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4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290"/>
    <p:restoredTop sz="95179"/>
  </p:normalViewPr>
  <p:slideViewPr>
    <p:cSldViewPr snapToGrid="0" snapToObjects="1">
      <p:cViewPr varScale="1">
        <p:scale>
          <a:sx n="64" d="100"/>
          <a:sy n="64" d="100"/>
        </p:scale>
        <p:origin x="18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6B7C-CFED-BC4E-AEE1-204E91C4ECC5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2BF1-9FDE-5842-8C62-6337161DE8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6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6B7C-CFED-BC4E-AEE1-204E91C4ECC5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2BF1-9FDE-5842-8C62-6337161DE8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71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6B7C-CFED-BC4E-AEE1-204E91C4ECC5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2BF1-9FDE-5842-8C62-6337161DE8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3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6B7C-CFED-BC4E-AEE1-204E91C4ECC5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2BF1-9FDE-5842-8C62-6337161DE8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9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6B7C-CFED-BC4E-AEE1-204E91C4ECC5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2BF1-9FDE-5842-8C62-6337161DE8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71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6B7C-CFED-BC4E-AEE1-204E91C4ECC5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2BF1-9FDE-5842-8C62-6337161DE8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44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6B7C-CFED-BC4E-AEE1-204E91C4ECC5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2BF1-9FDE-5842-8C62-6337161DE8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78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6B7C-CFED-BC4E-AEE1-204E91C4ECC5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2BF1-9FDE-5842-8C62-6337161DE8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20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6B7C-CFED-BC4E-AEE1-204E91C4ECC5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2BF1-9FDE-5842-8C62-6337161DE8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855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6B7C-CFED-BC4E-AEE1-204E91C4ECC5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2BF1-9FDE-5842-8C62-6337161DE8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1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6B7C-CFED-BC4E-AEE1-204E91C4ECC5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2BF1-9FDE-5842-8C62-6337161DE8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05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06B7C-CFED-BC4E-AEE1-204E91C4ECC5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D2BF1-9FDE-5842-8C62-6337161DE8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442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Cary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L’assistante </a:t>
            </a:r>
            <a:r>
              <a:rPr lang="fr-FR" dirty="0" err="1" smtClean="0"/>
              <a:t>nutrisson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7464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 ne sais pas comment combler mes apports nutritif</a:t>
            </a:r>
          </a:p>
          <a:p>
            <a:r>
              <a:rPr lang="fr-FR" dirty="0" smtClean="0"/>
              <a:t>Je me demande de quel manières ce que mange influe mon bien-être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568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T’est tu déjà demandé si ce que tu mangeais influençais ta façons de vivre ?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On a tous eus un cous de bard ou de déprime dans la journée sans réellement savoir pourquoi.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027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Points Positif Solution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731970" y="2121651"/>
            <a:ext cx="2378223" cy="6882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Bien-</a:t>
            </a:r>
            <a:r>
              <a:rPr lang="fr-FR" smtClean="0"/>
              <a:t>être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479839" y="2121651"/>
            <a:ext cx="2378223" cy="6882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Ce sentir accompagner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6227708" y="2121651"/>
            <a:ext cx="2378223" cy="6882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Savoir quoi mangé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8975577" y="2121651"/>
            <a:ext cx="2378223" cy="6882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Gain de temps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3475169" y="3042075"/>
            <a:ext cx="2378223" cy="6882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Définir des objectifs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6223038" y="3042075"/>
            <a:ext cx="2378223" cy="6882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Suivit / Récapitulatif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713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Points Bloquant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731970" y="2121651"/>
            <a:ext cx="2378223" cy="688244"/>
          </a:xfrm>
          <a:prstGeom prst="roundRect">
            <a:avLst/>
          </a:prstGeom>
          <a:solidFill>
            <a:srgbClr val="E047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Connaissance Nutrition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479839" y="2121651"/>
            <a:ext cx="2378223" cy="688244"/>
          </a:xfrm>
          <a:prstGeom prst="roundRect">
            <a:avLst/>
          </a:prstGeom>
          <a:solidFill>
            <a:srgbClr val="E047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Design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6227708" y="2121651"/>
            <a:ext cx="2378223" cy="688244"/>
          </a:xfrm>
          <a:prstGeom prst="roundRect">
            <a:avLst/>
          </a:prstGeom>
          <a:solidFill>
            <a:srgbClr val="E047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Apps Intrusif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8975577" y="2121651"/>
            <a:ext cx="2593571" cy="688244"/>
          </a:xfrm>
          <a:prstGeom prst="roundRect">
            <a:avLst/>
          </a:prstGeom>
          <a:solidFill>
            <a:srgbClr val="E047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Limite/Sécurité/Fonction</a:t>
            </a:r>
          </a:p>
          <a:p>
            <a:pPr algn="ctr"/>
            <a:r>
              <a:rPr lang="fr-FR" dirty="0" smtClean="0"/>
              <a:t>Smartphone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325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err="1" smtClean="0"/>
              <a:t>Gammafication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Dialogue IA Textuelle</a:t>
            </a:r>
          </a:p>
          <a:p>
            <a:pPr marL="0" indent="0">
              <a:buNone/>
            </a:pPr>
            <a:r>
              <a:rPr lang="fr-FR" dirty="0" smtClean="0"/>
              <a:t>Proposition alimentation Journalière</a:t>
            </a:r>
          </a:p>
          <a:p>
            <a:pPr marL="0" indent="0">
              <a:buNone/>
            </a:pPr>
            <a:r>
              <a:rPr lang="fr-FR" dirty="0" smtClean="0"/>
              <a:t>Proposition de course hebdomadaire, mensuel, </a:t>
            </a:r>
            <a:r>
              <a:rPr lang="fr-FR" dirty="0" err="1" smtClean="0"/>
              <a:t>nbJours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Machine Learning habitude</a:t>
            </a:r>
          </a:p>
          <a:p>
            <a:pPr marL="0" indent="0">
              <a:buNone/>
            </a:pPr>
            <a:r>
              <a:rPr lang="fr-FR" dirty="0" smtClean="0"/>
              <a:t>Suivit / Récapitulatif</a:t>
            </a:r>
          </a:p>
          <a:p>
            <a:pPr marL="0" indent="0">
              <a:buNone/>
            </a:pPr>
            <a:r>
              <a:rPr lang="fr-FR" dirty="0" smtClean="0"/>
              <a:t>Création Objectif</a:t>
            </a:r>
          </a:p>
          <a:p>
            <a:pPr marL="0" indent="0">
              <a:buNone/>
            </a:pPr>
            <a:r>
              <a:rPr lang="fr-FR" dirty="0" smtClean="0"/>
              <a:t>Connexion Objets connectés</a:t>
            </a:r>
          </a:p>
          <a:p>
            <a:pPr marL="0" indent="0">
              <a:buNone/>
            </a:pPr>
            <a:r>
              <a:rPr lang="fr-FR" dirty="0" smtClean="0"/>
              <a:t>Bon conseil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2736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Points important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5801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119</Words>
  <Application>Microsoft Macintosh PowerPoint</Application>
  <PresentationFormat>Grand écran</PresentationFormat>
  <Paragraphs>33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Thème Office</vt:lpstr>
      <vt:lpstr>Cary</vt:lpstr>
      <vt:lpstr>Problématique</vt:lpstr>
      <vt:lpstr>Question</vt:lpstr>
      <vt:lpstr>Points Positif Solution</vt:lpstr>
      <vt:lpstr>Points Bloquant</vt:lpstr>
      <vt:lpstr>Fonctionnalités</vt:lpstr>
      <vt:lpstr>Points important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12</cp:revision>
  <dcterms:created xsi:type="dcterms:W3CDTF">2016-02-10T10:01:18Z</dcterms:created>
  <dcterms:modified xsi:type="dcterms:W3CDTF">2016-02-10T16:07:40Z</dcterms:modified>
</cp:coreProperties>
</file>