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868ED-6386-43E7-BD9E-8B40807137D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43EF64AF-F47D-4D2C-83C3-C86219CA5BD8}">
      <dgm:prSet phldrT="[Texte]" phldr="1"/>
      <dgm:spPr/>
      <dgm:t>
        <a:bodyPr/>
        <a:lstStyle/>
        <a:p>
          <a:endParaRPr lang="fr-FR" dirty="0"/>
        </a:p>
      </dgm:t>
    </dgm:pt>
    <dgm:pt modelId="{AFE34374-3AE2-437E-AE40-36F8D764F883}" type="parTrans" cxnId="{8E7DF417-0315-4E55-A437-4F9BCDC5C6D3}">
      <dgm:prSet/>
      <dgm:spPr/>
      <dgm:t>
        <a:bodyPr/>
        <a:lstStyle/>
        <a:p>
          <a:endParaRPr lang="fr-FR"/>
        </a:p>
      </dgm:t>
    </dgm:pt>
    <dgm:pt modelId="{7A8A9496-46F2-4288-A684-106AD1EC9802}" type="sibTrans" cxnId="{8E7DF417-0315-4E55-A437-4F9BCDC5C6D3}">
      <dgm:prSet/>
      <dgm:spPr/>
      <dgm:t>
        <a:bodyPr/>
        <a:lstStyle/>
        <a:p>
          <a:endParaRPr lang="fr-FR"/>
        </a:p>
      </dgm:t>
    </dgm:pt>
    <dgm:pt modelId="{5DE1CE2B-8B06-4E6C-9BCA-CB2CF310D1F2}">
      <dgm:prSet phldrT="[Texte]" phldr="1"/>
      <dgm:spPr/>
      <dgm:t>
        <a:bodyPr/>
        <a:lstStyle/>
        <a:p>
          <a:endParaRPr lang="fr-FR"/>
        </a:p>
      </dgm:t>
    </dgm:pt>
    <dgm:pt modelId="{FB30143D-99FF-410B-B5A2-50F68746221B}" type="parTrans" cxnId="{050AF979-D451-496C-BA34-0D426C32ADD0}">
      <dgm:prSet/>
      <dgm:spPr/>
      <dgm:t>
        <a:bodyPr/>
        <a:lstStyle/>
        <a:p>
          <a:endParaRPr lang="fr-FR"/>
        </a:p>
      </dgm:t>
    </dgm:pt>
    <dgm:pt modelId="{E181C010-0178-4ED7-A573-5273316F297D}" type="sibTrans" cxnId="{050AF979-D451-496C-BA34-0D426C32ADD0}">
      <dgm:prSet/>
      <dgm:spPr/>
      <dgm:t>
        <a:bodyPr/>
        <a:lstStyle/>
        <a:p>
          <a:endParaRPr lang="fr-FR"/>
        </a:p>
      </dgm:t>
    </dgm:pt>
    <dgm:pt modelId="{B2CE398E-BE73-4629-98AF-AA8A910243FC}">
      <dgm:prSet phldrT="[Texte]" phldr="1"/>
      <dgm:spPr/>
      <dgm:t>
        <a:bodyPr/>
        <a:lstStyle/>
        <a:p>
          <a:endParaRPr lang="fr-FR"/>
        </a:p>
      </dgm:t>
    </dgm:pt>
    <dgm:pt modelId="{C4FD22DE-7D2B-4F94-9E47-540999D9BCFE}" type="parTrans" cxnId="{7CB480E6-C69B-4384-98BC-142C8FC755A6}">
      <dgm:prSet/>
      <dgm:spPr/>
      <dgm:t>
        <a:bodyPr/>
        <a:lstStyle/>
        <a:p>
          <a:endParaRPr lang="fr-FR"/>
        </a:p>
      </dgm:t>
    </dgm:pt>
    <dgm:pt modelId="{0B7EB5F4-BD94-4DB9-B4C0-0D614CA1F2F1}" type="sibTrans" cxnId="{7CB480E6-C69B-4384-98BC-142C8FC755A6}">
      <dgm:prSet/>
      <dgm:spPr/>
      <dgm:t>
        <a:bodyPr/>
        <a:lstStyle/>
        <a:p>
          <a:endParaRPr lang="fr-FR"/>
        </a:p>
      </dgm:t>
    </dgm:pt>
    <dgm:pt modelId="{99410DE0-BEC9-489E-A8A7-A583ACCE73A3}" type="pres">
      <dgm:prSet presAssocID="{D4D868ED-6386-43E7-BD9E-8B40807137D3}" presName="Name0" presStyleCnt="0">
        <dgm:presLayoutVars>
          <dgm:dir/>
          <dgm:resizeHandles val="exact"/>
        </dgm:presLayoutVars>
      </dgm:prSet>
      <dgm:spPr/>
    </dgm:pt>
    <dgm:pt modelId="{71BA68FB-554B-4557-8DBB-7FC679AD4DA9}" type="pres">
      <dgm:prSet presAssocID="{43EF64AF-F47D-4D2C-83C3-C86219CA5BD8}" presName="composite" presStyleCnt="0"/>
      <dgm:spPr/>
    </dgm:pt>
    <dgm:pt modelId="{3D62B97A-2BA5-4B3B-97B6-5AC2AEF1774D}" type="pres">
      <dgm:prSet presAssocID="{43EF64AF-F47D-4D2C-83C3-C86219CA5BD8}" presName="rect1" presStyleLbl="bgImgPlace1" presStyleIdx="0" presStyleCnt="3"/>
      <dgm:spPr/>
    </dgm:pt>
    <dgm:pt modelId="{98F589DF-C263-4A86-81F8-4D1EB38AEC14}" type="pres">
      <dgm:prSet presAssocID="{43EF64AF-F47D-4D2C-83C3-C86219CA5BD8}" presName="wedgeRectCallout1" presStyleLbl="node1" presStyleIdx="0" presStyleCnt="3">
        <dgm:presLayoutVars>
          <dgm:bulletEnabled val="1"/>
        </dgm:presLayoutVars>
      </dgm:prSet>
      <dgm:spPr/>
    </dgm:pt>
    <dgm:pt modelId="{4D390E57-1FD0-4FA6-9DEE-0E4351744977}" type="pres">
      <dgm:prSet presAssocID="{7A8A9496-46F2-4288-A684-106AD1EC9802}" presName="sibTrans" presStyleCnt="0"/>
      <dgm:spPr/>
    </dgm:pt>
    <dgm:pt modelId="{0E696828-58C0-40F5-ACC9-8DA86D3E809C}" type="pres">
      <dgm:prSet presAssocID="{5DE1CE2B-8B06-4E6C-9BCA-CB2CF310D1F2}" presName="composite" presStyleCnt="0"/>
      <dgm:spPr/>
    </dgm:pt>
    <dgm:pt modelId="{F155CDB3-228C-48D2-BDF5-E56BC8C8BA7B}" type="pres">
      <dgm:prSet presAssocID="{5DE1CE2B-8B06-4E6C-9BCA-CB2CF310D1F2}" presName="rect1" presStyleLbl="bgImgPlace1" presStyleIdx="1" presStyleCnt="3"/>
      <dgm:spPr/>
    </dgm:pt>
    <dgm:pt modelId="{8FC94149-3AE4-490F-9E92-BAAAC8DDC8F2}" type="pres">
      <dgm:prSet presAssocID="{5DE1CE2B-8B06-4E6C-9BCA-CB2CF310D1F2}" presName="wedgeRectCallout1" presStyleLbl="node1" presStyleIdx="1" presStyleCnt="3">
        <dgm:presLayoutVars>
          <dgm:bulletEnabled val="1"/>
        </dgm:presLayoutVars>
      </dgm:prSet>
      <dgm:spPr/>
    </dgm:pt>
    <dgm:pt modelId="{0E51AD4D-5527-4525-8F12-FC92D1AB09BE}" type="pres">
      <dgm:prSet presAssocID="{E181C010-0178-4ED7-A573-5273316F297D}" presName="sibTrans" presStyleCnt="0"/>
      <dgm:spPr/>
    </dgm:pt>
    <dgm:pt modelId="{1E1C38A4-D2DC-45C3-B6BB-251E17176821}" type="pres">
      <dgm:prSet presAssocID="{B2CE398E-BE73-4629-98AF-AA8A910243FC}" presName="composite" presStyleCnt="0"/>
      <dgm:spPr/>
    </dgm:pt>
    <dgm:pt modelId="{20BA9803-83D3-49B5-8947-D13AB1A99D76}" type="pres">
      <dgm:prSet presAssocID="{B2CE398E-BE73-4629-98AF-AA8A910243FC}" presName="rect1" presStyleLbl="bgImgPlace1" presStyleIdx="2" presStyleCnt="3"/>
      <dgm:spPr/>
    </dgm:pt>
    <dgm:pt modelId="{D2D17E03-E32C-4143-AE54-3FA25A74746E}" type="pres">
      <dgm:prSet presAssocID="{B2CE398E-BE73-4629-98AF-AA8A910243F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7CB480E6-C69B-4384-98BC-142C8FC755A6}" srcId="{D4D868ED-6386-43E7-BD9E-8B40807137D3}" destId="{B2CE398E-BE73-4629-98AF-AA8A910243FC}" srcOrd="2" destOrd="0" parTransId="{C4FD22DE-7D2B-4F94-9E47-540999D9BCFE}" sibTransId="{0B7EB5F4-BD94-4DB9-B4C0-0D614CA1F2F1}"/>
    <dgm:cxn modelId="{6C06CB87-DFA7-4042-BBCF-514F349DB7F6}" type="presOf" srcId="{B2CE398E-BE73-4629-98AF-AA8A910243FC}" destId="{D2D17E03-E32C-4143-AE54-3FA25A74746E}" srcOrd="0" destOrd="0" presId="urn:microsoft.com/office/officeart/2008/layout/BendingPictureCaptionList"/>
    <dgm:cxn modelId="{050AF979-D451-496C-BA34-0D426C32ADD0}" srcId="{D4D868ED-6386-43E7-BD9E-8B40807137D3}" destId="{5DE1CE2B-8B06-4E6C-9BCA-CB2CF310D1F2}" srcOrd="1" destOrd="0" parTransId="{FB30143D-99FF-410B-B5A2-50F68746221B}" sibTransId="{E181C010-0178-4ED7-A573-5273316F297D}"/>
    <dgm:cxn modelId="{16F2842A-0635-49A8-83EC-215FE57A0600}" type="presOf" srcId="{5DE1CE2B-8B06-4E6C-9BCA-CB2CF310D1F2}" destId="{8FC94149-3AE4-490F-9E92-BAAAC8DDC8F2}" srcOrd="0" destOrd="0" presId="urn:microsoft.com/office/officeart/2008/layout/BendingPictureCaptionList"/>
    <dgm:cxn modelId="{8E7DF417-0315-4E55-A437-4F9BCDC5C6D3}" srcId="{D4D868ED-6386-43E7-BD9E-8B40807137D3}" destId="{43EF64AF-F47D-4D2C-83C3-C86219CA5BD8}" srcOrd="0" destOrd="0" parTransId="{AFE34374-3AE2-437E-AE40-36F8D764F883}" sibTransId="{7A8A9496-46F2-4288-A684-106AD1EC9802}"/>
    <dgm:cxn modelId="{FFB12FFA-E0DC-48CD-8BD1-1D9851AB11FA}" type="presOf" srcId="{D4D868ED-6386-43E7-BD9E-8B40807137D3}" destId="{99410DE0-BEC9-489E-A8A7-A583ACCE73A3}" srcOrd="0" destOrd="0" presId="urn:microsoft.com/office/officeart/2008/layout/BendingPictureCaptionList"/>
    <dgm:cxn modelId="{A128D457-91C8-4738-9BFC-98F35F7B15FB}" type="presOf" srcId="{43EF64AF-F47D-4D2C-83C3-C86219CA5BD8}" destId="{98F589DF-C263-4A86-81F8-4D1EB38AEC14}" srcOrd="0" destOrd="0" presId="urn:microsoft.com/office/officeart/2008/layout/BendingPictureCaptionList"/>
    <dgm:cxn modelId="{ECC3E374-CB02-43FF-A020-A47E1095771D}" type="presParOf" srcId="{99410DE0-BEC9-489E-A8A7-A583ACCE73A3}" destId="{71BA68FB-554B-4557-8DBB-7FC679AD4DA9}" srcOrd="0" destOrd="0" presId="urn:microsoft.com/office/officeart/2008/layout/BendingPictureCaptionList"/>
    <dgm:cxn modelId="{3CF6E236-60BB-48AD-A0AA-D527B779517D}" type="presParOf" srcId="{71BA68FB-554B-4557-8DBB-7FC679AD4DA9}" destId="{3D62B97A-2BA5-4B3B-97B6-5AC2AEF1774D}" srcOrd="0" destOrd="0" presId="urn:microsoft.com/office/officeart/2008/layout/BendingPictureCaptionList"/>
    <dgm:cxn modelId="{AFB6E5BC-19AC-464C-AF69-508747FA8D86}" type="presParOf" srcId="{71BA68FB-554B-4557-8DBB-7FC679AD4DA9}" destId="{98F589DF-C263-4A86-81F8-4D1EB38AEC14}" srcOrd="1" destOrd="0" presId="urn:microsoft.com/office/officeart/2008/layout/BendingPictureCaptionList"/>
    <dgm:cxn modelId="{181835F1-E2A0-4257-AB71-4153EA1FB173}" type="presParOf" srcId="{99410DE0-BEC9-489E-A8A7-A583ACCE73A3}" destId="{4D390E57-1FD0-4FA6-9DEE-0E4351744977}" srcOrd="1" destOrd="0" presId="urn:microsoft.com/office/officeart/2008/layout/BendingPictureCaptionList"/>
    <dgm:cxn modelId="{36D7924E-2133-4AD0-A21F-8CB2B2B02522}" type="presParOf" srcId="{99410DE0-BEC9-489E-A8A7-A583ACCE73A3}" destId="{0E696828-58C0-40F5-ACC9-8DA86D3E809C}" srcOrd="2" destOrd="0" presId="urn:microsoft.com/office/officeart/2008/layout/BendingPictureCaptionList"/>
    <dgm:cxn modelId="{7A18AAF3-1F04-4900-A3A2-27621CAA5B14}" type="presParOf" srcId="{0E696828-58C0-40F5-ACC9-8DA86D3E809C}" destId="{F155CDB3-228C-48D2-BDF5-E56BC8C8BA7B}" srcOrd="0" destOrd="0" presId="urn:microsoft.com/office/officeart/2008/layout/BendingPictureCaptionList"/>
    <dgm:cxn modelId="{BDFCFD04-3412-4B60-91B4-00DE60F32DB2}" type="presParOf" srcId="{0E696828-58C0-40F5-ACC9-8DA86D3E809C}" destId="{8FC94149-3AE4-490F-9E92-BAAAC8DDC8F2}" srcOrd="1" destOrd="0" presId="urn:microsoft.com/office/officeart/2008/layout/BendingPictureCaptionList"/>
    <dgm:cxn modelId="{628ADDA4-0564-4E04-8529-464485CCF2D0}" type="presParOf" srcId="{99410DE0-BEC9-489E-A8A7-A583ACCE73A3}" destId="{0E51AD4D-5527-4525-8F12-FC92D1AB09BE}" srcOrd="3" destOrd="0" presId="urn:microsoft.com/office/officeart/2008/layout/BendingPictureCaptionList"/>
    <dgm:cxn modelId="{8AB358D7-BD36-4197-8C40-84202D7A783A}" type="presParOf" srcId="{99410DE0-BEC9-489E-A8A7-A583ACCE73A3}" destId="{1E1C38A4-D2DC-45C3-B6BB-251E17176821}" srcOrd="4" destOrd="0" presId="urn:microsoft.com/office/officeart/2008/layout/BendingPictureCaptionList"/>
    <dgm:cxn modelId="{A107DB00-1007-48B7-9013-016EDB7DCD35}" type="presParOf" srcId="{1E1C38A4-D2DC-45C3-B6BB-251E17176821}" destId="{20BA9803-83D3-49B5-8947-D13AB1A99D76}" srcOrd="0" destOrd="0" presId="urn:microsoft.com/office/officeart/2008/layout/BendingPictureCaptionList"/>
    <dgm:cxn modelId="{64C02FC9-94E1-44B9-AC61-83800B453249}" type="presParOf" srcId="{1E1C38A4-D2DC-45C3-B6BB-251E17176821}" destId="{D2D17E03-E32C-4143-AE54-3FA25A74746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868ED-6386-43E7-BD9E-8B40807137D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43EF64AF-F47D-4D2C-83C3-C86219CA5BD8}">
      <dgm:prSet phldrT="[Texte]" phldr="1"/>
      <dgm:spPr/>
      <dgm:t>
        <a:bodyPr/>
        <a:lstStyle/>
        <a:p>
          <a:endParaRPr lang="fr-FR" dirty="0"/>
        </a:p>
      </dgm:t>
    </dgm:pt>
    <dgm:pt modelId="{AFE34374-3AE2-437E-AE40-36F8D764F883}" type="parTrans" cxnId="{8E7DF417-0315-4E55-A437-4F9BCDC5C6D3}">
      <dgm:prSet/>
      <dgm:spPr/>
      <dgm:t>
        <a:bodyPr/>
        <a:lstStyle/>
        <a:p>
          <a:endParaRPr lang="fr-FR"/>
        </a:p>
      </dgm:t>
    </dgm:pt>
    <dgm:pt modelId="{7A8A9496-46F2-4288-A684-106AD1EC9802}" type="sibTrans" cxnId="{8E7DF417-0315-4E55-A437-4F9BCDC5C6D3}">
      <dgm:prSet/>
      <dgm:spPr/>
      <dgm:t>
        <a:bodyPr/>
        <a:lstStyle/>
        <a:p>
          <a:endParaRPr lang="fr-FR"/>
        </a:p>
      </dgm:t>
    </dgm:pt>
    <dgm:pt modelId="{5DE1CE2B-8B06-4E6C-9BCA-CB2CF310D1F2}">
      <dgm:prSet phldrT="[Texte]" phldr="1"/>
      <dgm:spPr/>
      <dgm:t>
        <a:bodyPr/>
        <a:lstStyle/>
        <a:p>
          <a:endParaRPr lang="fr-FR"/>
        </a:p>
      </dgm:t>
    </dgm:pt>
    <dgm:pt modelId="{FB30143D-99FF-410B-B5A2-50F68746221B}" type="parTrans" cxnId="{050AF979-D451-496C-BA34-0D426C32ADD0}">
      <dgm:prSet/>
      <dgm:spPr/>
      <dgm:t>
        <a:bodyPr/>
        <a:lstStyle/>
        <a:p>
          <a:endParaRPr lang="fr-FR"/>
        </a:p>
      </dgm:t>
    </dgm:pt>
    <dgm:pt modelId="{E181C010-0178-4ED7-A573-5273316F297D}" type="sibTrans" cxnId="{050AF979-D451-496C-BA34-0D426C32ADD0}">
      <dgm:prSet/>
      <dgm:spPr/>
      <dgm:t>
        <a:bodyPr/>
        <a:lstStyle/>
        <a:p>
          <a:endParaRPr lang="fr-FR"/>
        </a:p>
      </dgm:t>
    </dgm:pt>
    <dgm:pt modelId="{B2CE398E-BE73-4629-98AF-AA8A910243FC}">
      <dgm:prSet phldrT="[Texte]" phldr="1"/>
      <dgm:spPr/>
      <dgm:t>
        <a:bodyPr/>
        <a:lstStyle/>
        <a:p>
          <a:endParaRPr lang="fr-FR"/>
        </a:p>
      </dgm:t>
    </dgm:pt>
    <dgm:pt modelId="{C4FD22DE-7D2B-4F94-9E47-540999D9BCFE}" type="parTrans" cxnId="{7CB480E6-C69B-4384-98BC-142C8FC755A6}">
      <dgm:prSet/>
      <dgm:spPr/>
      <dgm:t>
        <a:bodyPr/>
        <a:lstStyle/>
        <a:p>
          <a:endParaRPr lang="fr-FR"/>
        </a:p>
      </dgm:t>
    </dgm:pt>
    <dgm:pt modelId="{0B7EB5F4-BD94-4DB9-B4C0-0D614CA1F2F1}" type="sibTrans" cxnId="{7CB480E6-C69B-4384-98BC-142C8FC755A6}">
      <dgm:prSet/>
      <dgm:spPr/>
      <dgm:t>
        <a:bodyPr/>
        <a:lstStyle/>
        <a:p>
          <a:endParaRPr lang="fr-FR"/>
        </a:p>
      </dgm:t>
    </dgm:pt>
    <dgm:pt modelId="{99410DE0-BEC9-489E-A8A7-A583ACCE73A3}" type="pres">
      <dgm:prSet presAssocID="{D4D868ED-6386-43E7-BD9E-8B40807137D3}" presName="Name0" presStyleCnt="0">
        <dgm:presLayoutVars>
          <dgm:dir/>
          <dgm:resizeHandles val="exact"/>
        </dgm:presLayoutVars>
      </dgm:prSet>
      <dgm:spPr/>
    </dgm:pt>
    <dgm:pt modelId="{71BA68FB-554B-4557-8DBB-7FC679AD4DA9}" type="pres">
      <dgm:prSet presAssocID="{43EF64AF-F47D-4D2C-83C3-C86219CA5BD8}" presName="composite" presStyleCnt="0"/>
      <dgm:spPr/>
    </dgm:pt>
    <dgm:pt modelId="{3D62B97A-2BA5-4B3B-97B6-5AC2AEF1774D}" type="pres">
      <dgm:prSet presAssocID="{43EF64AF-F47D-4D2C-83C3-C86219CA5BD8}" presName="rect1" presStyleLbl="bgImgPlace1" presStyleIdx="0" presStyleCnt="3"/>
      <dgm:spPr/>
    </dgm:pt>
    <dgm:pt modelId="{98F589DF-C263-4A86-81F8-4D1EB38AEC14}" type="pres">
      <dgm:prSet presAssocID="{43EF64AF-F47D-4D2C-83C3-C86219CA5BD8}" presName="wedgeRectCallout1" presStyleLbl="node1" presStyleIdx="0" presStyleCnt="3">
        <dgm:presLayoutVars>
          <dgm:bulletEnabled val="1"/>
        </dgm:presLayoutVars>
      </dgm:prSet>
      <dgm:spPr/>
    </dgm:pt>
    <dgm:pt modelId="{4D390E57-1FD0-4FA6-9DEE-0E4351744977}" type="pres">
      <dgm:prSet presAssocID="{7A8A9496-46F2-4288-A684-106AD1EC9802}" presName="sibTrans" presStyleCnt="0"/>
      <dgm:spPr/>
    </dgm:pt>
    <dgm:pt modelId="{0E696828-58C0-40F5-ACC9-8DA86D3E809C}" type="pres">
      <dgm:prSet presAssocID="{5DE1CE2B-8B06-4E6C-9BCA-CB2CF310D1F2}" presName="composite" presStyleCnt="0"/>
      <dgm:spPr/>
    </dgm:pt>
    <dgm:pt modelId="{F155CDB3-228C-48D2-BDF5-E56BC8C8BA7B}" type="pres">
      <dgm:prSet presAssocID="{5DE1CE2B-8B06-4E6C-9BCA-CB2CF310D1F2}" presName="rect1" presStyleLbl="bgImgPlace1" presStyleIdx="1" presStyleCnt="3"/>
      <dgm:spPr/>
    </dgm:pt>
    <dgm:pt modelId="{8FC94149-3AE4-490F-9E92-BAAAC8DDC8F2}" type="pres">
      <dgm:prSet presAssocID="{5DE1CE2B-8B06-4E6C-9BCA-CB2CF310D1F2}" presName="wedgeRectCallout1" presStyleLbl="node1" presStyleIdx="1" presStyleCnt="3">
        <dgm:presLayoutVars>
          <dgm:bulletEnabled val="1"/>
        </dgm:presLayoutVars>
      </dgm:prSet>
      <dgm:spPr/>
    </dgm:pt>
    <dgm:pt modelId="{0E51AD4D-5527-4525-8F12-FC92D1AB09BE}" type="pres">
      <dgm:prSet presAssocID="{E181C010-0178-4ED7-A573-5273316F297D}" presName="sibTrans" presStyleCnt="0"/>
      <dgm:spPr/>
    </dgm:pt>
    <dgm:pt modelId="{1E1C38A4-D2DC-45C3-B6BB-251E17176821}" type="pres">
      <dgm:prSet presAssocID="{B2CE398E-BE73-4629-98AF-AA8A910243FC}" presName="composite" presStyleCnt="0"/>
      <dgm:spPr/>
    </dgm:pt>
    <dgm:pt modelId="{20BA9803-83D3-49B5-8947-D13AB1A99D76}" type="pres">
      <dgm:prSet presAssocID="{B2CE398E-BE73-4629-98AF-AA8A910243FC}" presName="rect1" presStyleLbl="bgImgPlace1" presStyleIdx="2" presStyleCnt="3"/>
      <dgm:spPr/>
    </dgm:pt>
    <dgm:pt modelId="{D2D17E03-E32C-4143-AE54-3FA25A74746E}" type="pres">
      <dgm:prSet presAssocID="{B2CE398E-BE73-4629-98AF-AA8A910243F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050AF979-D451-496C-BA34-0D426C32ADD0}" srcId="{D4D868ED-6386-43E7-BD9E-8B40807137D3}" destId="{5DE1CE2B-8B06-4E6C-9BCA-CB2CF310D1F2}" srcOrd="1" destOrd="0" parTransId="{FB30143D-99FF-410B-B5A2-50F68746221B}" sibTransId="{E181C010-0178-4ED7-A573-5273316F297D}"/>
    <dgm:cxn modelId="{8E7DF417-0315-4E55-A437-4F9BCDC5C6D3}" srcId="{D4D868ED-6386-43E7-BD9E-8B40807137D3}" destId="{43EF64AF-F47D-4D2C-83C3-C86219CA5BD8}" srcOrd="0" destOrd="0" parTransId="{AFE34374-3AE2-437E-AE40-36F8D764F883}" sibTransId="{7A8A9496-46F2-4288-A684-106AD1EC9802}"/>
    <dgm:cxn modelId="{96558D3B-F195-4D27-88ED-3A0BD6BFCB08}" type="presOf" srcId="{5DE1CE2B-8B06-4E6C-9BCA-CB2CF310D1F2}" destId="{8FC94149-3AE4-490F-9E92-BAAAC8DDC8F2}" srcOrd="0" destOrd="0" presId="urn:microsoft.com/office/officeart/2008/layout/BendingPictureCaptionList"/>
    <dgm:cxn modelId="{75EB14A4-4DF4-43FA-8B1C-5F364787D851}" type="presOf" srcId="{B2CE398E-BE73-4629-98AF-AA8A910243FC}" destId="{D2D17E03-E32C-4143-AE54-3FA25A74746E}" srcOrd="0" destOrd="0" presId="urn:microsoft.com/office/officeart/2008/layout/BendingPictureCaptionList"/>
    <dgm:cxn modelId="{7CB480E6-C69B-4384-98BC-142C8FC755A6}" srcId="{D4D868ED-6386-43E7-BD9E-8B40807137D3}" destId="{B2CE398E-BE73-4629-98AF-AA8A910243FC}" srcOrd="2" destOrd="0" parTransId="{C4FD22DE-7D2B-4F94-9E47-540999D9BCFE}" sibTransId="{0B7EB5F4-BD94-4DB9-B4C0-0D614CA1F2F1}"/>
    <dgm:cxn modelId="{E5520EBC-C2D8-49F1-92D0-0C5340D60D09}" type="presOf" srcId="{D4D868ED-6386-43E7-BD9E-8B40807137D3}" destId="{99410DE0-BEC9-489E-A8A7-A583ACCE73A3}" srcOrd="0" destOrd="0" presId="urn:microsoft.com/office/officeart/2008/layout/BendingPictureCaptionList"/>
    <dgm:cxn modelId="{C65D6271-E3B0-4421-AF3E-9387DD4B0747}" type="presOf" srcId="{43EF64AF-F47D-4D2C-83C3-C86219CA5BD8}" destId="{98F589DF-C263-4A86-81F8-4D1EB38AEC14}" srcOrd="0" destOrd="0" presId="urn:microsoft.com/office/officeart/2008/layout/BendingPictureCaptionList"/>
    <dgm:cxn modelId="{EF163166-BC09-4899-8656-EE0D8CC827E5}" type="presParOf" srcId="{99410DE0-BEC9-489E-A8A7-A583ACCE73A3}" destId="{71BA68FB-554B-4557-8DBB-7FC679AD4DA9}" srcOrd="0" destOrd="0" presId="urn:microsoft.com/office/officeart/2008/layout/BendingPictureCaptionList"/>
    <dgm:cxn modelId="{22AAB4E5-2BB5-426B-B6DC-233861C7C617}" type="presParOf" srcId="{71BA68FB-554B-4557-8DBB-7FC679AD4DA9}" destId="{3D62B97A-2BA5-4B3B-97B6-5AC2AEF1774D}" srcOrd="0" destOrd="0" presId="urn:microsoft.com/office/officeart/2008/layout/BendingPictureCaptionList"/>
    <dgm:cxn modelId="{61C31590-FBA0-466C-9629-5804E83B644C}" type="presParOf" srcId="{71BA68FB-554B-4557-8DBB-7FC679AD4DA9}" destId="{98F589DF-C263-4A86-81F8-4D1EB38AEC14}" srcOrd="1" destOrd="0" presId="urn:microsoft.com/office/officeart/2008/layout/BendingPictureCaptionList"/>
    <dgm:cxn modelId="{5D432640-6C41-4D72-883E-C93EB987BB0A}" type="presParOf" srcId="{99410DE0-BEC9-489E-A8A7-A583ACCE73A3}" destId="{4D390E57-1FD0-4FA6-9DEE-0E4351744977}" srcOrd="1" destOrd="0" presId="urn:microsoft.com/office/officeart/2008/layout/BendingPictureCaptionList"/>
    <dgm:cxn modelId="{A777C87C-AFBD-4C7C-88A0-D4E9F9A948AA}" type="presParOf" srcId="{99410DE0-BEC9-489E-A8A7-A583ACCE73A3}" destId="{0E696828-58C0-40F5-ACC9-8DA86D3E809C}" srcOrd="2" destOrd="0" presId="urn:microsoft.com/office/officeart/2008/layout/BendingPictureCaptionList"/>
    <dgm:cxn modelId="{BE0C3B91-834F-4717-90A3-69C4D037E3B7}" type="presParOf" srcId="{0E696828-58C0-40F5-ACC9-8DA86D3E809C}" destId="{F155CDB3-228C-48D2-BDF5-E56BC8C8BA7B}" srcOrd="0" destOrd="0" presId="urn:microsoft.com/office/officeart/2008/layout/BendingPictureCaptionList"/>
    <dgm:cxn modelId="{A1062795-2A9E-48D7-97B5-9678F90104FD}" type="presParOf" srcId="{0E696828-58C0-40F5-ACC9-8DA86D3E809C}" destId="{8FC94149-3AE4-490F-9E92-BAAAC8DDC8F2}" srcOrd="1" destOrd="0" presId="urn:microsoft.com/office/officeart/2008/layout/BendingPictureCaptionList"/>
    <dgm:cxn modelId="{06884592-8C7D-4F04-A402-88D1A0806C09}" type="presParOf" srcId="{99410DE0-BEC9-489E-A8A7-A583ACCE73A3}" destId="{0E51AD4D-5527-4525-8F12-FC92D1AB09BE}" srcOrd="3" destOrd="0" presId="urn:microsoft.com/office/officeart/2008/layout/BendingPictureCaptionList"/>
    <dgm:cxn modelId="{4EBB9F58-2070-42D7-AD55-33F87E85ECAB}" type="presParOf" srcId="{99410DE0-BEC9-489E-A8A7-A583ACCE73A3}" destId="{1E1C38A4-D2DC-45C3-B6BB-251E17176821}" srcOrd="4" destOrd="0" presId="urn:microsoft.com/office/officeart/2008/layout/BendingPictureCaptionList"/>
    <dgm:cxn modelId="{5A4483C0-E3A4-4A0B-AA57-EC25376E99FF}" type="presParOf" srcId="{1E1C38A4-D2DC-45C3-B6BB-251E17176821}" destId="{20BA9803-83D3-49B5-8947-D13AB1A99D76}" srcOrd="0" destOrd="0" presId="urn:microsoft.com/office/officeart/2008/layout/BendingPictureCaptionList"/>
    <dgm:cxn modelId="{E37C6C10-6979-495B-AF75-EB026BD36C16}" type="presParOf" srcId="{1E1C38A4-D2DC-45C3-B6BB-251E17176821}" destId="{D2D17E03-E32C-4143-AE54-3FA25A74746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2B97A-2BA5-4B3B-97B6-5AC2AEF1774D}">
      <dsp:nvSpPr>
        <dsp:cNvPr id="0" name=""/>
        <dsp:cNvSpPr/>
      </dsp:nvSpPr>
      <dsp:spPr>
        <a:xfrm>
          <a:off x="0" y="1024628"/>
          <a:ext cx="2392012" cy="19136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589DF-C263-4A86-81F8-4D1EB38AEC14}">
      <dsp:nvSpPr>
        <dsp:cNvPr id="0" name=""/>
        <dsp:cNvSpPr/>
      </dsp:nvSpPr>
      <dsp:spPr>
        <a:xfrm>
          <a:off x="215281" y="2746877"/>
          <a:ext cx="2128891" cy="66976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100" kern="1200" dirty="0"/>
        </a:p>
      </dsp:txBody>
      <dsp:txXfrm>
        <a:off x="215281" y="2746877"/>
        <a:ext cx="2128891" cy="669763"/>
      </dsp:txXfrm>
    </dsp:sp>
    <dsp:sp modelId="{F155CDB3-228C-48D2-BDF5-E56BC8C8BA7B}">
      <dsp:nvSpPr>
        <dsp:cNvPr id="0" name=""/>
        <dsp:cNvSpPr/>
      </dsp:nvSpPr>
      <dsp:spPr>
        <a:xfrm>
          <a:off x="2631214" y="1024628"/>
          <a:ext cx="2392012" cy="19136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94149-3AE4-490F-9E92-BAAAC8DDC8F2}">
      <dsp:nvSpPr>
        <dsp:cNvPr id="0" name=""/>
        <dsp:cNvSpPr/>
      </dsp:nvSpPr>
      <dsp:spPr>
        <a:xfrm>
          <a:off x="2846495" y="2746877"/>
          <a:ext cx="2128891" cy="66976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100" kern="1200"/>
        </a:p>
      </dsp:txBody>
      <dsp:txXfrm>
        <a:off x="2846495" y="2746877"/>
        <a:ext cx="2128891" cy="669763"/>
      </dsp:txXfrm>
    </dsp:sp>
    <dsp:sp modelId="{20BA9803-83D3-49B5-8947-D13AB1A99D76}">
      <dsp:nvSpPr>
        <dsp:cNvPr id="0" name=""/>
        <dsp:cNvSpPr/>
      </dsp:nvSpPr>
      <dsp:spPr>
        <a:xfrm>
          <a:off x="5262428" y="1024628"/>
          <a:ext cx="2392012" cy="19136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17E03-E32C-4143-AE54-3FA25A74746E}">
      <dsp:nvSpPr>
        <dsp:cNvPr id="0" name=""/>
        <dsp:cNvSpPr/>
      </dsp:nvSpPr>
      <dsp:spPr>
        <a:xfrm>
          <a:off x="5477709" y="2746877"/>
          <a:ext cx="2128891" cy="66976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100" kern="1200"/>
        </a:p>
      </dsp:txBody>
      <dsp:txXfrm>
        <a:off x="5477709" y="2746877"/>
        <a:ext cx="2128891" cy="669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2B97A-2BA5-4B3B-97B6-5AC2AEF1774D}">
      <dsp:nvSpPr>
        <dsp:cNvPr id="0" name=""/>
        <dsp:cNvSpPr/>
      </dsp:nvSpPr>
      <dsp:spPr>
        <a:xfrm>
          <a:off x="0" y="1024628"/>
          <a:ext cx="2392012" cy="19136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589DF-C263-4A86-81F8-4D1EB38AEC14}">
      <dsp:nvSpPr>
        <dsp:cNvPr id="0" name=""/>
        <dsp:cNvSpPr/>
      </dsp:nvSpPr>
      <dsp:spPr>
        <a:xfrm>
          <a:off x="215281" y="2746877"/>
          <a:ext cx="2128891" cy="66976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100" kern="1200" dirty="0"/>
        </a:p>
      </dsp:txBody>
      <dsp:txXfrm>
        <a:off x="215281" y="2746877"/>
        <a:ext cx="2128891" cy="669763"/>
      </dsp:txXfrm>
    </dsp:sp>
    <dsp:sp modelId="{F155CDB3-228C-48D2-BDF5-E56BC8C8BA7B}">
      <dsp:nvSpPr>
        <dsp:cNvPr id="0" name=""/>
        <dsp:cNvSpPr/>
      </dsp:nvSpPr>
      <dsp:spPr>
        <a:xfrm>
          <a:off x="2631214" y="1024628"/>
          <a:ext cx="2392012" cy="19136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94149-3AE4-490F-9E92-BAAAC8DDC8F2}">
      <dsp:nvSpPr>
        <dsp:cNvPr id="0" name=""/>
        <dsp:cNvSpPr/>
      </dsp:nvSpPr>
      <dsp:spPr>
        <a:xfrm>
          <a:off x="2846495" y="2746877"/>
          <a:ext cx="2128891" cy="66976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100" kern="1200"/>
        </a:p>
      </dsp:txBody>
      <dsp:txXfrm>
        <a:off x="2846495" y="2746877"/>
        <a:ext cx="2128891" cy="669763"/>
      </dsp:txXfrm>
    </dsp:sp>
    <dsp:sp modelId="{20BA9803-83D3-49B5-8947-D13AB1A99D76}">
      <dsp:nvSpPr>
        <dsp:cNvPr id="0" name=""/>
        <dsp:cNvSpPr/>
      </dsp:nvSpPr>
      <dsp:spPr>
        <a:xfrm>
          <a:off x="5262428" y="1024628"/>
          <a:ext cx="2392012" cy="19136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17E03-E32C-4143-AE54-3FA25A74746E}">
      <dsp:nvSpPr>
        <dsp:cNvPr id="0" name=""/>
        <dsp:cNvSpPr/>
      </dsp:nvSpPr>
      <dsp:spPr>
        <a:xfrm>
          <a:off x="5477709" y="2746877"/>
          <a:ext cx="2128891" cy="66976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100" kern="1200"/>
        </a:p>
      </dsp:txBody>
      <dsp:txXfrm>
        <a:off x="5477709" y="2746877"/>
        <a:ext cx="2128891" cy="66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123" y="309167"/>
            <a:ext cx="700854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URBAN TRAP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9336" y="6089751"/>
            <a:ext cx="557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Berranger Thomas  &amp;  Attia </a:t>
            </a:r>
            <a:r>
              <a:rPr lang="fr-FR" sz="2800" dirty="0" err="1" smtClean="0"/>
              <a:t>Chanith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1278495" y="1864305"/>
            <a:ext cx="8758873" cy="566308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028700" indent="-1028700">
              <a:buAutoNum type="romanUcPeriod"/>
            </a:pPr>
            <a:r>
              <a:rPr lang="fr-F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</a:t>
            </a:r>
            <a:r>
              <a:rPr lang="fr-F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principe </a:t>
            </a:r>
            <a:r>
              <a:rPr lang="fr-F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pPr marL="1028700" indent="-1028700">
              <a:buAutoNum type="romanUcPeriod"/>
            </a:pPr>
            <a:r>
              <a:rPr lang="fr-F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fonctionnalités.</a:t>
            </a:r>
            <a:endParaRPr lang="fr-FR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</a:t>
            </a:r>
            <a:r>
              <a:rPr lang="fr-F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r-F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Groupe </a:t>
            </a:r>
            <a:r>
              <a:rPr lang="fr-F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Répartition </a:t>
            </a:r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tâches</a:t>
            </a:r>
            <a:r>
              <a:rPr lang="fr-F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28700" indent="-1028700">
              <a:buAutoNum type="romanUcPeriod" startAt="4"/>
            </a:pPr>
            <a:r>
              <a:rPr lang="fr-F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Rendu graphique.</a:t>
            </a:r>
          </a:p>
          <a:p>
            <a:pPr marL="1028700" indent="-1028700">
              <a:buAutoNum type="romanUcPeriod" startAt="4"/>
            </a:pPr>
            <a:r>
              <a:rPr lang="fr-F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Rendu codé.</a:t>
            </a:r>
          </a:p>
          <a:p>
            <a:pPr marL="1028700" indent="-1028700">
              <a:buAutoNum type="romanUcPeriod" startAt="4"/>
            </a:pPr>
            <a:r>
              <a:rPr lang="fr-F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 manquante.</a:t>
            </a:r>
          </a:p>
          <a:p>
            <a:pPr marL="1028700" indent="-1028700">
              <a:buAutoNum type="romanUcPeriod" startAt="4"/>
            </a:pPr>
            <a:endParaRPr lang="fr-FR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28700" indent="-1028700">
              <a:buAutoNum type="romanUcPeriod" startAt="4"/>
            </a:pPr>
            <a:endParaRPr lang="fr-F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8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3115" y="496269"/>
            <a:ext cx="4251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Le </a:t>
            </a:r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principe </a:t>
            </a:r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fr-F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7135" y="1886076"/>
            <a:ext cx="106563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/>
              <a:t>Urban</a:t>
            </a:r>
            <a:r>
              <a:rPr lang="fr-FR" sz="2000" dirty="0" smtClean="0"/>
              <a:t> </a:t>
            </a:r>
            <a:r>
              <a:rPr lang="fr-FR" sz="2000" dirty="0" err="1"/>
              <a:t>Trap</a:t>
            </a:r>
            <a:r>
              <a:rPr lang="fr-FR" sz="2000" dirty="0"/>
              <a:t> est un jeu de stratégie qui utilise la ville comme espace de jeux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L’objectif </a:t>
            </a:r>
            <a:r>
              <a:rPr lang="fr-FR" sz="2000" dirty="0"/>
              <a:t>est de piéger ses amis, en leurs posant des « </a:t>
            </a:r>
            <a:r>
              <a:rPr lang="fr-FR" sz="2000" dirty="0" err="1"/>
              <a:t>traps</a:t>
            </a:r>
            <a:r>
              <a:rPr lang="fr-FR" sz="2000" dirty="0"/>
              <a:t> » sur leurs lieux de passages quotidiens. </a:t>
            </a:r>
            <a:endParaRPr lang="fr-FR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63" y="3060439"/>
            <a:ext cx="6252861" cy="33030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676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0912" y="533564"/>
            <a:ext cx="6124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Les fonctionnalités</a:t>
            </a:r>
            <a:endParaRPr lang="fr-F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9053" y="1623011"/>
            <a:ext cx="82248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Charger une partie | Mode multijoueur | Jouer dans ma zone | Profil | Points</a:t>
            </a:r>
            <a:endParaRPr lang="fr-FR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00" y="2589348"/>
            <a:ext cx="2716187" cy="3853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174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938" y="763293"/>
            <a:ext cx="1038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</a:t>
            </a:r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Groupe &amp; Répartition des tâches.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5054" y="3036328"/>
            <a:ext cx="51314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ESSCA : Pierre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Courdurier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 Théo Denis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4073" y="4393014"/>
            <a:ext cx="78533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INGESUP :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Chanith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Attia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Thomas Berranger et Mahdi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Stinson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354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7589" y="732138"/>
            <a:ext cx="6148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IV. Rendu graphique. </a:t>
            </a:r>
            <a:endParaRPr lang="fr-F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115529165"/>
              </p:ext>
            </p:extLst>
          </p:nvPr>
        </p:nvGraphicFramePr>
        <p:xfrm>
          <a:off x="1844543" y="1655468"/>
          <a:ext cx="7654441" cy="4441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88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8784" y="801881"/>
            <a:ext cx="4665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IV. Rendu codé. </a:t>
            </a:r>
            <a:endParaRPr lang="fr-F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Diagramme 23"/>
          <p:cNvGraphicFramePr/>
          <p:nvPr/>
        </p:nvGraphicFramePr>
        <p:xfrm>
          <a:off x="1844543" y="1655468"/>
          <a:ext cx="7654441" cy="4441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07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0378" y="522912"/>
            <a:ext cx="75684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 </a:t>
            </a:r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Fonctions manquantes :</a:t>
            </a:r>
            <a:endParaRPr lang="fr-F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7850" y="1711087"/>
            <a:ext cx="683347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fr-F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base de donnée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Rendre le jeu jouable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mettre en ligne</a:t>
            </a:r>
            <a:endParaRPr lang="fr-F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82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142</TotalTime>
  <Words>135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Berranger</dc:creator>
  <cp:lastModifiedBy>Thomas Berranger</cp:lastModifiedBy>
  <cp:revision>78</cp:revision>
  <dcterms:created xsi:type="dcterms:W3CDTF">2016-01-27T09:17:31Z</dcterms:created>
  <dcterms:modified xsi:type="dcterms:W3CDTF">2016-01-27T14:58:11Z</dcterms:modified>
</cp:coreProperties>
</file>