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4"/>
  </p:notesMasterIdLst>
  <p:sldIdLst>
    <p:sldId id="324" r:id="rId2"/>
    <p:sldId id="269" r:id="rId3"/>
    <p:sldId id="652" r:id="rId4"/>
    <p:sldId id="656" r:id="rId5"/>
    <p:sldId id="657" r:id="rId6"/>
    <p:sldId id="654" r:id="rId7"/>
    <p:sldId id="658" r:id="rId8"/>
    <p:sldId id="666" r:id="rId9"/>
    <p:sldId id="667" r:id="rId10"/>
    <p:sldId id="663" r:id="rId11"/>
    <p:sldId id="651" r:id="rId12"/>
    <p:sldId id="650" r:id="rId13"/>
  </p:sldIdLst>
  <p:sldSz cx="18288000" cy="10287000"/>
  <p:notesSz cx="6858000" cy="9144000"/>
  <p:embeddedFontLst>
    <p:embeddedFont>
      <p:font typeface="Roboto Condensed" panose="020B0604020202020204" charset="0"/>
      <p:regular r:id="rId15"/>
      <p:bold r:id="rId16"/>
      <p:italic r:id="rId17"/>
      <p:boldItalic r:id="rId18"/>
    </p:embeddedFont>
  </p:embeddedFontLst>
  <p:defaultTextStyle>
    <a:defPPr>
      <a:defRPr lang="uk-UA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8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C3E1"/>
    <a:srgbClr val="F2B800"/>
    <a:srgbClr val="4FA7EF"/>
    <a:srgbClr val="F250F2"/>
    <a:srgbClr val="45E33D"/>
    <a:srgbClr val="E642DE"/>
    <a:srgbClr val="64D4EA"/>
    <a:srgbClr val="4CCCE6"/>
    <a:srgbClr val="6CD5EA"/>
    <a:srgbClr val="57C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 autoAdjust="0"/>
    <p:restoredTop sz="96305" autoAdjust="0"/>
  </p:normalViewPr>
  <p:slideViewPr>
    <p:cSldViewPr>
      <p:cViewPr varScale="1">
        <p:scale>
          <a:sx n="46" d="100"/>
          <a:sy n="46" d="100"/>
        </p:scale>
        <p:origin x="732" y="54"/>
      </p:cViewPr>
      <p:guideLst>
        <p:guide orient="horz" pos="3240"/>
        <p:guide pos="5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408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Sheet1!$C$2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DC-479E-B783-2305A95E94A9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DC-479E-B783-2305A95E94A9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DC-479E-B783-2305A95E94A9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Sheet1!$B$3:$B$5</c:f>
              <c:strCache>
                <c:ptCount val="3"/>
                <c:pt idx="0">
                  <c:v>ŠAP</c:v>
                </c:pt>
                <c:pt idx="1">
                  <c:v>PA</c:v>
                </c:pt>
                <c:pt idx="2">
                  <c:v>nezapojeno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106</c:v>
                </c:pt>
                <c:pt idx="1">
                  <c:v>14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DC-479E-B783-2305A95E9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8.1632653061224497E-3"/>
          <c:y val="0.29124359758428253"/>
          <c:w val="0.22092474155016339"/>
          <c:h val="0.436930280559590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0" y="8839200"/>
            <a:ext cx="6856413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A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47700"/>
            <a:ext cx="0" cy="1028700"/>
          </a:xfrm>
          <a:prstGeom prst="line">
            <a:avLst/>
          </a:prstGeom>
          <a:ln w="63500">
            <a:solidFill>
              <a:srgbClr val="2BC3E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704850" y="9429750"/>
            <a:ext cx="0" cy="590550"/>
          </a:xfrm>
          <a:prstGeom prst="line">
            <a:avLst/>
          </a:prstGeom>
          <a:ln w="63500">
            <a:solidFill>
              <a:schemeClr val="bg2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943122" y="804259"/>
            <a:ext cx="165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000" b="1">
                <a:solidFill>
                  <a:srgbClr val="2BC3E1"/>
                </a:solidFill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Title 7"/>
          <p:cNvSpPr txBox="1">
            <a:spLocks/>
          </p:cNvSpPr>
          <p:nvPr userDrawn="1"/>
        </p:nvSpPr>
        <p:spPr>
          <a:xfrm>
            <a:off x="952500" y="9540169"/>
            <a:ext cx="164973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000" b="1" kern="1200">
                <a:solidFill>
                  <a:schemeClr val="tx1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r>
              <a:rPr lang="cs-CZ" sz="2800" dirty="0">
                <a:solidFill>
                  <a:schemeClr val="bg2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P-KAP</a:t>
            </a:r>
            <a:endParaRPr lang="en-US" sz="2800" dirty="0">
              <a:solidFill>
                <a:schemeClr val="bg2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3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4850" y="9429750"/>
            <a:ext cx="0" cy="590550"/>
          </a:xfrm>
          <a:prstGeom prst="line">
            <a:avLst/>
          </a:prstGeom>
          <a:ln w="63500">
            <a:solidFill>
              <a:schemeClr val="bg2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7"/>
          <p:cNvSpPr txBox="1">
            <a:spLocks/>
          </p:cNvSpPr>
          <p:nvPr userDrawn="1"/>
        </p:nvSpPr>
        <p:spPr>
          <a:xfrm>
            <a:off x="952500" y="9540169"/>
            <a:ext cx="164973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000" b="1" kern="1200">
                <a:solidFill>
                  <a:schemeClr val="tx1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r>
              <a:rPr lang="cs-CZ" sz="2800" dirty="0">
                <a:solidFill>
                  <a:schemeClr val="bg2">
                    <a:lumMod val="85000"/>
                  </a:schemeClr>
                </a:solidFill>
                <a:latin typeface="Arial" panose="020B0604020202020204" pitchFamily="34" charset="0"/>
              </a:rPr>
              <a:t>P-KAP</a:t>
            </a:r>
            <a:endParaRPr lang="en-US" sz="2800" dirty="0">
              <a:solidFill>
                <a:schemeClr val="bg2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620000" y="2476500"/>
            <a:ext cx="2743200" cy="27432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na ikonu přidáte obrázek.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44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A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-4763" y="0"/>
            <a:ext cx="18288000" cy="10287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64772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8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34" r:id="rId2"/>
    <p:sldLayoutId id="2147483735" r:id="rId3"/>
    <p:sldLayoutId id="2147483736" r:id="rId4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koly@pkap.c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2474243" y="4000500"/>
            <a:ext cx="13491914" cy="1804705"/>
            <a:chOff x="4205" y="3032"/>
            <a:chExt cx="3110" cy="4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205" y="3032"/>
              <a:ext cx="311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6783" y="3049"/>
              <a:ext cx="366" cy="252"/>
            </a:xfrm>
            <a:custGeom>
              <a:avLst/>
              <a:gdLst>
                <a:gd name="T0" fmla="*/ 1108 w 1597"/>
                <a:gd name="T1" fmla="*/ 588 h 1077"/>
                <a:gd name="T2" fmla="*/ 1108 w 1597"/>
                <a:gd name="T3" fmla="*/ 479 h 1077"/>
                <a:gd name="T4" fmla="*/ 992 w 1597"/>
                <a:gd name="T5" fmla="*/ 479 h 1077"/>
                <a:gd name="T6" fmla="*/ 897 w 1597"/>
                <a:gd name="T7" fmla="*/ 603 h 1077"/>
                <a:gd name="T8" fmla="*/ 795 w 1597"/>
                <a:gd name="T9" fmla="*/ 548 h 1077"/>
                <a:gd name="T10" fmla="*/ 747 w 1597"/>
                <a:gd name="T11" fmla="*/ 566 h 1077"/>
                <a:gd name="T12" fmla="*/ 878 w 1597"/>
                <a:gd name="T13" fmla="*/ 626 h 1077"/>
                <a:gd name="T14" fmla="*/ 695 w 1597"/>
                <a:gd name="T15" fmla="*/ 864 h 1077"/>
                <a:gd name="T16" fmla="*/ 692 w 1597"/>
                <a:gd name="T17" fmla="*/ 864 h 1077"/>
                <a:gd name="T18" fmla="*/ 394 w 1597"/>
                <a:gd name="T19" fmla="*/ 484 h 1077"/>
                <a:gd name="T20" fmla="*/ 732 w 1597"/>
                <a:gd name="T21" fmla="*/ 54 h 1077"/>
                <a:gd name="T22" fmla="*/ 732 w 1597"/>
                <a:gd name="T23" fmla="*/ 471 h 1077"/>
                <a:gd name="T24" fmla="*/ 831 w 1597"/>
                <a:gd name="T25" fmla="*/ 471 h 1077"/>
                <a:gd name="T26" fmla="*/ 831 w 1597"/>
                <a:gd name="T27" fmla="*/ 357 h 1077"/>
                <a:gd name="T28" fmla="*/ 1029 w 1597"/>
                <a:gd name="T29" fmla="*/ 408 h 1077"/>
                <a:gd name="T30" fmla="*/ 1169 w 1597"/>
                <a:gd name="T31" fmla="*/ 512 h 1077"/>
                <a:gd name="T32" fmla="*/ 1108 w 1597"/>
                <a:gd name="T33" fmla="*/ 588 h 1077"/>
                <a:gd name="T34" fmla="*/ 1146 w 1597"/>
                <a:gd name="T35" fmla="*/ 615 h 1077"/>
                <a:gd name="T36" fmla="*/ 1277 w 1597"/>
                <a:gd name="T37" fmla="*/ 497 h 1077"/>
                <a:gd name="T38" fmla="*/ 1094 w 1597"/>
                <a:gd name="T39" fmla="*/ 368 h 1077"/>
                <a:gd name="T40" fmla="*/ 855 w 1597"/>
                <a:gd name="T41" fmla="*/ 263 h 1077"/>
                <a:gd name="T42" fmla="*/ 852 w 1597"/>
                <a:gd name="T43" fmla="*/ 245 h 1077"/>
                <a:gd name="T44" fmla="*/ 1020 w 1597"/>
                <a:gd name="T45" fmla="*/ 146 h 1077"/>
                <a:gd name="T46" fmla="*/ 1202 w 1597"/>
                <a:gd name="T47" fmla="*/ 204 h 1077"/>
                <a:gd name="T48" fmla="*/ 1246 w 1597"/>
                <a:gd name="T49" fmla="*/ 190 h 1077"/>
                <a:gd name="T50" fmla="*/ 1020 w 1597"/>
                <a:gd name="T51" fmla="*/ 126 h 1077"/>
                <a:gd name="T52" fmla="*/ 831 w 1597"/>
                <a:gd name="T53" fmla="*/ 162 h 1077"/>
                <a:gd name="T54" fmla="*/ 831 w 1597"/>
                <a:gd name="T55" fmla="*/ 0 h 1077"/>
                <a:gd name="T56" fmla="*/ 715 w 1597"/>
                <a:gd name="T57" fmla="*/ 0 h 1077"/>
                <a:gd name="T58" fmla="*/ 418 w 1597"/>
                <a:gd name="T59" fmla="*/ 385 h 1077"/>
                <a:gd name="T60" fmla="*/ 416 w 1597"/>
                <a:gd name="T61" fmla="*/ 385 h 1077"/>
                <a:gd name="T62" fmla="*/ 113 w 1597"/>
                <a:gd name="T63" fmla="*/ 0 h 1077"/>
                <a:gd name="T64" fmla="*/ 0 w 1597"/>
                <a:gd name="T65" fmla="*/ 0 h 1077"/>
                <a:gd name="T66" fmla="*/ 0 w 1597"/>
                <a:gd name="T67" fmla="*/ 471 h 1077"/>
                <a:gd name="T68" fmla="*/ 55 w 1597"/>
                <a:gd name="T69" fmla="*/ 471 h 1077"/>
                <a:gd name="T70" fmla="*/ 55 w 1597"/>
                <a:gd name="T71" fmla="*/ 60 h 1077"/>
                <a:gd name="T72" fmla="*/ 387 w 1597"/>
                <a:gd name="T73" fmla="*/ 479 h 1077"/>
                <a:gd name="T74" fmla="*/ 285 w 1597"/>
                <a:gd name="T75" fmla="*/ 479 h 1077"/>
                <a:gd name="T76" fmla="*/ 285 w 1597"/>
                <a:gd name="T77" fmla="*/ 951 h 1077"/>
                <a:gd name="T78" fmla="*/ 332 w 1597"/>
                <a:gd name="T79" fmla="*/ 951 h 1077"/>
                <a:gd name="T80" fmla="*/ 332 w 1597"/>
                <a:gd name="T81" fmla="*/ 539 h 1077"/>
                <a:gd name="T82" fmla="*/ 668 w 1597"/>
                <a:gd name="T83" fmla="*/ 964 h 1077"/>
                <a:gd name="T84" fmla="*/ 670 w 1597"/>
                <a:gd name="T85" fmla="*/ 964 h 1077"/>
                <a:gd name="T86" fmla="*/ 1009 w 1597"/>
                <a:gd name="T87" fmla="*/ 533 h 1077"/>
                <a:gd name="T88" fmla="*/ 1009 w 1597"/>
                <a:gd name="T89" fmla="*/ 951 h 1077"/>
                <a:gd name="T90" fmla="*/ 1108 w 1597"/>
                <a:gd name="T91" fmla="*/ 951 h 1077"/>
                <a:gd name="T92" fmla="*/ 1108 w 1597"/>
                <a:gd name="T93" fmla="*/ 637 h 1077"/>
                <a:gd name="T94" fmla="*/ 1284 w 1597"/>
                <a:gd name="T95" fmla="*/ 637 h 1077"/>
                <a:gd name="T96" fmla="*/ 1284 w 1597"/>
                <a:gd name="T97" fmla="*/ 1077 h 1077"/>
                <a:gd name="T98" fmla="*/ 1386 w 1597"/>
                <a:gd name="T99" fmla="*/ 1077 h 1077"/>
                <a:gd name="T100" fmla="*/ 1386 w 1597"/>
                <a:gd name="T101" fmla="*/ 637 h 1077"/>
                <a:gd name="T102" fmla="*/ 1597 w 1597"/>
                <a:gd name="T103" fmla="*/ 637 h 1077"/>
                <a:gd name="T104" fmla="*/ 1597 w 1597"/>
                <a:gd name="T105" fmla="*/ 615 h 1077"/>
                <a:gd name="T106" fmla="*/ 1146 w 1597"/>
                <a:gd name="T107" fmla="*/ 615 h 1077"/>
                <a:gd name="T108" fmla="*/ 1068 w 1597"/>
                <a:gd name="T109" fmla="*/ 96 h 1077"/>
                <a:gd name="T110" fmla="*/ 1229 w 1597"/>
                <a:gd name="T111" fmla="*/ 0 h 1077"/>
                <a:gd name="T112" fmla="*/ 1178 w 1597"/>
                <a:gd name="T113" fmla="*/ 0 h 1077"/>
                <a:gd name="T114" fmla="*/ 1030 w 1597"/>
                <a:gd name="T115" fmla="*/ 67 h 1077"/>
                <a:gd name="T116" fmla="*/ 879 w 1597"/>
                <a:gd name="T117" fmla="*/ 0 h 1077"/>
                <a:gd name="T118" fmla="*/ 831 w 1597"/>
                <a:gd name="T119" fmla="*/ 0 h 1077"/>
                <a:gd name="T120" fmla="*/ 994 w 1597"/>
                <a:gd name="T121" fmla="*/ 96 h 1077"/>
                <a:gd name="T122" fmla="*/ 1068 w 1597"/>
                <a:gd name="T123" fmla="*/ 9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7" h="1077">
                  <a:moveTo>
                    <a:pt x="1108" y="588"/>
                  </a:moveTo>
                  <a:lnTo>
                    <a:pt x="1108" y="479"/>
                  </a:lnTo>
                  <a:lnTo>
                    <a:pt x="992" y="479"/>
                  </a:lnTo>
                  <a:lnTo>
                    <a:pt x="897" y="603"/>
                  </a:lnTo>
                  <a:cubicBezTo>
                    <a:pt x="857" y="593"/>
                    <a:pt x="822" y="575"/>
                    <a:pt x="795" y="548"/>
                  </a:cubicBezTo>
                  <a:lnTo>
                    <a:pt x="747" y="566"/>
                  </a:lnTo>
                  <a:cubicBezTo>
                    <a:pt x="778" y="595"/>
                    <a:pt x="824" y="615"/>
                    <a:pt x="878" y="626"/>
                  </a:cubicBezTo>
                  <a:lnTo>
                    <a:pt x="695" y="864"/>
                  </a:lnTo>
                  <a:lnTo>
                    <a:pt x="692" y="864"/>
                  </a:lnTo>
                  <a:lnTo>
                    <a:pt x="394" y="484"/>
                  </a:lnTo>
                  <a:lnTo>
                    <a:pt x="732" y="54"/>
                  </a:lnTo>
                  <a:lnTo>
                    <a:pt x="732" y="471"/>
                  </a:lnTo>
                  <a:lnTo>
                    <a:pt x="831" y="471"/>
                  </a:lnTo>
                  <a:lnTo>
                    <a:pt x="831" y="357"/>
                  </a:lnTo>
                  <a:cubicBezTo>
                    <a:pt x="884" y="378"/>
                    <a:pt x="956" y="391"/>
                    <a:pt x="1029" y="408"/>
                  </a:cubicBezTo>
                  <a:cubicBezTo>
                    <a:pt x="1137" y="431"/>
                    <a:pt x="1169" y="472"/>
                    <a:pt x="1169" y="512"/>
                  </a:cubicBezTo>
                  <a:cubicBezTo>
                    <a:pt x="1169" y="542"/>
                    <a:pt x="1147" y="569"/>
                    <a:pt x="1108" y="588"/>
                  </a:cubicBezTo>
                  <a:close/>
                  <a:moveTo>
                    <a:pt x="1146" y="615"/>
                  </a:moveTo>
                  <a:cubicBezTo>
                    <a:pt x="1217" y="592"/>
                    <a:pt x="1270" y="552"/>
                    <a:pt x="1277" y="497"/>
                  </a:cubicBezTo>
                  <a:cubicBezTo>
                    <a:pt x="1277" y="418"/>
                    <a:pt x="1185" y="387"/>
                    <a:pt x="1094" y="368"/>
                  </a:cubicBezTo>
                  <a:cubicBezTo>
                    <a:pt x="963" y="342"/>
                    <a:pt x="870" y="320"/>
                    <a:pt x="855" y="263"/>
                  </a:cubicBezTo>
                  <a:cubicBezTo>
                    <a:pt x="852" y="256"/>
                    <a:pt x="852" y="251"/>
                    <a:pt x="852" y="245"/>
                  </a:cubicBezTo>
                  <a:cubicBezTo>
                    <a:pt x="855" y="184"/>
                    <a:pt x="941" y="146"/>
                    <a:pt x="1020" y="146"/>
                  </a:cubicBezTo>
                  <a:cubicBezTo>
                    <a:pt x="1100" y="146"/>
                    <a:pt x="1151" y="156"/>
                    <a:pt x="1202" y="204"/>
                  </a:cubicBezTo>
                  <a:lnTo>
                    <a:pt x="1246" y="190"/>
                  </a:lnTo>
                  <a:cubicBezTo>
                    <a:pt x="1189" y="139"/>
                    <a:pt x="1112" y="126"/>
                    <a:pt x="1020" y="126"/>
                  </a:cubicBezTo>
                  <a:cubicBezTo>
                    <a:pt x="944" y="126"/>
                    <a:pt x="878" y="139"/>
                    <a:pt x="831" y="162"/>
                  </a:cubicBezTo>
                  <a:lnTo>
                    <a:pt x="831" y="0"/>
                  </a:lnTo>
                  <a:lnTo>
                    <a:pt x="715" y="0"/>
                  </a:lnTo>
                  <a:lnTo>
                    <a:pt x="418" y="385"/>
                  </a:lnTo>
                  <a:lnTo>
                    <a:pt x="416" y="385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471"/>
                  </a:lnTo>
                  <a:lnTo>
                    <a:pt x="55" y="471"/>
                  </a:lnTo>
                  <a:lnTo>
                    <a:pt x="55" y="60"/>
                  </a:lnTo>
                  <a:lnTo>
                    <a:pt x="387" y="479"/>
                  </a:lnTo>
                  <a:lnTo>
                    <a:pt x="285" y="479"/>
                  </a:lnTo>
                  <a:lnTo>
                    <a:pt x="285" y="951"/>
                  </a:lnTo>
                  <a:lnTo>
                    <a:pt x="332" y="951"/>
                  </a:lnTo>
                  <a:lnTo>
                    <a:pt x="332" y="539"/>
                  </a:lnTo>
                  <a:lnTo>
                    <a:pt x="668" y="964"/>
                  </a:lnTo>
                  <a:lnTo>
                    <a:pt x="670" y="964"/>
                  </a:lnTo>
                  <a:lnTo>
                    <a:pt x="1009" y="533"/>
                  </a:lnTo>
                  <a:lnTo>
                    <a:pt x="1009" y="951"/>
                  </a:lnTo>
                  <a:lnTo>
                    <a:pt x="1108" y="951"/>
                  </a:lnTo>
                  <a:lnTo>
                    <a:pt x="1108" y="637"/>
                  </a:lnTo>
                  <a:lnTo>
                    <a:pt x="1284" y="637"/>
                  </a:lnTo>
                  <a:lnTo>
                    <a:pt x="1284" y="1077"/>
                  </a:lnTo>
                  <a:lnTo>
                    <a:pt x="1386" y="1077"/>
                  </a:lnTo>
                  <a:lnTo>
                    <a:pt x="1386" y="637"/>
                  </a:lnTo>
                  <a:lnTo>
                    <a:pt x="1597" y="637"/>
                  </a:lnTo>
                  <a:lnTo>
                    <a:pt x="1597" y="615"/>
                  </a:lnTo>
                  <a:lnTo>
                    <a:pt x="1146" y="615"/>
                  </a:lnTo>
                  <a:close/>
                  <a:moveTo>
                    <a:pt x="1068" y="96"/>
                  </a:moveTo>
                  <a:lnTo>
                    <a:pt x="1229" y="0"/>
                  </a:lnTo>
                  <a:lnTo>
                    <a:pt x="1178" y="0"/>
                  </a:lnTo>
                  <a:lnTo>
                    <a:pt x="1030" y="67"/>
                  </a:lnTo>
                  <a:lnTo>
                    <a:pt x="879" y="0"/>
                  </a:lnTo>
                  <a:lnTo>
                    <a:pt x="831" y="0"/>
                  </a:lnTo>
                  <a:lnTo>
                    <a:pt x="994" y="96"/>
                  </a:lnTo>
                  <a:lnTo>
                    <a:pt x="1068" y="96"/>
                  </a:lnTo>
                  <a:close/>
                </a:path>
              </a:pathLst>
            </a:custGeom>
            <a:solidFill>
              <a:srgbClr val="379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6588" y="3329"/>
              <a:ext cx="39" cy="35"/>
            </a:xfrm>
            <a:custGeom>
              <a:avLst/>
              <a:gdLst>
                <a:gd name="T0" fmla="*/ 0 w 172"/>
                <a:gd name="T1" fmla="*/ 0 h 149"/>
                <a:gd name="T2" fmla="*/ 23 w 172"/>
                <a:gd name="T3" fmla="*/ 0 h 149"/>
                <a:gd name="T4" fmla="*/ 86 w 172"/>
                <a:gd name="T5" fmla="*/ 135 h 149"/>
                <a:gd name="T6" fmla="*/ 150 w 172"/>
                <a:gd name="T7" fmla="*/ 0 h 149"/>
                <a:gd name="T8" fmla="*/ 172 w 172"/>
                <a:gd name="T9" fmla="*/ 0 h 149"/>
                <a:gd name="T10" fmla="*/ 172 w 172"/>
                <a:gd name="T11" fmla="*/ 149 h 149"/>
                <a:gd name="T12" fmla="*/ 157 w 172"/>
                <a:gd name="T13" fmla="*/ 149 h 149"/>
                <a:gd name="T14" fmla="*/ 158 w 172"/>
                <a:gd name="T15" fmla="*/ 13 h 149"/>
                <a:gd name="T16" fmla="*/ 95 w 172"/>
                <a:gd name="T17" fmla="*/ 149 h 149"/>
                <a:gd name="T18" fmla="*/ 78 w 172"/>
                <a:gd name="T19" fmla="*/ 149 h 149"/>
                <a:gd name="T20" fmla="*/ 13 w 172"/>
                <a:gd name="T21" fmla="*/ 13 h 149"/>
                <a:gd name="T22" fmla="*/ 14 w 172"/>
                <a:gd name="T23" fmla="*/ 149 h 149"/>
                <a:gd name="T24" fmla="*/ 0 w 172"/>
                <a:gd name="T25" fmla="*/ 149 h 149"/>
                <a:gd name="T26" fmla="*/ 0 w 172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49">
                  <a:moveTo>
                    <a:pt x="0" y="0"/>
                  </a:moveTo>
                  <a:lnTo>
                    <a:pt x="23" y="0"/>
                  </a:lnTo>
                  <a:lnTo>
                    <a:pt x="86" y="135"/>
                  </a:lnTo>
                  <a:lnTo>
                    <a:pt x="150" y="0"/>
                  </a:lnTo>
                  <a:lnTo>
                    <a:pt x="172" y="0"/>
                  </a:lnTo>
                  <a:lnTo>
                    <a:pt x="172" y="149"/>
                  </a:lnTo>
                  <a:lnTo>
                    <a:pt x="157" y="149"/>
                  </a:lnTo>
                  <a:lnTo>
                    <a:pt x="158" y="13"/>
                  </a:lnTo>
                  <a:lnTo>
                    <a:pt x="95" y="149"/>
                  </a:lnTo>
                  <a:lnTo>
                    <a:pt x="78" y="149"/>
                  </a:lnTo>
                  <a:lnTo>
                    <a:pt x="13" y="13"/>
                  </a:lnTo>
                  <a:lnTo>
                    <a:pt x="14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6640" y="3329"/>
              <a:ext cx="4" cy="35"/>
            </a:xfrm>
            <a:prstGeom prst="rect">
              <a:avLst/>
            </a:pr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6657" y="3329"/>
              <a:ext cx="31" cy="35"/>
            </a:xfrm>
            <a:custGeom>
              <a:avLst/>
              <a:gdLst>
                <a:gd name="T0" fmla="*/ 0 w 138"/>
                <a:gd name="T1" fmla="*/ 0 h 149"/>
                <a:gd name="T2" fmla="*/ 19 w 138"/>
                <a:gd name="T3" fmla="*/ 0 h 149"/>
                <a:gd name="T4" fmla="*/ 123 w 138"/>
                <a:gd name="T5" fmla="*/ 134 h 149"/>
                <a:gd name="T6" fmla="*/ 123 w 138"/>
                <a:gd name="T7" fmla="*/ 0 h 149"/>
                <a:gd name="T8" fmla="*/ 138 w 138"/>
                <a:gd name="T9" fmla="*/ 0 h 149"/>
                <a:gd name="T10" fmla="*/ 138 w 138"/>
                <a:gd name="T11" fmla="*/ 149 h 149"/>
                <a:gd name="T12" fmla="*/ 118 w 138"/>
                <a:gd name="T13" fmla="*/ 149 h 149"/>
                <a:gd name="T14" fmla="*/ 15 w 138"/>
                <a:gd name="T15" fmla="*/ 16 h 149"/>
                <a:gd name="T16" fmla="*/ 15 w 138"/>
                <a:gd name="T17" fmla="*/ 149 h 149"/>
                <a:gd name="T18" fmla="*/ 0 w 138"/>
                <a:gd name="T19" fmla="*/ 149 h 149"/>
                <a:gd name="T20" fmla="*/ 0 w 138"/>
                <a:gd name="T2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49">
                  <a:moveTo>
                    <a:pt x="0" y="0"/>
                  </a:moveTo>
                  <a:lnTo>
                    <a:pt x="19" y="0"/>
                  </a:lnTo>
                  <a:lnTo>
                    <a:pt x="123" y="134"/>
                  </a:lnTo>
                  <a:lnTo>
                    <a:pt x="123" y="0"/>
                  </a:lnTo>
                  <a:lnTo>
                    <a:pt x="138" y="0"/>
                  </a:lnTo>
                  <a:lnTo>
                    <a:pt x="138" y="149"/>
                  </a:lnTo>
                  <a:lnTo>
                    <a:pt x="118" y="149"/>
                  </a:lnTo>
                  <a:lnTo>
                    <a:pt x="15" y="16"/>
                  </a:lnTo>
                  <a:lnTo>
                    <a:pt x="15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6701" y="3329"/>
              <a:ext cx="4" cy="35"/>
            </a:xfrm>
            <a:prstGeom prst="rect">
              <a:avLst/>
            </a:pr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6716" y="3328"/>
              <a:ext cx="29" cy="37"/>
            </a:xfrm>
            <a:custGeom>
              <a:avLst/>
              <a:gdLst>
                <a:gd name="T0" fmla="*/ 16 w 125"/>
                <a:gd name="T1" fmla="*/ 103 h 156"/>
                <a:gd name="T2" fmla="*/ 16 w 125"/>
                <a:gd name="T3" fmla="*/ 104 h 156"/>
                <a:gd name="T4" fmla="*/ 63 w 125"/>
                <a:gd name="T5" fmla="*/ 142 h 156"/>
                <a:gd name="T6" fmla="*/ 109 w 125"/>
                <a:gd name="T7" fmla="*/ 111 h 156"/>
                <a:gd name="T8" fmla="*/ 72 w 125"/>
                <a:gd name="T9" fmla="*/ 85 h 156"/>
                <a:gd name="T10" fmla="*/ 40 w 125"/>
                <a:gd name="T11" fmla="*/ 80 h 156"/>
                <a:gd name="T12" fmla="*/ 5 w 125"/>
                <a:gd name="T13" fmla="*/ 43 h 156"/>
                <a:gd name="T14" fmla="*/ 62 w 125"/>
                <a:gd name="T15" fmla="*/ 0 h 156"/>
                <a:gd name="T16" fmla="*/ 120 w 125"/>
                <a:gd name="T17" fmla="*/ 45 h 156"/>
                <a:gd name="T18" fmla="*/ 105 w 125"/>
                <a:gd name="T19" fmla="*/ 45 h 156"/>
                <a:gd name="T20" fmla="*/ 62 w 125"/>
                <a:gd name="T21" fmla="*/ 13 h 156"/>
                <a:gd name="T22" fmla="*/ 20 w 125"/>
                <a:gd name="T23" fmla="*/ 42 h 156"/>
                <a:gd name="T24" fmla="*/ 57 w 125"/>
                <a:gd name="T25" fmla="*/ 67 h 156"/>
                <a:gd name="T26" fmla="*/ 85 w 125"/>
                <a:gd name="T27" fmla="*/ 72 h 156"/>
                <a:gd name="T28" fmla="*/ 125 w 125"/>
                <a:gd name="T29" fmla="*/ 110 h 156"/>
                <a:gd name="T30" fmla="*/ 64 w 125"/>
                <a:gd name="T31" fmla="*/ 156 h 156"/>
                <a:gd name="T32" fmla="*/ 0 w 125"/>
                <a:gd name="T33" fmla="*/ 105 h 156"/>
                <a:gd name="T34" fmla="*/ 0 w 125"/>
                <a:gd name="T35" fmla="*/ 103 h 156"/>
                <a:gd name="T36" fmla="*/ 16 w 125"/>
                <a:gd name="T37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56">
                  <a:moveTo>
                    <a:pt x="16" y="103"/>
                  </a:moveTo>
                  <a:lnTo>
                    <a:pt x="16" y="104"/>
                  </a:lnTo>
                  <a:cubicBezTo>
                    <a:pt x="16" y="126"/>
                    <a:pt x="34" y="142"/>
                    <a:pt x="63" y="142"/>
                  </a:cubicBezTo>
                  <a:cubicBezTo>
                    <a:pt x="92" y="142"/>
                    <a:pt x="109" y="129"/>
                    <a:pt x="109" y="111"/>
                  </a:cubicBezTo>
                  <a:cubicBezTo>
                    <a:pt x="109" y="94"/>
                    <a:pt x="97" y="90"/>
                    <a:pt x="72" y="85"/>
                  </a:cubicBezTo>
                  <a:lnTo>
                    <a:pt x="40" y="80"/>
                  </a:lnTo>
                  <a:cubicBezTo>
                    <a:pt x="16" y="76"/>
                    <a:pt x="5" y="63"/>
                    <a:pt x="5" y="43"/>
                  </a:cubicBezTo>
                  <a:cubicBezTo>
                    <a:pt x="5" y="17"/>
                    <a:pt x="26" y="0"/>
                    <a:pt x="62" y="0"/>
                  </a:cubicBezTo>
                  <a:cubicBezTo>
                    <a:pt x="98" y="0"/>
                    <a:pt x="119" y="17"/>
                    <a:pt x="120" y="45"/>
                  </a:cubicBezTo>
                  <a:lnTo>
                    <a:pt x="105" y="45"/>
                  </a:lnTo>
                  <a:cubicBezTo>
                    <a:pt x="103" y="24"/>
                    <a:pt x="88" y="13"/>
                    <a:pt x="62" y="13"/>
                  </a:cubicBezTo>
                  <a:cubicBezTo>
                    <a:pt x="36" y="13"/>
                    <a:pt x="20" y="25"/>
                    <a:pt x="20" y="42"/>
                  </a:cubicBezTo>
                  <a:cubicBezTo>
                    <a:pt x="20" y="57"/>
                    <a:pt x="32" y="63"/>
                    <a:pt x="57" y="67"/>
                  </a:cubicBezTo>
                  <a:lnTo>
                    <a:pt x="85" y="72"/>
                  </a:lnTo>
                  <a:cubicBezTo>
                    <a:pt x="112" y="77"/>
                    <a:pt x="125" y="88"/>
                    <a:pt x="125" y="110"/>
                  </a:cubicBezTo>
                  <a:cubicBezTo>
                    <a:pt x="125" y="139"/>
                    <a:pt x="103" y="156"/>
                    <a:pt x="64" y="156"/>
                  </a:cubicBezTo>
                  <a:cubicBezTo>
                    <a:pt x="24" y="156"/>
                    <a:pt x="0" y="136"/>
                    <a:pt x="0" y="105"/>
                  </a:cubicBezTo>
                  <a:lnTo>
                    <a:pt x="0" y="103"/>
                  </a:lnTo>
                  <a:lnTo>
                    <a:pt x="16" y="103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6752" y="3329"/>
              <a:ext cx="30" cy="35"/>
            </a:xfrm>
            <a:custGeom>
              <a:avLst/>
              <a:gdLst>
                <a:gd name="T0" fmla="*/ 57 w 130"/>
                <a:gd name="T1" fmla="*/ 14 h 149"/>
                <a:gd name="T2" fmla="*/ 0 w 130"/>
                <a:gd name="T3" fmla="*/ 14 h 149"/>
                <a:gd name="T4" fmla="*/ 0 w 130"/>
                <a:gd name="T5" fmla="*/ 0 h 149"/>
                <a:gd name="T6" fmla="*/ 130 w 130"/>
                <a:gd name="T7" fmla="*/ 0 h 149"/>
                <a:gd name="T8" fmla="*/ 130 w 130"/>
                <a:gd name="T9" fmla="*/ 14 h 149"/>
                <a:gd name="T10" fmla="*/ 72 w 130"/>
                <a:gd name="T11" fmla="*/ 14 h 149"/>
                <a:gd name="T12" fmla="*/ 72 w 130"/>
                <a:gd name="T13" fmla="*/ 149 h 149"/>
                <a:gd name="T14" fmla="*/ 57 w 130"/>
                <a:gd name="T15" fmla="*/ 149 h 149"/>
                <a:gd name="T16" fmla="*/ 57 w 130"/>
                <a:gd name="T17" fmla="*/ 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49">
                  <a:moveTo>
                    <a:pt x="57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14"/>
                  </a:lnTo>
                  <a:lnTo>
                    <a:pt x="72" y="14"/>
                  </a:lnTo>
                  <a:lnTo>
                    <a:pt x="72" y="149"/>
                  </a:lnTo>
                  <a:lnTo>
                    <a:pt x="57" y="149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6791" y="3329"/>
              <a:ext cx="26" cy="35"/>
            </a:xfrm>
            <a:custGeom>
              <a:avLst/>
              <a:gdLst>
                <a:gd name="T0" fmla="*/ 0 w 115"/>
                <a:gd name="T1" fmla="*/ 0 h 149"/>
                <a:gd name="T2" fmla="*/ 115 w 115"/>
                <a:gd name="T3" fmla="*/ 0 h 149"/>
                <a:gd name="T4" fmla="*/ 115 w 115"/>
                <a:gd name="T5" fmla="*/ 14 h 149"/>
                <a:gd name="T6" fmla="*/ 15 w 115"/>
                <a:gd name="T7" fmla="*/ 14 h 149"/>
                <a:gd name="T8" fmla="*/ 15 w 115"/>
                <a:gd name="T9" fmla="*/ 66 h 149"/>
                <a:gd name="T10" fmla="*/ 107 w 115"/>
                <a:gd name="T11" fmla="*/ 66 h 149"/>
                <a:gd name="T12" fmla="*/ 107 w 115"/>
                <a:gd name="T13" fmla="*/ 80 h 149"/>
                <a:gd name="T14" fmla="*/ 15 w 115"/>
                <a:gd name="T15" fmla="*/ 80 h 149"/>
                <a:gd name="T16" fmla="*/ 15 w 115"/>
                <a:gd name="T17" fmla="*/ 135 h 149"/>
                <a:gd name="T18" fmla="*/ 115 w 115"/>
                <a:gd name="T19" fmla="*/ 135 h 149"/>
                <a:gd name="T20" fmla="*/ 115 w 115"/>
                <a:gd name="T21" fmla="*/ 149 h 149"/>
                <a:gd name="T22" fmla="*/ 0 w 115"/>
                <a:gd name="T23" fmla="*/ 149 h 149"/>
                <a:gd name="T24" fmla="*/ 0 w 115"/>
                <a:gd name="T2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9">
                  <a:moveTo>
                    <a:pt x="0" y="0"/>
                  </a:moveTo>
                  <a:lnTo>
                    <a:pt x="115" y="0"/>
                  </a:lnTo>
                  <a:lnTo>
                    <a:pt x="115" y="14"/>
                  </a:lnTo>
                  <a:lnTo>
                    <a:pt x="15" y="14"/>
                  </a:lnTo>
                  <a:lnTo>
                    <a:pt x="15" y="66"/>
                  </a:lnTo>
                  <a:lnTo>
                    <a:pt x="107" y="66"/>
                  </a:lnTo>
                  <a:lnTo>
                    <a:pt x="107" y="80"/>
                  </a:lnTo>
                  <a:lnTo>
                    <a:pt x="15" y="80"/>
                  </a:lnTo>
                  <a:lnTo>
                    <a:pt x="15" y="135"/>
                  </a:lnTo>
                  <a:lnTo>
                    <a:pt x="115" y="135"/>
                  </a:lnTo>
                  <a:lnTo>
                    <a:pt x="115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6828" y="3329"/>
              <a:ext cx="30" cy="35"/>
            </a:xfrm>
            <a:custGeom>
              <a:avLst/>
              <a:gdLst>
                <a:gd name="T0" fmla="*/ 15 w 129"/>
                <a:gd name="T1" fmla="*/ 14 h 149"/>
                <a:gd name="T2" fmla="*/ 15 w 129"/>
                <a:gd name="T3" fmla="*/ 71 h 149"/>
                <a:gd name="T4" fmla="*/ 70 w 129"/>
                <a:gd name="T5" fmla="*/ 71 h 149"/>
                <a:gd name="T6" fmla="*/ 110 w 129"/>
                <a:gd name="T7" fmla="*/ 43 h 149"/>
                <a:gd name="T8" fmla="*/ 68 w 129"/>
                <a:gd name="T9" fmla="*/ 14 h 149"/>
                <a:gd name="T10" fmla="*/ 15 w 129"/>
                <a:gd name="T11" fmla="*/ 14 h 149"/>
                <a:gd name="T12" fmla="*/ 0 w 129"/>
                <a:gd name="T13" fmla="*/ 0 h 149"/>
                <a:gd name="T14" fmla="*/ 72 w 129"/>
                <a:gd name="T15" fmla="*/ 0 h 149"/>
                <a:gd name="T16" fmla="*/ 125 w 129"/>
                <a:gd name="T17" fmla="*/ 40 h 149"/>
                <a:gd name="T18" fmla="*/ 99 w 129"/>
                <a:gd name="T19" fmla="*/ 78 h 149"/>
                <a:gd name="T20" fmla="*/ 122 w 129"/>
                <a:gd name="T21" fmla="*/ 106 h 149"/>
                <a:gd name="T22" fmla="*/ 129 w 129"/>
                <a:gd name="T23" fmla="*/ 149 h 149"/>
                <a:gd name="T24" fmla="*/ 112 w 129"/>
                <a:gd name="T25" fmla="*/ 149 h 149"/>
                <a:gd name="T26" fmla="*/ 107 w 129"/>
                <a:gd name="T27" fmla="*/ 106 h 149"/>
                <a:gd name="T28" fmla="*/ 78 w 129"/>
                <a:gd name="T29" fmla="*/ 85 h 149"/>
                <a:gd name="T30" fmla="*/ 15 w 129"/>
                <a:gd name="T31" fmla="*/ 85 h 149"/>
                <a:gd name="T32" fmla="*/ 15 w 129"/>
                <a:gd name="T33" fmla="*/ 149 h 149"/>
                <a:gd name="T34" fmla="*/ 0 w 129"/>
                <a:gd name="T35" fmla="*/ 149 h 149"/>
                <a:gd name="T36" fmla="*/ 0 w 129"/>
                <a:gd name="T3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149">
                  <a:moveTo>
                    <a:pt x="15" y="14"/>
                  </a:moveTo>
                  <a:lnTo>
                    <a:pt x="15" y="71"/>
                  </a:lnTo>
                  <a:lnTo>
                    <a:pt x="70" y="71"/>
                  </a:lnTo>
                  <a:cubicBezTo>
                    <a:pt x="97" y="71"/>
                    <a:pt x="110" y="64"/>
                    <a:pt x="110" y="43"/>
                  </a:cubicBezTo>
                  <a:cubicBezTo>
                    <a:pt x="110" y="21"/>
                    <a:pt x="97" y="14"/>
                    <a:pt x="68" y="14"/>
                  </a:cubicBezTo>
                  <a:lnTo>
                    <a:pt x="15" y="14"/>
                  </a:lnTo>
                  <a:close/>
                  <a:moveTo>
                    <a:pt x="0" y="0"/>
                  </a:moveTo>
                  <a:lnTo>
                    <a:pt x="72" y="0"/>
                  </a:lnTo>
                  <a:cubicBezTo>
                    <a:pt x="107" y="0"/>
                    <a:pt x="125" y="14"/>
                    <a:pt x="125" y="40"/>
                  </a:cubicBezTo>
                  <a:cubicBezTo>
                    <a:pt x="125" y="60"/>
                    <a:pt x="117" y="72"/>
                    <a:pt x="99" y="78"/>
                  </a:cubicBezTo>
                  <a:cubicBezTo>
                    <a:pt x="116" y="80"/>
                    <a:pt x="120" y="88"/>
                    <a:pt x="122" y="106"/>
                  </a:cubicBezTo>
                  <a:cubicBezTo>
                    <a:pt x="124" y="126"/>
                    <a:pt x="123" y="141"/>
                    <a:pt x="129" y="149"/>
                  </a:cubicBezTo>
                  <a:lnTo>
                    <a:pt x="112" y="149"/>
                  </a:lnTo>
                  <a:cubicBezTo>
                    <a:pt x="108" y="136"/>
                    <a:pt x="109" y="121"/>
                    <a:pt x="107" y="106"/>
                  </a:cubicBezTo>
                  <a:cubicBezTo>
                    <a:pt x="105" y="90"/>
                    <a:pt x="96" y="85"/>
                    <a:pt x="78" y="85"/>
                  </a:cubicBezTo>
                  <a:lnTo>
                    <a:pt x="15" y="85"/>
                  </a:lnTo>
                  <a:lnTo>
                    <a:pt x="15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6867" y="3328"/>
              <a:ext cx="29" cy="37"/>
            </a:xfrm>
            <a:custGeom>
              <a:avLst/>
              <a:gdLst>
                <a:gd name="T0" fmla="*/ 15 w 125"/>
                <a:gd name="T1" fmla="*/ 103 h 156"/>
                <a:gd name="T2" fmla="*/ 15 w 125"/>
                <a:gd name="T3" fmla="*/ 104 h 156"/>
                <a:gd name="T4" fmla="*/ 63 w 125"/>
                <a:gd name="T5" fmla="*/ 142 h 156"/>
                <a:gd name="T6" fmla="*/ 109 w 125"/>
                <a:gd name="T7" fmla="*/ 111 h 156"/>
                <a:gd name="T8" fmla="*/ 72 w 125"/>
                <a:gd name="T9" fmla="*/ 85 h 156"/>
                <a:gd name="T10" fmla="*/ 40 w 125"/>
                <a:gd name="T11" fmla="*/ 80 h 156"/>
                <a:gd name="T12" fmla="*/ 5 w 125"/>
                <a:gd name="T13" fmla="*/ 43 h 156"/>
                <a:gd name="T14" fmla="*/ 61 w 125"/>
                <a:gd name="T15" fmla="*/ 0 h 156"/>
                <a:gd name="T16" fmla="*/ 120 w 125"/>
                <a:gd name="T17" fmla="*/ 45 h 156"/>
                <a:gd name="T18" fmla="*/ 105 w 125"/>
                <a:gd name="T19" fmla="*/ 45 h 156"/>
                <a:gd name="T20" fmla="*/ 62 w 125"/>
                <a:gd name="T21" fmla="*/ 13 h 156"/>
                <a:gd name="T22" fmla="*/ 20 w 125"/>
                <a:gd name="T23" fmla="*/ 42 h 156"/>
                <a:gd name="T24" fmla="*/ 57 w 125"/>
                <a:gd name="T25" fmla="*/ 67 h 156"/>
                <a:gd name="T26" fmla="*/ 85 w 125"/>
                <a:gd name="T27" fmla="*/ 72 h 156"/>
                <a:gd name="T28" fmla="*/ 125 w 125"/>
                <a:gd name="T29" fmla="*/ 110 h 156"/>
                <a:gd name="T30" fmla="*/ 64 w 125"/>
                <a:gd name="T31" fmla="*/ 156 h 156"/>
                <a:gd name="T32" fmla="*/ 0 w 125"/>
                <a:gd name="T33" fmla="*/ 105 h 156"/>
                <a:gd name="T34" fmla="*/ 0 w 125"/>
                <a:gd name="T35" fmla="*/ 103 h 156"/>
                <a:gd name="T36" fmla="*/ 15 w 125"/>
                <a:gd name="T37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56">
                  <a:moveTo>
                    <a:pt x="15" y="103"/>
                  </a:moveTo>
                  <a:lnTo>
                    <a:pt x="15" y="104"/>
                  </a:lnTo>
                  <a:cubicBezTo>
                    <a:pt x="15" y="126"/>
                    <a:pt x="34" y="142"/>
                    <a:pt x="63" y="142"/>
                  </a:cubicBezTo>
                  <a:cubicBezTo>
                    <a:pt x="92" y="142"/>
                    <a:pt x="109" y="129"/>
                    <a:pt x="109" y="111"/>
                  </a:cubicBezTo>
                  <a:cubicBezTo>
                    <a:pt x="109" y="94"/>
                    <a:pt x="97" y="90"/>
                    <a:pt x="72" y="85"/>
                  </a:cubicBezTo>
                  <a:lnTo>
                    <a:pt x="40" y="80"/>
                  </a:lnTo>
                  <a:cubicBezTo>
                    <a:pt x="16" y="76"/>
                    <a:pt x="5" y="63"/>
                    <a:pt x="5" y="43"/>
                  </a:cubicBezTo>
                  <a:cubicBezTo>
                    <a:pt x="5" y="17"/>
                    <a:pt x="26" y="0"/>
                    <a:pt x="61" y="0"/>
                  </a:cubicBezTo>
                  <a:cubicBezTo>
                    <a:pt x="98" y="0"/>
                    <a:pt x="119" y="17"/>
                    <a:pt x="120" y="45"/>
                  </a:cubicBezTo>
                  <a:lnTo>
                    <a:pt x="105" y="45"/>
                  </a:lnTo>
                  <a:cubicBezTo>
                    <a:pt x="103" y="24"/>
                    <a:pt x="88" y="13"/>
                    <a:pt x="62" y="13"/>
                  </a:cubicBezTo>
                  <a:cubicBezTo>
                    <a:pt x="35" y="13"/>
                    <a:pt x="20" y="25"/>
                    <a:pt x="20" y="42"/>
                  </a:cubicBezTo>
                  <a:cubicBezTo>
                    <a:pt x="20" y="57"/>
                    <a:pt x="32" y="63"/>
                    <a:pt x="57" y="67"/>
                  </a:cubicBezTo>
                  <a:lnTo>
                    <a:pt x="85" y="72"/>
                  </a:lnTo>
                  <a:cubicBezTo>
                    <a:pt x="112" y="77"/>
                    <a:pt x="125" y="88"/>
                    <a:pt x="125" y="110"/>
                  </a:cubicBezTo>
                  <a:cubicBezTo>
                    <a:pt x="125" y="139"/>
                    <a:pt x="102" y="156"/>
                    <a:pt x="64" y="156"/>
                  </a:cubicBezTo>
                  <a:cubicBezTo>
                    <a:pt x="24" y="156"/>
                    <a:pt x="0" y="136"/>
                    <a:pt x="0" y="105"/>
                  </a:cubicBezTo>
                  <a:lnTo>
                    <a:pt x="0" y="103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6903" y="3329"/>
              <a:ext cx="30" cy="35"/>
            </a:xfrm>
            <a:custGeom>
              <a:avLst/>
              <a:gdLst>
                <a:gd name="T0" fmla="*/ 57 w 130"/>
                <a:gd name="T1" fmla="*/ 14 h 149"/>
                <a:gd name="T2" fmla="*/ 0 w 130"/>
                <a:gd name="T3" fmla="*/ 14 h 149"/>
                <a:gd name="T4" fmla="*/ 0 w 130"/>
                <a:gd name="T5" fmla="*/ 0 h 149"/>
                <a:gd name="T6" fmla="*/ 130 w 130"/>
                <a:gd name="T7" fmla="*/ 0 h 149"/>
                <a:gd name="T8" fmla="*/ 130 w 130"/>
                <a:gd name="T9" fmla="*/ 14 h 149"/>
                <a:gd name="T10" fmla="*/ 72 w 130"/>
                <a:gd name="T11" fmla="*/ 14 h 149"/>
                <a:gd name="T12" fmla="*/ 72 w 130"/>
                <a:gd name="T13" fmla="*/ 149 h 149"/>
                <a:gd name="T14" fmla="*/ 57 w 130"/>
                <a:gd name="T15" fmla="*/ 149 h 149"/>
                <a:gd name="T16" fmla="*/ 57 w 130"/>
                <a:gd name="T17" fmla="*/ 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49">
                  <a:moveTo>
                    <a:pt x="57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14"/>
                  </a:lnTo>
                  <a:lnTo>
                    <a:pt x="72" y="14"/>
                  </a:lnTo>
                  <a:lnTo>
                    <a:pt x="72" y="149"/>
                  </a:lnTo>
                  <a:lnTo>
                    <a:pt x="57" y="149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6938" y="3329"/>
              <a:ext cx="35" cy="35"/>
            </a:xfrm>
            <a:custGeom>
              <a:avLst/>
              <a:gdLst>
                <a:gd name="T0" fmla="*/ 0 w 152"/>
                <a:gd name="T1" fmla="*/ 0 h 149"/>
                <a:gd name="T2" fmla="*/ 16 w 152"/>
                <a:gd name="T3" fmla="*/ 0 h 149"/>
                <a:gd name="T4" fmla="*/ 76 w 152"/>
                <a:gd name="T5" fmla="*/ 136 h 149"/>
                <a:gd name="T6" fmla="*/ 135 w 152"/>
                <a:gd name="T7" fmla="*/ 0 h 149"/>
                <a:gd name="T8" fmla="*/ 152 w 152"/>
                <a:gd name="T9" fmla="*/ 0 h 149"/>
                <a:gd name="T10" fmla="*/ 85 w 152"/>
                <a:gd name="T11" fmla="*/ 149 h 149"/>
                <a:gd name="T12" fmla="*/ 66 w 152"/>
                <a:gd name="T13" fmla="*/ 149 h 149"/>
                <a:gd name="T14" fmla="*/ 0 w 152"/>
                <a:gd name="T1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49">
                  <a:moveTo>
                    <a:pt x="0" y="0"/>
                  </a:moveTo>
                  <a:lnTo>
                    <a:pt x="16" y="0"/>
                  </a:lnTo>
                  <a:lnTo>
                    <a:pt x="76" y="136"/>
                  </a:lnTo>
                  <a:lnTo>
                    <a:pt x="135" y="0"/>
                  </a:lnTo>
                  <a:lnTo>
                    <a:pt x="152" y="0"/>
                  </a:lnTo>
                  <a:lnTo>
                    <a:pt x="85" y="149"/>
                  </a:lnTo>
                  <a:lnTo>
                    <a:pt x="66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6979" y="3328"/>
              <a:ext cx="36" cy="37"/>
            </a:xfrm>
            <a:custGeom>
              <a:avLst/>
              <a:gdLst>
                <a:gd name="T0" fmla="*/ 141 w 156"/>
                <a:gd name="T1" fmla="*/ 78 h 156"/>
                <a:gd name="T2" fmla="*/ 78 w 156"/>
                <a:gd name="T3" fmla="*/ 14 h 156"/>
                <a:gd name="T4" fmla="*/ 15 w 156"/>
                <a:gd name="T5" fmla="*/ 78 h 156"/>
                <a:gd name="T6" fmla="*/ 78 w 156"/>
                <a:gd name="T7" fmla="*/ 142 h 156"/>
                <a:gd name="T8" fmla="*/ 141 w 156"/>
                <a:gd name="T9" fmla="*/ 78 h 156"/>
                <a:gd name="T10" fmla="*/ 78 w 156"/>
                <a:gd name="T11" fmla="*/ 156 h 156"/>
                <a:gd name="T12" fmla="*/ 0 w 156"/>
                <a:gd name="T13" fmla="*/ 78 h 156"/>
                <a:gd name="T14" fmla="*/ 78 w 156"/>
                <a:gd name="T15" fmla="*/ 0 h 156"/>
                <a:gd name="T16" fmla="*/ 156 w 156"/>
                <a:gd name="T17" fmla="*/ 78 h 156"/>
                <a:gd name="T18" fmla="*/ 78 w 156"/>
                <a:gd name="T1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6">
                  <a:moveTo>
                    <a:pt x="141" y="78"/>
                  </a:moveTo>
                  <a:cubicBezTo>
                    <a:pt x="141" y="38"/>
                    <a:pt x="117" y="14"/>
                    <a:pt x="78" y="14"/>
                  </a:cubicBezTo>
                  <a:cubicBezTo>
                    <a:pt x="39" y="14"/>
                    <a:pt x="15" y="38"/>
                    <a:pt x="15" y="78"/>
                  </a:cubicBezTo>
                  <a:cubicBezTo>
                    <a:pt x="15" y="118"/>
                    <a:pt x="39" y="142"/>
                    <a:pt x="78" y="142"/>
                  </a:cubicBezTo>
                  <a:cubicBezTo>
                    <a:pt x="117" y="142"/>
                    <a:pt x="141" y="118"/>
                    <a:pt x="141" y="78"/>
                  </a:cubicBezTo>
                  <a:close/>
                  <a:moveTo>
                    <a:pt x="78" y="156"/>
                  </a:moveTo>
                  <a:cubicBezTo>
                    <a:pt x="29" y="156"/>
                    <a:pt x="0" y="126"/>
                    <a:pt x="0" y="78"/>
                  </a:cubicBezTo>
                  <a:cubicBezTo>
                    <a:pt x="0" y="29"/>
                    <a:pt x="29" y="0"/>
                    <a:pt x="78" y="0"/>
                  </a:cubicBezTo>
                  <a:cubicBezTo>
                    <a:pt x="127" y="0"/>
                    <a:pt x="156" y="29"/>
                    <a:pt x="156" y="78"/>
                  </a:cubicBezTo>
                  <a:cubicBezTo>
                    <a:pt x="156" y="126"/>
                    <a:pt x="127" y="156"/>
                    <a:pt x="78" y="156"/>
                  </a:cubicBez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7045" y="3318"/>
              <a:ext cx="29" cy="47"/>
            </a:xfrm>
            <a:custGeom>
              <a:avLst/>
              <a:gdLst>
                <a:gd name="T0" fmla="*/ 83 w 125"/>
                <a:gd name="T1" fmla="*/ 0 h 198"/>
                <a:gd name="T2" fmla="*/ 99 w 125"/>
                <a:gd name="T3" fmla="*/ 0 h 198"/>
                <a:gd name="T4" fmla="*/ 70 w 125"/>
                <a:gd name="T5" fmla="*/ 30 h 198"/>
                <a:gd name="T6" fmla="*/ 53 w 125"/>
                <a:gd name="T7" fmla="*/ 30 h 198"/>
                <a:gd name="T8" fmla="*/ 25 w 125"/>
                <a:gd name="T9" fmla="*/ 0 h 198"/>
                <a:gd name="T10" fmla="*/ 40 w 125"/>
                <a:gd name="T11" fmla="*/ 0 h 198"/>
                <a:gd name="T12" fmla="*/ 62 w 125"/>
                <a:gd name="T13" fmla="*/ 22 h 198"/>
                <a:gd name="T14" fmla="*/ 83 w 125"/>
                <a:gd name="T15" fmla="*/ 0 h 198"/>
                <a:gd name="T16" fmla="*/ 16 w 125"/>
                <a:gd name="T17" fmla="*/ 145 h 198"/>
                <a:gd name="T18" fmla="*/ 16 w 125"/>
                <a:gd name="T19" fmla="*/ 146 h 198"/>
                <a:gd name="T20" fmla="*/ 63 w 125"/>
                <a:gd name="T21" fmla="*/ 184 h 198"/>
                <a:gd name="T22" fmla="*/ 109 w 125"/>
                <a:gd name="T23" fmla="*/ 153 h 198"/>
                <a:gd name="T24" fmla="*/ 72 w 125"/>
                <a:gd name="T25" fmla="*/ 127 h 198"/>
                <a:gd name="T26" fmla="*/ 40 w 125"/>
                <a:gd name="T27" fmla="*/ 122 h 198"/>
                <a:gd name="T28" fmla="*/ 5 w 125"/>
                <a:gd name="T29" fmla="*/ 85 h 198"/>
                <a:gd name="T30" fmla="*/ 61 w 125"/>
                <a:gd name="T31" fmla="*/ 42 h 198"/>
                <a:gd name="T32" fmla="*/ 120 w 125"/>
                <a:gd name="T33" fmla="*/ 87 h 198"/>
                <a:gd name="T34" fmla="*/ 105 w 125"/>
                <a:gd name="T35" fmla="*/ 87 h 198"/>
                <a:gd name="T36" fmla="*/ 62 w 125"/>
                <a:gd name="T37" fmla="*/ 55 h 198"/>
                <a:gd name="T38" fmla="*/ 20 w 125"/>
                <a:gd name="T39" fmla="*/ 84 h 198"/>
                <a:gd name="T40" fmla="*/ 57 w 125"/>
                <a:gd name="T41" fmla="*/ 109 h 198"/>
                <a:gd name="T42" fmla="*/ 85 w 125"/>
                <a:gd name="T43" fmla="*/ 114 h 198"/>
                <a:gd name="T44" fmla="*/ 125 w 125"/>
                <a:gd name="T45" fmla="*/ 152 h 198"/>
                <a:gd name="T46" fmla="*/ 64 w 125"/>
                <a:gd name="T47" fmla="*/ 198 h 198"/>
                <a:gd name="T48" fmla="*/ 0 w 125"/>
                <a:gd name="T49" fmla="*/ 147 h 198"/>
                <a:gd name="T50" fmla="*/ 0 w 125"/>
                <a:gd name="T51" fmla="*/ 145 h 198"/>
                <a:gd name="T52" fmla="*/ 16 w 125"/>
                <a:gd name="T53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198">
                  <a:moveTo>
                    <a:pt x="83" y="0"/>
                  </a:moveTo>
                  <a:lnTo>
                    <a:pt x="99" y="0"/>
                  </a:lnTo>
                  <a:lnTo>
                    <a:pt x="70" y="30"/>
                  </a:lnTo>
                  <a:lnTo>
                    <a:pt x="53" y="3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62" y="22"/>
                  </a:lnTo>
                  <a:lnTo>
                    <a:pt x="83" y="0"/>
                  </a:lnTo>
                  <a:close/>
                  <a:moveTo>
                    <a:pt x="16" y="145"/>
                  </a:moveTo>
                  <a:lnTo>
                    <a:pt x="16" y="146"/>
                  </a:lnTo>
                  <a:cubicBezTo>
                    <a:pt x="16" y="168"/>
                    <a:pt x="34" y="184"/>
                    <a:pt x="63" y="184"/>
                  </a:cubicBezTo>
                  <a:cubicBezTo>
                    <a:pt x="92" y="184"/>
                    <a:pt x="109" y="171"/>
                    <a:pt x="109" y="153"/>
                  </a:cubicBezTo>
                  <a:cubicBezTo>
                    <a:pt x="109" y="136"/>
                    <a:pt x="97" y="132"/>
                    <a:pt x="72" y="127"/>
                  </a:cubicBezTo>
                  <a:lnTo>
                    <a:pt x="40" y="122"/>
                  </a:lnTo>
                  <a:cubicBezTo>
                    <a:pt x="16" y="118"/>
                    <a:pt x="5" y="105"/>
                    <a:pt x="5" y="85"/>
                  </a:cubicBezTo>
                  <a:cubicBezTo>
                    <a:pt x="5" y="59"/>
                    <a:pt x="26" y="42"/>
                    <a:pt x="61" y="42"/>
                  </a:cubicBezTo>
                  <a:cubicBezTo>
                    <a:pt x="98" y="42"/>
                    <a:pt x="119" y="59"/>
                    <a:pt x="120" y="87"/>
                  </a:cubicBezTo>
                  <a:lnTo>
                    <a:pt x="105" y="87"/>
                  </a:lnTo>
                  <a:cubicBezTo>
                    <a:pt x="103" y="66"/>
                    <a:pt x="89" y="55"/>
                    <a:pt x="62" y="55"/>
                  </a:cubicBezTo>
                  <a:cubicBezTo>
                    <a:pt x="36" y="55"/>
                    <a:pt x="20" y="67"/>
                    <a:pt x="20" y="84"/>
                  </a:cubicBezTo>
                  <a:cubicBezTo>
                    <a:pt x="20" y="99"/>
                    <a:pt x="32" y="105"/>
                    <a:pt x="57" y="109"/>
                  </a:cubicBezTo>
                  <a:lnTo>
                    <a:pt x="85" y="114"/>
                  </a:lnTo>
                  <a:cubicBezTo>
                    <a:pt x="112" y="119"/>
                    <a:pt x="125" y="130"/>
                    <a:pt x="125" y="152"/>
                  </a:cubicBezTo>
                  <a:cubicBezTo>
                    <a:pt x="125" y="181"/>
                    <a:pt x="103" y="198"/>
                    <a:pt x="64" y="198"/>
                  </a:cubicBezTo>
                  <a:cubicBezTo>
                    <a:pt x="24" y="198"/>
                    <a:pt x="0" y="178"/>
                    <a:pt x="0" y="147"/>
                  </a:cubicBezTo>
                  <a:lnTo>
                    <a:pt x="0" y="145"/>
                  </a:lnTo>
                  <a:lnTo>
                    <a:pt x="16" y="145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7085" y="3329"/>
              <a:ext cx="29" cy="35"/>
            </a:xfrm>
            <a:custGeom>
              <a:avLst/>
              <a:gdLst>
                <a:gd name="T0" fmla="*/ 0 w 127"/>
                <a:gd name="T1" fmla="*/ 0 h 149"/>
                <a:gd name="T2" fmla="*/ 15 w 127"/>
                <a:gd name="T3" fmla="*/ 0 h 149"/>
                <a:gd name="T4" fmla="*/ 15 w 127"/>
                <a:gd name="T5" fmla="*/ 82 h 149"/>
                <a:gd name="T6" fmla="*/ 107 w 127"/>
                <a:gd name="T7" fmla="*/ 0 h 149"/>
                <a:gd name="T8" fmla="*/ 127 w 127"/>
                <a:gd name="T9" fmla="*/ 0 h 149"/>
                <a:gd name="T10" fmla="*/ 57 w 127"/>
                <a:gd name="T11" fmla="*/ 63 h 149"/>
                <a:gd name="T12" fmla="*/ 127 w 127"/>
                <a:gd name="T13" fmla="*/ 149 h 149"/>
                <a:gd name="T14" fmla="*/ 108 w 127"/>
                <a:gd name="T15" fmla="*/ 149 h 149"/>
                <a:gd name="T16" fmla="*/ 46 w 127"/>
                <a:gd name="T17" fmla="*/ 72 h 149"/>
                <a:gd name="T18" fmla="*/ 15 w 127"/>
                <a:gd name="T19" fmla="*/ 100 h 149"/>
                <a:gd name="T20" fmla="*/ 15 w 127"/>
                <a:gd name="T21" fmla="*/ 149 h 149"/>
                <a:gd name="T22" fmla="*/ 0 w 127"/>
                <a:gd name="T23" fmla="*/ 149 h 149"/>
                <a:gd name="T24" fmla="*/ 0 w 127"/>
                <a:gd name="T2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9">
                  <a:moveTo>
                    <a:pt x="0" y="0"/>
                  </a:moveTo>
                  <a:lnTo>
                    <a:pt x="15" y="0"/>
                  </a:lnTo>
                  <a:lnTo>
                    <a:pt x="15" y="82"/>
                  </a:lnTo>
                  <a:lnTo>
                    <a:pt x="107" y="0"/>
                  </a:lnTo>
                  <a:lnTo>
                    <a:pt x="127" y="0"/>
                  </a:lnTo>
                  <a:lnTo>
                    <a:pt x="57" y="63"/>
                  </a:lnTo>
                  <a:lnTo>
                    <a:pt x="127" y="149"/>
                  </a:lnTo>
                  <a:lnTo>
                    <a:pt x="108" y="149"/>
                  </a:lnTo>
                  <a:lnTo>
                    <a:pt x="46" y="72"/>
                  </a:lnTo>
                  <a:lnTo>
                    <a:pt x="15" y="100"/>
                  </a:lnTo>
                  <a:lnTo>
                    <a:pt x="15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7120" y="3328"/>
              <a:ext cx="36" cy="37"/>
            </a:xfrm>
            <a:custGeom>
              <a:avLst/>
              <a:gdLst>
                <a:gd name="T0" fmla="*/ 141 w 156"/>
                <a:gd name="T1" fmla="*/ 78 h 156"/>
                <a:gd name="T2" fmla="*/ 78 w 156"/>
                <a:gd name="T3" fmla="*/ 14 h 156"/>
                <a:gd name="T4" fmla="*/ 15 w 156"/>
                <a:gd name="T5" fmla="*/ 78 h 156"/>
                <a:gd name="T6" fmla="*/ 78 w 156"/>
                <a:gd name="T7" fmla="*/ 142 h 156"/>
                <a:gd name="T8" fmla="*/ 141 w 156"/>
                <a:gd name="T9" fmla="*/ 78 h 156"/>
                <a:gd name="T10" fmla="*/ 78 w 156"/>
                <a:gd name="T11" fmla="*/ 156 h 156"/>
                <a:gd name="T12" fmla="*/ 0 w 156"/>
                <a:gd name="T13" fmla="*/ 78 h 156"/>
                <a:gd name="T14" fmla="*/ 78 w 156"/>
                <a:gd name="T15" fmla="*/ 0 h 156"/>
                <a:gd name="T16" fmla="*/ 156 w 156"/>
                <a:gd name="T17" fmla="*/ 78 h 156"/>
                <a:gd name="T18" fmla="*/ 78 w 156"/>
                <a:gd name="T1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6">
                  <a:moveTo>
                    <a:pt x="141" y="78"/>
                  </a:moveTo>
                  <a:cubicBezTo>
                    <a:pt x="141" y="38"/>
                    <a:pt x="117" y="14"/>
                    <a:pt x="78" y="14"/>
                  </a:cubicBezTo>
                  <a:cubicBezTo>
                    <a:pt x="38" y="14"/>
                    <a:pt x="15" y="38"/>
                    <a:pt x="15" y="78"/>
                  </a:cubicBezTo>
                  <a:cubicBezTo>
                    <a:pt x="15" y="118"/>
                    <a:pt x="38" y="142"/>
                    <a:pt x="78" y="142"/>
                  </a:cubicBezTo>
                  <a:cubicBezTo>
                    <a:pt x="117" y="142"/>
                    <a:pt x="141" y="118"/>
                    <a:pt x="141" y="78"/>
                  </a:cubicBezTo>
                  <a:close/>
                  <a:moveTo>
                    <a:pt x="78" y="156"/>
                  </a:moveTo>
                  <a:cubicBezTo>
                    <a:pt x="29" y="156"/>
                    <a:pt x="0" y="126"/>
                    <a:pt x="0" y="78"/>
                  </a:cubicBezTo>
                  <a:cubicBezTo>
                    <a:pt x="0" y="29"/>
                    <a:pt x="29" y="0"/>
                    <a:pt x="78" y="0"/>
                  </a:cubicBezTo>
                  <a:cubicBezTo>
                    <a:pt x="127" y="0"/>
                    <a:pt x="156" y="29"/>
                    <a:pt x="156" y="78"/>
                  </a:cubicBezTo>
                  <a:cubicBezTo>
                    <a:pt x="156" y="126"/>
                    <a:pt x="127" y="156"/>
                    <a:pt x="78" y="156"/>
                  </a:cubicBez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7167" y="3329"/>
              <a:ext cx="25" cy="35"/>
            </a:xfrm>
            <a:custGeom>
              <a:avLst/>
              <a:gdLst>
                <a:gd name="T0" fmla="*/ 0 w 109"/>
                <a:gd name="T1" fmla="*/ 0 h 149"/>
                <a:gd name="T2" fmla="*/ 15 w 109"/>
                <a:gd name="T3" fmla="*/ 0 h 149"/>
                <a:gd name="T4" fmla="*/ 15 w 109"/>
                <a:gd name="T5" fmla="*/ 135 h 149"/>
                <a:gd name="T6" fmla="*/ 109 w 109"/>
                <a:gd name="T7" fmla="*/ 135 h 149"/>
                <a:gd name="T8" fmla="*/ 109 w 109"/>
                <a:gd name="T9" fmla="*/ 149 h 149"/>
                <a:gd name="T10" fmla="*/ 0 w 109"/>
                <a:gd name="T11" fmla="*/ 149 h 149"/>
                <a:gd name="T12" fmla="*/ 0 w 109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49">
                  <a:moveTo>
                    <a:pt x="0" y="0"/>
                  </a:moveTo>
                  <a:lnTo>
                    <a:pt x="15" y="0"/>
                  </a:lnTo>
                  <a:lnTo>
                    <a:pt x="15" y="135"/>
                  </a:lnTo>
                  <a:lnTo>
                    <a:pt x="109" y="135"/>
                  </a:lnTo>
                  <a:lnTo>
                    <a:pt x="109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7200" y="3328"/>
              <a:ext cx="29" cy="37"/>
            </a:xfrm>
            <a:custGeom>
              <a:avLst/>
              <a:gdLst>
                <a:gd name="T0" fmla="*/ 15 w 124"/>
                <a:gd name="T1" fmla="*/ 103 h 156"/>
                <a:gd name="T2" fmla="*/ 15 w 124"/>
                <a:gd name="T3" fmla="*/ 104 h 156"/>
                <a:gd name="T4" fmla="*/ 63 w 124"/>
                <a:gd name="T5" fmla="*/ 142 h 156"/>
                <a:gd name="T6" fmla="*/ 109 w 124"/>
                <a:gd name="T7" fmla="*/ 111 h 156"/>
                <a:gd name="T8" fmla="*/ 72 w 124"/>
                <a:gd name="T9" fmla="*/ 85 h 156"/>
                <a:gd name="T10" fmla="*/ 40 w 124"/>
                <a:gd name="T11" fmla="*/ 80 h 156"/>
                <a:gd name="T12" fmla="*/ 5 w 124"/>
                <a:gd name="T13" fmla="*/ 43 h 156"/>
                <a:gd name="T14" fmla="*/ 61 w 124"/>
                <a:gd name="T15" fmla="*/ 0 h 156"/>
                <a:gd name="T16" fmla="*/ 120 w 124"/>
                <a:gd name="T17" fmla="*/ 45 h 156"/>
                <a:gd name="T18" fmla="*/ 105 w 124"/>
                <a:gd name="T19" fmla="*/ 45 h 156"/>
                <a:gd name="T20" fmla="*/ 62 w 124"/>
                <a:gd name="T21" fmla="*/ 13 h 156"/>
                <a:gd name="T22" fmla="*/ 20 w 124"/>
                <a:gd name="T23" fmla="*/ 42 h 156"/>
                <a:gd name="T24" fmla="*/ 57 w 124"/>
                <a:gd name="T25" fmla="*/ 67 h 156"/>
                <a:gd name="T26" fmla="*/ 85 w 124"/>
                <a:gd name="T27" fmla="*/ 72 h 156"/>
                <a:gd name="T28" fmla="*/ 124 w 124"/>
                <a:gd name="T29" fmla="*/ 110 h 156"/>
                <a:gd name="T30" fmla="*/ 64 w 124"/>
                <a:gd name="T31" fmla="*/ 156 h 156"/>
                <a:gd name="T32" fmla="*/ 0 w 124"/>
                <a:gd name="T33" fmla="*/ 105 h 156"/>
                <a:gd name="T34" fmla="*/ 0 w 124"/>
                <a:gd name="T35" fmla="*/ 103 h 156"/>
                <a:gd name="T36" fmla="*/ 15 w 124"/>
                <a:gd name="T37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156">
                  <a:moveTo>
                    <a:pt x="15" y="103"/>
                  </a:moveTo>
                  <a:lnTo>
                    <a:pt x="15" y="104"/>
                  </a:lnTo>
                  <a:cubicBezTo>
                    <a:pt x="15" y="126"/>
                    <a:pt x="34" y="142"/>
                    <a:pt x="63" y="142"/>
                  </a:cubicBezTo>
                  <a:cubicBezTo>
                    <a:pt x="92" y="142"/>
                    <a:pt x="109" y="129"/>
                    <a:pt x="109" y="111"/>
                  </a:cubicBezTo>
                  <a:cubicBezTo>
                    <a:pt x="109" y="94"/>
                    <a:pt x="97" y="90"/>
                    <a:pt x="72" y="85"/>
                  </a:cubicBezTo>
                  <a:lnTo>
                    <a:pt x="40" y="80"/>
                  </a:lnTo>
                  <a:cubicBezTo>
                    <a:pt x="16" y="76"/>
                    <a:pt x="5" y="63"/>
                    <a:pt x="5" y="43"/>
                  </a:cubicBezTo>
                  <a:cubicBezTo>
                    <a:pt x="5" y="17"/>
                    <a:pt x="26" y="0"/>
                    <a:pt x="61" y="0"/>
                  </a:cubicBezTo>
                  <a:cubicBezTo>
                    <a:pt x="98" y="0"/>
                    <a:pt x="119" y="17"/>
                    <a:pt x="120" y="45"/>
                  </a:cubicBezTo>
                  <a:lnTo>
                    <a:pt x="105" y="45"/>
                  </a:lnTo>
                  <a:cubicBezTo>
                    <a:pt x="103" y="24"/>
                    <a:pt x="88" y="13"/>
                    <a:pt x="62" y="13"/>
                  </a:cubicBezTo>
                  <a:cubicBezTo>
                    <a:pt x="35" y="13"/>
                    <a:pt x="20" y="25"/>
                    <a:pt x="20" y="42"/>
                  </a:cubicBezTo>
                  <a:cubicBezTo>
                    <a:pt x="20" y="57"/>
                    <a:pt x="32" y="63"/>
                    <a:pt x="57" y="67"/>
                  </a:cubicBezTo>
                  <a:lnTo>
                    <a:pt x="85" y="72"/>
                  </a:lnTo>
                  <a:cubicBezTo>
                    <a:pt x="112" y="77"/>
                    <a:pt x="124" y="88"/>
                    <a:pt x="124" y="110"/>
                  </a:cubicBezTo>
                  <a:cubicBezTo>
                    <a:pt x="124" y="139"/>
                    <a:pt x="102" y="156"/>
                    <a:pt x="64" y="156"/>
                  </a:cubicBezTo>
                  <a:cubicBezTo>
                    <a:pt x="24" y="156"/>
                    <a:pt x="0" y="136"/>
                    <a:pt x="0" y="105"/>
                  </a:cubicBezTo>
                  <a:lnTo>
                    <a:pt x="0" y="103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7237" y="3329"/>
              <a:ext cx="29" cy="35"/>
            </a:xfrm>
            <a:custGeom>
              <a:avLst/>
              <a:gdLst>
                <a:gd name="T0" fmla="*/ 57 w 129"/>
                <a:gd name="T1" fmla="*/ 14 h 149"/>
                <a:gd name="T2" fmla="*/ 0 w 129"/>
                <a:gd name="T3" fmla="*/ 14 h 149"/>
                <a:gd name="T4" fmla="*/ 0 w 129"/>
                <a:gd name="T5" fmla="*/ 0 h 149"/>
                <a:gd name="T6" fmla="*/ 129 w 129"/>
                <a:gd name="T7" fmla="*/ 0 h 149"/>
                <a:gd name="T8" fmla="*/ 129 w 129"/>
                <a:gd name="T9" fmla="*/ 14 h 149"/>
                <a:gd name="T10" fmla="*/ 72 w 129"/>
                <a:gd name="T11" fmla="*/ 14 h 149"/>
                <a:gd name="T12" fmla="*/ 72 w 129"/>
                <a:gd name="T13" fmla="*/ 149 h 149"/>
                <a:gd name="T14" fmla="*/ 57 w 129"/>
                <a:gd name="T15" fmla="*/ 149 h 149"/>
                <a:gd name="T16" fmla="*/ 57 w 129"/>
                <a:gd name="T17" fmla="*/ 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49">
                  <a:moveTo>
                    <a:pt x="57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14"/>
                  </a:lnTo>
                  <a:lnTo>
                    <a:pt x="72" y="14"/>
                  </a:lnTo>
                  <a:lnTo>
                    <a:pt x="72" y="149"/>
                  </a:lnTo>
                  <a:lnTo>
                    <a:pt x="57" y="149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7271" y="3329"/>
              <a:ext cx="35" cy="35"/>
            </a:xfrm>
            <a:custGeom>
              <a:avLst/>
              <a:gdLst>
                <a:gd name="T0" fmla="*/ 0 w 153"/>
                <a:gd name="T1" fmla="*/ 0 h 149"/>
                <a:gd name="T2" fmla="*/ 17 w 153"/>
                <a:gd name="T3" fmla="*/ 0 h 149"/>
                <a:gd name="T4" fmla="*/ 77 w 153"/>
                <a:gd name="T5" fmla="*/ 136 h 149"/>
                <a:gd name="T6" fmla="*/ 136 w 153"/>
                <a:gd name="T7" fmla="*/ 0 h 149"/>
                <a:gd name="T8" fmla="*/ 153 w 153"/>
                <a:gd name="T9" fmla="*/ 0 h 149"/>
                <a:gd name="T10" fmla="*/ 86 w 153"/>
                <a:gd name="T11" fmla="*/ 149 h 149"/>
                <a:gd name="T12" fmla="*/ 67 w 153"/>
                <a:gd name="T13" fmla="*/ 149 h 149"/>
                <a:gd name="T14" fmla="*/ 0 w 153"/>
                <a:gd name="T1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49">
                  <a:moveTo>
                    <a:pt x="0" y="0"/>
                  </a:moveTo>
                  <a:lnTo>
                    <a:pt x="17" y="0"/>
                  </a:lnTo>
                  <a:lnTo>
                    <a:pt x="77" y="136"/>
                  </a:lnTo>
                  <a:lnTo>
                    <a:pt x="136" y="0"/>
                  </a:lnTo>
                  <a:lnTo>
                    <a:pt x="153" y="0"/>
                  </a:lnTo>
                  <a:lnTo>
                    <a:pt x="86" y="149"/>
                  </a:lnTo>
                  <a:lnTo>
                    <a:pt x="67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25"/>
            <p:cNvSpPr>
              <a:spLocks noEditPoints="1"/>
            </p:cNvSpPr>
            <p:nvPr/>
          </p:nvSpPr>
          <p:spPr bwMode="auto">
            <a:xfrm>
              <a:off x="7315" y="3318"/>
              <a:ext cx="9" cy="46"/>
            </a:xfrm>
            <a:custGeom>
              <a:avLst/>
              <a:gdLst>
                <a:gd name="T0" fmla="*/ 19 w 38"/>
                <a:gd name="T1" fmla="*/ 0 h 194"/>
                <a:gd name="T2" fmla="*/ 38 w 38"/>
                <a:gd name="T3" fmla="*/ 0 h 194"/>
                <a:gd name="T4" fmla="*/ 14 w 38"/>
                <a:gd name="T5" fmla="*/ 30 h 194"/>
                <a:gd name="T6" fmla="*/ 1 w 38"/>
                <a:gd name="T7" fmla="*/ 30 h 194"/>
                <a:gd name="T8" fmla="*/ 19 w 38"/>
                <a:gd name="T9" fmla="*/ 0 h 194"/>
                <a:gd name="T10" fmla="*/ 0 w 38"/>
                <a:gd name="T11" fmla="*/ 45 h 194"/>
                <a:gd name="T12" fmla="*/ 15 w 38"/>
                <a:gd name="T13" fmla="*/ 45 h 194"/>
                <a:gd name="T14" fmla="*/ 15 w 38"/>
                <a:gd name="T15" fmla="*/ 194 h 194"/>
                <a:gd name="T16" fmla="*/ 0 w 38"/>
                <a:gd name="T17" fmla="*/ 194 h 194"/>
                <a:gd name="T18" fmla="*/ 0 w 38"/>
                <a:gd name="T19" fmla="*/ 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94">
                  <a:moveTo>
                    <a:pt x="19" y="0"/>
                  </a:moveTo>
                  <a:lnTo>
                    <a:pt x="38" y="0"/>
                  </a:lnTo>
                  <a:lnTo>
                    <a:pt x="14" y="30"/>
                  </a:lnTo>
                  <a:lnTo>
                    <a:pt x="1" y="30"/>
                  </a:lnTo>
                  <a:lnTo>
                    <a:pt x="19" y="0"/>
                  </a:lnTo>
                  <a:close/>
                  <a:moveTo>
                    <a:pt x="0" y="45"/>
                  </a:moveTo>
                  <a:lnTo>
                    <a:pt x="15" y="45"/>
                  </a:lnTo>
                  <a:lnTo>
                    <a:pt x="15" y="194"/>
                  </a:lnTo>
                  <a:lnTo>
                    <a:pt x="0" y="19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7334" y="3359"/>
              <a:ext cx="3" cy="12"/>
            </a:xfrm>
            <a:custGeom>
              <a:avLst/>
              <a:gdLst>
                <a:gd name="T0" fmla="*/ 0 w 17"/>
                <a:gd name="T1" fmla="*/ 0 h 50"/>
                <a:gd name="T2" fmla="*/ 17 w 17"/>
                <a:gd name="T3" fmla="*/ 0 h 50"/>
                <a:gd name="T4" fmla="*/ 17 w 17"/>
                <a:gd name="T5" fmla="*/ 27 h 50"/>
                <a:gd name="T6" fmla="*/ 0 w 17"/>
                <a:gd name="T7" fmla="*/ 50 h 50"/>
                <a:gd name="T8" fmla="*/ 0 w 17"/>
                <a:gd name="T9" fmla="*/ 41 h 50"/>
                <a:gd name="T10" fmla="*/ 7 w 17"/>
                <a:gd name="T11" fmla="*/ 27 h 50"/>
                <a:gd name="T12" fmla="*/ 7 w 17"/>
                <a:gd name="T13" fmla="*/ 18 h 50"/>
                <a:gd name="T14" fmla="*/ 0 w 17"/>
                <a:gd name="T15" fmla="*/ 18 h 50"/>
                <a:gd name="T16" fmla="*/ 0 w 17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50">
                  <a:moveTo>
                    <a:pt x="0" y="0"/>
                  </a:moveTo>
                  <a:lnTo>
                    <a:pt x="17" y="0"/>
                  </a:lnTo>
                  <a:lnTo>
                    <a:pt x="17" y="27"/>
                  </a:lnTo>
                  <a:cubicBezTo>
                    <a:pt x="16" y="39"/>
                    <a:pt x="12" y="46"/>
                    <a:pt x="0" y="50"/>
                  </a:cubicBezTo>
                  <a:lnTo>
                    <a:pt x="0" y="41"/>
                  </a:lnTo>
                  <a:cubicBezTo>
                    <a:pt x="5" y="38"/>
                    <a:pt x="7" y="34"/>
                    <a:pt x="7" y="27"/>
                  </a:cubicBezTo>
                  <a:lnTo>
                    <a:pt x="7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6646" y="3383"/>
              <a:ext cx="32" cy="29"/>
            </a:xfrm>
            <a:custGeom>
              <a:avLst/>
              <a:gdLst>
                <a:gd name="T0" fmla="*/ 0 w 142"/>
                <a:gd name="T1" fmla="*/ 0 h 123"/>
                <a:gd name="T2" fmla="*/ 19 w 142"/>
                <a:gd name="T3" fmla="*/ 0 h 123"/>
                <a:gd name="T4" fmla="*/ 71 w 142"/>
                <a:gd name="T5" fmla="*/ 112 h 123"/>
                <a:gd name="T6" fmla="*/ 124 w 142"/>
                <a:gd name="T7" fmla="*/ 0 h 123"/>
                <a:gd name="T8" fmla="*/ 142 w 142"/>
                <a:gd name="T9" fmla="*/ 0 h 123"/>
                <a:gd name="T10" fmla="*/ 142 w 142"/>
                <a:gd name="T11" fmla="*/ 123 h 123"/>
                <a:gd name="T12" fmla="*/ 130 w 142"/>
                <a:gd name="T13" fmla="*/ 123 h 123"/>
                <a:gd name="T14" fmla="*/ 131 w 142"/>
                <a:gd name="T15" fmla="*/ 10 h 123"/>
                <a:gd name="T16" fmla="*/ 78 w 142"/>
                <a:gd name="T17" fmla="*/ 123 h 123"/>
                <a:gd name="T18" fmla="*/ 64 w 142"/>
                <a:gd name="T19" fmla="*/ 123 h 123"/>
                <a:gd name="T20" fmla="*/ 10 w 142"/>
                <a:gd name="T21" fmla="*/ 10 h 123"/>
                <a:gd name="T22" fmla="*/ 12 w 142"/>
                <a:gd name="T23" fmla="*/ 123 h 123"/>
                <a:gd name="T24" fmla="*/ 0 w 142"/>
                <a:gd name="T25" fmla="*/ 123 h 123"/>
                <a:gd name="T26" fmla="*/ 0 w 142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123">
                  <a:moveTo>
                    <a:pt x="0" y="0"/>
                  </a:moveTo>
                  <a:lnTo>
                    <a:pt x="19" y="0"/>
                  </a:lnTo>
                  <a:lnTo>
                    <a:pt x="71" y="112"/>
                  </a:lnTo>
                  <a:lnTo>
                    <a:pt x="124" y="0"/>
                  </a:lnTo>
                  <a:lnTo>
                    <a:pt x="142" y="0"/>
                  </a:lnTo>
                  <a:lnTo>
                    <a:pt x="142" y="123"/>
                  </a:lnTo>
                  <a:lnTo>
                    <a:pt x="130" y="123"/>
                  </a:lnTo>
                  <a:lnTo>
                    <a:pt x="131" y="10"/>
                  </a:lnTo>
                  <a:lnTo>
                    <a:pt x="78" y="123"/>
                  </a:lnTo>
                  <a:lnTo>
                    <a:pt x="64" y="123"/>
                  </a:lnTo>
                  <a:lnTo>
                    <a:pt x="10" y="10"/>
                  </a:lnTo>
                  <a:lnTo>
                    <a:pt x="12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6688" y="3383"/>
              <a:ext cx="21" cy="29"/>
            </a:xfrm>
            <a:custGeom>
              <a:avLst/>
              <a:gdLst>
                <a:gd name="T0" fmla="*/ 0 w 90"/>
                <a:gd name="T1" fmla="*/ 0 h 123"/>
                <a:gd name="T2" fmla="*/ 13 w 90"/>
                <a:gd name="T3" fmla="*/ 0 h 123"/>
                <a:gd name="T4" fmla="*/ 13 w 90"/>
                <a:gd name="T5" fmla="*/ 111 h 123"/>
                <a:gd name="T6" fmla="*/ 90 w 90"/>
                <a:gd name="T7" fmla="*/ 111 h 123"/>
                <a:gd name="T8" fmla="*/ 90 w 90"/>
                <a:gd name="T9" fmla="*/ 123 h 123"/>
                <a:gd name="T10" fmla="*/ 0 w 90"/>
                <a:gd name="T11" fmla="*/ 123 h 123"/>
                <a:gd name="T12" fmla="*/ 0 w 90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3">
                  <a:moveTo>
                    <a:pt x="0" y="0"/>
                  </a:moveTo>
                  <a:lnTo>
                    <a:pt x="13" y="0"/>
                  </a:lnTo>
                  <a:lnTo>
                    <a:pt x="13" y="111"/>
                  </a:lnTo>
                  <a:lnTo>
                    <a:pt x="90" y="111"/>
                  </a:lnTo>
                  <a:lnTo>
                    <a:pt x="90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29"/>
            <p:cNvSpPr>
              <a:spLocks noEditPoints="1"/>
            </p:cNvSpPr>
            <p:nvPr/>
          </p:nvSpPr>
          <p:spPr bwMode="auto">
            <a:xfrm>
              <a:off x="6713" y="3374"/>
              <a:ext cx="30" cy="38"/>
            </a:xfrm>
            <a:custGeom>
              <a:avLst/>
              <a:gdLst>
                <a:gd name="T0" fmla="*/ 74 w 128"/>
                <a:gd name="T1" fmla="*/ 0 h 161"/>
                <a:gd name="T2" fmla="*/ 89 w 128"/>
                <a:gd name="T3" fmla="*/ 0 h 161"/>
                <a:gd name="T4" fmla="*/ 69 w 128"/>
                <a:gd name="T5" fmla="*/ 25 h 161"/>
                <a:gd name="T6" fmla="*/ 59 w 128"/>
                <a:gd name="T7" fmla="*/ 25 h 161"/>
                <a:gd name="T8" fmla="*/ 74 w 128"/>
                <a:gd name="T9" fmla="*/ 0 h 161"/>
                <a:gd name="T10" fmla="*/ 92 w 128"/>
                <a:gd name="T11" fmla="*/ 111 h 161"/>
                <a:gd name="T12" fmla="*/ 64 w 128"/>
                <a:gd name="T13" fmla="*/ 48 h 161"/>
                <a:gd name="T14" fmla="*/ 36 w 128"/>
                <a:gd name="T15" fmla="*/ 111 h 161"/>
                <a:gd name="T16" fmla="*/ 92 w 128"/>
                <a:gd name="T17" fmla="*/ 111 h 161"/>
                <a:gd name="T18" fmla="*/ 57 w 128"/>
                <a:gd name="T19" fmla="*/ 38 h 161"/>
                <a:gd name="T20" fmla="*/ 71 w 128"/>
                <a:gd name="T21" fmla="*/ 38 h 161"/>
                <a:gd name="T22" fmla="*/ 128 w 128"/>
                <a:gd name="T23" fmla="*/ 161 h 161"/>
                <a:gd name="T24" fmla="*/ 115 w 128"/>
                <a:gd name="T25" fmla="*/ 161 h 161"/>
                <a:gd name="T26" fmla="*/ 98 w 128"/>
                <a:gd name="T27" fmla="*/ 123 h 161"/>
                <a:gd name="T28" fmla="*/ 30 w 128"/>
                <a:gd name="T29" fmla="*/ 123 h 161"/>
                <a:gd name="T30" fmla="*/ 13 w 128"/>
                <a:gd name="T31" fmla="*/ 161 h 161"/>
                <a:gd name="T32" fmla="*/ 0 w 128"/>
                <a:gd name="T33" fmla="*/ 161 h 161"/>
                <a:gd name="T34" fmla="*/ 57 w 128"/>
                <a:gd name="T35" fmla="*/ 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61">
                  <a:moveTo>
                    <a:pt x="74" y="0"/>
                  </a:moveTo>
                  <a:lnTo>
                    <a:pt x="89" y="0"/>
                  </a:lnTo>
                  <a:lnTo>
                    <a:pt x="69" y="25"/>
                  </a:lnTo>
                  <a:lnTo>
                    <a:pt x="59" y="25"/>
                  </a:lnTo>
                  <a:lnTo>
                    <a:pt x="74" y="0"/>
                  </a:lnTo>
                  <a:close/>
                  <a:moveTo>
                    <a:pt x="92" y="111"/>
                  </a:moveTo>
                  <a:lnTo>
                    <a:pt x="64" y="48"/>
                  </a:lnTo>
                  <a:lnTo>
                    <a:pt x="36" y="111"/>
                  </a:lnTo>
                  <a:lnTo>
                    <a:pt x="92" y="111"/>
                  </a:lnTo>
                  <a:close/>
                  <a:moveTo>
                    <a:pt x="57" y="38"/>
                  </a:moveTo>
                  <a:lnTo>
                    <a:pt x="71" y="38"/>
                  </a:lnTo>
                  <a:lnTo>
                    <a:pt x="128" y="161"/>
                  </a:lnTo>
                  <a:lnTo>
                    <a:pt x="115" y="161"/>
                  </a:lnTo>
                  <a:lnTo>
                    <a:pt x="98" y="123"/>
                  </a:lnTo>
                  <a:lnTo>
                    <a:pt x="30" y="123"/>
                  </a:lnTo>
                  <a:lnTo>
                    <a:pt x="13" y="161"/>
                  </a:lnTo>
                  <a:lnTo>
                    <a:pt x="0" y="161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30"/>
            <p:cNvSpPr>
              <a:spLocks noEditPoints="1"/>
            </p:cNvSpPr>
            <p:nvPr/>
          </p:nvSpPr>
          <p:spPr bwMode="auto">
            <a:xfrm>
              <a:off x="6749" y="3383"/>
              <a:ext cx="27" cy="29"/>
            </a:xfrm>
            <a:custGeom>
              <a:avLst/>
              <a:gdLst>
                <a:gd name="T0" fmla="*/ 13 w 116"/>
                <a:gd name="T1" fmla="*/ 11 h 123"/>
                <a:gd name="T2" fmla="*/ 13 w 116"/>
                <a:gd name="T3" fmla="*/ 111 h 123"/>
                <a:gd name="T4" fmla="*/ 45 w 116"/>
                <a:gd name="T5" fmla="*/ 111 h 123"/>
                <a:gd name="T6" fmla="*/ 86 w 116"/>
                <a:gd name="T7" fmla="*/ 103 h 123"/>
                <a:gd name="T8" fmla="*/ 103 w 116"/>
                <a:gd name="T9" fmla="*/ 60 h 123"/>
                <a:gd name="T10" fmla="*/ 86 w 116"/>
                <a:gd name="T11" fmla="*/ 18 h 123"/>
                <a:gd name="T12" fmla="*/ 43 w 116"/>
                <a:gd name="T13" fmla="*/ 11 h 123"/>
                <a:gd name="T14" fmla="*/ 13 w 116"/>
                <a:gd name="T15" fmla="*/ 11 h 123"/>
                <a:gd name="T16" fmla="*/ 96 w 116"/>
                <a:gd name="T17" fmla="*/ 11 h 123"/>
                <a:gd name="T18" fmla="*/ 116 w 116"/>
                <a:gd name="T19" fmla="*/ 61 h 123"/>
                <a:gd name="T20" fmla="*/ 96 w 116"/>
                <a:gd name="T21" fmla="*/ 112 h 123"/>
                <a:gd name="T22" fmla="*/ 45 w 116"/>
                <a:gd name="T23" fmla="*/ 123 h 123"/>
                <a:gd name="T24" fmla="*/ 0 w 116"/>
                <a:gd name="T25" fmla="*/ 123 h 123"/>
                <a:gd name="T26" fmla="*/ 0 w 116"/>
                <a:gd name="T27" fmla="*/ 0 h 123"/>
                <a:gd name="T28" fmla="*/ 45 w 116"/>
                <a:gd name="T29" fmla="*/ 0 h 123"/>
                <a:gd name="T30" fmla="*/ 96 w 116"/>
                <a:gd name="T31" fmla="*/ 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23">
                  <a:moveTo>
                    <a:pt x="13" y="11"/>
                  </a:moveTo>
                  <a:lnTo>
                    <a:pt x="13" y="111"/>
                  </a:lnTo>
                  <a:lnTo>
                    <a:pt x="45" y="111"/>
                  </a:lnTo>
                  <a:cubicBezTo>
                    <a:pt x="63" y="111"/>
                    <a:pt x="76" y="110"/>
                    <a:pt x="86" y="103"/>
                  </a:cubicBezTo>
                  <a:cubicBezTo>
                    <a:pt x="98" y="95"/>
                    <a:pt x="103" y="82"/>
                    <a:pt x="103" y="60"/>
                  </a:cubicBezTo>
                  <a:cubicBezTo>
                    <a:pt x="103" y="40"/>
                    <a:pt x="98" y="26"/>
                    <a:pt x="86" y="18"/>
                  </a:cubicBezTo>
                  <a:cubicBezTo>
                    <a:pt x="76" y="12"/>
                    <a:pt x="62" y="11"/>
                    <a:pt x="43" y="11"/>
                  </a:cubicBezTo>
                  <a:lnTo>
                    <a:pt x="13" y="11"/>
                  </a:lnTo>
                  <a:close/>
                  <a:moveTo>
                    <a:pt x="96" y="11"/>
                  </a:moveTo>
                  <a:cubicBezTo>
                    <a:pt x="110" y="21"/>
                    <a:pt x="116" y="38"/>
                    <a:pt x="116" y="61"/>
                  </a:cubicBezTo>
                  <a:cubicBezTo>
                    <a:pt x="116" y="85"/>
                    <a:pt x="110" y="101"/>
                    <a:pt x="96" y="112"/>
                  </a:cubicBezTo>
                  <a:cubicBezTo>
                    <a:pt x="83" y="122"/>
                    <a:pt x="67" y="123"/>
                    <a:pt x="45" y="123"/>
                  </a:cubicBezTo>
                  <a:lnTo>
                    <a:pt x="0" y="123"/>
                  </a:lnTo>
                  <a:lnTo>
                    <a:pt x="0" y="0"/>
                  </a:lnTo>
                  <a:lnTo>
                    <a:pt x="45" y="0"/>
                  </a:lnTo>
                  <a:cubicBezTo>
                    <a:pt x="67" y="0"/>
                    <a:pt x="83" y="1"/>
                    <a:pt x="96" y="11"/>
                  </a:cubicBez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6784" y="3383"/>
              <a:ext cx="22" cy="29"/>
            </a:xfrm>
            <a:custGeom>
              <a:avLst/>
              <a:gdLst>
                <a:gd name="T0" fmla="*/ 0 w 95"/>
                <a:gd name="T1" fmla="*/ 0 h 123"/>
                <a:gd name="T2" fmla="*/ 95 w 95"/>
                <a:gd name="T3" fmla="*/ 0 h 123"/>
                <a:gd name="T4" fmla="*/ 95 w 95"/>
                <a:gd name="T5" fmla="*/ 11 h 123"/>
                <a:gd name="T6" fmla="*/ 12 w 95"/>
                <a:gd name="T7" fmla="*/ 11 h 123"/>
                <a:gd name="T8" fmla="*/ 12 w 95"/>
                <a:gd name="T9" fmla="*/ 54 h 123"/>
                <a:gd name="T10" fmla="*/ 88 w 95"/>
                <a:gd name="T11" fmla="*/ 54 h 123"/>
                <a:gd name="T12" fmla="*/ 88 w 95"/>
                <a:gd name="T13" fmla="*/ 66 h 123"/>
                <a:gd name="T14" fmla="*/ 12 w 95"/>
                <a:gd name="T15" fmla="*/ 66 h 123"/>
                <a:gd name="T16" fmla="*/ 12 w 95"/>
                <a:gd name="T17" fmla="*/ 111 h 123"/>
                <a:gd name="T18" fmla="*/ 95 w 95"/>
                <a:gd name="T19" fmla="*/ 111 h 123"/>
                <a:gd name="T20" fmla="*/ 95 w 95"/>
                <a:gd name="T21" fmla="*/ 123 h 123"/>
                <a:gd name="T22" fmla="*/ 0 w 95"/>
                <a:gd name="T23" fmla="*/ 123 h 123"/>
                <a:gd name="T24" fmla="*/ 0 w 95"/>
                <a:gd name="T2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0" y="0"/>
                  </a:moveTo>
                  <a:lnTo>
                    <a:pt x="95" y="0"/>
                  </a:lnTo>
                  <a:lnTo>
                    <a:pt x="95" y="11"/>
                  </a:lnTo>
                  <a:lnTo>
                    <a:pt x="12" y="11"/>
                  </a:lnTo>
                  <a:lnTo>
                    <a:pt x="12" y="54"/>
                  </a:lnTo>
                  <a:lnTo>
                    <a:pt x="88" y="54"/>
                  </a:lnTo>
                  <a:lnTo>
                    <a:pt x="88" y="66"/>
                  </a:lnTo>
                  <a:lnTo>
                    <a:pt x="12" y="66"/>
                  </a:lnTo>
                  <a:lnTo>
                    <a:pt x="12" y="111"/>
                  </a:lnTo>
                  <a:lnTo>
                    <a:pt x="95" y="111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6812" y="3374"/>
              <a:ext cx="25" cy="38"/>
            </a:xfrm>
            <a:custGeom>
              <a:avLst/>
              <a:gdLst>
                <a:gd name="T0" fmla="*/ 78 w 108"/>
                <a:gd name="T1" fmla="*/ 0 h 161"/>
                <a:gd name="T2" fmla="*/ 92 w 108"/>
                <a:gd name="T3" fmla="*/ 0 h 161"/>
                <a:gd name="T4" fmla="*/ 68 w 108"/>
                <a:gd name="T5" fmla="*/ 25 h 161"/>
                <a:gd name="T6" fmla="*/ 54 w 108"/>
                <a:gd name="T7" fmla="*/ 25 h 161"/>
                <a:gd name="T8" fmla="*/ 30 w 108"/>
                <a:gd name="T9" fmla="*/ 0 h 161"/>
                <a:gd name="T10" fmla="*/ 43 w 108"/>
                <a:gd name="T11" fmla="*/ 0 h 161"/>
                <a:gd name="T12" fmla="*/ 61 w 108"/>
                <a:gd name="T13" fmla="*/ 18 h 161"/>
                <a:gd name="T14" fmla="*/ 78 w 108"/>
                <a:gd name="T15" fmla="*/ 0 h 161"/>
                <a:gd name="T16" fmla="*/ 0 w 108"/>
                <a:gd name="T17" fmla="*/ 149 h 161"/>
                <a:gd name="T18" fmla="*/ 91 w 108"/>
                <a:gd name="T19" fmla="*/ 49 h 161"/>
                <a:gd name="T20" fmla="*/ 4 w 108"/>
                <a:gd name="T21" fmla="*/ 49 h 161"/>
                <a:gd name="T22" fmla="*/ 4 w 108"/>
                <a:gd name="T23" fmla="*/ 38 h 161"/>
                <a:gd name="T24" fmla="*/ 108 w 108"/>
                <a:gd name="T25" fmla="*/ 38 h 161"/>
                <a:gd name="T26" fmla="*/ 108 w 108"/>
                <a:gd name="T27" fmla="*/ 49 h 161"/>
                <a:gd name="T28" fmla="*/ 15 w 108"/>
                <a:gd name="T29" fmla="*/ 149 h 161"/>
                <a:gd name="T30" fmla="*/ 108 w 108"/>
                <a:gd name="T31" fmla="*/ 149 h 161"/>
                <a:gd name="T32" fmla="*/ 108 w 108"/>
                <a:gd name="T33" fmla="*/ 161 h 161"/>
                <a:gd name="T34" fmla="*/ 0 w 108"/>
                <a:gd name="T35" fmla="*/ 161 h 161"/>
                <a:gd name="T36" fmla="*/ 0 w 108"/>
                <a:gd name="T37" fmla="*/ 14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161">
                  <a:moveTo>
                    <a:pt x="78" y="0"/>
                  </a:moveTo>
                  <a:lnTo>
                    <a:pt x="92" y="0"/>
                  </a:lnTo>
                  <a:lnTo>
                    <a:pt x="68" y="25"/>
                  </a:lnTo>
                  <a:lnTo>
                    <a:pt x="54" y="25"/>
                  </a:lnTo>
                  <a:lnTo>
                    <a:pt x="30" y="0"/>
                  </a:lnTo>
                  <a:lnTo>
                    <a:pt x="43" y="0"/>
                  </a:lnTo>
                  <a:lnTo>
                    <a:pt x="61" y="18"/>
                  </a:lnTo>
                  <a:lnTo>
                    <a:pt x="78" y="0"/>
                  </a:lnTo>
                  <a:close/>
                  <a:moveTo>
                    <a:pt x="0" y="149"/>
                  </a:moveTo>
                  <a:lnTo>
                    <a:pt x="91" y="49"/>
                  </a:lnTo>
                  <a:lnTo>
                    <a:pt x="4" y="49"/>
                  </a:lnTo>
                  <a:lnTo>
                    <a:pt x="4" y="38"/>
                  </a:lnTo>
                  <a:lnTo>
                    <a:pt x="108" y="38"/>
                  </a:lnTo>
                  <a:lnTo>
                    <a:pt x="108" y="49"/>
                  </a:lnTo>
                  <a:lnTo>
                    <a:pt x="15" y="149"/>
                  </a:lnTo>
                  <a:lnTo>
                    <a:pt x="108" y="149"/>
                  </a:lnTo>
                  <a:lnTo>
                    <a:pt x="108" y="161"/>
                  </a:lnTo>
                  <a:lnTo>
                    <a:pt x="0" y="161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2" name="Freeform 33"/>
            <p:cNvSpPr>
              <a:spLocks/>
            </p:cNvSpPr>
            <p:nvPr/>
          </p:nvSpPr>
          <p:spPr bwMode="auto">
            <a:xfrm>
              <a:off x="6845" y="3383"/>
              <a:ext cx="22" cy="29"/>
            </a:xfrm>
            <a:custGeom>
              <a:avLst/>
              <a:gdLst>
                <a:gd name="T0" fmla="*/ 0 w 95"/>
                <a:gd name="T1" fmla="*/ 0 h 123"/>
                <a:gd name="T2" fmla="*/ 95 w 95"/>
                <a:gd name="T3" fmla="*/ 0 h 123"/>
                <a:gd name="T4" fmla="*/ 95 w 95"/>
                <a:gd name="T5" fmla="*/ 11 h 123"/>
                <a:gd name="T6" fmla="*/ 12 w 95"/>
                <a:gd name="T7" fmla="*/ 11 h 123"/>
                <a:gd name="T8" fmla="*/ 12 w 95"/>
                <a:gd name="T9" fmla="*/ 54 h 123"/>
                <a:gd name="T10" fmla="*/ 88 w 95"/>
                <a:gd name="T11" fmla="*/ 54 h 123"/>
                <a:gd name="T12" fmla="*/ 88 w 95"/>
                <a:gd name="T13" fmla="*/ 66 h 123"/>
                <a:gd name="T14" fmla="*/ 12 w 95"/>
                <a:gd name="T15" fmla="*/ 66 h 123"/>
                <a:gd name="T16" fmla="*/ 12 w 95"/>
                <a:gd name="T17" fmla="*/ 111 h 123"/>
                <a:gd name="T18" fmla="*/ 95 w 95"/>
                <a:gd name="T19" fmla="*/ 111 h 123"/>
                <a:gd name="T20" fmla="*/ 95 w 95"/>
                <a:gd name="T21" fmla="*/ 123 h 123"/>
                <a:gd name="T22" fmla="*/ 0 w 95"/>
                <a:gd name="T23" fmla="*/ 123 h 123"/>
                <a:gd name="T24" fmla="*/ 0 w 95"/>
                <a:gd name="T2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0" y="0"/>
                  </a:moveTo>
                  <a:lnTo>
                    <a:pt x="95" y="0"/>
                  </a:lnTo>
                  <a:lnTo>
                    <a:pt x="95" y="11"/>
                  </a:lnTo>
                  <a:lnTo>
                    <a:pt x="12" y="11"/>
                  </a:lnTo>
                  <a:lnTo>
                    <a:pt x="12" y="54"/>
                  </a:lnTo>
                  <a:lnTo>
                    <a:pt x="88" y="54"/>
                  </a:lnTo>
                  <a:lnTo>
                    <a:pt x="88" y="66"/>
                  </a:lnTo>
                  <a:lnTo>
                    <a:pt x="12" y="66"/>
                  </a:lnTo>
                  <a:lnTo>
                    <a:pt x="12" y="111"/>
                  </a:lnTo>
                  <a:lnTo>
                    <a:pt x="95" y="111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/>
          </p:nvSpPr>
          <p:spPr bwMode="auto">
            <a:xfrm>
              <a:off x="6888" y="3383"/>
              <a:ext cx="29" cy="29"/>
            </a:xfrm>
            <a:custGeom>
              <a:avLst/>
              <a:gdLst>
                <a:gd name="T0" fmla="*/ 92 w 127"/>
                <a:gd name="T1" fmla="*/ 73 h 123"/>
                <a:gd name="T2" fmla="*/ 64 w 127"/>
                <a:gd name="T3" fmla="*/ 10 h 123"/>
                <a:gd name="T4" fmla="*/ 35 w 127"/>
                <a:gd name="T5" fmla="*/ 73 h 123"/>
                <a:gd name="T6" fmla="*/ 92 w 127"/>
                <a:gd name="T7" fmla="*/ 73 h 123"/>
                <a:gd name="T8" fmla="*/ 57 w 127"/>
                <a:gd name="T9" fmla="*/ 0 h 123"/>
                <a:gd name="T10" fmla="*/ 71 w 127"/>
                <a:gd name="T11" fmla="*/ 0 h 123"/>
                <a:gd name="T12" fmla="*/ 127 w 127"/>
                <a:gd name="T13" fmla="*/ 123 h 123"/>
                <a:gd name="T14" fmla="*/ 115 w 127"/>
                <a:gd name="T15" fmla="*/ 123 h 123"/>
                <a:gd name="T16" fmla="*/ 98 w 127"/>
                <a:gd name="T17" fmla="*/ 85 h 123"/>
                <a:gd name="T18" fmla="*/ 30 w 127"/>
                <a:gd name="T19" fmla="*/ 85 h 123"/>
                <a:gd name="T20" fmla="*/ 13 w 127"/>
                <a:gd name="T21" fmla="*/ 123 h 123"/>
                <a:gd name="T22" fmla="*/ 0 w 127"/>
                <a:gd name="T23" fmla="*/ 123 h 123"/>
                <a:gd name="T24" fmla="*/ 57 w 127"/>
                <a:gd name="T2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3">
                  <a:moveTo>
                    <a:pt x="92" y="73"/>
                  </a:moveTo>
                  <a:lnTo>
                    <a:pt x="64" y="10"/>
                  </a:lnTo>
                  <a:lnTo>
                    <a:pt x="35" y="73"/>
                  </a:lnTo>
                  <a:lnTo>
                    <a:pt x="92" y="73"/>
                  </a:lnTo>
                  <a:close/>
                  <a:moveTo>
                    <a:pt x="57" y="0"/>
                  </a:moveTo>
                  <a:lnTo>
                    <a:pt x="71" y="0"/>
                  </a:lnTo>
                  <a:lnTo>
                    <a:pt x="127" y="123"/>
                  </a:lnTo>
                  <a:lnTo>
                    <a:pt x="115" y="123"/>
                  </a:lnTo>
                  <a:lnTo>
                    <a:pt x="98" y="85"/>
                  </a:lnTo>
                  <a:lnTo>
                    <a:pt x="30" y="85"/>
                  </a:lnTo>
                  <a:lnTo>
                    <a:pt x="13" y="123"/>
                  </a:lnTo>
                  <a:lnTo>
                    <a:pt x="0" y="12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4" name="Freeform 35"/>
            <p:cNvSpPr>
              <a:spLocks/>
            </p:cNvSpPr>
            <p:nvPr/>
          </p:nvSpPr>
          <p:spPr bwMode="auto">
            <a:xfrm>
              <a:off x="6936" y="3383"/>
              <a:ext cx="25" cy="29"/>
            </a:xfrm>
            <a:custGeom>
              <a:avLst/>
              <a:gdLst>
                <a:gd name="T0" fmla="*/ 48 w 108"/>
                <a:gd name="T1" fmla="*/ 11 h 123"/>
                <a:gd name="T2" fmla="*/ 0 w 108"/>
                <a:gd name="T3" fmla="*/ 11 h 123"/>
                <a:gd name="T4" fmla="*/ 0 w 108"/>
                <a:gd name="T5" fmla="*/ 0 h 123"/>
                <a:gd name="T6" fmla="*/ 108 w 108"/>
                <a:gd name="T7" fmla="*/ 0 h 123"/>
                <a:gd name="T8" fmla="*/ 108 w 108"/>
                <a:gd name="T9" fmla="*/ 11 h 123"/>
                <a:gd name="T10" fmla="*/ 60 w 108"/>
                <a:gd name="T11" fmla="*/ 11 h 123"/>
                <a:gd name="T12" fmla="*/ 60 w 108"/>
                <a:gd name="T13" fmla="*/ 123 h 123"/>
                <a:gd name="T14" fmla="*/ 48 w 108"/>
                <a:gd name="T15" fmla="*/ 123 h 123"/>
                <a:gd name="T16" fmla="*/ 48 w 108"/>
                <a:gd name="T17" fmla="*/ 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23">
                  <a:moveTo>
                    <a:pt x="48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11"/>
                  </a:lnTo>
                  <a:lnTo>
                    <a:pt x="60" y="11"/>
                  </a:lnTo>
                  <a:lnTo>
                    <a:pt x="60" y="123"/>
                  </a:lnTo>
                  <a:lnTo>
                    <a:pt x="48" y="123"/>
                  </a:lnTo>
                  <a:lnTo>
                    <a:pt x="48" y="11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5" name="Freeform 36"/>
            <p:cNvSpPr>
              <a:spLocks noEditPoints="1"/>
            </p:cNvSpPr>
            <p:nvPr/>
          </p:nvSpPr>
          <p:spPr bwMode="auto">
            <a:xfrm>
              <a:off x="6967" y="3374"/>
              <a:ext cx="22" cy="38"/>
            </a:xfrm>
            <a:custGeom>
              <a:avLst/>
              <a:gdLst>
                <a:gd name="T0" fmla="*/ 66 w 95"/>
                <a:gd name="T1" fmla="*/ 0 h 161"/>
                <a:gd name="T2" fmla="*/ 80 w 95"/>
                <a:gd name="T3" fmla="*/ 0 h 161"/>
                <a:gd name="T4" fmla="*/ 56 w 95"/>
                <a:gd name="T5" fmla="*/ 25 h 161"/>
                <a:gd name="T6" fmla="*/ 42 w 95"/>
                <a:gd name="T7" fmla="*/ 25 h 161"/>
                <a:gd name="T8" fmla="*/ 18 w 95"/>
                <a:gd name="T9" fmla="*/ 0 h 161"/>
                <a:gd name="T10" fmla="*/ 31 w 95"/>
                <a:gd name="T11" fmla="*/ 0 h 161"/>
                <a:gd name="T12" fmla="*/ 49 w 95"/>
                <a:gd name="T13" fmla="*/ 18 h 161"/>
                <a:gd name="T14" fmla="*/ 66 w 95"/>
                <a:gd name="T15" fmla="*/ 0 h 161"/>
                <a:gd name="T16" fmla="*/ 0 w 95"/>
                <a:gd name="T17" fmla="*/ 38 h 161"/>
                <a:gd name="T18" fmla="*/ 95 w 95"/>
                <a:gd name="T19" fmla="*/ 38 h 161"/>
                <a:gd name="T20" fmla="*/ 95 w 95"/>
                <a:gd name="T21" fmla="*/ 49 h 161"/>
                <a:gd name="T22" fmla="*/ 13 w 95"/>
                <a:gd name="T23" fmla="*/ 49 h 161"/>
                <a:gd name="T24" fmla="*/ 13 w 95"/>
                <a:gd name="T25" fmla="*/ 92 h 161"/>
                <a:gd name="T26" fmla="*/ 89 w 95"/>
                <a:gd name="T27" fmla="*/ 92 h 161"/>
                <a:gd name="T28" fmla="*/ 89 w 95"/>
                <a:gd name="T29" fmla="*/ 104 h 161"/>
                <a:gd name="T30" fmla="*/ 13 w 95"/>
                <a:gd name="T31" fmla="*/ 104 h 161"/>
                <a:gd name="T32" fmla="*/ 13 w 95"/>
                <a:gd name="T33" fmla="*/ 149 h 161"/>
                <a:gd name="T34" fmla="*/ 95 w 95"/>
                <a:gd name="T35" fmla="*/ 149 h 161"/>
                <a:gd name="T36" fmla="*/ 95 w 95"/>
                <a:gd name="T37" fmla="*/ 161 h 161"/>
                <a:gd name="T38" fmla="*/ 0 w 95"/>
                <a:gd name="T39" fmla="*/ 161 h 161"/>
                <a:gd name="T40" fmla="*/ 0 w 95"/>
                <a:gd name="T41" fmla="*/ 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61">
                  <a:moveTo>
                    <a:pt x="66" y="0"/>
                  </a:moveTo>
                  <a:lnTo>
                    <a:pt x="80" y="0"/>
                  </a:lnTo>
                  <a:lnTo>
                    <a:pt x="56" y="25"/>
                  </a:lnTo>
                  <a:lnTo>
                    <a:pt x="42" y="25"/>
                  </a:lnTo>
                  <a:lnTo>
                    <a:pt x="18" y="0"/>
                  </a:lnTo>
                  <a:lnTo>
                    <a:pt x="31" y="0"/>
                  </a:lnTo>
                  <a:lnTo>
                    <a:pt x="49" y="18"/>
                  </a:lnTo>
                  <a:lnTo>
                    <a:pt x="66" y="0"/>
                  </a:lnTo>
                  <a:close/>
                  <a:moveTo>
                    <a:pt x="0" y="38"/>
                  </a:moveTo>
                  <a:lnTo>
                    <a:pt x="95" y="38"/>
                  </a:lnTo>
                  <a:lnTo>
                    <a:pt x="95" y="49"/>
                  </a:lnTo>
                  <a:lnTo>
                    <a:pt x="13" y="49"/>
                  </a:lnTo>
                  <a:lnTo>
                    <a:pt x="13" y="92"/>
                  </a:lnTo>
                  <a:lnTo>
                    <a:pt x="89" y="92"/>
                  </a:lnTo>
                  <a:lnTo>
                    <a:pt x="89" y="104"/>
                  </a:lnTo>
                  <a:lnTo>
                    <a:pt x="13" y="104"/>
                  </a:lnTo>
                  <a:lnTo>
                    <a:pt x="13" y="149"/>
                  </a:lnTo>
                  <a:lnTo>
                    <a:pt x="95" y="149"/>
                  </a:lnTo>
                  <a:lnTo>
                    <a:pt x="95" y="161"/>
                  </a:lnTo>
                  <a:lnTo>
                    <a:pt x="0" y="161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6998" y="3383"/>
              <a:ext cx="20" cy="29"/>
            </a:xfrm>
            <a:custGeom>
              <a:avLst/>
              <a:gdLst>
                <a:gd name="T0" fmla="*/ 0 w 90"/>
                <a:gd name="T1" fmla="*/ 0 h 123"/>
                <a:gd name="T2" fmla="*/ 12 w 90"/>
                <a:gd name="T3" fmla="*/ 0 h 123"/>
                <a:gd name="T4" fmla="*/ 12 w 90"/>
                <a:gd name="T5" fmla="*/ 111 h 123"/>
                <a:gd name="T6" fmla="*/ 90 w 90"/>
                <a:gd name="T7" fmla="*/ 111 h 123"/>
                <a:gd name="T8" fmla="*/ 90 w 90"/>
                <a:gd name="T9" fmla="*/ 123 h 123"/>
                <a:gd name="T10" fmla="*/ 0 w 90"/>
                <a:gd name="T11" fmla="*/ 123 h 123"/>
                <a:gd name="T12" fmla="*/ 0 w 90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3">
                  <a:moveTo>
                    <a:pt x="0" y="0"/>
                  </a:moveTo>
                  <a:lnTo>
                    <a:pt x="12" y="0"/>
                  </a:lnTo>
                  <a:lnTo>
                    <a:pt x="12" y="111"/>
                  </a:lnTo>
                  <a:lnTo>
                    <a:pt x="90" y="111"/>
                  </a:lnTo>
                  <a:lnTo>
                    <a:pt x="90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/>
          </p:nvSpPr>
          <p:spPr bwMode="auto">
            <a:xfrm>
              <a:off x="7021" y="3382"/>
              <a:ext cx="30" cy="31"/>
            </a:xfrm>
            <a:custGeom>
              <a:avLst/>
              <a:gdLst>
                <a:gd name="T0" fmla="*/ 117 w 130"/>
                <a:gd name="T1" fmla="*/ 65 h 130"/>
                <a:gd name="T2" fmla="*/ 65 w 130"/>
                <a:gd name="T3" fmla="*/ 12 h 130"/>
                <a:gd name="T4" fmla="*/ 13 w 130"/>
                <a:gd name="T5" fmla="*/ 65 h 130"/>
                <a:gd name="T6" fmla="*/ 65 w 130"/>
                <a:gd name="T7" fmla="*/ 118 h 130"/>
                <a:gd name="T8" fmla="*/ 117 w 130"/>
                <a:gd name="T9" fmla="*/ 65 h 130"/>
                <a:gd name="T10" fmla="*/ 65 w 130"/>
                <a:gd name="T11" fmla="*/ 130 h 130"/>
                <a:gd name="T12" fmla="*/ 0 w 130"/>
                <a:gd name="T13" fmla="*/ 65 h 130"/>
                <a:gd name="T14" fmla="*/ 65 w 130"/>
                <a:gd name="T15" fmla="*/ 0 h 130"/>
                <a:gd name="T16" fmla="*/ 130 w 130"/>
                <a:gd name="T17" fmla="*/ 65 h 130"/>
                <a:gd name="T18" fmla="*/ 65 w 130"/>
                <a:gd name="T1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0">
                  <a:moveTo>
                    <a:pt x="117" y="65"/>
                  </a:moveTo>
                  <a:cubicBezTo>
                    <a:pt x="117" y="32"/>
                    <a:pt x="98" y="12"/>
                    <a:pt x="65" y="12"/>
                  </a:cubicBezTo>
                  <a:cubicBezTo>
                    <a:pt x="32" y="12"/>
                    <a:pt x="13" y="32"/>
                    <a:pt x="13" y="65"/>
                  </a:cubicBezTo>
                  <a:cubicBezTo>
                    <a:pt x="13" y="99"/>
                    <a:pt x="32" y="118"/>
                    <a:pt x="65" y="118"/>
                  </a:cubicBezTo>
                  <a:cubicBezTo>
                    <a:pt x="98" y="118"/>
                    <a:pt x="117" y="99"/>
                    <a:pt x="117" y="65"/>
                  </a:cubicBezTo>
                  <a:close/>
                  <a:moveTo>
                    <a:pt x="65" y="130"/>
                  </a:moveTo>
                  <a:cubicBezTo>
                    <a:pt x="24" y="130"/>
                    <a:pt x="0" y="106"/>
                    <a:pt x="0" y="65"/>
                  </a:cubicBezTo>
                  <a:cubicBezTo>
                    <a:pt x="0" y="25"/>
                    <a:pt x="24" y="0"/>
                    <a:pt x="65" y="0"/>
                  </a:cubicBezTo>
                  <a:cubicBezTo>
                    <a:pt x="105" y="0"/>
                    <a:pt x="130" y="25"/>
                    <a:pt x="130" y="65"/>
                  </a:cubicBezTo>
                  <a:cubicBezTo>
                    <a:pt x="130" y="106"/>
                    <a:pt x="105" y="130"/>
                    <a:pt x="65" y="130"/>
                  </a:cubicBez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8" name="Freeform 39"/>
            <p:cNvSpPr>
              <a:spLocks/>
            </p:cNvSpPr>
            <p:nvPr/>
          </p:nvSpPr>
          <p:spPr bwMode="auto">
            <a:xfrm>
              <a:off x="7056" y="3383"/>
              <a:ext cx="29" cy="29"/>
            </a:xfrm>
            <a:custGeom>
              <a:avLst/>
              <a:gdLst>
                <a:gd name="T0" fmla="*/ 0 w 126"/>
                <a:gd name="T1" fmla="*/ 0 h 123"/>
                <a:gd name="T2" fmla="*/ 13 w 126"/>
                <a:gd name="T3" fmla="*/ 0 h 123"/>
                <a:gd name="T4" fmla="*/ 63 w 126"/>
                <a:gd name="T5" fmla="*/ 112 h 123"/>
                <a:gd name="T6" fmla="*/ 112 w 126"/>
                <a:gd name="T7" fmla="*/ 0 h 123"/>
                <a:gd name="T8" fmla="*/ 126 w 126"/>
                <a:gd name="T9" fmla="*/ 0 h 123"/>
                <a:gd name="T10" fmla="*/ 71 w 126"/>
                <a:gd name="T11" fmla="*/ 123 h 123"/>
                <a:gd name="T12" fmla="*/ 55 w 126"/>
                <a:gd name="T13" fmla="*/ 123 h 123"/>
                <a:gd name="T14" fmla="*/ 0 w 126"/>
                <a:gd name="T1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23">
                  <a:moveTo>
                    <a:pt x="0" y="0"/>
                  </a:moveTo>
                  <a:lnTo>
                    <a:pt x="13" y="0"/>
                  </a:lnTo>
                  <a:lnTo>
                    <a:pt x="63" y="112"/>
                  </a:lnTo>
                  <a:lnTo>
                    <a:pt x="112" y="0"/>
                  </a:lnTo>
                  <a:lnTo>
                    <a:pt x="126" y="0"/>
                  </a:lnTo>
                  <a:lnTo>
                    <a:pt x="71" y="123"/>
                  </a:lnTo>
                  <a:lnTo>
                    <a:pt x="5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9" name="Freeform 40"/>
            <p:cNvSpPr>
              <a:spLocks noEditPoints="1"/>
            </p:cNvSpPr>
            <p:nvPr/>
          </p:nvSpPr>
          <p:spPr bwMode="auto">
            <a:xfrm>
              <a:off x="7088" y="3374"/>
              <a:ext cx="27" cy="38"/>
            </a:xfrm>
            <a:custGeom>
              <a:avLst/>
              <a:gdLst>
                <a:gd name="T0" fmla="*/ 71 w 118"/>
                <a:gd name="T1" fmla="*/ 0 h 161"/>
                <a:gd name="T2" fmla="*/ 86 w 118"/>
                <a:gd name="T3" fmla="*/ 0 h 161"/>
                <a:gd name="T4" fmla="*/ 66 w 118"/>
                <a:gd name="T5" fmla="*/ 25 h 161"/>
                <a:gd name="T6" fmla="*/ 56 w 118"/>
                <a:gd name="T7" fmla="*/ 25 h 161"/>
                <a:gd name="T8" fmla="*/ 71 w 118"/>
                <a:gd name="T9" fmla="*/ 0 h 161"/>
                <a:gd name="T10" fmla="*/ 53 w 118"/>
                <a:gd name="T11" fmla="*/ 108 h 161"/>
                <a:gd name="T12" fmla="*/ 0 w 118"/>
                <a:gd name="T13" fmla="*/ 38 h 161"/>
                <a:gd name="T14" fmla="*/ 15 w 118"/>
                <a:gd name="T15" fmla="*/ 38 h 161"/>
                <a:gd name="T16" fmla="*/ 59 w 118"/>
                <a:gd name="T17" fmla="*/ 98 h 161"/>
                <a:gd name="T18" fmla="*/ 103 w 118"/>
                <a:gd name="T19" fmla="*/ 38 h 161"/>
                <a:gd name="T20" fmla="*/ 118 w 118"/>
                <a:gd name="T21" fmla="*/ 38 h 161"/>
                <a:gd name="T22" fmla="*/ 65 w 118"/>
                <a:gd name="T23" fmla="*/ 108 h 161"/>
                <a:gd name="T24" fmla="*/ 65 w 118"/>
                <a:gd name="T25" fmla="*/ 161 h 161"/>
                <a:gd name="T26" fmla="*/ 53 w 118"/>
                <a:gd name="T27" fmla="*/ 161 h 161"/>
                <a:gd name="T28" fmla="*/ 53 w 118"/>
                <a:gd name="T29" fmla="*/ 10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61">
                  <a:moveTo>
                    <a:pt x="71" y="0"/>
                  </a:moveTo>
                  <a:lnTo>
                    <a:pt x="86" y="0"/>
                  </a:lnTo>
                  <a:lnTo>
                    <a:pt x="66" y="25"/>
                  </a:lnTo>
                  <a:lnTo>
                    <a:pt x="56" y="25"/>
                  </a:lnTo>
                  <a:lnTo>
                    <a:pt x="71" y="0"/>
                  </a:lnTo>
                  <a:close/>
                  <a:moveTo>
                    <a:pt x="53" y="108"/>
                  </a:moveTo>
                  <a:lnTo>
                    <a:pt x="0" y="38"/>
                  </a:lnTo>
                  <a:lnTo>
                    <a:pt x="15" y="38"/>
                  </a:lnTo>
                  <a:lnTo>
                    <a:pt x="59" y="98"/>
                  </a:lnTo>
                  <a:lnTo>
                    <a:pt x="103" y="38"/>
                  </a:lnTo>
                  <a:lnTo>
                    <a:pt x="118" y="38"/>
                  </a:lnTo>
                  <a:lnTo>
                    <a:pt x="65" y="108"/>
                  </a:lnTo>
                  <a:lnTo>
                    <a:pt x="65" y="161"/>
                  </a:lnTo>
                  <a:lnTo>
                    <a:pt x="53" y="161"/>
                  </a:lnTo>
                  <a:lnTo>
                    <a:pt x="53" y="108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0" name="Freeform 41"/>
            <p:cNvSpPr>
              <a:spLocks/>
            </p:cNvSpPr>
            <p:nvPr/>
          </p:nvSpPr>
          <p:spPr bwMode="auto">
            <a:xfrm>
              <a:off x="7121" y="3382"/>
              <a:ext cx="29" cy="31"/>
            </a:xfrm>
            <a:custGeom>
              <a:avLst/>
              <a:gdLst>
                <a:gd name="T0" fmla="*/ 64 w 124"/>
                <a:gd name="T1" fmla="*/ 12 h 130"/>
                <a:gd name="T2" fmla="*/ 12 w 124"/>
                <a:gd name="T3" fmla="*/ 65 h 130"/>
                <a:gd name="T4" fmla="*/ 62 w 124"/>
                <a:gd name="T5" fmla="*/ 118 h 130"/>
                <a:gd name="T6" fmla="*/ 111 w 124"/>
                <a:gd name="T7" fmla="*/ 81 h 130"/>
                <a:gd name="T8" fmla="*/ 124 w 124"/>
                <a:gd name="T9" fmla="*/ 81 h 130"/>
                <a:gd name="T10" fmla="*/ 62 w 124"/>
                <a:gd name="T11" fmla="*/ 130 h 130"/>
                <a:gd name="T12" fmla="*/ 0 w 124"/>
                <a:gd name="T13" fmla="*/ 65 h 130"/>
                <a:gd name="T14" fmla="*/ 65 w 124"/>
                <a:gd name="T15" fmla="*/ 0 h 130"/>
                <a:gd name="T16" fmla="*/ 122 w 124"/>
                <a:gd name="T17" fmla="*/ 44 h 130"/>
                <a:gd name="T18" fmla="*/ 109 w 124"/>
                <a:gd name="T19" fmla="*/ 44 h 130"/>
                <a:gd name="T20" fmla="*/ 64 w 124"/>
                <a:gd name="T21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30">
                  <a:moveTo>
                    <a:pt x="64" y="12"/>
                  </a:moveTo>
                  <a:cubicBezTo>
                    <a:pt x="32" y="12"/>
                    <a:pt x="12" y="32"/>
                    <a:pt x="12" y="65"/>
                  </a:cubicBezTo>
                  <a:cubicBezTo>
                    <a:pt x="12" y="98"/>
                    <a:pt x="32" y="118"/>
                    <a:pt x="62" y="118"/>
                  </a:cubicBezTo>
                  <a:cubicBezTo>
                    <a:pt x="87" y="118"/>
                    <a:pt x="106" y="104"/>
                    <a:pt x="111" y="81"/>
                  </a:cubicBezTo>
                  <a:lnTo>
                    <a:pt x="124" y="81"/>
                  </a:lnTo>
                  <a:cubicBezTo>
                    <a:pt x="118" y="111"/>
                    <a:pt x="95" y="130"/>
                    <a:pt x="62" y="130"/>
                  </a:cubicBezTo>
                  <a:cubicBezTo>
                    <a:pt x="25" y="130"/>
                    <a:pt x="0" y="105"/>
                    <a:pt x="0" y="65"/>
                  </a:cubicBezTo>
                  <a:cubicBezTo>
                    <a:pt x="0" y="25"/>
                    <a:pt x="24" y="0"/>
                    <a:pt x="65" y="0"/>
                  </a:cubicBezTo>
                  <a:cubicBezTo>
                    <a:pt x="97" y="0"/>
                    <a:pt x="118" y="17"/>
                    <a:pt x="122" y="44"/>
                  </a:cubicBezTo>
                  <a:lnTo>
                    <a:pt x="109" y="44"/>
                  </a:lnTo>
                  <a:cubicBezTo>
                    <a:pt x="105" y="24"/>
                    <a:pt x="89" y="12"/>
                    <a:pt x="64" y="12"/>
                  </a:cubicBez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1" name="Freeform 42"/>
            <p:cNvSpPr>
              <a:spLocks/>
            </p:cNvSpPr>
            <p:nvPr/>
          </p:nvSpPr>
          <p:spPr bwMode="auto">
            <a:xfrm>
              <a:off x="7157" y="3383"/>
              <a:ext cx="24" cy="29"/>
            </a:xfrm>
            <a:custGeom>
              <a:avLst/>
              <a:gdLst>
                <a:gd name="T0" fmla="*/ 0 w 105"/>
                <a:gd name="T1" fmla="*/ 0 h 123"/>
                <a:gd name="T2" fmla="*/ 12 w 105"/>
                <a:gd name="T3" fmla="*/ 0 h 123"/>
                <a:gd name="T4" fmla="*/ 12 w 105"/>
                <a:gd name="T5" fmla="*/ 51 h 123"/>
                <a:gd name="T6" fmla="*/ 93 w 105"/>
                <a:gd name="T7" fmla="*/ 51 h 123"/>
                <a:gd name="T8" fmla="*/ 93 w 105"/>
                <a:gd name="T9" fmla="*/ 0 h 123"/>
                <a:gd name="T10" fmla="*/ 105 w 105"/>
                <a:gd name="T11" fmla="*/ 0 h 123"/>
                <a:gd name="T12" fmla="*/ 105 w 105"/>
                <a:gd name="T13" fmla="*/ 123 h 123"/>
                <a:gd name="T14" fmla="*/ 93 w 105"/>
                <a:gd name="T15" fmla="*/ 123 h 123"/>
                <a:gd name="T16" fmla="*/ 93 w 105"/>
                <a:gd name="T17" fmla="*/ 63 h 123"/>
                <a:gd name="T18" fmla="*/ 12 w 105"/>
                <a:gd name="T19" fmla="*/ 63 h 123"/>
                <a:gd name="T20" fmla="*/ 12 w 105"/>
                <a:gd name="T21" fmla="*/ 123 h 123"/>
                <a:gd name="T22" fmla="*/ 0 w 105"/>
                <a:gd name="T23" fmla="*/ 123 h 123"/>
                <a:gd name="T24" fmla="*/ 0 w 105"/>
                <a:gd name="T2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3">
                  <a:moveTo>
                    <a:pt x="0" y="0"/>
                  </a:moveTo>
                  <a:lnTo>
                    <a:pt x="12" y="0"/>
                  </a:lnTo>
                  <a:lnTo>
                    <a:pt x="12" y="51"/>
                  </a:lnTo>
                  <a:lnTo>
                    <a:pt x="93" y="51"/>
                  </a:lnTo>
                  <a:lnTo>
                    <a:pt x="93" y="0"/>
                  </a:lnTo>
                  <a:lnTo>
                    <a:pt x="105" y="0"/>
                  </a:lnTo>
                  <a:lnTo>
                    <a:pt x="105" y="123"/>
                  </a:lnTo>
                  <a:lnTo>
                    <a:pt x="93" y="123"/>
                  </a:lnTo>
                  <a:lnTo>
                    <a:pt x="93" y="63"/>
                  </a:lnTo>
                  <a:lnTo>
                    <a:pt x="12" y="63"/>
                  </a:lnTo>
                  <a:lnTo>
                    <a:pt x="12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2" name="Freeform 43"/>
            <p:cNvSpPr>
              <a:spLocks noEditPoints="1"/>
            </p:cNvSpPr>
            <p:nvPr/>
          </p:nvSpPr>
          <p:spPr bwMode="auto">
            <a:xfrm>
              <a:off x="7190" y="3382"/>
              <a:ext cx="30" cy="31"/>
            </a:xfrm>
            <a:custGeom>
              <a:avLst/>
              <a:gdLst>
                <a:gd name="T0" fmla="*/ 117 w 130"/>
                <a:gd name="T1" fmla="*/ 65 h 130"/>
                <a:gd name="T2" fmla="*/ 65 w 130"/>
                <a:gd name="T3" fmla="*/ 12 h 130"/>
                <a:gd name="T4" fmla="*/ 13 w 130"/>
                <a:gd name="T5" fmla="*/ 65 h 130"/>
                <a:gd name="T6" fmla="*/ 65 w 130"/>
                <a:gd name="T7" fmla="*/ 118 h 130"/>
                <a:gd name="T8" fmla="*/ 117 w 130"/>
                <a:gd name="T9" fmla="*/ 65 h 130"/>
                <a:gd name="T10" fmla="*/ 65 w 130"/>
                <a:gd name="T11" fmla="*/ 130 h 130"/>
                <a:gd name="T12" fmla="*/ 0 w 130"/>
                <a:gd name="T13" fmla="*/ 65 h 130"/>
                <a:gd name="T14" fmla="*/ 65 w 130"/>
                <a:gd name="T15" fmla="*/ 0 h 130"/>
                <a:gd name="T16" fmla="*/ 130 w 130"/>
                <a:gd name="T17" fmla="*/ 65 h 130"/>
                <a:gd name="T18" fmla="*/ 65 w 130"/>
                <a:gd name="T1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0">
                  <a:moveTo>
                    <a:pt x="117" y="65"/>
                  </a:moveTo>
                  <a:cubicBezTo>
                    <a:pt x="117" y="32"/>
                    <a:pt x="98" y="12"/>
                    <a:pt x="65" y="12"/>
                  </a:cubicBezTo>
                  <a:cubicBezTo>
                    <a:pt x="32" y="12"/>
                    <a:pt x="13" y="32"/>
                    <a:pt x="13" y="65"/>
                  </a:cubicBezTo>
                  <a:cubicBezTo>
                    <a:pt x="13" y="99"/>
                    <a:pt x="32" y="118"/>
                    <a:pt x="65" y="118"/>
                  </a:cubicBezTo>
                  <a:cubicBezTo>
                    <a:pt x="98" y="118"/>
                    <a:pt x="117" y="99"/>
                    <a:pt x="117" y="65"/>
                  </a:cubicBezTo>
                  <a:close/>
                  <a:moveTo>
                    <a:pt x="65" y="130"/>
                  </a:moveTo>
                  <a:cubicBezTo>
                    <a:pt x="24" y="130"/>
                    <a:pt x="0" y="106"/>
                    <a:pt x="0" y="65"/>
                  </a:cubicBezTo>
                  <a:cubicBezTo>
                    <a:pt x="0" y="25"/>
                    <a:pt x="24" y="0"/>
                    <a:pt x="65" y="0"/>
                  </a:cubicBezTo>
                  <a:cubicBezTo>
                    <a:pt x="105" y="0"/>
                    <a:pt x="130" y="25"/>
                    <a:pt x="130" y="65"/>
                  </a:cubicBezTo>
                  <a:cubicBezTo>
                    <a:pt x="130" y="106"/>
                    <a:pt x="105" y="130"/>
                    <a:pt x="65" y="130"/>
                  </a:cubicBez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3" name="Freeform 44"/>
            <p:cNvSpPr>
              <a:spLocks/>
            </p:cNvSpPr>
            <p:nvPr/>
          </p:nvSpPr>
          <p:spPr bwMode="auto">
            <a:xfrm>
              <a:off x="7224" y="3383"/>
              <a:ext cx="29" cy="29"/>
            </a:xfrm>
            <a:custGeom>
              <a:avLst/>
              <a:gdLst>
                <a:gd name="T0" fmla="*/ 0 w 126"/>
                <a:gd name="T1" fmla="*/ 0 h 123"/>
                <a:gd name="T2" fmla="*/ 13 w 126"/>
                <a:gd name="T3" fmla="*/ 0 h 123"/>
                <a:gd name="T4" fmla="*/ 63 w 126"/>
                <a:gd name="T5" fmla="*/ 112 h 123"/>
                <a:gd name="T6" fmla="*/ 113 w 126"/>
                <a:gd name="T7" fmla="*/ 0 h 123"/>
                <a:gd name="T8" fmla="*/ 126 w 126"/>
                <a:gd name="T9" fmla="*/ 0 h 123"/>
                <a:gd name="T10" fmla="*/ 71 w 126"/>
                <a:gd name="T11" fmla="*/ 123 h 123"/>
                <a:gd name="T12" fmla="*/ 55 w 126"/>
                <a:gd name="T13" fmla="*/ 123 h 123"/>
                <a:gd name="T14" fmla="*/ 0 w 126"/>
                <a:gd name="T1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23">
                  <a:moveTo>
                    <a:pt x="0" y="0"/>
                  </a:moveTo>
                  <a:lnTo>
                    <a:pt x="13" y="0"/>
                  </a:lnTo>
                  <a:lnTo>
                    <a:pt x="63" y="112"/>
                  </a:lnTo>
                  <a:lnTo>
                    <a:pt x="113" y="0"/>
                  </a:lnTo>
                  <a:lnTo>
                    <a:pt x="126" y="0"/>
                  </a:lnTo>
                  <a:lnTo>
                    <a:pt x="71" y="123"/>
                  </a:lnTo>
                  <a:lnTo>
                    <a:pt x="5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4" name="Freeform 45"/>
            <p:cNvSpPr>
              <a:spLocks/>
            </p:cNvSpPr>
            <p:nvPr/>
          </p:nvSpPr>
          <p:spPr bwMode="auto">
            <a:xfrm>
              <a:off x="7257" y="3383"/>
              <a:ext cx="27" cy="29"/>
            </a:xfrm>
            <a:custGeom>
              <a:avLst/>
              <a:gdLst>
                <a:gd name="T0" fmla="*/ 53 w 118"/>
                <a:gd name="T1" fmla="*/ 70 h 123"/>
                <a:gd name="T2" fmla="*/ 0 w 118"/>
                <a:gd name="T3" fmla="*/ 0 h 123"/>
                <a:gd name="T4" fmla="*/ 15 w 118"/>
                <a:gd name="T5" fmla="*/ 0 h 123"/>
                <a:gd name="T6" fmla="*/ 59 w 118"/>
                <a:gd name="T7" fmla="*/ 60 h 123"/>
                <a:gd name="T8" fmla="*/ 103 w 118"/>
                <a:gd name="T9" fmla="*/ 0 h 123"/>
                <a:gd name="T10" fmla="*/ 118 w 118"/>
                <a:gd name="T11" fmla="*/ 0 h 123"/>
                <a:gd name="T12" fmla="*/ 65 w 118"/>
                <a:gd name="T13" fmla="*/ 70 h 123"/>
                <a:gd name="T14" fmla="*/ 65 w 118"/>
                <a:gd name="T15" fmla="*/ 123 h 123"/>
                <a:gd name="T16" fmla="*/ 53 w 118"/>
                <a:gd name="T17" fmla="*/ 123 h 123"/>
                <a:gd name="T18" fmla="*/ 53 w 118"/>
                <a:gd name="T19" fmla="*/ 7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23">
                  <a:moveTo>
                    <a:pt x="53" y="7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59" y="60"/>
                  </a:lnTo>
                  <a:lnTo>
                    <a:pt x="103" y="0"/>
                  </a:lnTo>
                  <a:lnTo>
                    <a:pt x="118" y="0"/>
                  </a:lnTo>
                  <a:lnTo>
                    <a:pt x="65" y="70"/>
                  </a:lnTo>
                  <a:lnTo>
                    <a:pt x="65" y="123"/>
                  </a:lnTo>
                  <a:lnTo>
                    <a:pt x="53" y="123"/>
                  </a:lnTo>
                  <a:lnTo>
                    <a:pt x="53" y="7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5" name="Rectangle 46"/>
            <p:cNvSpPr>
              <a:spLocks noChangeArrowheads="1"/>
            </p:cNvSpPr>
            <p:nvPr/>
          </p:nvSpPr>
          <p:spPr bwMode="auto">
            <a:xfrm>
              <a:off x="4205" y="3032"/>
              <a:ext cx="604" cy="41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4217" y="3043"/>
              <a:ext cx="580" cy="396"/>
            </a:xfrm>
            <a:prstGeom prst="rect">
              <a:avLst/>
            </a:prstGeom>
            <a:solidFill>
              <a:srgbClr val="044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7" name="Freeform 48"/>
            <p:cNvSpPr>
              <a:spLocks/>
            </p:cNvSpPr>
            <p:nvPr/>
          </p:nvSpPr>
          <p:spPr bwMode="auto">
            <a:xfrm>
              <a:off x="4487" y="3091"/>
              <a:ext cx="40" cy="39"/>
            </a:xfrm>
            <a:custGeom>
              <a:avLst/>
              <a:gdLst>
                <a:gd name="T0" fmla="*/ 33 w 174"/>
                <a:gd name="T1" fmla="*/ 166 h 166"/>
                <a:gd name="T2" fmla="*/ 87 w 174"/>
                <a:gd name="T3" fmla="*/ 127 h 166"/>
                <a:gd name="T4" fmla="*/ 140 w 174"/>
                <a:gd name="T5" fmla="*/ 166 h 166"/>
                <a:gd name="T6" fmla="*/ 120 w 174"/>
                <a:gd name="T7" fmla="*/ 103 h 166"/>
                <a:gd name="T8" fmla="*/ 174 w 174"/>
                <a:gd name="T9" fmla="*/ 64 h 166"/>
                <a:gd name="T10" fmla="*/ 107 w 174"/>
                <a:gd name="T11" fmla="*/ 64 h 166"/>
                <a:gd name="T12" fmla="*/ 87 w 174"/>
                <a:gd name="T13" fmla="*/ 0 h 166"/>
                <a:gd name="T14" fmla="*/ 66 w 174"/>
                <a:gd name="T15" fmla="*/ 64 h 166"/>
                <a:gd name="T16" fmla="*/ 0 w 174"/>
                <a:gd name="T17" fmla="*/ 64 h 166"/>
                <a:gd name="T18" fmla="*/ 54 w 174"/>
                <a:gd name="T19" fmla="*/ 103 h 166"/>
                <a:gd name="T20" fmla="*/ 33 w 174"/>
                <a:gd name="T2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66">
                  <a:moveTo>
                    <a:pt x="33" y="166"/>
                  </a:moveTo>
                  <a:lnTo>
                    <a:pt x="87" y="127"/>
                  </a:lnTo>
                  <a:lnTo>
                    <a:pt x="140" y="166"/>
                  </a:lnTo>
                  <a:lnTo>
                    <a:pt x="120" y="103"/>
                  </a:lnTo>
                  <a:lnTo>
                    <a:pt x="174" y="64"/>
                  </a:lnTo>
                  <a:lnTo>
                    <a:pt x="107" y="64"/>
                  </a:lnTo>
                  <a:lnTo>
                    <a:pt x="87" y="0"/>
                  </a:lnTo>
                  <a:lnTo>
                    <a:pt x="66" y="64"/>
                  </a:lnTo>
                  <a:lnTo>
                    <a:pt x="0" y="64"/>
                  </a:lnTo>
                  <a:lnTo>
                    <a:pt x="54" y="103"/>
                  </a:lnTo>
                  <a:lnTo>
                    <a:pt x="33" y="166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8" name="Freeform 49"/>
            <p:cNvSpPr>
              <a:spLocks/>
            </p:cNvSpPr>
            <p:nvPr/>
          </p:nvSpPr>
          <p:spPr bwMode="auto">
            <a:xfrm>
              <a:off x="4423" y="3108"/>
              <a:ext cx="40" cy="39"/>
            </a:xfrm>
            <a:custGeom>
              <a:avLst/>
              <a:gdLst>
                <a:gd name="T0" fmla="*/ 34 w 175"/>
                <a:gd name="T1" fmla="*/ 166 h 166"/>
                <a:gd name="T2" fmla="*/ 87 w 175"/>
                <a:gd name="T3" fmla="*/ 127 h 166"/>
                <a:gd name="T4" fmla="*/ 141 w 175"/>
                <a:gd name="T5" fmla="*/ 166 h 166"/>
                <a:gd name="T6" fmla="*/ 120 w 175"/>
                <a:gd name="T7" fmla="*/ 103 h 166"/>
                <a:gd name="T8" fmla="*/ 175 w 175"/>
                <a:gd name="T9" fmla="*/ 64 h 166"/>
                <a:gd name="T10" fmla="*/ 108 w 175"/>
                <a:gd name="T11" fmla="*/ 64 h 166"/>
                <a:gd name="T12" fmla="*/ 87 w 175"/>
                <a:gd name="T13" fmla="*/ 0 h 166"/>
                <a:gd name="T14" fmla="*/ 67 w 175"/>
                <a:gd name="T15" fmla="*/ 64 h 166"/>
                <a:gd name="T16" fmla="*/ 0 w 175"/>
                <a:gd name="T17" fmla="*/ 64 h 166"/>
                <a:gd name="T18" fmla="*/ 54 w 175"/>
                <a:gd name="T19" fmla="*/ 103 h 166"/>
                <a:gd name="T20" fmla="*/ 34 w 175"/>
                <a:gd name="T2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34" y="166"/>
                  </a:moveTo>
                  <a:lnTo>
                    <a:pt x="87" y="127"/>
                  </a:lnTo>
                  <a:lnTo>
                    <a:pt x="141" y="166"/>
                  </a:lnTo>
                  <a:lnTo>
                    <a:pt x="120" y="103"/>
                  </a:lnTo>
                  <a:lnTo>
                    <a:pt x="175" y="64"/>
                  </a:lnTo>
                  <a:lnTo>
                    <a:pt x="108" y="64"/>
                  </a:lnTo>
                  <a:lnTo>
                    <a:pt x="87" y="0"/>
                  </a:lnTo>
                  <a:lnTo>
                    <a:pt x="67" y="64"/>
                  </a:lnTo>
                  <a:lnTo>
                    <a:pt x="0" y="64"/>
                  </a:lnTo>
                  <a:lnTo>
                    <a:pt x="54" y="103"/>
                  </a:lnTo>
                  <a:lnTo>
                    <a:pt x="34" y="166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9" name="Freeform 50"/>
            <p:cNvSpPr>
              <a:spLocks/>
            </p:cNvSpPr>
            <p:nvPr/>
          </p:nvSpPr>
          <p:spPr bwMode="auto">
            <a:xfrm>
              <a:off x="4377" y="3156"/>
              <a:ext cx="40" cy="39"/>
            </a:xfrm>
            <a:custGeom>
              <a:avLst/>
              <a:gdLst>
                <a:gd name="T0" fmla="*/ 88 w 175"/>
                <a:gd name="T1" fmla="*/ 0 h 166"/>
                <a:gd name="T2" fmla="*/ 67 w 175"/>
                <a:gd name="T3" fmla="*/ 64 h 166"/>
                <a:gd name="T4" fmla="*/ 0 w 175"/>
                <a:gd name="T5" fmla="*/ 64 h 166"/>
                <a:gd name="T6" fmla="*/ 55 w 175"/>
                <a:gd name="T7" fmla="*/ 103 h 166"/>
                <a:gd name="T8" fmla="*/ 34 w 175"/>
                <a:gd name="T9" fmla="*/ 166 h 166"/>
                <a:gd name="T10" fmla="*/ 88 w 175"/>
                <a:gd name="T11" fmla="*/ 127 h 166"/>
                <a:gd name="T12" fmla="*/ 141 w 175"/>
                <a:gd name="T13" fmla="*/ 166 h 166"/>
                <a:gd name="T14" fmla="*/ 121 w 175"/>
                <a:gd name="T15" fmla="*/ 103 h 166"/>
                <a:gd name="T16" fmla="*/ 175 w 175"/>
                <a:gd name="T17" fmla="*/ 64 h 166"/>
                <a:gd name="T18" fmla="*/ 108 w 175"/>
                <a:gd name="T19" fmla="*/ 64 h 166"/>
                <a:gd name="T20" fmla="*/ 88 w 175"/>
                <a:gd name="T2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88" y="0"/>
                  </a:moveTo>
                  <a:lnTo>
                    <a:pt x="67" y="64"/>
                  </a:lnTo>
                  <a:lnTo>
                    <a:pt x="0" y="64"/>
                  </a:lnTo>
                  <a:lnTo>
                    <a:pt x="55" y="103"/>
                  </a:lnTo>
                  <a:lnTo>
                    <a:pt x="34" y="166"/>
                  </a:lnTo>
                  <a:lnTo>
                    <a:pt x="88" y="127"/>
                  </a:lnTo>
                  <a:lnTo>
                    <a:pt x="141" y="166"/>
                  </a:lnTo>
                  <a:lnTo>
                    <a:pt x="121" y="103"/>
                  </a:lnTo>
                  <a:lnTo>
                    <a:pt x="175" y="64"/>
                  </a:lnTo>
                  <a:lnTo>
                    <a:pt x="108" y="6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0" name="Freeform 51"/>
            <p:cNvSpPr>
              <a:spLocks/>
            </p:cNvSpPr>
            <p:nvPr/>
          </p:nvSpPr>
          <p:spPr bwMode="auto">
            <a:xfrm>
              <a:off x="4360" y="3221"/>
              <a:ext cx="40" cy="38"/>
            </a:xfrm>
            <a:custGeom>
              <a:avLst/>
              <a:gdLst>
                <a:gd name="T0" fmla="*/ 88 w 175"/>
                <a:gd name="T1" fmla="*/ 127 h 166"/>
                <a:gd name="T2" fmla="*/ 141 w 175"/>
                <a:gd name="T3" fmla="*/ 166 h 166"/>
                <a:gd name="T4" fmla="*/ 121 w 175"/>
                <a:gd name="T5" fmla="*/ 102 h 166"/>
                <a:gd name="T6" fmla="*/ 175 w 175"/>
                <a:gd name="T7" fmla="*/ 63 h 166"/>
                <a:gd name="T8" fmla="*/ 108 w 175"/>
                <a:gd name="T9" fmla="*/ 63 h 166"/>
                <a:gd name="T10" fmla="*/ 88 w 175"/>
                <a:gd name="T11" fmla="*/ 0 h 166"/>
                <a:gd name="T12" fmla="*/ 67 w 175"/>
                <a:gd name="T13" fmla="*/ 64 h 166"/>
                <a:gd name="T14" fmla="*/ 0 w 175"/>
                <a:gd name="T15" fmla="*/ 63 h 166"/>
                <a:gd name="T16" fmla="*/ 54 w 175"/>
                <a:gd name="T17" fmla="*/ 102 h 166"/>
                <a:gd name="T18" fmla="*/ 34 w 175"/>
                <a:gd name="T19" fmla="*/ 166 h 166"/>
                <a:gd name="T20" fmla="*/ 88 w 175"/>
                <a:gd name="T21" fmla="*/ 12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88" y="127"/>
                  </a:moveTo>
                  <a:lnTo>
                    <a:pt x="141" y="166"/>
                  </a:lnTo>
                  <a:lnTo>
                    <a:pt x="121" y="102"/>
                  </a:lnTo>
                  <a:lnTo>
                    <a:pt x="175" y="63"/>
                  </a:lnTo>
                  <a:lnTo>
                    <a:pt x="108" y="63"/>
                  </a:lnTo>
                  <a:lnTo>
                    <a:pt x="88" y="0"/>
                  </a:lnTo>
                  <a:lnTo>
                    <a:pt x="67" y="64"/>
                  </a:lnTo>
                  <a:lnTo>
                    <a:pt x="0" y="63"/>
                  </a:lnTo>
                  <a:lnTo>
                    <a:pt x="54" y="102"/>
                  </a:lnTo>
                  <a:lnTo>
                    <a:pt x="34" y="166"/>
                  </a:lnTo>
                  <a:lnTo>
                    <a:pt x="88" y="127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1" name="Freeform 52"/>
            <p:cNvSpPr>
              <a:spLocks/>
            </p:cNvSpPr>
            <p:nvPr/>
          </p:nvSpPr>
          <p:spPr bwMode="auto">
            <a:xfrm>
              <a:off x="4377" y="3285"/>
              <a:ext cx="40" cy="39"/>
            </a:xfrm>
            <a:custGeom>
              <a:avLst/>
              <a:gdLst>
                <a:gd name="T0" fmla="*/ 108 w 175"/>
                <a:gd name="T1" fmla="*/ 64 h 166"/>
                <a:gd name="T2" fmla="*/ 88 w 175"/>
                <a:gd name="T3" fmla="*/ 0 h 166"/>
                <a:gd name="T4" fmla="*/ 67 w 175"/>
                <a:gd name="T5" fmla="*/ 64 h 166"/>
                <a:gd name="T6" fmla="*/ 0 w 175"/>
                <a:gd name="T7" fmla="*/ 64 h 166"/>
                <a:gd name="T8" fmla="*/ 55 w 175"/>
                <a:gd name="T9" fmla="*/ 103 h 166"/>
                <a:gd name="T10" fmla="*/ 34 w 175"/>
                <a:gd name="T11" fmla="*/ 166 h 166"/>
                <a:gd name="T12" fmla="*/ 88 w 175"/>
                <a:gd name="T13" fmla="*/ 127 h 166"/>
                <a:gd name="T14" fmla="*/ 141 w 175"/>
                <a:gd name="T15" fmla="*/ 166 h 166"/>
                <a:gd name="T16" fmla="*/ 121 w 175"/>
                <a:gd name="T17" fmla="*/ 103 h 166"/>
                <a:gd name="T18" fmla="*/ 175 w 175"/>
                <a:gd name="T19" fmla="*/ 64 h 166"/>
                <a:gd name="T20" fmla="*/ 108 w 175"/>
                <a:gd name="T21" fmla="*/ 6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108" y="64"/>
                  </a:moveTo>
                  <a:lnTo>
                    <a:pt x="88" y="0"/>
                  </a:lnTo>
                  <a:lnTo>
                    <a:pt x="67" y="64"/>
                  </a:lnTo>
                  <a:lnTo>
                    <a:pt x="0" y="64"/>
                  </a:lnTo>
                  <a:lnTo>
                    <a:pt x="55" y="103"/>
                  </a:lnTo>
                  <a:lnTo>
                    <a:pt x="34" y="166"/>
                  </a:lnTo>
                  <a:lnTo>
                    <a:pt x="88" y="127"/>
                  </a:lnTo>
                  <a:lnTo>
                    <a:pt x="141" y="166"/>
                  </a:lnTo>
                  <a:lnTo>
                    <a:pt x="121" y="103"/>
                  </a:lnTo>
                  <a:lnTo>
                    <a:pt x="175" y="64"/>
                  </a:lnTo>
                  <a:lnTo>
                    <a:pt x="108" y="64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2" name="Freeform 53"/>
            <p:cNvSpPr>
              <a:spLocks/>
            </p:cNvSpPr>
            <p:nvPr/>
          </p:nvSpPr>
          <p:spPr bwMode="auto">
            <a:xfrm>
              <a:off x="4423" y="3333"/>
              <a:ext cx="40" cy="39"/>
            </a:xfrm>
            <a:custGeom>
              <a:avLst/>
              <a:gdLst>
                <a:gd name="T0" fmla="*/ 108 w 175"/>
                <a:gd name="T1" fmla="*/ 63 h 166"/>
                <a:gd name="T2" fmla="*/ 88 w 175"/>
                <a:gd name="T3" fmla="*/ 0 h 166"/>
                <a:gd name="T4" fmla="*/ 67 w 175"/>
                <a:gd name="T5" fmla="*/ 64 h 166"/>
                <a:gd name="T6" fmla="*/ 0 w 175"/>
                <a:gd name="T7" fmla="*/ 63 h 166"/>
                <a:gd name="T8" fmla="*/ 55 w 175"/>
                <a:gd name="T9" fmla="*/ 102 h 166"/>
                <a:gd name="T10" fmla="*/ 34 w 175"/>
                <a:gd name="T11" fmla="*/ 166 h 166"/>
                <a:gd name="T12" fmla="*/ 88 w 175"/>
                <a:gd name="T13" fmla="*/ 127 h 166"/>
                <a:gd name="T14" fmla="*/ 141 w 175"/>
                <a:gd name="T15" fmla="*/ 166 h 166"/>
                <a:gd name="T16" fmla="*/ 121 w 175"/>
                <a:gd name="T17" fmla="*/ 102 h 166"/>
                <a:gd name="T18" fmla="*/ 175 w 175"/>
                <a:gd name="T19" fmla="*/ 63 h 166"/>
                <a:gd name="T20" fmla="*/ 108 w 175"/>
                <a:gd name="T21" fmla="*/ 6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108" y="63"/>
                  </a:moveTo>
                  <a:lnTo>
                    <a:pt x="88" y="0"/>
                  </a:lnTo>
                  <a:lnTo>
                    <a:pt x="67" y="64"/>
                  </a:lnTo>
                  <a:lnTo>
                    <a:pt x="0" y="63"/>
                  </a:lnTo>
                  <a:lnTo>
                    <a:pt x="55" y="102"/>
                  </a:lnTo>
                  <a:lnTo>
                    <a:pt x="34" y="166"/>
                  </a:lnTo>
                  <a:lnTo>
                    <a:pt x="88" y="127"/>
                  </a:lnTo>
                  <a:lnTo>
                    <a:pt x="141" y="166"/>
                  </a:lnTo>
                  <a:lnTo>
                    <a:pt x="121" y="102"/>
                  </a:lnTo>
                  <a:lnTo>
                    <a:pt x="175" y="63"/>
                  </a:lnTo>
                  <a:lnTo>
                    <a:pt x="108" y="63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3" name="Freeform 54"/>
            <p:cNvSpPr>
              <a:spLocks/>
            </p:cNvSpPr>
            <p:nvPr/>
          </p:nvSpPr>
          <p:spPr bwMode="auto">
            <a:xfrm>
              <a:off x="4487" y="3350"/>
              <a:ext cx="40" cy="39"/>
            </a:xfrm>
            <a:custGeom>
              <a:avLst/>
              <a:gdLst>
                <a:gd name="T0" fmla="*/ 107 w 174"/>
                <a:gd name="T1" fmla="*/ 64 h 166"/>
                <a:gd name="T2" fmla="*/ 87 w 174"/>
                <a:gd name="T3" fmla="*/ 0 h 166"/>
                <a:gd name="T4" fmla="*/ 66 w 174"/>
                <a:gd name="T5" fmla="*/ 64 h 166"/>
                <a:gd name="T6" fmla="*/ 0 w 174"/>
                <a:gd name="T7" fmla="*/ 64 h 166"/>
                <a:gd name="T8" fmla="*/ 54 w 174"/>
                <a:gd name="T9" fmla="*/ 103 h 166"/>
                <a:gd name="T10" fmla="*/ 34 w 174"/>
                <a:gd name="T11" fmla="*/ 166 h 166"/>
                <a:gd name="T12" fmla="*/ 87 w 174"/>
                <a:gd name="T13" fmla="*/ 127 h 166"/>
                <a:gd name="T14" fmla="*/ 140 w 174"/>
                <a:gd name="T15" fmla="*/ 166 h 166"/>
                <a:gd name="T16" fmla="*/ 120 w 174"/>
                <a:gd name="T17" fmla="*/ 103 h 166"/>
                <a:gd name="T18" fmla="*/ 174 w 174"/>
                <a:gd name="T19" fmla="*/ 64 h 166"/>
                <a:gd name="T20" fmla="*/ 107 w 174"/>
                <a:gd name="T21" fmla="*/ 6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66">
                  <a:moveTo>
                    <a:pt x="107" y="64"/>
                  </a:moveTo>
                  <a:lnTo>
                    <a:pt x="87" y="0"/>
                  </a:lnTo>
                  <a:lnTo>
                    <a:pt x="66" y="64"/>
                  </a:lnTo>
                  <a:lnTo>
                    <a:pt x="0" y="64"/>
                  </a:lnTo>
                  <a:lnTo>
                    <a:pt x="54" y="103"/>
                  </a:lnTo>
                  <a:lnTo>
                    <a:pt x="34" y="166"/>
                  </a:lnTo>
                  <a:lnTo>
                    <a:pt x="87" y="127"/>
                  </a:lnTo>
                  <a:lnTo>
                    <a:pt x="140" y="166"/>
                  </a:lnTo>
                  <a:lnTo>
                    <a:pt x="120" y="103"/>
                  </a:lnTo>
                  <a:lnTo>
                    <a:pt x="174" y="64"/>
                  </a:lnTo>
                  <a:lnTo>
                    <a:pt x="107" y="64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4" name="Freeform 55"/>
            <p:cNvSpPr>
              <a:spLocks/>
            </p:cNvSpPr>
            <p:nvPr/>
          </p:nvSpPr>
          <p:spPr bwMode="auto">
            <a:xfrm>
              <a:off x="4550" y="3333"/>
              <a:ext cx="40" cy="39"/>
            </a:xfrm>
            <a:custGeom>
              <a:avLst/>
              <a:gdLst>
                <a:gd name="T0" fmla="*/ 108 w 175"/>
                <a:gd name="T1" fmla="*/ 63 h 166"/>
                <a:gd name="T2" fmla="*/ 87 w 175"/>
                <a:gd name="T3" fmla="*/ 0 h 166"/>
                <a:gd name="T4" fmla="*/ 67 w 175"/>
                <a:gd name="T5" fmla="*/ 64 h 166"/>
                <a:gd name="T6" fmla="*/ 0 w 175"/>
                <a:gd name="T7" fmla="*/ 63 h 166"/>
                <a:gd name="T8" fmla="*/ 54 w 175"/>
                <a:gd name="T9" fmla="*/ 102 h 166"/>
                <a:gd name="T10" fmla="*/ 34 w 175"/>
                <a:gd name="T11" fmla="*/ 166 h 166"/>
                <a:gd name="T12" fmla="*/ 87 w 175"/>
                <a:gd name="T13" fmla="*/ 127 h 166"/>
                <a:gd name="T14" fmla="*/ 141 w 175"/>
                <a:gd name="T15" fmla="*/ 166 h 166"/>
                <a:gd name="T16" fmla="*/ 120 w 175"/>
                <a:gd name="T17" fmla="*/ 102 h 166"/>
                <a:gd name="T18" fmla="*/ 175 w 175"/>
                <a:gd name="T19" fmla="*/ 63 h 166"/>
                <a:gd name="T20" fmla="*/ 108 w 175"/>
                <a:gd name="T21" fmla="*/ 6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108" y="63"/>
                  </a:moveTo>
                  <a:lnTo>
                    <a:pt x="87" y="0"/>
                  </a:lnTo>
                  <a:lnTo>
                    <a:pt x="67" y="64"/>
                  </a:lnTo>
                  <a:lnTo>
                    <a:pt x="0" y="63"/>
                  </a:lnTo>
                  <a:lnTo>
                    <a:pt x="54" y="102"/>
                  </a:lnTo>
                  <a:lnTo>
                    <a:pt x="34" y="166"/>
                  </a:lnTo>
                  <a:lnTo>
                    <a:pt x="87" y="127"/>
                  </a:lnTo>
                  <a:lnTo>
                    <a:pt x="141" y="166"/>
                  </a:lnTo>
                  <a:lnTo>
                    <a:pt x="120" y="102"/>
                  </a:lnTo>
                  <a:lnTo>
                    <a:pt x="175" y="63"/>
                  </a:lnTo>
                  <a:lnTo>
                    <a:pt x="108" y="63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5" name="Freeform 56"/>
            <p:cNvSpPr>
              <a:spLocks/>
            </p:cNvSpPr>
            <p:nvPr/>
          </p:nvSpPr>
          <p:spPr bwMode="auto">
            <a:xfrm>
              <a:off x="4596" y="3285"/>
              <a:ext cx="40" cy="39"/>
            </a:xfrm>
            <a:custGeom>
              <a:avLst/>
              <a:gdLst>
                <a:gd name="T0" fmla="*/ 108 w 174"/>
                <a:gd name="T1" fmla="*/ 64 h 166"/>
                <a:gd name="T2" fmla="*/ 87 w 174"/>
                <a:gd name="T3" fmla="*/ 0 h 166"/>
                <a:gd name="T4" fmla="*/ 67 w 174"/>
                <a:gd name="T5" fmla="*/ 64 h 166"/>
                <a:gd name="T6" fmla="*/ 0 w 174"/>
                <a:gd name="T7" fmla="*/ 64 h 166"/>
                <a:gd name="T8" fmla="*/ 54 w 174"/>
                <a:gd name="T9" fmla="*/ 103 h 166"/>
                <a:gd name="T10" fmla="*/ 34 w 174"/>
                <a:gd name="T11" fmla="*/ 166 h 166"/>
                <a:gd name="T12" fmla="*/ 87 w 174"/>
                <a:gd name="T13" fmla="*/ 127 h 166"/>
                <a:gd name="T14" fmla="*/ 141 w 174"/>
                <a:gd name="T15" fmla="*/ 166 h 166"/>
                <a:gd name="T16" fmla="*/ 120 w 174"/>
                <a:gd name="T17" fmla="*/ 103 h 166"/>
                <a:gd name="T18" fmla="*/ 174 w 174"/>
                <a:gd name="T19" fmla="*/ 64 h 166"/>
                <a:gd name="T20" fmla="*/ 108 w 174"/>
                <a:gd name="T21" fmla="*/ 6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66">
                  <a:moveTo>
                    <a:pt x="108" y="64"/>
                  </a:moveTo>
                  <a:lnTo>
                    <a:pt x="87" y="0"/>
                  </a:lnTo>
                  <a:lnTo>
                    <a:pt x="67" y="64"/>
                  </a:lnTo>
                  <a:lnTo>
                    <a:pt x="0" y="64"/>
                  </a:lnTo>
                  <a:lnTo>
                    <a:pt x="54" y="103"/>
                  </a:lnTo>
                  <a:lnTo>
                    <a:pt x="34" y="166"/>
                  </a:lnTo>
                  <a:lnTo>
                    <a:pt x="87" y="127"/>
                  </a:lnTo>
                  <a:lnTo>
                    <a:pt x="141" y="166"/>
                  </a:lnTo>
                  <a:lnTo>
                    <a:pt x="120" y="103"/>
                  </a:lnTo>
                  <a:lnTo>
                    <a:pt x="174" y="64"/>
                  </a:lnTo>
                  <a:lnTo>
                    <a:pt x="108" y="64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6" name="Freeform 57"/>
            <p:cNvSpPr>
              <a:spLocks/>
            </p:cNvSpPr>
            <p:nvPr/>
          </p:nvSpPr>
          <p:spPr bwMode="auto">
            <a:xfrm>
              <a:off x="4613" y="3220"/>
              <a:ext cx="40" cy="39"/>
            </a:xfrm>
            <a:custGeom>
              <a:avLst/>
              <a:gdLst>
                <a:gd name="T0" fmla="*/ 175 w 175"/>
                <a:gd name="T1" fmla="*/ 64 h 166"/>
                <a:gd name="T2" fmla="*/ 108 w 175"/>
                <a:gd name="T3" fmla="*/ 64 h 166"/>
                <a:gd name="T4" fmla="*/ 88 w 175"/>
                <a:gd name="T5" fmla="*/ 0 h 166"/>
                <a:gd name="T6" fmla="*/ 67 w 175"/>
                <a:gd name="T7" fmla="*/ 64 h 166"/>
                <a:gd name="T8" fmla="*/ 0 w 175"/>
                <a:gd name="T9" fmla="*/ 64 h 166"/>
                <a:gd name="T10" fmla="*/ 54 w 175"/>
                <a:gd name="T11" fmla="*/ 103 h 166"/>
                <a:gd name="T12" fmla="*/ 34 w 175"/>
                <a:gd name="T13" fmla="*/ 166 h 166"/>
                <a:gd name="T14" fmla="*/ 88 w 175"/>
                <a:gd name="T15" fmla="*/ 127 h 166"/>
                <a:gd name="T16" fmla="*/ 141 w 175"/>
                <a:gd name="T17" fmla="*/ 166 h 166"/>
                <a:gd name="T18" fmla="*/ 121 w 175"/>
                <a:gd name="T19" fmla="*/ 103 h 166"/>
                <a:gd name="T20" fmla="*/ 175 w 175"/>
                <a:gd name="T21" fmla="*/ 6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175" y="64"/>
                  </a:moveTo>
                  <a:lnTo>
                    <a:pt x="108" y="64"/>
                  </a:lnTo>
                  <a:lnTo>
                    <a:pt x="88" y="0"/>
                  </a:lnTo>
                  <a:lnTo>
                    <a:pt x="67" y="64"/>
                  </a:lnTo>
                  <a:lnTo>
                    <a:pt x="0" y="64"/>
                  </a:lnTo>
                  <a:lnTo>
                    <a:pt x="54" y="103"/>
                  </a:lnTo>
                  <a:lnTo>
                    <a:pt x="34" y="166"/>
                  </a:lnTo>
                  <a:lnTo>
                    <a:pt x="88" y="127"/>
                  </a:lnTo>
                  <a:lnTo>
                    <a:pt x="141" y="166"/>
                  </a:lnTo>
                  <a:lnTo>
                    <a:pt x="121" y="103"/>
                  </a:lnTo>
                  <a:lnTo>
                    <a:pt x="175" y="64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7" name="Freeform 58"/>
            <p:cNvSpPr>
              <a:spLocks/>
            </p:cNvSpPr>
            <p:nvPr/>
          </p:nvSpPr>
          <p:spPr bwMode="auto">
            <a:xfrm>
              <a:off x="4596" y="3156"/>
              <a:ext cx="40" cy="38"/>
            </a:xfrm>
            <a:custGeom>
              <a:avLst/>
              <a:gdLst>
                <a:gd name="T0" fmla="*/ 34 w 174"/>
                <a:gd name="T1" fmla="*/ 165 h 165"/>
                <a:gd name="T2" fmla="*/ 87 w 174"/>
                <a:gd name="T3" fmla="*/ 126 h 165"/>
                <a:gd name="T4" fmla="*/ 141 w 174"/>
                <a:gd name="T5" fmla="*/ 165 h 165"/>
                <a:gd name="T6" fmla="*/ 120 w 174"/>
                <a:gd name="T7" fmla="*/ 102 h 165"/>
                <a:gd name="T8" fmla="*/ 174 w 174"/>
                <a:gd name="T9" fmla="*/ 63 h 165"/>
                <a:gd name="T10" fmla="*/ 108 w 174"/>
                <a:gd name="T11" fmla="*/ 63 h 165"/>
                <a:gd name="T12" fmla="*/ 87 w 174"/>
                <a:gd name="T13" fmla="*/ 0 h 165"/>
                <a:gd name="T14" fmla="*/ 67 w 174"/>
                <a:gd name="T15" fmla="*/ 64 h 165"/>
                <a:gd name="T16" fmla="*/ 0 w 174"/>
                <a:gd name="T17" fmla="*/ 63 h 165"/>
                <a:gd name="T18" fmla="*/ 54 w 174"/>
                <a:gd name="T19" fmla="*/ 102 h 165"/>
                <a:gd name="T20" fmla="*/ 34 w 174"/>
                <a:gd name="T21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65">
                  <a:moveTo>
                    <a:pt x="34" y="165"/>
                  </a:moveTo>
                  <a:lnTo>
                    <a:pt x="87" y="126"/>
                  </a:lnTo>
                  <a:lnTo>
                    <a:pt x="141" y="165"/>
                  </a:lnTo>
                  <a:lnTo>
                    <a:pt x="120" y="102"/>
                  </a:lnTo>
                  <a:lnTo>
                    <a:pt x="174" y="63"/>
                  </a:lnTo>
                  <a:lnTo>
                    <a:pt x="108" y="63"/>
                  </a:lnTo>
                  <a:lnTo>
                    <a:pt x="87" y="0"/>
                  </a:lnTo>
                  <a:lnTo>
                    <a:pt x="67" y="64"/>
                  </a:lnTo>
                  <a:lnTo>
                    <a:pt x="0" y="63"/>
                  </a:lnTo>
                  <a:lnTo>
                    <a:pt x="54" y="102"/>
                  </a:lnTo>
                  <a:lnTo>
                    <a:pt x="34" y="165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8" name="Freeform 59"/>
            <p:cNvSpPr>
              <a:spLocks/>
            </p:cNvSpPr>
            <p:nvPr/>
          </p:nvSpPr>
          <p:spPr bwMode="auto">
            <a:xfrm>
              <a:off x="4550" y="3108"/>
              <a:ext cx="40" cy="39"/>
            </a:xfrm>
            <a:custGeom>
              <a:avLst/>
              <a:gdLst>
                <a:gd name="T0" fmla="*/ 87 w 175"/>
                <a:gd name="T1" fmla="*/ 0 h 166"/>
                <a:gd name="T2" fmla="*/ 67 w 175"/>
                <a:gd name="T3" fmla="*/ 64 h 166"/>
                <a:gd name="T4" fmla="*/ 0 w 175"/>
                <a:gd name="T5" fmla="*/ 64 h 166"/>
                <a:gd name="T6" fmla="*/ 54 w 175"/>
                <a:gd name="T7" fmla="*/ 103 h 166"/>
                <a:gd name="T8" fmla="*/ 34 w 175"/>
                <a:gd name="T9" fmla="*/ 166 h 166"/>
                <a:gd name="T10" fmla="*/ 87 w 175"/>
                <a:gd name="T11" fmla="*/ 127 h 166"/>
                <a:gd name="T12" fmla="*/ 141 w 175"/>
                <a:gd name="T13" fmla="*/ 166 h 166"/>
                <a:gd name="T14" fmla="*/ 120 w 175"/>
                <a:gd name="T15" fmla="*/ 103 h 166"/>
                <a:gd name="T16" fmla="*/ 175 w 175"/>
                <a:gd name="T17" fmla="*/ 64 h 166"/>
                <a:gd name="T18" fmla="*/ 107 w 175"/>
                <a:gd name="T19" fmla="*/ 64 h 166"/>
                <a:gd name="T20" fmla="*/ 87 w 175"/>
                <a:gd name="T2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87" y="0"/>
                  </a:moveTo>
                  <a:lnTo>
                    <a:pt x="67" y="64"/>
                  </a:lnTo>
                  <a:lnTo>
                    <a:pt x="0" y="64"/>
                  </a:lnTo>
                  <a:lnTo>
                    <a:pt x="54" y="103"/>
                  </a:lnTo>
                  <a:lnTo>
                    <a:pt x="34" y="166"/>
                  </a:lnTo>
                  <a:lnTo>
                    <a:pt x="87" y="127"/>
                  </a:lnTo>
                  <a:lnTo>
                    <a:pt x="141" y="166"/>
                  </a:lnTo>
                  <a:lnTo>
                    <a:pt x="120" y="103"/>
                  </a:lnTo>
                  <a:lnTo>
                    <a:pt x="175" y="64"/>
                  </a:lnTo>
                  <a:lnTo>
                    <a:pt x="107" y="64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9" name="Freeform 60"/>
            <p:cNvSpPr>
              <a:spLocks/>
            </p:cNvSpPr>
            <p:nvPr/>
          </p:nvSpPr>
          <p:spPr bwMode="auto">
            <a:xfrm>
              <a:off x="4859" y="3103"/>
              <a:ext cx="38" cy="56"/>
            </a:xfrm>
            <a:custGeom>
              <a:avLst/>
              <a:gdLst>
                <a:gd name="T0" fmla="*/ 38 w 166"/>
                <a:gd name="T1" fmla="*/ 29 h 240"/>
                <a:gd name="T2" fmla="*/ 38 w 166"/>
                <a:gd name="T3" fmla="*/ 96 h 240"/>
                <a:gd name="T4" fmla="*/ 130 w 166"/>
                <a:gd name="T5" fmla="*/ 96 h 240"/>
                <a:gd name="T6" fmla="*/ 130 w 166"/>
                <a:gd name="T7" fmla="*/ 124 h 240"/>
                <a:gd name="T8" fmla="*/ 38 w 166"/>
                <a:gd name="T9" fmla="*/ 124 h 240"/>
                <a:gd name="T10" fmla="*/ 38 w 166"/>
                <a:gd name="T11" fmla="*/ 211 h 240"/>
                <a:gd name="T12" fmla="*/ 164 w 166"/>
                <a:gd name="T13" fmla="*/ 211 h 240"/>
                <a:gd name="T14" fmla="*/ 164 w 166"/>
                <a:gd name="T15" fmla="*/ 240 h 240"/>
                <a:gd name="T16" fmla="*/ 0 w 166"/>
                <a:gd name="T17" fmla="*/ 240 h 240"/>
                <a:gd name="T18" fmla="*/ 0 w 166"/>
                <a:gd name="T19" fmla="*/ 0 h 240"/>
                <a:gd name="T20" fmla="*/ 166 w 166"/>
                <a:gd name="T21" fmla="*/ 0 h 240"/>
                <a:gd name="T22" fmla="*/ 166 w 166"/>
                <a:gd name="T23" fmla="*/ 29 h 240"/>
                <a:gd name="T24" fmla="*/ 38 w 166"/>
                <a:gd name="T25" fmla="*/ 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40">
                  <a:moveTo>
                    <a:pt x="38" y="29"/>
                  </a:moveTo>
                  <a:lnTo>
                    <a:pt x="38" y="96"/>
                  </a:lnTo>
                  <a:lnTo>
                    <a:pt x="130" y="96"/>
                  </a:lnTo>
                  <a:lnTo>
                    <a:pt x="130" y="124"/>
                  </a:lnTo>
                  <a:lnTo>
                    <a:pt x="38" y="124"/>
                  </a:lnTo>
                  <a:lnTo>
                    <a:pt x="38" y="211"/>
                  </a:lnTo>
                  <a:lnTo>
                    <a:pt x="164" y="211"/>
                  </a:lnTo>
                  <a:lnTo>
                    <a:pt x="164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29"/>
                  </a:lnTo>
                  <a:lnTo>
                    <a:pt x="3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0" name="Freeform 61"/>
            <p:cNvSpPr>
              <a:spLocks/>
            </p:cNvSpPr>
            <p:nvPr/>
          </p:nvSpPr>
          <p:spPr bwMode="auto">
            <a:xfrm>
              <a:off x="4901" y="3103"/>
              <a:ext cx="51" cy="57"/>
            </a:xfrm>
            <a:custGeom>
              <a:avLst/>
              <a:gdLst>
                <a:gd name="T0" fmla="*/ 123 w 223"/>
                <a:gd name="T1" fmla="*/ 244 h 244"/>
                <a:gd name="T2" fmla="*/ 104 w 223"/>
                <a:gd name="T3" fmla="*/ 244 h 244"/>
                <a:gd name="T4" fmla="*/ 0 w 223"/>
                <a:gd name="T5" fmla="*/ 0 h 244"/>
                <a:gd name="T6" fmla="*/ 42 w 223"/>
                <a:gd name="T7" fmla="*/ 0 h 244"/>
                <a:gd name="T8" fmla="*/ 114 w 223"/>
                <a:gd name="T9" fmla="*/ 177 h 244"/>
                <a:gd name="T10" fmla="*/ 183 w 223"/>
                <a:gd name="T11" fmla="*/ 0 h 244"/>
                <a:gd name="T12" fmla="*/ 223 w 223"/>
                <a:gd name="T13" fmla="*/ 0 h 244"/>
                <a:gd name="T14" fmla="*/ 123 w 223"/>
                <a:gd name="T1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244">
                  <a:moveTo>
                    <a:pt x="123" y="244"/>
                  </a:moveTo>
                  <a:lnTo>
                    <a:pt x="104" y="2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114" y="177"/>
                  </a:lnTo>
                  <a:lnTo>
                    <a:pt x="183" y="0"/>
                  </a:lnTo>
                  <a:lnTo>
                    <a:pt x="223" y="0"/>
                  </a:lnTo>
                  <a:lnTo>
                    <a:pt x="123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1" name="Freeform 62"/>
            <p:cNvSpPr>
              <a:spLocks noEditPoints="1"/>
            </p:cNvSpPr>
            <p:nvPr/>
          </p:nvSpPr>
          <p:spPr bwMode="auto">
            <a:xfrm>
              <a:off x="4960" y="3102"/>
              <a:ext cx="45" cy="57"/>
            </a:xfrm>
            <a:custGeom>
              <a:avLst/>
              <a:gdLst>
                <a:gd name="T0" fmla="*/ 152 w 196"/>
                <a:gd name="T1" fmla="*/ 243 h 243"/>
                <a:gd name="T2" fmla="*/ 78 w 196"/>
                <a:gd name="T3" fmla="*/ 140 h 243"/>
                <a:gd name="T4" fmla="*/ 38 w 196"/>
                <a:gd name="T5" fmla="*/ 138 h 243"/>
                <a:gd name="T6" fmla="*/ 38 w 196"/>
                <a:gd name="T7" fmla="*/ 243 h 243"/>
                <a:gd name="T8" fmla="*/ 0 w 196"/>
                <a:gd name="T9" fmla="*/ 243 h 243"/>
                <a:gd name="T10" fmla="*/ 0 w 196"/>
                <a:gd name="T11" fmla="*/ 3 h 243"/>
                <a:gd name="T12" fmla="*/ 30 w 196"/>
                <a:gd name="T13" fmla="*/ 2 h 243"/>
                <a:gd name="T14" fmla="*/ 69 w 196"/>
                <a:gd name="T15" fmla="*/ 0 h 243"/>
                <a:gd name="T16" fmla="*/ 169 w 196"/>
                <a:gd name="T17" fmla="*/ 69 h 243"/>
                <a:gd name="T18" fmla="*/ 153 w 196"/>
                <a:gd name="T19" fmla="*/ 110 h 243"/>
                <a:gd name="T20" fmla="*/ 115 w 196"/>
                <a:gd name="T21" fmla="*/ 133 h 243"/>
                <a:gd name="T22" fmla="*/ 196 w 196"/>
                <a:gd name="T23" fmla="*/ 243 h 243"/>
                <a:gd name="T24" fmla="*/ 152 w 196"/>
                <a:gd name="T25" fmla="*/ 243 h 243"/>
                <a:gd name="T26" fmla="*/ 38 w 196"/>
                <a:gd name="T27" fmla="*/ 32 h 243"/>
                <a:gd name="T28" fmla="*/ 38 w 196"/>
                <a:gd name="T29" fmla="*/ 111 h 243"/>
                <a:gd name="T30" fmla="*/ 65 w 196"/>
                <a:gd name="T31" fmla="*/ 112 h 243"/>
                <a:gd name="T32" fmla="*/ 114 w 196"/>
                <a:gd name="T33" fmla="*/ 103 h 243"/>
                <a:gd name="T34" fmla="*/ 130 w 196"/>
                <a:gd name="T35" fmla="*/ 69 h 243"/>
                <a:gd name="T36" fmla="*/ 113 w 196"/>
                <a:gd name="T37" fmla="*/ 40 h 243"/>
                <a:gd name="T38" fmla="*/ 60 w 196"/>
                <a:gd name="T39" fmla="*/ 31 h 243"/>
                <a:gd name="T40" fmla="*/ 38 w 196"/>
                <a:gd name="T41" fmla="*/ 3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243">
                  <a:moveTo>
                    <a:pt x="152" y="243"/>
                  </a:moveTo>
                  <a:lnTo>
                    <a:pt x="78" y="140"/>
                  </a:lnTo>
                  <a:cubicBezTo>
                    <a:pt x="70" y="140"/>
                    <a:pt x="56" y="140"/>
                    <a:pt x="38" y="138"/>
                  </a:cubicBezTo>
                  <a:lnTo>
                    <a:pt x="38" y="243"/>
                  </a:lnTo>
                  <a:lnTo>
                    <a:pt x="0" y="243"/>
                  </a:lnTo>
                  <a:lnTo>
                    <a:pt x="0" y="3"/>
                  </a:lnTo>
                  <a:cubicBezTo>
                    <a:pt x="1" y="3"/>
                    <a:pt x="11" y="2"/>
                    <a:pt x="30" y="2"/>
                  </a:cubicBezTo>
                  <a:cubicBezTo>
                    <a:pt x="48" y="1"/>
                    <a:pt x="61" y="0"/>
                    <a:pt x="69" y="0"/>
                  </a:cubicBezTo>
                  <a:cubicBezTo>
                    <a:pt x="136" y="0"/>
                    <a:pt x="169" y="23"/>
                    <a:pt x="169" y="69"/>
                  </a:cubicBezTo>
                  <a:cubicBezTo>
                    <a:pt x="169" y="84"/>
                    <a:pt x="164" y="98"/>
                    <a:pt x="153" y="110"/>
                  </a:cubicBezTo>
                  <a:cubicBezTo>
                    <a:pt x="143" y="122"/>
                    <a:pt x="130" y="130"/>
                    <a:pt x="115" y="133"/>
                  </a:cubicBezTo>
                  <a:lnTo>
                    <a:pt x="196" y="243"/>
                  </a:lnTo>
                  <a:lnTo>
                    <a:pt x="152" y="243"/>
                  </a:lnTo>
                  <a:close/>
                  <a:moveTo>
                    <a:pt x="38" y="32"/>
                  </a:moveTo>
                  <a:lnTo>
                    <a:pt x="38" y="111"/>
                  </a:lnTo>
                  <a:cubicBezTo>
                    <a:pt x="47" y="112"/>
                    <a:pt x="56" y="112"/>
                    <a:pt x="65" y="112"/>
                  </a:cubicBezTo>
                  <a:cubicBezTo>
                    <a:pt x="87" y="112"/>
                    <a:pt x="104" y="109"/>
                    <a:pt x="114" y="103"/>
                  </a:cubicBezTo>
                  <a:cubicBezTo>
                    <a:pt x="125" y="96"/>
                    <a:pt x="130" y="85"/>
                    <a:pt x="130" y="69"/>
                  </a:cubicBezTo>
                  <a:cubicBezTo>
                    <a:pt x="130" y="55"/>
                    <a:pt x="124" y="46"/>
                    <a:pt x="113" y="40"/>
                  </a:cubicBezTo>
                  <a:cubicBezTo>
                    <a:pt x="102" y="34"/>
                    <a:pt x="84" y="31"/>
                    <a:pt x="60" y="31"/>
                  </a:cubicBezTo>
                  <a:cubicBezTo>
                    <a:pt x="57" y="31"/>
                    <a:pt x="49" y="31"/>
                    <a:pt x="38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2" name="Freeform 63"/>
            <p:cNvSpPr>
              <a:spLocks noEditPoints="1"/>
            </p:cNvSpPr>
            <p:nvPr/>
          </p:nvSpPr>
          <p:spPr bwMode="auto">
            <a:xfrm>
              <a:off x="5008" y="3102"/>
              <a:ext cx="53" cy="58"/>
            </a:xfrm>
            <a:custGeom>
              <a:avLst/>
              <a:gdLst>
                <a:gd name="T0" fmla="*/ 0 w 231"/>
                <a:gd name="T1" fmla="*/ 122 h 248"/>
                <a:gd name="T2" fmla="*/ 30 w 231"/>
                <a:gd name="T3" fmla="*/ 35 h 248"/>
                <a:gd name="T4" fmla="*/ 112 w 231"/>
                <a:gd name="T5" fmla="*/ 0 h 248"/>
                <a:gd name="T6" fmla="*/ 200 w 231"/>
                <a:gd name="T7" fmla="*/ 32 h 248"/>
                <a:gd name="T8" fmla="*/ 231 w 231"/>
                <a:gd name="T9" fmla="*/ 122 h 248"/>
                <a:gd name="T10" fmla="*/ 200 w 231"/>
                <a:gd name="T11" fmla="*/ 215 h 248"/>
                <a:gd name="T12" fmla="*/ 112 w 231"/>
                <a:gd name="T13" fmla="*/ 248 h 248"/>
                <a:gd name="T14" fmla="*/ 29 w 231"/>
                <a:gd name="T15" fmla="*/ 213 h 248"/>
                <a:gd name="T16" fmla="*/ 0 w 231"/>
                <a:gd name="T17" fmla="*/ 122 h 248"/>
                <a:gd name="T18" fmla="*/ 40 w 231"/>
                <a:gd name="T19" fmla="*/ 122 h 248"/>
                <a:gd name="T20" fmla="*/ 58 w 231"/>
                <a:gd name="T21" fmla="*/ 191 h 248"/>
                <a:gd name="T22" fmla="*/ 112 w 231"/>
                <a:gd name="T23" fmla="*/ 219 h 248"/>
                <a:gd name="T24" fmla="*/ 171 w 231"/>
                <a:gd name="T25" fmla="*/ 193 h 248"/>
                <a:gd name="T26" fmla="*/ 191 w 231"/>
                <a:gd name="T27" fmla="*/ 122 h 248"/>
                <a:gd name="T28" fmla="*/ 112 w 231"/>
                <a:gd name="T29" fmla="*/ 29 h 248"/>
                <a:gd name="T30" fmla="*/ 58 w 231"/>
                <a:gd name="T31" fmla="*/ 54 h 248"/>
                <a:gd name="T32" fmla="*/ 40 w 231"/>
                <a:gd name="T33" fmla="*/ 12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248">
                  <a:moveTo>
                    <a:pt x="0" y="122"/>
                  </a:moveTo>
                  <a:cubicBezTo>
                    <a:pt x="0" y="87"/>
                    <a:pt x="10" y="58"/>
                    <a:pt x="30" y="35"/>
                  </a:cubicBezTo>
                  <a:cubicBezTo>
                    <a:pt x="50" y="11"/>
                    <a:pt x="77" y="0"/>
                    <a:pt x="112" y="0"/>
                  </a:cubicBezTo>
                  <a:cubicBezTo>
                    <a:pt x="150" y="0"/>
                    <a:pt x="180" y="10"/>
                    <a:pt x="200" y="32"/>
                  </a:cubicBezTo>
                  <a:cubicBezTo>
                    <a:pt x="221" y="53"/>
                    <a:pt x="231" y="84"/>
                    <a:pt x="231" y="122"/>
                  </a:cubicBezTo>
                  <a:cubicBezTo>
                    <a:pt x="231" y="162"/>
                    <a:pt x="221" y="193"/>
                    <a:pt x="200" y="215"/>
                  </a:cubicBezTo>
                  <a:cubicBezTo>
                    <a:pt x="179" y="237"/>
                    <a:pt x="150" y="248"/>
                    <a:pt x="112" y="248"/>
                  </a:cubicBezTo>
                  <a:cubicBezTo>
                    <a:pt x="77" y="248"/>
                    <a:pt x="49" y="237"/>
                    <a:pt x="29" y="213"/>
                  </a:cubicBezTo>
                  <a:cubicBezTo>
                    <a:pt x="10" y="189"/>
                    <a:pt x="0" y="159"/>
                    <a:pt x="0" y="122"/>
                  </a:cubicBezTo>
                  <a:close/>
                  <a:moveTo>
                    <a:pt x="40" y="122"/>
                  </a:moveTo>
                  <a:cubicBezTo>
                    <a:pt x="40" y="150"/>
                    <a:pt x="46" y="173"/>
                    <a:pt x="58" y="191"/>
                  </a:cubicBezTo>
                  <a:cubicBezTo>
                    <a:pt x="71" y="210"/>
                    <a:pt x="89" y="219"/>
                    <a:pt x="112" y="219"/>
                  </a:cubicBezTo>
                  <a:cubicBezTo>
                    <a:pt x="137" y="219"/>
                    <a:pt x="157" y="210"/>
                    <a:pt x="171" y="193"/>
                  </a:cubicBezTo>
                  <a:cubicBezTo>
                    <a:pt x="184" y="177"/>
                    <a:pt x="191" y="153"/>
                    <a:pt x="191" y="122"/>
                  </a:cubicBezTo>
                  <a:cubicBezTo>
                    <a:pt x="191" y="60"/>
                    <a:pt x="165" y="29"/>
                    <a:pt x="112" y="29"/>
                  </a:cubicBezTo>
                  <a:cubicBezTo>
                    <a:pt x="88" y="29"/>
                    <a:pt x="70" y="37"/>
                    <a:pt x="58" y="54"/>
                  </a:cubicBezTo>
                  <a:cubicBezTo>
                    <a:pt x="46" y="71"/>
                    <a:pt x="40" y="93"/>
                    <a:pt x="40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3" name="Freeform 64"/>
            <p:cNvSpPr>
              <a:spLocks noEditPoints="1"/>
            </p:cNvSpPr>
            <p:nvPr/>
          </p:nvSpPr>
          <p:spPr bwMode="auto">
            <a:xfrm>
              <a:off x="5071" y="3103"/>
              <a:ext cx="39" cy="56"/>
            </a:xfrm>
            <a:custGeom>
              <a:avLst/>
              <a:gdLst>
                <a:gd name="T0" fmla="*/ 38 w 173"/>
                <a:gd name="T1" fmla="*/ 150 h 242"/>
                <a:gd name="T2" fmla="*/ 38 w 173"/>
                <a:gd name="T3" fmla="*/ 242 h 242"/>
                <a:gd name="T4" fmla="*/ 0 w 173"/>
                <a:gd name="T5" fmla="*/ 242 h 242"/>
                <a:gd name="T6" fmla="*/ 0 w 173"/>
                <a:gd name="T7" fmla="*/ 2 h 242"/>
                <a:gd name="T8" fmla="*/ 52 w 173"/>
                <a:gd name="T9" fmla="*/ 0 h 242"/>
                <a:gd name="T10" fmla="*/ 173 w 173"/>
                <a:gd name="T11" fmla="*/ 70 h 242"/>
                <a:gd name="T12" fmla="*/ 66 w 173"/>
                <a:gd name="T13" fmla="*/ 151 h 242"/>
                <a:gd name="T14" fmla="*/ 38 w 173"/>
                <a:gd name="T15" fmla="*/ 150 h 242"/>
                <a:gd name="T16" fmla="*/ 38 w 173"/>
                <a:gd name="T17" fmla="*/ 31 h 242"/>
                <a:gd name="T18" fmla="*/ 38 w 173"/>
                <a:gd name="T19" fmla="*/ 120 h 242"/>
                <a:gd name="T20" fmla="*/ 64 w 173"/>
                <a:gd name="T21" fmla="*/ 122 h 242"/>
                <a:gd name="T22" fmla="*/ 134 w 173"/>
                <a:gd name="T23" fmla="*/ 74 h 242"/>
                <a:gd name="T24" fmla="*/ 59 w 173"/>
                <a:gd name="T25" fmla="*/ 30 h 242"/>
                <a:gd name="T26" fmla="*/ 38 w 173"/>
                <a:gd name="T27" fmla="*/ 3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242">
                  <a:moveTo>
                    <a:pt x="38" y="150"/>
                  </a:moveTo>
                  <a:lnTo>
                    <a:pt x="38" y="242"/>
                  </a:lnTo>
                  <a:lnTo>
                    <a:pt x="0" y="242"/>
                  </a:lnTo>
                  <a:lnTo>
                    <a:pt x="0" y="2"/>
                  </a:lnTo>
                  <a:cubicBezTo>
                    <a:pt x="29" y="1"/>
                    <a:pt x="46" y="0"/>
                    <a:pt x="52" y="0"/>
                  </a:cubicBezTo>
                  <a:cubicBezTo>
                    <a:pt x="133" y="0"/>
                    <a:pt x="173" y="24"/>
                    <a:pt x="173" y="70"/>
                  </a:cubicBezTo>
                  <a:cubicBezTo>
                    <a:pt x="173" y="124"/>
                    <a:pt x="138" y="151"/>
                    <a:pt x="66" y="151"/>
                  </a:cubicBezTo>
                  <a:cubicBezTo>
                    <a:pt x="62" y="151"/>
                    <a:pt x="53" y="151"/>
                    <a:pt x="38" y="150"/>
                  </a:cubicBezTo>
                  <a:close/>
                  <a:moveTo>
                    <a:pt x="38" y="31"/>
                  </a:moveTo>
                  <a:lnTo>
                    <a:pt x="38" y="120"/>
                  </a:lnTo>
                  <a:cubicBezTo>
                    <a:pt x="54" y="121"/>
                    <a:pt x="63" y="122"/>
                    <a:pt x="64" y="122"/>
                  </a:cubicBezTo>
                  <a:cubicBezTo>
                    <a:pt x="111" y="122"/>
                    <a:pt x="134" y="106"/>
                    <a:pt x="134" y="74"/>
                  </a:cubicBezTo>
                  <a:cubicBezTo>
                    <a:pt x="134" y="44"/>
                    <a:pt x="109" y="30"/>
                    <a:pt x="59" y="30"/>
                  </a:cubicBezTo>
                  <a:cubicBezTo>
                    <a:pt x="54" y="30"/>
                    <a:pt x="47" y="30"/>
                    <a:pt x="38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4" name="Freeform 65"/>
            <p:cNvSpPr>
              <a:spLocks/>
            </p:cNvSpPr>
            <p:nvPr/>
          </p:nvSpPr>
          <p:spPr bwMode="auto">
            <a:xfrm>
              <a:off x="5118" y="3102"/>
              <a:ext cx="35" cy="58"/>
            </a:xfrm>
            <a:custGeom>
              <a:avLst/>
              <a:gdLst>
                <a:gd name="T0" fmla="*/ 0 w 156"/>
                <a:gd name="T1" fmla="*/ 233 h 248"/>
                <a:gd name="T2" fmla="*/ 14 w 156"/>
                <a:gd name="T3" fmla="*/ 203 h 248"/>
                <a:gd name="T4" fmla="*/ 41 w 156"/>
                <a:gd name="T5" fmla="*/ 214 h 248"/>
                <a:gd name="T6" fmla="*/ 69 w 156"/>
                <a:gd name="T7" fmla="*/ 219 h 248"/>
                <a:gd name="T8" fmla="*/ 105 w 156"/>
                <a:gd name="T9" fmla="*/ 208 h 248"/>
                <a:gd name="T10" fmla="*/ 118 w 156"/>
                <a:gd name="T11" fmla="*/ 182 h 248"/>
                <a:gd name="T12" fmla="*/ 111 w 156"/>
                <a:gd name="T13" fmla="*/ 159 h 248"/>
                <a:gd name="T14" fmla="*/ 73 w 156"/>
                <a:gd name="T15" fmla="*/ 136 h 248"/>
                <a:gd name="T16" fmla="*/ 51 w 156"/>
                <a:gd name="T17" fmla="*/ 127 h 248"/>
                <a:gd name="T18" fmla="*/ 11 w 156"/>
                <a:gd name="T19" fmla="*/ 100 h 248"/>
                <a:gd name="T20" fmla="*/ 0 w 156"/>
                <a:gd name="T21" fmla="*/ 62 h 248"/>
                <a:gd name="T22" fmla="*/ 22 w 156"/>
                <a:gd name="T23" fmla="*/ 17 h 248"/>
                <a:gd name="T24" fmla="*/ 78 w 156"/>
                <a:gd name="T25" fmla="*/ 0 h 248"/>
                <a:gd name="T26" fmla="*/ 142 w 156"/>
                <a:gd name="T27" fmla="*/ 13 h 248"/>
                <a:gd name="T28" fmla="*/ 131 w 156"/>
                <a:gd name="T29" fmla="*/ 41 h 248"/>
                <a:gd name="T30" fmla="*/ 108 w 156"/>
                <a:gd name="T31" fmla="*/ 32 h 248"/>
                <a:gd name="T32" fmla="*/ 79 w 156"/>
                <a:gd name="T33" fmla="*/ 28 h 248"/>
                <a:gd name="T34" fmla="*/ 49 w 156"/>
                <a:gd name="T35" fmla="*/ 37 h 248"/>
                <a:gd name="T36" fmla="*/ 37 w 156"/>
                <a:gd name="T37" fmla="*/ 62 h 248"/>
                <a:gd name="T38" fmla="*/ 41 w 156"/>
                <a:gd name="T39" fmla="*/ 78 h 248"/>
                <a:gd name="T40" fmla="*/ 53 w 156"/>
                <a:gd name="T41" fmla="*/ 91 h 248"/>
                <a:gd name="T42" fmla="*/ 82 w 156"/>
                <a:gd name="T43" fmla="*/ 105 h 248"/>
                <a:gd name="T44" fmla="*/ 104 w 156"/>
                <a:gd name="T45" fmla="*/ 115 h 248"/>
                <a:gd name="T46" fmla="*/ 144 w 156"/>
                <a:gd name="T47" fmla="*/ 142 h 248"/>
                <a:gd name="T48" fmla="*/ 156 w 156"/>
                <a:gd name="T49" fmla="*/ 184 h 248"/>
                <a:gd name="T50" fmla="*/ 131 w 156"/>
                <a:gd name="T51" fmla="*/ 230 h 248"/>
                <a:gd name="T52" fmla="*/ 63 w 156"/>
                <a:gd name="T53" fmla="*/ 248 h 248"/>
                <a:gd name="T54" fmla="*/ 0 w 156"/>
                <a:gd name="T55" fmla="*/ 23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248">
                  <a:moveTo>
                    <a:pt x="0" y="233"/>
                  </a:moveTo>
                  <a:lnTo>
                    <a:pt x="14" y="203"/>
                  </a:lnTo>
                  <a:cubicBezTo>
                    <a:pt x="21" y="208"/>
                    <a:pt x="30" y="211"/>
                    <a:pt x="41" y="214"/>
                  </a:cubicBezTo>
                  <a:cubicBezTo>
                    <a:pt x="51" y="217"/>
                    <a:pt x="61" y="219"/>
                    <a:pt x="69" y="219"/>
                  </a:cubicBezTo>
                  <a:cubicBezTo>
                    <a:pt x="84" y="219"/>
                    <a:pt x="96" y="215"/>
                    <a:pt x="105" y="208"/>
                  </a:cubicBezTo>
                  <a:cubicBezTo>
                    <a:pt x="114" y="201"/>
                    <a:pt x="118" y="192"/>
                    <a:pt x="118" y="182"/>
                  </a:cubicBezTo>
                  <a:cubicBezTo>
                    <a:pt x="118" y="174"/>
                    <a:pt x="116" y="166"/>
                    <a:pt x="111" y="159"/>
                  </a:cubicBezTo>
                  <a:cubicBezTo>
                    <a:pt x="106" y="152"/>
                    <a:pt x="93" y="145"/>
                    <a:pt x="73" y="136"/>
                  </a:cubicBezTo>
                  <a:lnTo>
                    <a:pt x="51" y="127"/>
                  </a:lnTo>
                  <a:cubicBezTo>
                    <a:pt x="32" y="120"/>
                    <a:pt x="18" y="111"/>
                    <a:pt x="11" y="100"/>
                  </a:cubicBezTo>
                  <a:cubicBezTo>
                    <a:pt x="3" y="90"/>
                    <a:pt x="0" y="77"/>
                    <a:pt x="0" y="62"/>
                  </a:cubicBezTo>
                  <a:cubicBezTo>
                    <a:pt x="0" y="44"/>
                    <a:pt x="7" y="29"/>
                    <a:pt x="22" y="17"/>
                  </a:cubicBezTo>
                  <a:cubicBezTo>
                    <a:pt x="36" y="6"/>
                    <a:pt x="55" y="0"/>
                    <a:pt x="78" y="0"/>
                  </a:cubicBezTo>
                  <a:cubicBezTo>
                    <a:pt x="109" y="0"/>
                    <a:pt x="130" y="4"/>
                    <a:pt x="142" y="13"/>
                  </a:cubicBezTo>
                  <a:lnTo>
                    <a:pt x="131" y="41"/>
                  </a:lnTo>
                  <a:cubicBezTo>
                    <a:pt x="126" y="38"/>
                    <a:pt x="118" y="35"/>
                    <a:pt x="108" y="32"/>
                  </a:cubicBezTo>
                  <a:cubicBezTo>
                    <a:pt x="97" y="29"/>
                    <a:pt x="88" y="28"/>
                    <a:pt x="79" y="28"/>
                  </a:cubicBezTo>
                  <a:cubicBezTo>
                    <a:pt x="66" y="28"/>
                    <a:pt x="56" y="31"/>
                    <a:pt x="49" y="37"/>
                  </a:cubicBezTo>
                  <a:cubicBezTo>
                    <a:pt x="41" y="44"/>
                    <a:pt x="37" y="52"/>
                    <a:pt x="37" y="62"/>
                  </a:cubicBezTo>
                  <a:cubicBezTo>
                    <a:pt x="37" y="68"/>
                    <a:pt x="39" y="73"/>
                    <a:pt x="41" y="78"/>
                  </a:cubicBezTo>
                  <a:cubicBezTo>
                    <a:pt x="44" y="83"/>
                    <a:pt x="48" y="88"/>
                    <a:pt x="53" y="91"/>
                  </a:cubicBezTo>
                  <a:cubicBezTo>
                    <a:pt x="57" y="94"/>
                    <a:pt x="67" y="99"/>
                    <a:pt x="82" y="105"/>
                  </a:cubicBezTo>
                  <a:lnTo>
                    <a:pt x="104" y="115"/>
                  </a:lnTo>
                  <a:cubicBezTo>
                    <a:pt x="123" y="122"/>
                    <a:pt x="137" y="132"/>
                    <a:pt x="144" y="142"/>
                  </a:cubicBezTo>
                  <a:cubicBezTo>
                    <a:pt x="152" y="153"/>
                    <a:pt x="156" y="167"/>
                    <a:pt x="156" y="184"/>
                  </a:cubicBezTo>
                  <a:cubicBezTo>
                    <a:pt x="156" y="202"/>
                    <a:pt x="147" y="217"/>
                    <a:pt x="131" y="230"/>
                  </a:cubicBezTo>
                  <a:cubicBezTo>
                    <a:pt x="114" y="242"/>
                    <a:pt x="91" y="248"/>
                    <a:pt x="63" y="248"/>
                  </a:cubicBezTo>
                  <a:cubicBezTo>
                    <a:pt x="39" y="248"/>
                    <a:pt x="18" y="243"/>
                    <a:pt x="0" y="2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5" name="Freeform 66"/>
            <p:cNvSpPr>
              <a:spLocks/>
            </p:cNvSpPr>
            <p:nvPr/>
          </p:nvSpPr>
          <p:spPr bwMode="auto">
            <a:xfrm>
              <a:off x="5163" y="3103"/>
              <a:ext cx="45" cy="56"/>
            </a:xfrm>
            <a:custGeom>
              <a:avLst/>
              <a:gdLst>
                <a:gd name="T0" fmla="*/ 154 w 195"/>
                <a:gd name="T1" fmla="*/ 240 h 240"/>
                <a:gd name="T2" fmla="*/ 75 w 195"/>
                <a:gd name="T3" fmla="*/ 130 h 240"/>
                <a:gd name="T4" fmla="*/ 38 w 195"/>
                <a:gd name="T5" fmla="*/ 175 h 240"/>
                <a:gd name="T6" fmla="*/ 38 w 195"/>
                <a:gd name="T7" fmla="*/ 240 h 240"/>
                <a:gd name="T8" fmla="*/ 0 w 195"/>
                <a:gd name="T9" fmla="*/ 240 h 240"/>
                <a:gd name="T10" fmla="*/ 0 w 195"/>
                <a:gd name="T11" fmla="*/ 0 h 240"/>
                <a:gd name="T12" fmla="*/ 38 w 195"/>
                <a:gd name="T13" fmla="*/ 0 h 240"/>
                <a:gd name="T14" fmla="*/ 38 w 195"/>
                <a:gd name="T15" fmla="*/ 131 h 240"/>
                <a:gd name="T16" fmla="*/ 141 w 195"/>
                <a:gd name="T17" fmla="*/ 0 h 240"/>
                <a:gd name="T18" fmla="*/ 184 w 195"/>
                <a:gd name="T19" fmla="*/ 0 h 240"/>
                <a:gd name="T20" fmla="*/ 101 w 195"/>
                <a:gd name="T21" fmla="*/ 104 h 240"/>
                <a:gd name="T22" fmla="*/ 195 w 195"/>
                <a:gd name="T23" fmla="*/ 240 h 240"/>
                <a:gd name="T24" fmla="*/ 154 w 195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5" h="240">
                  <a:moveTo>
                    <a:pt x="154" y="240"/>
                  </a:moveTo>
                  <a:lnTo>
                    <a:pt x="75" y="130"/>
                  </a:lnTo>
                  <a:lnTo>
                    <a:pt x="38" y="175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131"/>
                  </a:lnTo>
                  <a:lnTo>
                    <a:pt x="141" y="0"/>
                  </a:lnTo>
                  <a:lnTo>
                    <a:pt x="184" y="0"/>
                  </a:lnTo>
                  <a:lnTo>
                    <a:pt x="101" y="104"/>
                  </a:lnTo>
                  <a:lnTo>
                    <a:pt x="195" y="240"/>
                  </a:lnTo>
                  <a:lnTo>
                    <a:pt x="154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6" name="Freeform 67"/>
            <p:cNvSpPr>
              <a:spLocks noEditPoints="1"/>
            </p:cNvSpPr>
            <p:nvPr/>
          </p:nvSpPr>
          <p:spPr bwMode="auto">
            <a:xfrm>
              <a:off x="5208" y="3086"/>
              <a:ext cx="52" cy="73"/>
            </a:xfrm>
            <a:custGeom>
              <a:avLst/>
              <a:gdLst>
                <a:gd name="T0" fmla="*/ 185 w 228"/>
                <a:gd name="T1" fmla="*/ 315 h 315"/>
                <a:gd name="T2" fmla="*/ 166 w 228"/>
                <a:gd name="T3" fmla="*/ 265 h 315"/>
                <a:gd name="T4" fmla="*/ 63 w 228"/>
                <a:gd name="T5" fmla="*/ 265 h 315"/>
                <a:gd name="T6" fmla="*/ 43 w 228"/>
                <a:gd name="T7" fmla="*/ 315 h 315"/>
                <a:gd name="T8" fmla="*/ 0 w 228"/>
                <a:gd name="T9" fmla="*/ 315 h 315"/>
                <a:gd name="T10" fmla="*/ 113 w 228"/>
                <a:gd name="T11" fmla="*/ 72 h 315"/>
                <a:gd name="T12" fmla="*/ 123 w 228"/>
                <a:gd name="T13" fmla="*/ 72 h 315"/>
                <a:gd name="T14" fmla="*/ 228 w 228"/>
                <a:gd name="T15" fmla="*/ 315 h 315"/>
                <a:gd name="T16" fmla="*/ 185 w 228"/>
                <a:gd name="T17" fmla="*/ 315 h 315"/>
                <a:gd name="T18" fmla="*/ 116 w 228"/>
                <a:gd name="T19" fmla="*/ 135 h 315"/>
                <a:gd name="T20" fmla="*/ 73 w 228"/>
                <a:gd name="T21" fmla="*/ 240 h 315"/>
                <a:gd name="T22" fmla="*/ 156 w 228"/>
                <a:gd name="T23" fmla="*/ 240 h 315"/>
                <a:gd name="T24" fmla="*/ 116 w 228"/>
                <a:gd name="T25" fmla="*/ 135 h 315"/>
                <a:gd name="T26" fmla="*/ 162 w 228"/>
                <a:gd name="T27" fmla="*/ 0 h 315"/>
                <a:gd name="T28" fmla="*/ 119 w 228"/>
                <a:gd name="T29" fmla="*/ 55 h 315"/>
                <a:gd name="T30" fmla="*/ 93 w 228"/>
                <a:gd name="T31" fmla="*/ 55 h 315"/>
                <a:gd name="T32" fmla="*/ 125 w 228"/>
                <a:gd name="T33" fmla="*/ 0 h 315"/>
                <a:gd name="T34" fmla="*/ 162 w 228"/>
                <a:gd name="T3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8" h="315">
                  <a:moveTo>
                    <a:pt x="185" y="315"/>
                  </a:moveTo>
                  <a:lnTo>
                    <a:pt x="166" y="265"/>
                  </a:lnTo>
                  <a:lnTo>
                    <a:pt x="63" y="265"/>
                  </a:lnTo>
                  <a:lnTo>
                    <a:pt x="43" y="315"/>
                  </a:lnTo>
                  <a:lnTo>
                    <a:pt x="0" y="315"/>
                  </a:lnTo>
                  <a:lnTo>
                    <a:pt x="113" y="72"/>
                  </a:lnTo>
                  <a:lnTo>
                    <a:pt x="123" y="72"/>
                  </a:lnTo>
                  <a:lnTo>
                    <a:pt x="228" y="315"/>
                  </a:lnTo>
                  <a:lnTo>
                    <a:pt x="185" y="315"/>
                  </a:lnTo>
                  <a:close/>
                  <a:moveTo>
                    <a:pt x="116" y="135"/>
                  </a:moveTo>
                  <a:lnTo>
                    <a:pt x="73" y="240"/>
                  </a:lnTo>
                  <a:lnTo>
                    <a:pt x="156" y="240"/>
                  </a:lnTo>
                  <a:lnTo>
                    <a:pt x="116" y="135"/>
                  </a:lnTo>
                  <a:close/>
                  <a:moveTo>
                    <a:pt x="162" y="0"/>
                  </a:moveTo>
                  <a:lnTo>
                    <a:pt x="119" y="55"/>
                  </a:lnTo>
                  <a:lnTo>
                    <a:pt x="93" y="55"/>
                  </a:lnTo>
                  <a:lnTo>
                    <a:pt x="125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7" name="Freeform 68"/>
            <p:cNvSpPr>
              <a:spLocks/>
            </p:cNvSpPr>
            <p:nvPr/>
          </p:nvSpPr>
          <p:spPr bwMode="auto">
            <a:xfrm>
              <a:off x="5294" y="3103"/>
              <a:ext cx="44" cy="57"/>
            </a:xfrm>
            <a:custGeom>
              <a:avLst/>
              <a:gdLst>
                <a:gd name="T0" fmla="*/ 0 w 194"/>
                <a:gd name="T1" fmla="*/ 0 h 244"/>
                <a:gd name="T2" fmla="*/ 38 w 194"/>
                <a:gd name="T3" fmla="*/ 0 h 244"/>
                <a:gd name="T4" fmla="*/ 38 w 194"/>
                <a:gd name="T5" fmla="*/ 164 h 244"/>
                <a:gd name="T6" fmla="*/ 54 w 194"/>
                <a:gd name="T7" fmla="*/ 201 h 244"/>
                <a:gd name="T8" fmla="*/ 96 w 194"/>
                <a:gd name="T9" fmla="*/ 215 h 244"/>
                <a:gd name="T10" fmla="*/ 140 w 194"/>
                <a:gd name="T11" fmla="*/ 201 h 244"/>
                <a:gd name="T12" fmla="*/ 156 w 194"/>
                <a:gd name="T13" fmla="*/ 164 h 244"/>
                <a:gd name="T14" fmla="*/ 156 w 194"/>
                <a:gd name="T15" fmla="*/ 0 h 244"/>
                <a:gd name="T16" fmla="*/ 194 w 194"/>
                <a:gd name="T17" fmla="*/ 0 h 244"/>
                <a:gd name="T18" fmla="*/ 194 w 194"/>
                <a:gd name="T19" fmla="*/ 167 h 244"/>
                <a:gd name="T20" fmla="*/ 168 w 194"/>
                <a:gd name="T21" fmla="*/ 224 h 244"/>
                <a:gd name="T22" fmla="*/ 97 w 194"/>
                <a:gd name="T23" fmla="*/ 244 h 244"/>
                <a:gd name="T24" fmla="*/ 25 w 194"/>
                <a:gd name="T25" fmla="*/ 224 h 244"/>
                <a:gd name="T26" fmla="*/ 0 w 194"/>
                <a:gd name="T27" fmla="*/ 167 h 244"/>
                <a:gd name="T28" fmla="*/ 0 w 194"/>
                <a:gd name="T2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244">
                  <a:moveTo>
                    <a:pt x="0" y="0"/>
                  </a:moveTo>
                  <a:lnTo>
                    <a:pt x="38" y="0"/>
                  </a:lnTo>
                  <a:lnTo>
                    <a:pt x="38" y="164"/>
                  </a:lnTo>
                  <a:cubicBezTo>
                    <a:pt x="38" y="179"/>
                    <a:pt x="43" y="191"/>
                    <a:pt x="54" y="201"/>
                  </a:cubicBezTo>
                  <a:cubicBezTo>
                    <a:pt x="64" y="210"/>
                    <a:pt x="79" y="215"/>
                    <a:pt x="96" y="215"/>
                  </a:cubicBezTo>
                  <a:cubicBezTo>
                    <a:pt x="115" y="215"/>
                    <a:pt x="130" y="210"/>
                    <a:pt x="140" y="201"/>
                  </a:cubicBezTo>
                  <a:cubicBezTo>
                    <a:pt x="151" y="192"/>
                    <a:pt x="156" y="179"/>
                    <a:pt x="156" y="164"/>
                  </a:cubicBezTo>
                  <a:lnTo>
                    <a:pt x="156" y="0"/>
                  </a:lnTo>
                  <a:lnTo>
                    <a:pt x="194" y="0"/>
                  </a:lnTo>
                  <a:lnTo>
                    <a:pt x="194" y="167"/>
                  </a:lnTo>
                  <a:cubicBezTo>
                    <a:pt x="194" y="191"/>
                    <a:pt x="186" y="210"/>
                    <a:pt x="168" y="224"/>
                  </a:cubicBezTo>
                  <a:cubicBezTo>
                    <a:pt x="151" y="238"/>
                    <a:pt x="127" y="244"/>
                    <a:pt x="97" y="244"/>
                  </a:cubicBezTo>
                  <a:cubicBezTo>
                    <a:pt x="66" y="244"/>
                    <a:pt x="42" y="238"/>
                    <a:pt x="25" y="224"/>
                  </a:cubicBezTo>
                  <a:cubicBezTo>
                    <a:pt x="8" y="211"/>
                    <a:pt x="0" y="192"/>
                    <a:pt x="0" y="1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8" name="Freeform 69"/>
            <p:cNvSpPr>
              <a:spLocks/>
            </p:cNvSpPr>
            <p:nvPr/>
          </p:nvSpPr>
          <p:spPr bwMode="auto">
            <a:xfrm>
              <a:off x="5351" y="3103"/>
              <a:ext cx="44" cy="57"/>
            </a:xfrm>
            <a:custGeom>
              <a:avLst/>
              <a:gdLst>
                <a:gd name="T0" fmla="*/ 180 w 191"/>
                <a:gd name="T1" fmla="*/ 244 h 244"/>
                <a:gd name="T2" fmla="*/ 36 w 191"/>
                <a:gd name="T3" fmla="*/ 68 h 244"/>
                <a:gd name="T4" fmla="*/ 36 w 191"/>
                <a:gd name="T5" fmla="*/ 240 h 244"/>
                <a:gd name="T6" fmla="*/ 0 w 191"/>
                <a:gd name="T7" fmla="*/ 240 h 244"/>
                <a:gd name="T8" fmla="*/ 0 w 191"/>
                <a:gd name="T9" fmla="*/ 0 h 244"/>
                <a:gd name="T10" fmla="*/ 15 w 191"/>
                <a:gd name="T11" fmla="*/ 0 h 244"/>
                <a:gd name="T12" fmla="*/ 155 w 191"/>
                <a:gd name="T13" fmla="*/ 166 h 244"/>
                <a:gd name="T14" fmla="*/ 155 w 191"/>
                <a:gd name="T15" fmla="*/ 0 h 244"/>
                <a:gd name="T16" fmla="*/ 191 w 191"/>
                <a:gd name="T17" fmla="*/ 0 h 244"/>
                <a:gd name="T18" fmla="*/ 191 w 191"/>
                <a:gd name="T19" fmla="*/ 244 h 244"/>
                <a:gd name="T20" fmla="*/ 180 w 191"/>
                <a:gd name="T21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244">
                  <a:moveTo>
                    <a:pt x="180" y="244"/>
                  </a:moveTo>
                  <a:lnTo>
                    <a:pt x="36" y="68"/>
                  </a:lnTo>
                  <a:lnTo>
                    <a:pt x="36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5" y="166"/>
                  </a:lnTo>
                  <a:lnTo>
                    <a:pt x="155" y="0"/>
                  </a:lnTo>
                  <a:lnTo>
                    <a:pt x="191" y="0"/>
                  </a:lnTo>
                  <a:lnTo>
                    <a:pt x="191" y="244"/>
                  </a:lnTo>
                  <a:lnTo>
                    <a:pt x="180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9" name="Rectangle 70"/>
            <p:cNvSpPr>
              <a:spLocks noChangeArrowheads="1"/>
            </p:cNvSpPr>
            <p:nvPr/>
          </p:nvSpPr>
          <p:spPr bwMode="auto">
            <a:xfrm>
              <a:off x="5410" y="3103"/>
              <a:ext cx="8" cy="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0" name="Freeform 71"/>
            <p:cNvSpPr>
              <a:spLocks/>
            </p:cNvSpPr>
            <p:nvPr/>
          </p:nvSpPr>
          <p:spPr bwMode="auto">
            <a:xfrm>
              <a:off x="5433" y="3103"/>
              <a:ext cx="38" cy="56"/>
            </a:xfrm>
            <a:custGeom>
              <a:avLst/>
              <a:gdLst>
                <a:gd name="T0" fmla="*/ 38 w 166"/>
                <a:gd name="T1" fmla="*/ 29 h 240"/>
                <a:gd name="T2" fmla="*/ 38 w 166"/>
                <a:gd name="T3" fmla="*/ 96 h 240"/>
                <a:gd name="T4" fmla="*/ 129 w 166"/>
                <a:gd name="T5" fmla="*/ 96 h 240"/>
                <a:gd name="T6" fmla="*/ 129 w 166"/>
                <a:gd name="T7" fmla="*/ 124 h 240"/>
                <a:gd name="T8" fmla="*/ 38 w 166"/>
                <a:gd name="T9" fmla="*/ 124 h 240"/>
                <a:gd name="T10" fmla="*/ 38 w 166"/>
                <a:gd name="T11" fmla="*/ 211 h 240"/>
                <a:gd name="T12" fmla="*/ 164 w 166"/>
                <a:gd name="T13" fmla="*/ 211 h 240"/>
                <a:gd name="T14" fmla="*/ 164 w 166"/>
                <a:gd name="T15" fmla="*/ 240 h 240"/>
                <a:gd name="T16" fmla="*/ 0 w 166"/>
                <a:gd name="T17" fmla="*/ 240 h 240"/>
                <a:gd name="T18" fmla="*/ 0 w 166"/>
                <a:gd name="T19" fmla="*/ 0 h 240"/>
                <a:gd name="T20" fmla="*/ 166 w 166"/>
                <a:gd name="T21" fmla="*/ 0 h 240"/>
                <a:gd name="T22" fmla="*/ 166 w 166"/>
                <a:gd name="T23" fmla="*/ 29 h 240"/>
                <a:gd name="T24" fmla="*/ 38 w 166"/>
                <a:gd name="T25" fmla="*/ 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40">
                  <a:moveTo>
                    <a:pt x="38" y="29"/>
                  </a:moveTo>
                  <a:lnTo>
                    <a:pt x="38" y="96"/>
                  </a:lnTo>
                  <a:lnTo>
                    <a:pt x="129" y="96"/>
                  </a:lnTo>
                  <a:lnTo>
                    <a:pt x="129" y="124"/>
                  </a:lnTo>
                  <a:lnTo>
                    <a:pt x="38" y="124"/>
                  </a:lnTo>
                  <a:lnTo>
                    <a:pt x="38" y="211"/>
                  </a:lnTo>
                  <a:lnTo>
                    <a:pt x="164" y="211"/>
                  </a:lnTo>
                  <a:lnTo>
                    <a:pt x="164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29"/>
                  </a:lnTo>
                  <a:lnTo>
                    <a:pt x="3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1" name="Freeform 72"/>
            <p:cNvSpPr>
              <a:spLocks/>
            </p:cNvSpPr>
            <p:nvPr/>
          </p:nvSpPr>
          <p:spPr bwMode="auto">
            <a:xfrm>
              <a:off x="4859" y="3198"/>
              <a:ext cx="32" cy="56"/>
            </a:xfrm>
            <a:custGeom>
              <a:avLst/>
              <a:gdLst>
                <a:gd name="T0" fmla="*/ 33 w 143"/>
                <a:gd name="T1" fmla="*/ 29 h 240"/>
                <a:gd name="T2" fmla="*/ 33 w 143"/>
                <a:gd name="T3" fmla="*/ 96 h 240"/>
                <a:gd name="T4" fmla="*/ 112 w 143"/>
                <a:gd name="T5" fmla="*/ 96 h 240"/>
                <a:gd name="T6" fmla="*/ 112 w 143"/>
                <a:gd name="T7" fmla="*/ 124 h 240"/>
                <a:gd name="T8" fmla="*/ 33 w 143"/>
                <a:gd name="T9" fmla="*/ 124 h 240"/>
                <a:gd name="T10" fmla="*/ 33 w 143"/>
                <a:gd name="T11" fmla="*/ 211 h 240"/>
                <a:gd name="T12" fmla="*/ 142 w 143"/>
                <a:gd name="T13" fmla="*/ 211 h 240"/>
                <a:gd name="T14" fmla="*/ 142 w 143"/>
                <a:gd name="T15" fmla="*/ 240 h 240"/>
                <a:gd name="T16" fmla="*/ 0 w 143"/>
                <a:gd name="T17" fmla="*/ 240 h 240"/>
                <a:gd name="T18" fmla="*/ 0 w 143"/>
                <a:gd name="T19" fmla="*/ 0 h 240"/>
                <a:gd name="T20" fmla="*/ 143 w 143"/>
                <a:gd name="T21" fmla="*/ 0 h 240"/>
                <a:gd name="T22" fmla="*/ 143 w 143"/>
                <a:gd name="T23" fmla="*/ 29 h 240"/>
                <a:gd name="T24" fmla="*/ 33 w 143"/>
                <a:gd name="T25" fmla="*/ 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240">
                  <a:moveTo>
                    <a:pt x="33" y="29"/>
                  </a:moveTo>
                  <a:lnTo>
                    <a:pt x="33" y="96"/>
                  </a:lnTo>
                  <a:lnTo>
                    <a:pt x="112" y="96"/>
                  </a:lnTo>
                  <a:lnTo>
                    <a:pt x="112" y="124"/>
                  </a:lnTo>
                  <a:lnTo>
                    <a:pt x="33" y="124"/>
                  </a:lnTo>
                  <a:lnTo>
                    <a:pt x="33" y="211"/>
                  </a:lnTo>
                  <a:lnTo>
                    <a:pt x="142" y="211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43" y="29"/>
                  </a:lnTo>
                  <a:lnTo>
                    <a:pt x="3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2" name="Freeform 73"/>
            <p:cNvSpPr>
              <a:spLocks/>
            </p:cNvSpPr>
            <p:nvPr/>
          </p:nvSpPr>
          <p:spPr bwMode="auto">
            <a:xfrm>
              <a:off x="4894" y="3213"/>
              <a:ext cx="36" cy="42"/>
            </a:xfrm>
            <a:custGeom>
              <a:avLst/>
              <a:gdLst>
                <a:gd name="T0" fmla="*/ 83 w 160"/>
                <a:gd name="T1" fmla="*/ 180 h 180"/>
                <a:gd name="T2" fmla="*/ 75 w 160"/>
                <a:gd name="T3" fmla="*/ 180 h 180"/>
                <a:gd name="T4" fmla="*/ 0 w 160"/>
                <a:gd name="T5" fmla="*/ 0 h 180"/>
                <a:gd name="T6" fmla="*/ 34 w 160"/>
                <a:gd name="T7" fmla="*/ 0 h 180"/>
                <a:gd name="T8" fmla="*/ 80 w 160"/>
                <a:gd name="T9" fmla="*/ 123 h 180"/>
                <a:gd name="T10" fmla="*/ 128 w 160"/>
                <a:gd name="T11" fmla="*/ 0 h 180"/>
                <a:gd name="T12" fmla="*/ 160 w 160"/>
                <a:gd name="T13" fmla="*/ 0 h 180"/>
                <a:gd name="T14" fmla="*/ 83 w 160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80">
                  <a:moveTo>
                    <a:pt x="83" y="180"/>
                  </a:moveTo>
                  <a:lnTo>
                    <a:pt x="75" y="180"/>
                  </a:lnTo>
                  <a:lnTo>
                    <a:pt x="0" y="0"/>
                  </a:lnTo>
                  <a:lnTo>
                    <a:pt x="34" y="0"/>
                  </a:lnTo>
                  <a:lnTo>
                    <a:pt x="80" y="123"/>
                  </a:lnTo>
                  <a:lnTo>
                    <a:pt x="128" y="0"/>
                  </a:lnTo>
                  <a:lnTo>
                    <a:pt x="160" y="0"/>
                  </a:lnTo>
                  <a:lnTo>
                    <a:pt x="83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3" name="Freeform 74"/>
            <p:cNvSpPr>
              <a:spLocks/>
            </p:cNvSpPr>
            <p:nvPr/>
          </p:nvSpPr>
          <p:spPr bwMode="auto">
            <a:xfrm>
              <a:off x="4935" y="3212"/>
              <a:ext cx="24" cy="42"/>
            </a:xfrm>
            <a:custGeom>
              <a:avLst/>
              <a:gdLst>
                <a:gd name="T0" fmla="*/ 93 w 106"/>
                <a:gd name="T1" fmla="*/ 34 h 179"/>
                <a:gd name="T2" fmla="*/ 72 w 106"/>
                <a:gd name="T3" fmla="*/ 27 h 179"/>
                <a:gd name="T4" fmla="*/ 43 w 106"/>
                <a:gd name="T5" fmla="*/ 42 h 179"/>
                <a:gd name="T6" fmla="*/ 31 w 106"/>
                <a:gd name="T7" fmla="*/ 79 h 179"/>
                <a:gd name="T8" fmla="*/ 31 w 106"/>
                <a:gd name="T9" fmla="*/ 179 h 179"/>
                <a:gd name="T10" fmla="*/ 0 w 106"/>
                <a:gd name="T11" fmla="*/ 179 h 179"/>
                <a:gd name="T12" fmla="*/ 0 w 106"/>
                <a:gd name="T13" fmla="*/ 4 h 179"/>
                <a:gd name="T14" fmla="*/ 31 w 106"/>
                <a:gd name="T15" fmla="*/ 4 h 179"/>
                <a:gd name="T16" fmla="*/ 31 w 106"/>
                <a:gd name="T17" fmla="*/ 32 h 179"/>
                <a:gd name="T18" fmla="*/ 82 w 106"/>
                <a:gd name="T19" fmla="*/ 0 h 179"/>
                <a:gd name="T20" fmla="*/ 106 w 106"/>
                <a:gd name="T21" fmla="*/ 3 h 179"/>
                <a:gd name="T22" fmla="*/ 93 w 106"/>
                <a:gd name="T23" fmla="*/ 3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79">
                  <a:moveTo>
                    <a:pt x="93" y="34"/>
                  </a:moveTo>
                  <a:cubicBezTo>
                    <a:pt x="86" y="29"/>
                    <a:pt x="79" y="27"/>
                    <a:pt x="72" y="27"/>
                  </a:cubicBezTo>
                  <a:cubicBezTo>
                    <a:pt x="61" y="27"/>
                    <a:pt x="51" y="32"/>
                    <a:pt x="43" y="42"/>
                  </a:cubicBezTo>
                  <a:cubicBezTo>
                    <a:pt x="35" y="52"/>
                    <a:pt x="31" y="64"/>
                    <a:pt x="31" y="79"/>
                  </a:cubicBezTo>
                  <a:lnTo>
                    <a:pt x="31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32"/>
                  </a:lnTo>
                  <a:cubicBezTo>
                    <a:pt x="42" y="11"/>
                    <a:pt x="59" y="0"/>
                    <a:pt x="82" y="0"/>
                  </a:cubicBezTo>
                  <a:cubicBezTo>
                    <a:pt x="87" y="0"/>
                    <a:pt x="95" y="1"/>
                    <a:pt x="106" y="3"/>
                  </a:cubicBezTo>
                  <a:lnTo>
                    <a:pt x="9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4" name="Freeform 75"/>
            <p:cNvSpPr>
              <a:spLocks noEditPoints="1"/>
            </p:cNvSpPr>
            <p:nvPr/>
          </p:nvSpPr>
          <p:spPr bwMode="auto">
            <a:xfrm>
              <a:off x="4961" y="3212"/>
              <a:ext cx="36" cy="43"/>
            </a:xfrm>
            <a:custGeom>
              <a:avLst/>
              <a:gdLst>
                <a:gd name="T0" fmla="*/ 0 w 159"/>
                <a:gd name="T1" fmla="*/ 91 h 183"/>
                <a:gd name="T2" fmla="*/ 22 w 159"/>
                <a:gd name="T3" fmla="*/ 25 h 183"/>
                <a:gd name="T4" fmla="*/ 80 w 159"/>
                <a:gd name="T5" fmla="*/ 0 h 183"/>
                <a:gd name="T6" fmla="*/ 138 w 159"/>
                <a:gd name="T7" fmla="*/ 24 h 183"/>
                <a:gd name="T8" fmla="*/ 159 w 159"/>
                <a:gd name="T9" fmla="*/ 91 h 183"/>
                <a:gd name="T10" fmla="*/ 138 w 159"/>
                <a:gd name="T11" fmla="*/ 158 h 183"/>
                <a:gd name="T12" fmla="*/ 80 w 159"/>
                <a:gd name="T13" fmla="*/ 183 h 183"/>
                <a:gd name="T14" fmla="*/ 21 w 159"/>
                <a:gd name="T15" fmla="*/ 158 h 183"/>
                <a:gd name="T16" fmla="*/ 0 w 159"/>
                <a:gd name="T17" fmla="*/ 91 h 183"/>
                <a:gd name="T18" fmla="*/ 33 w 159"/>
                <a:gd name="T19" fmla="*/ 91 h 183"/>
                <a:gd name="T20" fmla="*/ 80 w 159"/>
                <a:gd name="T21" fmla="*/ 157 h 183"/>
                <a:gd name="T22" fmla="*/ 114 w 159"/>
                <a:gd name="T23" fmla="*/ 140 h 183"/>
                <a:gd name="T24" fmla="*/ 126 w 159"/>
                <a:gd name="T25" fmla="*/ 91 h 183"/>
                <a:gd name="T26" fmla="*/ 80 w 159"/>
                <a:gd name="T27" fmla="*/ 26 h 183"/>
                <a:gd name="T28" fmla="*/ 45 w 159"/>
                <a:gd name="T29" fmla="*/ 43 h 183"/>
                <a:gd name="T30" fmla="*/ 33 w 159"/>
                <a:gd name="T31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183">
                  <a:moveTo>
                    <a:pt x="0" y="91"/>
                  </a:moveTo>
                  <a:cubicBezTo>
                    <a:pt x="0" y="64"/>
                    <a:pt x="7" y="42"/>
                    <a:pt x="22" y="25"/>
                  </a:cubicBezTo>
                  <a:cubicBezTo>
                    <a:pt x="36" y="9"/>
                    <a:pt x="56" y="0"/>
                    <a:pt x="80" y="0"/>
                  </a:cubicBezTo>
                  <a:cubicBezTo>
                    <a:pt x="105" y="0"/>
                    <a:pt x="124" y="8"/>
                    <a:pt x="138" y="24"/>
                  </a:cubicBezTo>
                  <a:cubicBezTo>
                    <a:pt x="152" y="40"/>
                    <a:pt x="159" y="63"/>
                    <a:pt x="159" y="91"/>
                  </a:cubicBezTo>
                  <a:cubicBezTo>
                    <a:pt x="159" y="119"/>
                    <a:pt x="152" y="142"/>
                    <a:pt x="138" y="158"/>
                  </a:cubicBezTo>
                  <a:cubicBezTo>
                    <a:pt x="123" y="175"/>
                    <a:pt x="104" y="183"/>
                    <a:pt x="80" y="183"/>
                  </a:cubicBezTo>
                  <a:cubicBezTo>
                    <a:pt x="55" y="183"/>
                    <a:pt x="35" y="174"/>
                    <a:pt x="21" y="158"/>
                  </a:cubicBezTo>
                  <a:cubicBezTo>
                    <a:pt x="7" y="141"/>
                    <a:pt x="0" y="119"/>
                    <a:pt x="0" y="91"/>
                  </a:cubicBezTo>
                  <a:close/>
                  <a:moveTo>
                    <a:pt x="33" y="91"/>
                  </a:moveTo>
                  <a:cubicBezTo>
                    <a:pt x="33" y="135"/>
                    <a:pt x="48" y="157"/>
                    <a:pt x="80" y="157"/>
                  </a:cubicBezTo>
                  <a:cubicBezTo>
                    <a:pt x="94" y="157"/>
                    <a:pt x="106" y="151"/>
                    <a:pt x="114" y="140"/>
                  </a:cubicBezTo>
                  <a:cubicBezTo>
                    <a:pt x="122" y="128"/>
                    <a:pt x="126" y="112"/>
                    <a:pt x="126" y="91"/>
                  </a:cubicBezTo>
                  <a:cubicBezTo>
                    <a:pt x="126" y="48"/>
                    <a:pt x="111" y="26"/>
                    <a:pt x="80" y="26"/>
                  </a:cubicBezTo>
                  <a:cubicBezTo>
                    <a:pt x="65" y="26"/>
                    <a:pt x="54" y="32"/>
                    <a:pt x="45" y="43"/>
                  </a:cubicBezTo>
                  <a:cubicBezTo>
                    <a:pt x="37" y="55"/>
                    <a:pt x="33" y="71"/>
                    <a:pt x="33" y="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5" name="Freeform 76"/>
            <p:cNvSpPr>
              <a:spLocks noEditPoints="1"/>
            </p:cNvSpPr>
            <p:nvPr/>
          </p:nvSpPr>
          <p:spPr bwMode="auto">
            <a:xfrm>
              <a:off x="5003" y="3212"/>
              <a:ext cx="36" cy="58"/>
            </a:xfrm>
            <a:custGeom>
              <a:avLst/>
              <a:gdLst>
                <a:gd name="T0" fmla="*/ 32 w 154"/>
                <a:gd name="T1" fmla="*/ 170 h 248"/>
                <a:gd name="T2" fmla="*/ 32 w 154"/>
                <a:gd name="T3" fmla="*/ 248 h 248"/>
                <a:gd name="T4" fmla="*/ 0 w 154"/>
                <a:gd name="T5" fmla="*/ 248 h 248"/>
                <a:gd name="T6" fmla="*/ 0 w 154"/>
                <a:gd name="T7" fmla="*/ 4 h 248"/>
                <a:gd name="T8" fmla="*/ 32 w 154"/>
                <a:gd name="T9" fmla="*/ 4 h 248"/>
                <a:gd name="T10" fmla="*/ 32 w 154"/>
                <a:gd name="T11" fmla="*/ 18 h 248"/>
                <a:gd name="T12" fmla="*/ 74 w 154"/>
                <a:gd name="T13" fmla="*/ 0 h 248"/>
                <a:gd name="T14" fmla="*/ 133 w 154"/>
                <a:gd name="T15" fmla="*/ 24 h 248"/>
                <a:gd name="T16" fmla="*/ 154 w 154"/>
                <a:gd name="T17" fmla="*/ 92 h 248"/>
                <a:gd name="T18" fmla="*/ 133 w 154"/>
                <a:gd name="T19" fmla="*/ 157 h 248"/>
                <a:gd name="T20" fmla="*/ 72 w 154"/>
                <a:gd name="T21" fmla="*/ 183 h 248"/>
                <a:gd name="T22" fmla="*/ 48 w 154"/>
                <a:gd name="T23" fmla="*/ 179 h 248"/>
                <a:gd name="T24" fmla="*/ 32 w 154"/>
                <a:gd name="T25" fmla="*/ 170 h 248"/>
                <a:gd name="T26" fmla="*/ 32 w 154"/>
                <a:gd name="T27" fmla="*/ 42 h 248"/>
                <a:gd name="T28" fmla="*/ 32 w 154"/>
                <a:gd name="T29" fmla="*/ 144 h 248"/>
                <a:gd name="T30" fmla="*/ 44 w 154"/>
                <a:gd name="T31" fmla="*/ 152 h 248"/>
                <a:gd name="T32" fmla="*/ 63 w 154"/>
                <a:gd name="T33" fmla="*/ 156 h 248"/>
                <a:gd name="T34" fmla="*/ 121 w 154"/>
                <a:gd name="T35" fmla="*/ 91 h 248"/>
                <a:gd name="T36" fmla="*/ 107 w 154"/>
                <a:gd name="T37" fmla="*/ 42 h 248"/>
                <a:gd name="T38" fmla="*/ 63 w 154"/>
                <a:gd name="T39" fmla="*/ 27 h 248"/>
                <a:gd name="T40" fmla="*/ 47 w 154"/>
                <a:gd name="T41" fmla="*/ 31 h 248"/>
                <a:gd name="T42" fmla="*/ 32 w 154"/>
                <a:gd name="T43" fmla="*/ 4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4" h="248">
                  <a:moveTo>
                    <a:pt x="32" y="170"/>
                  </a:moveTo>
                  <a:lnTo>
                    <a:pt x="32" y="248"/>
                  </a:lnTo>
                  <a:lnTo>
                    <a:pt x="0" y="248"/>
                  </a:lnTo>
                  <a:lnTo>
                    <a:pt x="0" y="4"/>
                  </a:lnTo>
                  <a:lnTo>
                    <a:pt x="32" y="4"/>
                  </a:lnTo>
                  <a:lnTo>
                    <a:pt x="32" y="18"/>
                  </a:lnTo>
                  <a:cubicBezTo>
                    <a:pt x="43" y="6"/>
                    <a:pt x="58" y="0"/>
                    <a:pt x="74" y="0"/>
                  </a:cubicBezTo>
                  <a:cubicBezTo>
                    <a:pt x="99" y="0"/>
                    <a:pt x="119" y="8"/>
                    <a:pt x="133" y="24"/>
                  </a:cubicBezTo>
                  <a:cubicBezTo>
                    <a:pt x="147" y="39"/>
                    <a:pt x="154" y="62"/>
                    <a:pt x="154" y="92"/>
                  </a:cubicBezTo>
                  <a:cubicBezTo>
                    <a:pt x="154" y="119"/>
                    <a:pt x="147" y="140"/>
                    <a:pt x="133" y="157"/>
                  </a:cubicBezTo>
                  <a:cubicBezTo>
                    <a:pt x="119" y="174"/>
                    <a:pt x="98" y="183"/>
                    <a:pt x="72" y="183"/>
                  </a:cubicBezTo>
                  <a:cubicBezTo>
                    <a:pt x="64" y="183"/>
                    <a:pt x="56" y="181"/>
                    <a:pt x="48" y="179"/>
                  </a:cubicBezTo>
                  <a:cubicBezTo>
                    <a:pt x="39" y="176"/>
                    <a:pt x="34" y="173"/>
                    <a:pt x="32" y="170"/>
                  </a:cubicBezTo>
                  <a:close/>
                  <a:moveTo>
                    <a:pt x="32" y="42"/>
                  </a:moveTo>
                  <a:lnTo>
                    <a:pt x="32" y="144"/>
                  </a:lnTo>
                  <a:cubicBezTo>
                    <a:pt x="34" y="147"/>
                    <a:pt x="38" y="150"/>
                    <a:pt x="44" y="152"/>
                  </a:cubicBezTo>
                  <a:cubicBezTo>
                    <a:pt x="50" y="155"/>
                    <a:pt x="57" y="156"/>
                    <a:pt x="63" y="156"/>
                  </a:cubicBezTo>
                  <a:cubicBezTo>
                    <a:pt x="101" y="156"/>
                    <a:pt x="121" y="135"/>
                    <a:pt x="121" y="91"/>
                  </a:cubicBezTo>
                  <a:cubicBezTo>
                    <a:pt x="121" y="69"/>
                    <a:pt x="116" y="52"/>
                    <a:pt x="107" y="42"/>
                  </a:cubicBezTo>
                  <a:cubicBezTo>
                    <a:pt x="98" y="32"/>
                    <a:pt x="83" y="27"/>
                    <a:pt x="63" y="27"/>
                  </a:cubicBezTo>
                  <a:cubicBezTo>
                    <a:pt x="58" y="27"/>
                    <a:pt x="53" y="28"/>
                    <a:pt x="47" y="31"/>
                  </a:cubicBezTo>
                  <a:cubicBezTo>
                    <a:pt x="40" y="34"/>
                    <a:pt x="35" y="38"/>
                    <a:pt x="32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6" name="Freeform 77"/>
            <p:cNvSpPr>
              <a:spLocks/>
            </p:cNvSpPr>
            <p:nvPr/>
          </p:nvSpPr>
          <p:spPr bwMode="auto">
            <a:xfrm>
              <a:off x="5042" y="3212"/>
              <a:ext cx="27" cy="43"/>
            </a:xfrm>
            <a:custGeom>
              <a:avLst/>
              <a:gdLst>
                <a:gd name="T0" fmla="*/ 0 w 115"/>
                <a:gd name="T1" fmla="*/ 169 h 183"/>
                <a:gd name="T2" fmla="*/ 11 w 115"/>
                <a:gd name="T3" fmla="*/ 139 h 183"/>
                <a:gd name="T4" fmla="*/ 53 w 115"/>
                <a:gd name="T5" fmla="*/ 156 h 183"/>
                <a:gd name="T6" fmla="*/ 82 w 115"/>
                <a:gd name="T7" fmla="*/ 132 h 183"/>
                <a:gd name="T8" fmla="*/ 54 w 115"/>
                <a:gd name="T9" fmla="*/ 102 h 183"/>
                <a:gd name="T10" fmla="*/ 25 w 115"/>
                <a:gd name="T11" fmla="*/ 87 h 183"/>
                <a:gd name="T12" fmla="*/ 12 w 115"/>
                <a:gd name="T13" fmla="*/ 76 h 183"/>
                <a:gd name="T14" fmla="*/ 4 w 115"/>
                <a:gd name="T15" fmla="*/ 62 h 183"/>
                <a:gd name="T16" fmla="*/ 1 w 115"/>
                <a:gd name="T17" fmla="*/ 46 h 183"/>
                <a:gd name="T18" fmla="*/ 17 w 115"/>
                <a:gd name="T19" fmla="*/ 12 h 183"/>
                <a:gd name="T20" fmla="*/ 58 w 115"/>
                <a:gd name="T21" fmla="*/ 0 h 183"/>
                <a:gd name="T22" fmla="*/ 106 w 115"/>
                <a:gd name="T23" fmla="*/ 12 h 183"/>
                <a:gd name="T24" fmla="*/ 98 w 115"/>
                <a:gd name="T25" fmla="*/ 41 h 183"/>
                <a:gd name="T26" fmla="*/ 60 w 115"/>
                <a:gd name="T27" fmla="*/ 27 h 183"/>
                <a:gd name="T28" fmla="*/ 41 w 115"/>
                <a:gd name="T29" fmla="*/ 32 h 183"/>
                <a:gd name="T30" fmla="*/ 34 w 115"/>
                <a:gd name="T31" fmla="*/ 45 h 183"/>
                <a:gd name="T32" fmla="*/ 53 w 115"/>
                <a:gd name="T33" fmla="*/ 71 h 183"/>
                <a:gd name="T34" fmla="*/ 75 w 115"/>
                <a:gd name="T35" fmla="*/ 81 h 183"/>
                <a:gd name="T36" fmla="*/ 105 w 115"/>
                <a:gd name="T37" fmla="*/ 102 h 183"/>
                <a:gd name="T38" fmla="*/ 115 w 115"/>
                <a:gd name="T39" fmla="*/ 132 h 183"/>
                <a:gd name="T40" fmla="*/ 98 w 115"/>
                <a:gd name="T41" fmla="*/ 169 h 183"/>
                <a:gd name="T42" fmla="*/ 52 w 115"/>
                <a:gd name="T43" fmla="*/ 183 h 183"/>
                <a:gd name="T44" fmla="*/ 0 w 115"/>
                <a:gd name="T45" fmla="*/ 16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183">
                  <a:moveTo>
                    <a:pt x="0" y="169"/>
                  </a:moveTo>
                  <a:lnTo>
                    <a:pt x="11" y="139"/>
                  </a:lnTo>
                  <a:cubicBezTo>
                    <a:pt x="28" y="151"/>
                    <a:pt x="42" y="156"/>
                    <a:pt x="53" y="156"/>
                  </a:cubicBezTo>
                  <a:cubicBezTo>
                    <a:pt x="72" y="156"/>
                    <a:pt x="82" y="148"/>
                    <a:pt x="82" y="132"/>
                  </a:cubicBezTo>
                  <a:cubicBezTo>
                    <a:pt x="82" y="121"/>
                    <a:pt x="73" y="111"/>
                    <a:pt x="54" y="102"/>
                  </a:cubicBezTo>
                  <a:cubicBezTo>
                    <a:pt x="40" y="96"/>
                    <a:pt x="30" y="91"/>
                    <a:pt x="25" y="87"/>
                  </a:cubicBezTo>
                  <a:cubicBezTo>
                    <a:pt x="20" y="84"/>
                    <a:pt x="16" y="80"/>
                    <a:pt x="12" y="76"/>
                  </a:cubicBezTo>
                  <a:cubicBezTo>
                    <a:pt x="8" y="71"/>
                    <a:pt x="6" y="67"/>
                    <a:pt x="4" y="62"/>
                  </a:cubicBezTo>
                  <a:cubicBezTo>
                    <a:pt x="2" y="57"/>
                    <a:pt x="1" y="52"/>
                    <a:pt x="1" y="46"/>
                  </a:cubicBezTo>
                  <a:cubicBezTo>
                    <a:pt x="1" y="32"/>
                    <a:pt x="6" y="21"/>
                    <a:pt x="17" y="12"/>
                  </a:cubicBezTo>
                  <a:cubicBezTo>
                    <a:pt x="27" y="4"/>
                    <a:pt x="41" y="0"/>
                    <a:pt x="58" y="0"/>
                  </a:cubicBezTo>
                  <a:cubicBezTo>
                    <a:pt x="71" y="0"/>
                    <a:pt x="87" y="4"/>
                    <a:pt x="106" y="12"/>
                  </a:cubicBezTo>
                  <a:lnTo>
                    <a:pt x="98" y="41"/>
                  </a:lnTo>
                  <a:cubicBezTo>
                    <a:pt x="85" y="31"/>
                    <a:pt x="73" y="27"/>
                    <a:pt x="60" y="27"/>
                  </a:cubicBezTo>
                  <a:cubicBezTo>
                    <a:pt x="53" y="27"/>
                    <a:pt x="47" y="28"/>
                    <a:pt x="41" y="32"/>
                  </a:cubicBezTo>
                  <a:cubicBezTo>
                    <a:pt x="36" y="35"/>
                    <a:pt x="34" y="40"/>
                    <a:pt x="34" y="45"/>
                  </a:cubicBezTo>
                  <a:cubicBezTo>
                    <a:pt x="34" y="56"/>
                    <a:pt x="40" y="65"/>
                    <a:pt x="53" y="71"/>
                  </a:cubicBezTo>
                  <a:lnTo>
                    <a:pt x="75" y="81"/>
                  </a:lnTo>
                  <a:cubicBezTo>
                    <a:pt x="89" y="87"/>
                    <a:pt x="99" y="94"/>
                    <a:pt x="105" y="102"/>
                  </a:cubicBezTo>
                  <a:cubicBezTo>
                    <a:pt x="112" y="110"/>
                    <a:pt x="115" y="120"/>
                    <a:pt x="115" y="132"/>
                  </a:cubicBezTo>
                  <a:cubicBezTo>
                    <a:pt x="115" y="148"/>
                    <a:pt x="109" y="160"/>
                    <a:pt x="98" y="169"/>
                  </a:cubicBezTo>
                  <a:cubicBezTo>
                    <a:pt x="87" y="178"/>
                    <a:pt x="72" y="183"/>
                    <a:pt x="52" y="183"/>
                  </a:cubicBezTo>
                  <a:cubicBezTo>
                    <a:pt x="34" y="183"/>
                    <a:pt x="16" y="178"/>
                    <a:pt x="0" y="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7" name="Freeform 78"/>
            <p:cNvSpPr>
              <a:spLocks/>
            </p:cNvSpPr>
            <p:nvPr/>
          </p:nvSpPr>
          <p:spPr bwMode="auto">
            <a:xfrm>
              <a:off x="5075" y="3196"/>
              <a:ext cx="34" cy="58"/>
            </a:xfrm>
            <a:custGeom>
              <a:avLst/>
              <a:gdLst>
                <a:gd name="T0" fmla="*/ 114 w 147"/>
                <a:gd name="T1" fmla="*/ 248 h 248"/>
                <a:gd name="T2" fmla="*/ 58 w 147"/>
                <a:gd name="T3" fmla="*/ 160 h 248"/>
                <a:gd name="T4" fmla="*/ 31 w 147"/>
                <a:gd name="T5" fmla="*/ 189 h 248"/>
                <a:gd name="T6" fmla="*/ 31 w 147"/>
                <a:gd name="T7" fmla="*/ 248 h 248"/>
                <a:gd name="T8" fmla="*/ 0 w 147"/>
                <a:gd name="T9" fmla="*/ 248 h 248"/>
                <a:gd name="T10" fmla="*/ 0 w 147"/>
                <a:gd name="T11" fmla="*/ 0 h 248"/>
                <a:gd name="T12" fmla="*/ 31 w 147"/>
                <a:gd name="T13" fmla="*/ 0 h 248"/>
                <a:gd name="T14" fmla="*/ 31 w 147"/>
                <a:gd name="T15" fmla="*/ 154 h 248"/>
                <a:gd name="T16" fmla="*/ 99 w 147"/>
                <a:gd name="T17" fmla="*/ 73 h 248"/>
                <a:gd name="T18" fmla="*/ 135 w 147"/>
                <a:gd name="T19" fmla="*/ 73 h 248"/>
                <a:gd name="T20" fmla="*/ 79 w 147"/>
                <a:gd name="T21" fmla="*/ 139 h 248"/>
                <a:gd name="T22" fmla="*/ 147 w 147"/>
                <a:gd name="T23" fmla="*/ 248 h 248"/>
                <a:gd name="T24" fmla="*/ 114 w 147"/>
                <a:gd name="T2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248">
                  <a:moveTo>
                    <a:pt x="114" y="248"/>
                  </a:moveTo>
                  <a:lnTo>
                    <a:pt x="58" y="160"/>
                  </a:lnTo>
                  <a:lnTo>
                    <a:pt x="31" y="189"/>
                  </a:lnTo>
                  <a:lnTo>
                    <a:pt x="31" y="248"/>
                  </a:lnTo>
                  <a:lnTo>
                    <a:pt x="0" y="248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54"/>
                  </a:lnTo>
                  <a:lnTo>
                    <a:pt x="99" y="73"/>
                  </a:lnTo>
                  <a:lnTo>
                    <a:pt x="135" y="73"/>
                  </a:lnTo>
                  <a:lnTo>
                    <a:pt x="79" y="139"/>
                  </a:lnTo>
                  <a:lnTo>
                    <a:pt x="147" y="248"/>
                  </a:lnTo>
                  <a:lnTo>
                    <a:pt x="114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8" name="Freeform 79"/>
            <p:cNvSpPr>
              <a:spLocks noEditPoints="1"/>
            </p:cNvSpPr>
            <p:nvPr/>
          </p:nvSpPr>
          <p:spPr bwMode="auto">
            <a:xfrm>
              <a:off x="5110" y="3192"/>
              <a:ext cx="37" cy="63"/>
            </a:xfrm>
            <a:custGeom>
              <a:avLst/>
              <a:gdLst>
                <a:gd name="T0" fmla="*/ 159 w 162"/>
                <a:gd name="T1" fmla="*/ 181 h 269"/>
                <a:gd name="T2" fmla="*/ 33 w 162"/>
                <a:gd name="T3" fmla="*/ 181 h 269"/>
                <a:gd name="T4" fmla="*/ 49 w 162"/>
                <a:gd name="T5" fmla="*/ 228 h 269"/>
                <a:gd name="T6" fmla="*/ 88 w 162"/>
                <a:gd name="T7" fmla="*/ 242 h 269"/>
                <a:gd name="T8" fmla="*/ 133 w 162"/>
                <a:gd name="T9" fmla="*/ 227 h 269"/>
                <a:gd name="T10" fmla="*/ 146 w 162"/>
                <a:gd name="T11" fmla="*/ 249 h 269"/>
                <a:gd name="T12" fmla="*/ 124 w 162"/>
                <a:gd name="T13" fmla="*/ 262 h 269"/>
                <a:gd name="T14" fmla="*/ 82 w 162"/>
                <a:gd name="T15" fmla="*/ 269 h 269"/>
                <a:gd name="T16" fmla="*/ 25 w 162"/>
                <a:gd name="T17" fmla="*/ 246 h 269"/>
                <a:gd name="T18" fmla="*/ 0 w 162"/>
                <a:gd name="T19" fmla="*/ 180 h 269"/>
                <a:gd name="T20" fmla="*/ 26 w 162"/>
                <a:gd name="T21" fmla="*/ 110 h 269"/>
                <a:gd name="T22" fmla="*/ 82 w 162"/>
                <a:gd name="T23" fmla="*/ 86 h 269"/>
                <a:gd name="T24" fmla="*/ 141 w 162"/>
                <a:gd name="T25" fmla="*/ 108 h 269"/>
                <a:gd name="T26" fmla="*/ 162 w 162"/>
                <a:gd name="T27" fmla="*/ 161 h 269"/>
                <a:gd name="T28" fmla="*/ 159 w 162"/>
                <a:gd name="T29" fmla="*/ 181 h 269"/>
                <a:gd name="T30" fmla="*/ 84 w 162"/>
                <a:gd name="T31" fmla="*/ 113 h 269"/>
                <a:gd name="T32" fmla="*/ 49 w 162"/>
                <a:gd name="T33" fmla="*/ 126 h 269"/>
                <a:gd name="T34" fmla="*/ 33 w 162"/>
                <a:gd name="T35" fmla="*/ 158 h 269"/>
                <a:gd name="T36" fmla="*/ 131 w 162"/>
                <a:gd name="T37" fmla="*/ 158 h 269"/>
                <a:gd name="T38" fmla="*/ 119 w 162"/>
                <a:gd name="T39" fmla="*/ 126 h 269"/>
                <a:gd name="T40" fmla="*/ 84 w 162"/>
                <a:gd name="T41" fmla="*/ 113 h 269"/>
                <a:gd name="T42" fmla="*/ 124 w 162"/>
                <a:gd name="T43" fmla="*/ 0 h 269"/>
                <a:gd name="T44" fmla="*/ 87 w 162"/>
                <a:gd name="T45" fmla="*/ 54 h 269"/>
                <a:gd name="T46" fmla="*/ 64 w 162"/>
                <a:gd name="T47" fmla="*/ 54 h 269"/>
                <a:gd name="T48" fmla="*/ 92 w 162"/>
                <a:gd name="T49" fmla="*/ 0 h 269"/>
                <a:gd name="T50" fmla="*/ 124 w 162"/>
                <a:gd name="T5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2" h="269">
                  <a:moveTo>
                    <a:pt x="159" y="181"/>
                  </a:moveTo>
                  <a:lnTo>
                    <a:pt x="33" y="181"/>
                  </a:lnTo>
                  <a:cubicBezTo>
                    <a:pt x="33" y="201"/>
                    <a:pt x="38" y="217"/>
                    <a:pt x="49" y="228"/>
                  </a:cubicBezTo>
                  <a:cubicBezTo>
                    <a:pt x="59" y="238"/>
                    <a:pt x="72" y="242"/>
                    <a:pt x="88" y="242"/>
                  </a:cubicBezTo>
                  <a:cubicBezTo>
                    <a:pt x="106" y="242"/>
                    <a:pt x="121" y="237"/>
                    <a:pt x="133" y="227"/>
                  </a:cubicBezTo>
                  <a:lnTo>
                    <a:pt x="146" y="249"/>
                  </a:lnTo>
                  <a:cubicBezTo>
                    <a:pt x="141" y="254"/>
                    <a:pt x="133" y="258"/>
                    <a:pt x="124" y="262"/>
                  </a:cubicBezTo>
                  <a:cubicBezTo>
                    <a:pt x="111" y="266"/>
                    <a:pt x="97" y="269"/>
                    <a:pt x="82" y="269"/>
                  </a:cubicBezTo>
                  <a:cubicBezTo>
                    <a:pt x="60" y="269"/>
                    <a:pt x="41" y="261"/>
                    <a:pt x="25" y="246"/>
                  </a:cubicBezTo>
                  <a:cubicBezTo>
                    <a:pt x="8" y="230"/>
                    <a:pt x="0" y="207"/>
                    <a:pt x="0" y="180"/>
                  </a:cubicBezTo>
                  <a:cubicBezTo>
                    <a:pt x="0" y="151"/>
                    <a:pt x="9" y="127"/>
                    <a:pt x="26" y="110"/>
                  </a:cubicBezTo>
                  <a:cubicBezTo>
                    <a:pt x="42" y="94"/>
                    <a:pt x="61" y="86"/>
                    <a:pt x="82" y="86"/>
                  </a:cubicBezTo>
                  <a:cubicBezTo>
                    <a:pt x="107" y="86"/>
                    <a:pt x="127" y="93"/>
                    <a:pt x="141" y="108"/>
                  </a:cubicBezTo>
                  <a:cubicBezTo>
                    <a:pt x="155" y="121"/>
                    <a:pt x="162" y="139"/>
                    <a:pt x="162" y="161"/>
                  </a:cubicBezTo>
                  <a:cubicBezTo>
                    <a:pt x="162" y="168"/>
                    <a:pt x="161" y="175"/>
                    <a:pt x="159" y="181"/>
                  </a:cubicBezTo>
                  <a:close/>
                  <a:moveTo>
                    <a:pt x="84" y="113"/>
                  </a:moveTo>
                  <a:cubicBezTo>
                    <a:pt x="70" y="113"/>
                    <a:pt x="58" y="117"/>
                    <a:pt x="49" y="126"/>
                  </a:cubicBezTo>
                  <a:cubicBezTo>
                    <a:pt x="40" y="135"/>
                    <a:pt x="35" y="145"/>
                    <a:pt x="33" y="158"/>
                  </a:cubicBezTo>
                  <a:lnTo>
                    <a:pt x="131" y="158"/>
                  </a:lnTo>
                  <a:cubicBezTo>
                    <a:pt x="131" y="145"/>
                    <a:pt x="127" y="135"/>
                    <a:pt x="119" y="126"/>
                  </a:cubicBezTo>
                  <a:cubicBezTo>
                    <a:pt x="110" y="117"/>
                    <a:pt x="99" y="113"/>
                    <a:pt x="84" y="113"/>
                  </a:cubicBezTo>
                  <a:close/>
                  <a:moveTo>
                    <a:pt x="124" y="0"/>
                  </a:moveTo>
                  <a:lnTo>
                    <a:pt x="87" y="54"/>
                  </a:lnTo>
                  <a:lnTo>
                    <a:pt x="64" y="54"/>
                  </a:lnTo>
                  <a:lnTo>
                    <a:pt x="92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9" name="Freeform 80"/>
            <p:cNvSpPr>
              <a:spLocks/>
            </p:cNvSpPr>
            <p:nvPr/>
          </p:nvSpPr>
          <p:spPr bwMode="auto">
            <a:xfrm>
              <a:off x="5174" y="3212"/>
              <a:ext cx="26" cy="43"/>
            </a:xfrm>
            <a:custGeom>
              <a:avLst/>
              <a:gdLst>
                <a:gd name="T0" fmla="*/ 0 w 115"/>
                <a:gd name="T1" fmla="*/ 169 h 183"/>
                <a:gd name="T2" fmla="*/ 11 w 115"/>
                <a:gd name="T3" fmla="*/ 139 h 183"/>
                <a:gd name="T4" fmla="*/ 53 w 115"/>
                <a:gd name="T5" fmla="*/ 156 h 183"/>
                <a:gd name="T6" fmla="*/ 82 w 115"/>
                <a:gd name="T7" fmla="*/ 132 h 183"/>
                <a:gd name="T8" fmla="*/ 54 w 115"/>
                <a:gd name="T9" fmla="*/ 102 h 183"/>
                <a:gd name="T10" fmla="*/ 25 w 115"/>
                <a:gd name="T11" fmla="*/ 87 h 183"/>
                <a:gd name="T12" fmla="*/ 12 w 115"/>
                <a:gd name="T13" fmla="*/ 76 h 183"/>
                <a:gd name="T14" fmla="*/ 4 w 115"/>
                <a:gd name="T15" fmla="*/ 62 h 183"/>
                <a:gd name="T16" fmla="*/ 1 w 115"/>
                <a:gd name="T17" fmla="*/ 46 h 183"/>
                <a:gd name="T18" fmla="*/ 17 w 115"/>
                <a:gd name="T19" fmla="*/ 12 h 183"/>
                <a:gd name="T20" fmla="*/ 58 w 115"/>
                <a:gd name="T21" fmla="*/ 0 h 183"/>
                <a:gd name="T22" fmla="*/ 107 w 115"/>
                <a:gd name="T23" fmla="*/ 12 h 183"/>
                <a:gd name="T24" fmla="*/ 98 w 115"/>
                <a:gd name="T25" fmla="*/ 41 h 183"/>
                <a:gd name="T26" fmla="*/ 60 w 115"/>
                <a:gd name="T27" fmla="*/ 27 h 183"/>
                <a:gd name="T28" fmla="*/ 42 w 115"/>
                <a:gd name="T29" fmla="*/ 32 h 183"/>
                <a:gd name="T30" fmla="*/ 34 w 115"/>
                <a:gd name="T31" fmla="*/ 45 h 183"/>
                <a:gd name="T32" fmla="*/ 53 w 115"/>
                <a:gd name="T33" fmla="*/ 71 h 183"/>
                <a:gd name="T34" fmla="*/ 76 w 115"/>
                <a:gd name="T35" fmla="*/ 81 h 183"/>
                <a:gd name="T36" fmla="*/ 105 w 115"/>
                <a:gd name="T37" fmla="*/ 102 h 183"/>
                <a:gd name="T38" fmla="*/ 115 w 115"/>
                <a:gd name="T39" fmla="*/ 132 h 183"/>
                <a:gd name="T40" fmla="*/ 98 w 115"/>
                <a:gd name="T41" fmla="*/ 169 h 183"/>
                <a:gd name="T42" fmla="*/ 52 w 115"/>
                <a:gd name="T43" fmla="*/ 183 h 183"/>
                <a:gd name="T44" fmla="*/ 0 w 115"/>
                <a:gd name="T45" fmla="*/ 16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183">
                  <a:moveTo>
                    <a:pt x="0" y="169"/>
                  </a:moveTo>
                  <a:lnTo>
                    <a:pt x="11" y="139"/>
                  </a:lnTo>
                  <a:cubicBezTo>
                    <a:pt x="28" y="151"/>
                    <a:pt x="42" y="156"/>
                    <a:pt x="53" y="156"/>
                  </a:cubicBezTo>
                  <a:cubicBezTo>
                    <a:pt x="72" y="156"/>
                    <a:pt x="82" y="148"/>
                    <a:pt x="82" y="132"/>
                  </a:cubicBezTo>
                  <a:cubicBezTo>
                    <a:pt x="82" y="121"/>
                    <a:pt x="73" y="111"/>
                    <a:pt x="54" y="102"/>
                  </a:cubicBezTo>
                  <a:cubicBezTo>
                    <a:pt x="40" y="96"/>
                    <a:pt x="30" y="91"/>
                    <a:pt x="25" y="87"/>
                  </a:cubicBezTo>
                  <a:cubicBezTo>
                    <a:pt x="20" y="84"/>
                    <a:pt x="16" y="80"/>
                    <a:pt x="12" y="76"/>
                  </a:cubicBezTo>
                  <a:cubicBezTo>
                    <a:pt x="8" y="71"/>
                    <a:pt x="6" y="67"/>
                    <a:pt x="4" y="62"/>
                  </a:cubicBezTo>
                  <a:cubicBezTo>
                    <a:pt x="2" y="57"/>
                    <a:pt x="1" y="52"/>
                    <a:pt x="1" y="46"/>
                  </a:cubicBezTo>
                  <a:cubicBezTo>
                    <a:pt x="1" y="32"/>
                    <a:pt x="6" y="21"/>
                    <a:pt x="17" y="12"/>
                  </a:cubicBezTo>
                  <a:cubicBezTo>
                    <a:pt x="27" y="4"/>
                    <a:pt x="41" y="0"/>
                    <a:pt x="58" y="0"/>
                  </a:cubicBezTo>
                  <a:cubicBezTo>
                    <a:pt x="71" y="0"/>
                    <a:pt x="87" y="4"/>
                    <a:pt x="107" y="12"/>
                  </a:cubicBezTo>
                  <a:lnTo>
                    <a:pt x="98" y="41"/>
                  </a:lnTo>
                  <a:cubicBezTo>
                    <a:pt x="85" y="31"/>
                    <a:pt x="73" y="27"/>
                    <a:pt x="60" y="27"/>
                  </a:cubicBezTo>
                  <a:cubicBezTo>
                    <a:pt x="53" y="27"/>
                    <a:pt x="47" y="28"/>
                    <a:pt x="42" y="32"/>
                  </a:cubicBezTo>
                  <a:cubicBezTo>
                    <a:pt x="37" y="35"/>
                    <a:pt x="34" y="40"/>
                    <a:pt x="34" y="45"/>
                  </a:cubicBezTo>
                  <a:cubicBezTo>
                    <a:pt x="34" y="56"/>
                    <a:pt x="40" y="65"/>
                    <a:pt x="53" y="71"/>
                  </a:cubicBezTo>
                  <a:lnTo>
                    <a:pt x="76" y="81"/>
                  </a:lnTo>
                  <a:cubicBezTo>
                    <a:pt x="89" y="87"/>
                    <a:pt x="99" y="94"/>
                    <a:pt x="105" y="102"/>
                  </a:cubicBezTo>
                  <a:cubicBezTo>
                    <a:pt x="112" y="110"/>
                    <a:pt x="115" y="120"/>
                    <a:pt x="115" y="132"/>
                  </a:cubicBezTo>
                  <a:cubicBezTo>
                    <a:pt x="115" y="148"/>
                    <a:pt x="109" y="160"/>
                    <a:pt x="98" y="169"/>
                  </a:cubicBezTo>
                  <a:cubicBezTo>
                    <a:pt x="87" y="178"/>
                    <a:pt x="72" y="183"/>
                    <a:pt x="52" y="183"/>
                  </a:cubicBezTo>
                  <a:cubicBezTo>
                    <a:pt x="34" y="183"/>
                    <a:pt x="16" y="178"/>
                    <a:pt x="0" y="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0" name="Freeform 81"/>
            <p:cNvSpPr>
              <a:spLocks/>
            </p:cNvSpPr>
            <p:nvPr/>
          </p:nvSpPr>
          <p:spPr bwMode="auto">
            <a:xfrm>
              <a:off x="5204" y="3202"/>
              <a:ext cx="26" cy="53"/>
            </a:xfrm>
            <a:custGeom>
              <a:avLst/>
              <a:gdLst>
                <a:gd name="T0" fmla="*/ 20 w 112"/>
                <a:gd name="T1" fmla="*/ 73 h 228"/>
                <a:gd name="T2" fmla="*/ 0 w 112"/>
                <a:gd name="T3" fmla="*/ 73 h 228"/>
                <a:gd name="T4" fmla="*/ 0 w 112"/>
                <a:gd name="T5" fmla="*/ 49 h 228"/>
                <a:gd name="T6" fmla="*/ 20 w 112"/>
                <a:gd name="T7" fmla="*/ 49 h 228"/>
                <a:gd name="T8" fmla="*/ 20 w 112"/>
                <a:gd name="T9" fmla="*/ 12 h 228"/>
                <a:gd name="T10" fmla="*/ 52 w 112"/>
                <a:gd name="T11" fmla="*/ 0 h 228"/>
                <a:gd name="T12" fmla="*/ 52 w 112"/>
                <a:gd name="T13" fmla="*/ 49 h 228"/>
                <a:gd name="T14" fmla="*/ 100 w 112"/>
                <a:gd name="T15" fmla="*/ 49 h 228"/>
                <a:gd name="T16" fmla="*/ 100 w 112"/>
                <a:gd name="T17" fmla="*/ 73 h 228"/>
                <a:gd name="T18" fmla="*/ 52 w 112"/>
                <a:gd name="T19" fmla="*/ 73 h 228"/>
                <a:gd name="T20" fmla="*/ 52 w 112"/>
                <a:gd name="T21" fmla="*/ 161 h 228"/>
                <a:gd name="T22" fmla="*/ 59 w 112"/>
                <a:gd name="T23" fmla="*/ 192 h 228"/>
                <a:gd name="T24" fmla="*/ 83 w 112"/>
                <a:gd name="T25" fmla="*/ 201 h 228"/>
                <a:gd name="T26" fmla="*/ 108 w 112"/>
                <a:gd name="T27" fmla="*/ 195 h 228"/>
                <a:gd name="T28" fmla="*/ 112 w 112"/>
                <a:gd name="T29" fmla="*/ 223 h 228"/>
                <a:gd name="T30" fmla="*/ 70 w 112"/>
                <a:gd name="T31" fmla="*/ 228 h 228"/>
                <a:gd name="T32" fmla="*/ 35 w 112"/>
                <a:gd name="T33" fmla="*/ 212 h 228"/>
                <a:gd name="T34" fmla="*/ 20 w 112"/>
                <a:gd name="T35" fmla="*/ 173 h 228"/>
                <a:gd name="T36" fmla="*/ 20 w 112"/>
                <a:gd name="T37" fmla="*/ 7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228">
                  <a:moveTo>
                    <a:pt x="20" y="73"/>
                  </a:moveTo>
                  <a:lnTo>
                    <a:pt x="0" y="73"/>
                  </a:lnTo>
                  <a:lnTo>
                    <a:pt x="0" y="49"/>
                  </a:lnTo>
                  <a:lnTo>
                    <a:pt x="20" y="49"/>
                  </a:lnTo>
                  <a:lnTo>
                    <a:pt x="20" y="12"/>
                  </a:lnTo>
                  <a:lnTo>
                    <a:pt x="52" y="0"/>
                  </a:lnTo>
                  <a:lnTo>
                    <a:pt x="52" y="49"/>
                  </a:lnTo>
                  <a:lnTo>
                    <a:pt x="100" y="49"/>
                  </a:lnTo>
                  <a:lnTo>
                    <a:pt x="100" y="73"/>
                  </a:lnTo>
                  <a:lnTo>
                    <a:pt x="52" y="73"/>
                  </a:lnTo>
                  <a:lnTo>
                    <a:pt x="52" y="161"/>
                  </a:lnTo>
                  <a:cubicBezTo>
                    <a:pt x="52" y="175"/>
                    <a:pt x="54" y="186"/>
                    <a:pt x="59" y="192"/>
                  </a:cubicBezTo>
                  <a:cubicBezTo>
                    <a:pt x="64" y="198"/>
                    <a:pt x="72" y="201"/>
                    <a:pt x="83" y="201"/>
                  </a:cubicBezTo>
                  <a:cubicBezTo>
                    <a:pt x="91" y="201"/>
                    <a:pt x="99" y="199"/>
                    <a:pt x="108" y="195"/>
                  </a:cubicBezTo>
                  <a:lnTo>
                    <a:pt x="112" y="223"/>
                  </a:lnTo>
                  <a:cubicBezTo>
                    <a:pt x="100" y="226"/>
                    <a:pt x="85" y="228"/>
                    <a:pt x="70" y="228"/>
                  </a:cubicBezTo>
                  <a:cubicBezTo>
                    <a:pt x="56" y="228"/>
                    <a:pt x="44" y="223"/>
                    <a:pt x="35" y="212"/>
                  </a:cubicBezTo>
                  <a:cubicBezTo>
                    <a:pt x="25" y="202"/>
                    <a:pt x="20" y="189"/>
                    <a:pt x="20" y="173"/>
                  </a:cubicBezTo>
                  <a:lnTo>
                    <a:pt x="2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1" name="Freeform 82"/>
            <p:cNvSpPr>
              <a:spLocks/>
            </p:cNvSpPr>
            <p:nvPr/>
          </p:nvSpPr>
          <p:spPr bwMode="auto">
            <a:xfrm>
              <a:off x="5236" y="3212"/>
              <a:ext cx="25" cy="42"/>
            </a:xfrm>
            <a:custGeom>
              <a:avLst/>
              <a:gdLst>
                <a:gd name="T0" fmla="*/ 93 w 106"/>
                <a:gd name="T1" fmla="*/ 34 h 179"/>
                <a:gd name="T2" fmla="*/ 72 w 106"/>
                <a:gd name="T3" fmla="*/ 27 h 179"/>
                <a:gd name="T4" fmla="*/ 43 w 106"/>
                <a:gd name="T5" fmla="*/ 42 h 179"/>
                <a:gd name="T6" fmla="*/ 31 w 106"/>
                <a:gd name="T7" fmla="*/ 79 h 179"/>
                <a:gd name="T8" fmla="*/ 31 w 106"/>
                <a:gd name="T9" fmla="*/ 179 h 179"/>
                <a:gd name="T10" fmla="*/ 0 w 106"/>
                <a:gd name="T11" fmla="*/ 179 h 179"/>
                <a:gd name="T12" fmla="*/ 0 w 106"/>
                <a:gd name="T13" fmla="*/ 4 h 179"/>
                <a:gd name="T14" fmla="*/ 31 w 106"/>
                <a:gd name="T15" fmla="*/ 4 h 179"/>
                <a:gd name="T16" fmla="*/ 31 w 106"/>
                <a:gd name="T17" fmla="*/ 32 h 179"/>
                <a:gd name="T18" fmla="*/ 81 w 106"/>
                <a:gd name="T19" fmla="*/ 0 h 179"/>
                <a:gd name="T20" fmla="*/ 106 w 106"/>
                <a:gd name="T21" fmla="*/ 3 h 179"/>
                <a:gd name="T22" fmla="*/ 93 w 106"/>
                <a:gd name="T23" fmla="*/ 3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79">
                  <a:moveTo>
                    <a:pt x="93" y="34"/>
                  </a:moveTo>
                  <a:cubicBezTo>
                    <a:pt x="86" y="29"/>
                    <a:pt x="79" y="27"/>
                    <a:pt x="72" y="27"/>
                  </a:cubicBezTo>
                  <a:cubicBezTo>
                    <a:pt x="61" y="27"/>
                    <a:pt x="51" y="32"/>
                    <a:pt x="43" y="42"/>
                  </a:cubicBezTo>
                  <a:cubicBezTo>
                    <a:pt x="35" y="52"/>
                    <a:pt x="31" y="64"/>
                    <a:pt x="31" y="79"/>
                  </a:cubicBezTo>
                  <a:lnTo>
                    <a:pt x="31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32"/>
                  </a:lnTo>
                  <a:cubicBezTo>
                    <a:pt x="42" y="11"/>
                    <a:pt x="59" y="0"/>
                    <a:pt x="81" y="0"/>
                  </a:cubicBezTo>
                  <a:cubicBezTo>
                    <a:pt x="87" y="0"/>
                    <a:pt x="95" y="1"/>
                    <a:pt x="106" y="3"/>
                  </a:cubicBezTo>
                  <a:lnTo>
                    <a:pt x="9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2" name="Freeform 83"/>
            <p:cNvSpPr>
              <a:spLocks/>
            </p:cNvSpPr>
            <p:nvPr/>
          </p:nvSpPr>
          <p:spPr bwMode="auto">
            <a:xfrm>
              <a:off x="5264" y="3213"/>
              <a:ext cx="33" cy="42"/>
            </a:xfrm>
            <a:custGeom>
              <a:avLst/>
              <a:gdLst>
                <a:gd name="T0" fmla="*/ 31 w 143"/>
                <a:gd name="T1" fmla="*/ 0 h 179"/>
                <a:gd name="T2" fmla="*/ 31 w 143"/>
                <a:gd name="T3" fmla="*/ 112 h 179"/>
                <a:gd name="T4" fmla="*/ 66 w 143"/>
                <a:gd name="T5" fmla="*/ 152 h 179"/>
                <a:gd name="T6" fmla="*/ 94 w 143"/>
                <a:gd name="T7" fmla="*/ 144 h 179"/>
                <a:gd name="T8" fmla="*/ 111 w 143"/>
                <a:gd name="T9" fmla="*/ 123 h 179"/>
                <a:gd name="T10" fmla="*/ 111 w 143"/>
                <a:gd name="T11" fmla="*/ 0 h 179"/>
                <a:gd name="T12" fmla="*/ 143 w 143"/>
                <a:gd name="T13" fmla="*/ 0 h 179"/>
                <a:gd name="T14" fmla="*/ 143 w 143"/>
                <a:gd name="T15" fmla="*/ 175 h 179"/>
                <a:gd name="T16" fmla="*/ 111 w 143"/>
                <a:gd name="T17" fmla="*/ 175 h 179"/>
                <a:gd name="T18" fmla="*/ 111 w 143"/>
                <a:gd name="T19" fmla="*/ 151 h 179"/>
                <a:gd name="T20" fmla="*/ 90 w 143"/>
                <a:gd name="T21" fmla="*/ 170 h 179"/>
                <a:gd name="T22" fmla="*/ 59 w 143"/>
                <a:gd name="T23" fmla="*/ 179 h 179"/>
                <a:gd name="T24" fmla="*/ 15 w 143"/>
                <a:gd name="T25" fmla="*/ 162 h 179"/>
                <a:gd name="T26" fmla="*/ 0 w 143"/>
                <a:gd name="T27" fmla="*/ 115 h 179"/>
                <a:gd name="T28" fmla="*/ 0 w 143"/>
                <a:gd name="T29" fmla="*/ 0 h 179"/>
                <a:gd name="T30" fmla="*/ 31 w 143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9">
                  <a:moveTo>
                    <a:pt x="31" y="0"/>
                  </a:moveTo>
                  <a:lnTo>
                    <a:pt x="31" y="112"/>
                  </a:lnTo>
                  <a:cubicBezTo>
                    <a:pt x="31" y="139"/>
                    <a:pt x="43" y="152"/>
                    <a:pt x="66" y="152"/>
                  </a:cubicBezTo>
                  <a:cubicBezTo>
                    <a:pt x="76" y="152"/>
                    <a:pt x="86" y="149"/>
                    <a:pt x="94" y="144"/>
                  </a:cubicBezTo>
                  <a:cubicBezTo>
                    <a:pt x="103" y="138"/>
                    <a:pt x="109" y="131"/>
                    <a:pt x="111" y="123"/>
                  </a:cubicBezTo>
                  <a:lnTo>
                    <a:pt x="111" y="0"/>
                  </a:lnTo>
                  <a:lnTo>
                    <a:pt x="143" y="0"/>
                  </a:lnTo>
                  <a:lnTo>
                    <a:pt x="143" y="175"/>
                  </a:lnTo>
                  <a:lnTo>
                    <a:pt x="111" y="175"/>
                  </a:lnTo>
                  <a:lnTo>
                    <a:pt x="111" y="151"/>
                  </a:lnTo>
                  <a:cubicBezTo>
                    <a:pt x="108" y="158"/>
                    <a:pt x="101" y="164"/>
                    <a:pt x="90" y="170"/>
                  </a:cubicBezTo>
                  <a:cubicBezTo>
                    <a:pt x="80" y="176"/>
                    <a:pt x="69" y="179"/>
                    <a:pt x="59" y="179"/>
                  </a:cubicBezTo>
                  <a:cubicBezTo>
                    <a:pt x="40" y="179"/>
                    <a:pt x="25" y="173"/>
                    <a:pt x="15" y="162"/>
                  </a:cubicBezTo>
                  <a:cubicBezTo>
                    <a:pt x="5" y="151"/>
                    <a:pt x="0" y="135"/>
                    <a:pt x="0" y="115"/>
                  </a:cubicBez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3" name="Freeform 84"/>
            <p:cNvSpPr>
              <a:spLocks/>
            </p:cNvSpPr>
            <p:nvPr/>
          </p:nvSpPr>
          <p:spPr bwMode="auto">
            <a:xfrm>
              <a:off x="5305" y="3196"/>
              <a:ext cx="34" cy="58"/>
            </a:xfrm>
            <a:custGeom>
              <a:avLst/>
              <a:gdLst>
                <a:gd name="T0" fmla="*/ 113 w 147"/>
                <a:gd name="T1" fmla="*/ 248 h 248"/>
                <a:gd name="T2" fmla="*/ 58 w 147"/>
                <a:gd name="T3" fmla="*/ 160 h 248"/>
                <a:gd name="T4" fmla="*/ 31 w 147"/>
                <a:gd name="T5" fmla="*/ 189 h 248"/>
                <a:gd name="T6" fmla="*/ 31 w 147"/>
                <a:gd name="T7" fmla="*/ 248 h 248"/>
                <a:gd name="T8" fmla="*/ 0 w 147"/>
                <a:gd name="T9" fmla="*/ 248 h 248"/>
                <a:gd name="T10" fmla="*/ 0 w 147"/>
                <a:gd name="T11" fmla="*/ 0 h 248"/>
                <a:gd name="T12" fmla="*/ 31 w 147"/>
                <a:gd name="T13" fmla="*/ 0 h 248"/>
                <a:gd name="T14" fmla="*/ 31 w 147"/>
                <a:gd name="T15" fmla="*/ 154 h 248"/>
                <a:gd name="T16" fmla="*/ 98 w 147"/>
                <a:gd name="T17" fmla="*/ 73 h 248"/>
                <a:gd name="T18" fmla="*/ 135 w 147"/>
                <a:gd name="T19" fmla="*/ 73 h 248"/>
                <a:gd name="T20" fmla="*/ 78 w 147"/>
                <a:gd name="T21" fmla="*/ 139 h 248"/>
                <a:gd name="T22" fmla="*/ 147 w 147"/>
                <a:gd name="T23" fmla="*/ 248 h 248"/>
                <a:gd name="T24" fmla="*/ 113 w 147"/>
                <a:gd name="T2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248">
                  <a:moveTo>
                    <a:pt x="113" y="248"/>
                  </a:moveTo>
                  <a:lnTo>
                    <a:pt x="58" y="160"/>
                  </a:lnTo>
                  <a:lnTo>
                    <a:pt x="31" y="189"/>
                  </a:lnTo>
                  <a:lnTo>
                    <a:pt x="31" y="248"/>
                  </a:lnTo>
                  <a:lnTo>
                    <a:pt x="0" y="248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54"/>
                  </a:lnTo>
                  <a:lnTo>
                    <a:pt x="98" y="73"/>
                  </a:lnTo>
                  <a:lnTo>
                    <a:pt x="135" y="73"/>
                  </a:lnTo>
                  <a:lnTo>
                    <a:pt x="78" y="139"/>
                  </a:lnTo>
                  <a:lnTo>
                    <a:pt x="147" y="248"/>
                  </a:lnTo>
                  <a:lnTo>
                    <a:pt x="113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4" name="Freeform 85"/>
            <p:cNvSpPr>
              <a:spLocks/>
            </p:cNvSpPr>
            <p:nvPr/>
          </p:nvSpPr>
          <p:spPr bwMode="auto">
            <a:xfrm>
              <a:off x="5341" y="3202"/>
              <a:ext cx="25" cy="53"/>
            </a:xfrm>
            <a:custGeom>
              <a:avLst/>
              <a:gdLst>
                <a:gd name="T0" fmla="*/ 20 w 112"/>
                <a:gd name="T1" fmla="*/ 73 h 228"/>
                <a:gd name="T2" fmla="*/ 0 w 112"/>
                <a:gd name="T3" fmla="*/ 73 h 228"/>
                <a:gd name="T4" fmla="*/ 0 w 112"/>
                <a:gd name="T5" fmla="*/ 49 h 228"/>
                <a:gd name="T6" fmla="*/ 20 w 112"/>
                <a:gd name="T7" fmla="*/ 49 h 228"/>
                <a:gd name="T8" fmla="*/ 20 w 112"/>
                <a:gd name="T9" fmla="*/ 12 h 228"/>
                <a:gd name="T10" fmla="*/ 51 w 112"/>
                <a:gd name="T11" fmla="*/ 0 h 228"/>
                <a:gd name="T12" fmla="*/ 51 w 112"/>
                <a:gd name="T13" fmla="*/ 49 h 228"/>
                <a:gd name="T14" fmla="*/ 99 w 112"/>
                <a:gd name="T15" fmla="*/ 49 h 228"/>
                <a:gd name="T16" fmla="*/ 99 w 112"/>
                <a:gd name="T17" fmla="*/ 73 h 228"/>
                <a:gd name="T18" fmla="*/ 51 w 112"/>
                <a:gd name="T19" fmla="*/ 73 h 228"/>
                <a:gd name="T20" fmla="*/ 51 w 112"/>
                <a:gd name="T21" fmla="*/ 161 h 228"/>
                <a:gd name="T22" fmla="*/ 59 w 112"/>
                <a:gd name="T23" fmla="*/ 192 h 228"/>
                <a:gd name="T24" fmla="*/ 83 w 112"/>
                <a:gd name="T25" fmla="*/ 201 h 228"/>
                <a:gd name="T26" fmla="*/ 107 w 112"/>
                <a:gd name="T27" fmla="*/ 195 h 228"/>
                <a:gd name="T28" fmla="*/ 112 w 112"/>
                <a:gd name="T29" fmla="*/ 223 h 228"/>
                <a:gd name="T30" fmla="*/ 70 w 112"/>
                <a:gd name="T31" fmla="*/ 228 h 228"/>
                <a:gd name="T32" fmla="*/ 34 w 112"/>
                <a:gd name="T33" fmla="*/ 212 h 228"/>
                <a:gd name="T34" fmla="*/ 20 w 112"/>
                <a:gd name="T35" fmla="*/ 173 h 228"/>
                <a:gd name="T36" fmla="*/ 20 w 112"/>
                <a:gd name="T37" fmla="*/ 7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228">
                  <a:moveTo>
                    <a:pt x="20" y="73"/>
                  </a:moveTo>
                  <a:lnTo>
                    <a:pt x="0" y="73"/>
                  </a:lnTo>
                  <a:lnTo>
                    <a:pt x="0" y="49"/>
                  </a:lnTo>
                  <a:lnTo>
                    <a:pt x="20" y="49"/>
                  </a:lnTo>
                  <a:lnTo>
                    <a:pt x="20" y="12"/>
                  </a:lnTo>
                  <a:lnTo>
                    <a:pt x="51" y="0"/>
                  </a:lnTo>
                  <a:lnTo>
                    <a:pt x="51" y="49"/>
                  </a:lnTo>
                  <a:lnTo>
                    <a:pt x="99" y="49"/>
                  </a:lnTo>
                  <a:lnTo>
                    <a:pt x="99" y="73"/>
                  </a:lnTo>
                  <a:lnTo>
                    <a:pt x="51" y="73"/>
                  </a:lnTo>
                  <a:lnTo>
                    <a:pt x="51" y="161"/>
                  </a:lnTo>
                  <a:cubicBezTo>
                    <a:pt x="51" y="175"/>
                    <a:pt x="54" y="186"/>
                    <a:pt x="59" y="192"/>
                  </a:cubicBezTo>
                  <a:cubicBezTo>
                    <a:pt x="64" y="198"/>
                    <a:pt x="72" y="201"/>
                    <a:pt x="83" y="201"/>
                  </a:cubicBezTo>
                  <a:cubicBezTo>
                    <a:pt x="91" y="201"/>
                    <a:pt x="99" y="199"/>
                    <a:pt x="107" y="195"/>
                  </a:cubicBezTo>
                  <a:lnTo>
                    <a:pt x="112" y="223"/>
                  </a:lnTo>
                  <a:cubicBezTo>
                    <a:pt x="99" y="226"/>
                    <a:pt x="85" y="228"/>
                    <a:pt x="70" y="228"/>
                  </a:cubicBezTo>
                  <a:cubicBezTo>
                    <a:pt x="56" y="228"/>
                    <a:pt x="44" y="223"/>
                    <a:pt x="34" y="212"/>
                  </a:cubicBezTo>
                  <a:cubicBezTo>
                    <a:pt x="25" y="202"/>
                    <a:pt x="20" y="189"/>
                    <a:pt x="20" y="173"/>
                  </a:cubicBezTo>
                  <a:lnTo>
                    <a:pt x="2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5" name="Freeform 86"/>
            <p:cNvSpPr>
              <a:spLocks/>
            </p:cNvSpPr>
            <p:nvPr/>
          </p:nvSpPr>
          <p:spPr bwMode="auto">
            <a:xfrm>
              <a:off x="5372" y="3213"/>
              <a:ext cx="33" cy="42"/>
            </a:xfrm>
            <a:custGeom>
              <a:avLst/>
              <a:gdLst>
                <a:gd name="T0" fmla="*/ 31 w 143"/>
                <a:gd name="T1" fmla="*/ 0 h 179"/>
                <a:gd name="T2" fmla="*/ 31 w 143"/>
                <a:gd name="T3" fmla="*/ 112 h 179"/>
                <a:gd name="T4" fmla="*/ 67 w 143"/>
                <a:gd name="T5" fmla="*/ 152 h 179"/>
                <a:gd name="T6" fmla="*/ 95 w 143"/>
                <a:gd name="T7" fmla="*/ 144 h 179"/>
                <a:gd name="T8" fmla="*/ 112 w 143"/>
                <a:gd name="T9" fmla="*/ 123 h 179"/>
                <a:gd name="T10" fmla="*/ 112 w 143"/>
                <a:gd name="T11" fmla="*/ 0 h 179"/>
                <a:gd name="T12" fmla="*/ 143 w 143"/>
                <a:gd name="T13" fmla="*/ 0 h 179"/>
                <a:gd name="T14" fmla="*/ 143 w 143"/>
                <a:gd name="T15" fmla="*/ 175 h 179"/>
                <a:gd name="T16" fmla="*/ 112 w 143"/>
                <a:gd name="T17" fmla="*/ 175 h 179"/>
                <a:gd name="T18" fmla="*/ 112 w 143"/>
                <a:gd name="T19" fmla="*/ 151 h 179"/>
                <a:gd name="T20" fmla="*/ 91 w 143"/>
                <a:gd name="T21" fmla="*/ 170 h 179"/>
                <a:gd name="T22" fmla="*/ 60 w 143"/>
                <a:gd name="T23" fmla="*/ 179 h 179"/>
                <a:gd name="T24" fmla="*/ 15 w 143"/>
                <a:gd name="T25" fmla="*/ 162 h 179"/>
                <a:gd name="T26" fmla="*/ 0 w 143"/>
                <a:gd name="T27" fmla="*/ 115 h 179"/>
                <a:gd name="T28" fmla="*/ 0 w 143"/>
                <a:gd name="T29" fmla="*/ 0 h 179"/>
                <a:gd name="T30" fmla="*/ 31 w 143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9">
                  <a:moveTo>
                    <a:pt x="31" y="0"/>
                  </a:moveTo>
                  <a:lnTo>
                    <a:pt x="31" y="112"/>
                  </a:lnTo>
                  <a:cubicBezTo>
                    <a:pt x="31" y="139"/>
                    <a:pt x="43" y="152"/>
                    <a:pt x="67" y="152"/>
                  </a:cubicBezTo>
                  <a:cubicBezTo>
                    <a:pt x="77" y="152"/>
                    <a:pt x="86" y="149"/>
                    <a:pt x="95" y="144"/>
                  </a:cubicBezTo>
                  <a:cubicBezTo>
                    <a:pt x="103" y="138"/>
                    <a:pt x="109" y="131"/>
                    <a:pt x="112" y="123"/>
                  </a:cubicBezTo>
                  <a:lnTo>
                    <a:pt x="112" y="0"/>
                  </a:lnTo>
                  <a:lnTo>
                    <a:pt x="143" y="0"/>
                  </a:lnTo>
                  <a:lnTo>
                    <a:pt x="143" y="175"/>
                  </a:lnTo>
                  <a:lnTo>
                    <a:pt x="112" y="175"/>
                  </a:lnTo>
                  <a:lnTo>
                    <a:pt x="112" y="151"/>
                  </a:lnTo>
                  <a:cubicBezTo>
                    <a:pt x="108" y="158"/>
                    <a:pt x="101" y="164"/>
                    <a:pt x="91" y="170"/>
                  </a:cubicBezTo>
                  <a:cubicBezTo>
                    <a:pt x="80" y="176"/>
                    <a:pt x="70" y="179"/>
                    <a:pt x="60" y="179"/>
                  </a:cubicBezTo>
                  <a:cubicBezTo>
                    <a:pt x="40" y="179"/>
                    <a:pt x="26" y="173"/>
                    <a:pt x="15" y="162"/>
                  </a:cubicBezTo>
                  <a:cubicBezTo>
                    <a:pt x="5" y="151"/>
                    <a:pt x="0" y="135"/>
                    <a:pt x="0" y="115"/>
                  </a:cubicBez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6" name="Freeform 87"/>
            <p:cNvSpPr>
              <a:spLocks/>
            </p:cNvSpPr>
            <p:nvPr/>
          </p:nvSpPr>
          <p:spPr bwMode="auto">
            <a:xfrm>
              <a:off x="5413" y="3212"/>
              <a:ext cx="25" cy="42"/>
            </a:xfrm>
            <a:custGeom>
              <a:avLst/>
              <a:gdLst>
                <a:gd name="T0" fmla="*/ 94 w 107"/>
                <a:gd name="T1" fmla="*/ 34 h 179"/>
                <a:gd name="T2" fmla="*/ 73 w 107"/>
                <a:gd name="T3" fmla="*/ 27 h 179"/>
                <a:gd name="T4" fmla="*/ 44 w 107"/>
                <a:gd name="T5" fmla="*/ 42 h 179"/>
                <a:gd name="T6" fmla="*/ 32 w 107"/>
                <a:gd name="T7" fmla="*/ 79 h 179"/>
                <a:gd name="T8" fmla="*/ 32 w 107"/>
                <a:gd name="T9" fmla="*/ 179 h 179"/>
                <a:gd name="T10" fmla="*/ 0 w 107"/>
                <a:gd name="T11" fmla="*/ 179 h 179"/>
                <a:gd name="T12" fmla="*/ 0 w 107"/>
                <a:gd name="T13" fmla="*/ 4 h 179"/>
                <a:gd name="T14" fmla="*/ 32 w 107"/>
                <a:gd name="T15" fmla="*/ 4 h 179"/>
                <a:gd name="T16" fmla="*/ 32 w 107"/>
                <a:gd name="T17" fmla="*/ 32 h 179"/>
                <a:gd name="T18" fmla="*/ 82 w 107"/>
                <a:gd name="T19" fmla="*/ 0 h 179"/>
                <a:gd name="T20" fmla="*/ 107 w 107"/>
                <a:gd name="T21" fmla="*/ 3 h 179"/>
                <a:gd name="T22" fmla="*/ 94 w 107"/>
                <a:gd name="T23" fmla="*/ 3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79">
                  <a:moveTo>
                    <a:pt x="94" y="34"/>
                  </a:moveTo>
                  <a:cubicBezTo>
                    <a:pt x="87" y="29"/>
                    <a:pt x="80" y="27"/>
                    <a:pt x="73" y="27"/>
                  </a:cubicBezTo>
                  <a:cubicBezTo>
                    <a:pt x="62" y="27"/>
                    <a:pt x="52" y="32"/>
                    <a:pt x="44" y="42"/>
                  </a:cubicBezTo>
                  <a:cubicBezTo>
                    <a:pt x="36" y="52"/>
                    <a:pt x="32" y="64"/>
                    <a:pt x="32" y="79"/>
                  </a:cubicBezTo>
                  <a:lnTo>
                    <a:pt x="32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32" y="4"/>
                  </a:lnTo>
                  <a:lnTo>
                    <a:pt x="32" y="32"/>
                  </a:lnTo>
                  <a:cubicBezTo>
                    <a:pt x="43" y="11"/>
                    <a:pt x="60" y="0"/>
                    <a:pt x="82" y="0"/>
                  </a:cubicBezTo>
                  <a:cubicBezTo>
                    <a:pt x="88" y="0"/>
                    <a:pt x="96" y="1"/>
                    <a:pt x="107" y="3"/>
                  </a:cubicBezTo>
                  <a:lnTo>
                    <a:pt x="9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7" name="Freeform 88"/>
            <p:cNvSpPr>
              <a:spLocks noEditPoints="1"/>
            </p:cNvSpPr>
            <p:nvPr/>
          </p:nvSpPr>
          <p:spPr bwMode="auto">
            <a:xfrm>
              <a:off x="5440" y="3192"/>
              <a:ext cx="34" cy="63"/>
            </a:xfrm>
            <a:custGeom>
              <a:avLst/>
              <a:gdLst>
                <a:gd name="T0" fmla="*/ 109 w 151"/>
                <a:gd name="T1" fmla="*/ 245 h 269"/>
                <a:gd name="T2" fmla="*/ 51 w 151"/>
                <a:gd name="T3" fmla="*/ 269 h 269"/>
                <a:gd name="T4" fmla="*/ 15 w 151"/>
                <a:gd name="T5" fmla="*/ 254 h 269"/>
                <a:gd name="T6" fmla="*/ 0 w 151"/>
                <a:gd name="T7" fmla="*/ 216 h 269"/>
                <a:gd name="T8" fmla="*/ 24 w 151"/>
                <a:gd name="T9" fmla="*/ 171 h 269"/>
                <a:gd name="T10" fmla="*/ 83 w 151"/>
                <a:gd name="T11" fmla="*/ 153 h 269"/>
                <a:gd name="T12" fmla="*/ 106 w 151"/>
                <a:gd name="T13" fmla="*/ 157 h 269"/>
                <a:gd name="T14" fmla="*/ 68 w 151"/>
                <a:gd name="T15" fmla="*/ 114 h 269"/>
                <a:gd name="T16" fmla="*/ 23 w 151"/>
                <a:gd name="T17" fmla="*/ 130 h 269"/>
                <a:gd name="T18" fmla="*/ 9 w 151"/>
                <a:gd name="T19" fmla="*/ 104 h 269"/>
                <a:gd name="T20" fmla="*/ 34 w 151"/>
                <a:gd name="T21" fmla="*/ 91 h 269"/>
                <a:gd name="T22" fmla="*/ 64 w 151"/>
                <a:gd name="T23" fmla="*/ 86 h 269"/>
                <a:gd name="T24" fmla="*/ 120 w 151"/>
                <a:gd name="T25" fmla="*/ 104 h 269"/>
                <a:gd name="T26" fmla="*/ 137 w 151"/>
                <a:gd name="T27" fmla="*/ 159 h 269"/>
                <a:gd name="T28" fmla="*/ 137 w 151"/>
                <a:gd name="T29" fmla="*/ 222 h 269"/>
                <a:gd name="T30" fmla="*/ 151 w 151"/>
                <a:gd name="T31" fmla="*/ 253 h 269"/>
                <a:gd name="T32" fmla="*/ 151 w 151"/>
                <a:gd name="T33" fmla="*/ 269 h 269"/>
                <a:gd name="T34" fmla="*/ 122 w 151"/>
                <a:gd name="T35" fmla="*/ 263 h 269"/>
                <a:gd name="T36" fmla="*/ 109 w 151"/>
                <a:gd name="T37" fmla="*/ 245 h 269"/>
                <a:gd name="T38" fmla="*/ 106 w 151"/>
                <a:gd name="T39" fmla="*/ 179 h 269"/>
                <a:gd name="T40" fmla="*/ 85 w 151"/>
                <a:gd name="T41" fmla="*/ 176 h 269"/>
                <a:gd name="T42" fmla="*/ 46 w 151"/>
                <a:gd name="T43" fmla="*/ 188 h 269"/>
                <a:gd name="T44" fmla="*/ 31 w 151"/>
                <a:gd name="T45" fmla="*/ 217 h 269"/>
                <a:gd name="T46" fmla="*/ 64 w 151"/>
                <a:gd name="T47" fmla="*/ 244 h 269"/>
                <a:gd name="T48" fmla="*/ 106 w 151"/>
                <a:gd name="T49" fmla="*/ 222 h 269"/>
                <a:gd name="T50" fmla="*/ 106 w 151"/>
                <a:gd name="T51" fmla="*/ 179 h 269"/>
                <a:gd name="T52" fmla="*/ 113 w 151"/>
                <a:gd name="T53" fmla="*/ 0 h 269"/>
                <a:gd name="T54" fmla="*/ 76 w 151"/>
                <a:gd name="T55" fmla="*/ 54 h 269"/>
                <a:gd name="T56" fmla="*/ 53 w 151"/>
                <a:gd name="T57" fmla="*/ 54 h 269"/>
                <a:gd name="T58" fmla="*/ 80 w 151"/>
                <a:gd name="T59" fmla="*/ 0 h 269"/>
                <a:gd name="T60" fmla="*/ 113 w 151"/>
                <a:gd name="T6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1" h="269">
                  <a:moveTo>
                    <a:pt x="109" y="245"/>
                  </a:moveTo>
                  <a:cubicBezTo>
                    <a:pt x="96" y="261"/>
                    <a:pt x="77" y="269"/>
                    <a:pt x="51" y="269"/>
                  </a:cubicBezTo>
                  <a:cubicBezTo>
                    <a:pt x="37" y="269"/>
                    <a:pt x="26" y="264"/>
                    <a:pt x="15" y="254"/>
                  </a:cubicBezTo>
                  <a:cubicBezTo>
                    <a:pt x="5" y="244"/>
                    <a:pt x="0" y="231"/>
                    <a:pt x="0" y="216"/>
                  </a:cubicBezTo>
                  <a:cubicBezTo>
                    <a:pt x="0" y="199"/>
                    <a:pt x="8" y="183"/>
                    <a:pt x="24" y="171"/>
                  </a:cubicBezTo>
                  <a:cubicBezTo>
                    <a:pt x="39" y="159"/>
                    <a:pt x="59" y="153"/>
                    <a:pt x="83" y="153"/>
                  </a:cubicBezTo>
                  <a:cubicBezTo>
                    <a:pt x="90" y="153"/>
                    <a:pt x="97" y="154"/>
                    <a:pt x="106" y="157"/>
                  </a:cubicBezTo>
                  <a:cubicBezTo>
                    <a:pt x="106" y="128"/>
                    <a:pt x="93" y="114"/>
                    <a:pt x="68" y="114"/>
                  </a:cubicBezTo>
                  <a:cubicBezTo>
                    <a:pt x="48" y="114"/>
                    <a:pt x="33" y="119"/>
                    <a:pt x="23" y="130"/>
                  </a:cubicBezTo>
                  <a:lnTo>
                    <a:pt x="9" y="104"/>
                  </a:lnTo>
                  <a:cubicBezTo>
                    <a:pt x="15" y="99"/>
                    <a:pt x="24" y="95"/>
                    <a:pt x="34" y="91"/>
                  </a:cubicBezTo>
                  <a:cubicBezTo>
                    <a:pt x="44" y="88"/>
                    <a:pt x="54" y="86"/>
                    <a:pt x="64" y="86"/>
                  </a:cubicBezTo>
                  <a:cubicBezTo>
                    <a:pt x="89" y="86"/>
                    <a:pt x="108" y="92"/>
                    <a:pt x="120" y="104"/>
                  </a:cubicBezTo>
                  <a:cubicBezTo>
                    <a:pt x="131" y="115"/>
                    <a:pt x="137" y="134"/>
                    <a:pt x="137" y="159"/>
                  </a:cubicBezTo>
                  <a:lnTo>
                    <a:pt x="137" y="222"/>
                  </a:lnTo>
                  <a:cubicBezTo>
                    <a:pt x="137" y="238"/>
                    <a:pt x="141" y="248"/>
                    <a:pt x="151" y="253"/>
                  </a:cubicBezTo>
                  <a:lnTo>
                    <a:pt x="151" y="269"/>
                  </a:lnTo>
                  <a:cubicBezTo>
                    <a:pt x="138" y="269"/>
                    <a:pt x="128" y="267"/>
                    <a:pt x="122" y="263"/>
                  </a:cubicBezTo>
                  <a:cubicBezTo>
                    <a:pt x="116" y="260"/>
                    <a:pt x="111" y="254"/>
                    <a:pt x="109" y="245"/>
                  </a:cubicBezTo>
                  <a:close/>
                  <a:moveTo>
                    <a:pt x="106" y="179"/>
                  </a:moveTo>
                  <a:cubicBezTo>
                    <a:pt x="96" y="177"/>
                    <a:pt x="89" y="176"/>
                    <a:pt x="85" y="176"/>
                  </a:cubicBezTo>
                  <a:cubicBezTo>
                    <a:pt x="69" y="176"/>
                    <a:pt x="56" y="180"/>
                    <a:pt x="46" y="188"/>
                  </a:cubicBezTo>
                  <a:cubicBezTo>
                    <a:pt x="36" y="196"/>
                    <a:pt x="31" y="206"/>
                    <a:pt x="31" y="217"/>
                  </a:cubicBezTo>
                  <a:cubicBezTo>
                    <a:pt x="31" y="235"/>
                    <a:pt x="42" y="244"/>
                    <a:pt x="64" y="244"/>
                  </a:cubicBezTo>
                  <a:cubicBezTo>
                    <a:pt x="79" y="244"/>
                    <a:pt x="93" y="237"/>
                    <a:pt x="106" y="222"/>
                  </a:cubicBezTo>
                  <a:lnTo>
                    <a:pt x="106" y="179"/>
                  </a:lnTo>
                  <a:close/>
                  <a:moveTo>
                    <a:pt x="113" y="0"/>
                  </a:moveTo>
                  <a:lnTo>
                    <a:pt x="76" y="54"/>
                  </a:lnTo>
                  <a:lnTo>
                    <a:pt x="53" y="54"/>
                  </a:lnTo>
                  <a:lnTo>
                    <a:pt x="80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8" name="Freeform 89"/>
            <p:cNvSpPr>
              <a:spLocks/>
            </p:cNvSpPr>
            <p:nvPr/>
          </p:nvSpPr>
          <p:spPr bwMode="auto">
            <a:xfrm>
              <a:off x="5481" y="3196"/>
              <a:ext cx="14" cy="59"/>
            </a:xfrm>
            <a:custGeom>
              <a:avLst/>
              <a:gdLst>
                <a:gd name="T0" fmla="*/ 0 w 61"/>
                <a:gd name="T1" fmla="*/ 199 h 252"/>
                <a:gd name="T2" fmla="*/ 0 w 61"/>
                <a:gd name="T3" fmla="*/ 0 h 252"/>
                <a:gd name="T4" fmla="*/ 31 w 61"/>
                <a:gd name="T5" fmla="*/ 0 h 252"/>
                <a:gd name="T6" fmla="*/ 31 w 61"/>
                <a:gd name="T7" fmla="*/ 193 h 252"/>
                <a:gd name="T8" fmla="*/ 39 w 61"/>
                <a:gd name="T9" fmla="*/ 216 h 252"/>
                <a:gd name="T10" fmla="*/ 61 w 61"/>
                <a:gd name="T11" fmla="*/ 224 h 252"/>
                <a:gd name="T12" fmla="*/ 61 w 61"/>
                <a:gd name="T13" fmla="*/ 252 h 252"/>
                <a:gd name="T14" fmla="*/ 0 w 61"/>
                <a:gd name="T15" fmla="*/ 19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52">
                  <a:moveTo>
                    <a:pt x="0" y="199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93"/>
                  </a:lnTo>
                  <a:cubicBezTo>
                    <a:pt x="31" y="203"/>
                    <a:pt x="34" y="210"/>
                    <a:pt x="39" y="216"/>
                  </a:cubicBezTo>
                  <a:cubicBezTo>
                    <a:pt x="45" y="221"/>
                    <a:pt x="52" y="224"/>
                    <a:pt x="61" y="224"/>
                  </a:cubicBezTo>
                  <a:lnTo>
                    <a:pt x="61" y="252"/>
                  </a:lnTo>
                  <a:cubicBezTo>
                    <a:pt x="20" y="252"/>
                    <a:pt x="0" y="234"/>
                    <a:pt x="0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9" name="Freeform 90"/>
            <p:cNvSpPr>
              <a:spLocks/>
            </p:cNvSpPr>
            <p:nvPr/>
          </p:nvSpPr>
          <p:spPr bwMode="auto">
            <a:xfrm>
              <a:off x="5502" y="3212"/>
              <a:ext cx="32" cy="42"/>
            </a:xfrm>
            <a:custGeom>
              <a:avLst/>
              <a:gdLst>
                <a:gd name="T0" fmla="*/ 108 w 140"/>
                <a:gd name="T1" fmla="*/ 179 h 179"/>
                <a:gd name="T2" fmla="*/ 108 w 140"/>
                <a:gd name="T3" fmla="*/ 77 h 179"/>
                <a:gd name="T4" fmla="*/ 100 w 140"/>
                <a:gd name="T5" fmla="*/ 38 h 179"/>
                <a:gd name="T6" fmla="*/ 72 w 140"/>
                <a:gd name="T7" fmla="*/ 27 h 179"/>
                <a:gd name="T8" fmla="*/ 49 w 140"/>
                <a:gd name="T9" fmla="*/ 33 h 179"/>
                <a:gd name="T10" fmla="*/ 31 w 140"/>
                <a:gd name="T11" fmla="*/ 49 h 179"/>
                <a:gd name="T12" fmla="*/ 31 w 140"/>
                <a:gd name="T13" fmla="*/ 179 h 179"/>
                <a:gd name="T14" fmla="*/ 0 w 140"/>
                <a:gd name="T15" fmla="*/ 179 h 179"/>
                <a:gd name="T16" fmla="*/ 0 w 140"/>
                <a:gd name="T17" fmla="*/ 4 h 179"/>
                <a:gd name="T18" fmla="*/ 22 w 140"/>
                <a:gd name="T19" fmla="*/ 4 h 179"/>
                <a:gd name="T20" fmla="*/ 31 w 140"/>
                <a:gd name="T21" fmla="*/ 26 h 179"/>
                <a:gd name="T22" fmla="*/ 82 w 140"/>
                <a:gd name="T23" fmla="*/ 0 h 179"/>
                <a:gd name="T24" fmla="*/ 140 w 140"/>
                <a:gd name="T25" fmla="*/ 71 h 179"/>
                <a:gd name="T26" fmla="*/ 140 w 140"/>
                <a:gd name="T27" fmla="*/ 179 h 179"/>
                <a:gd name="T28" fmla="*/ 108 w 140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79">
                  <a:moveTo>
                    <a:pt x="108" y="179"/>
                  </a:moveTo>
                  <a:lnTo>
                    <a:pt x="108" y="77"/>
                  </a:lnTo>
                  <a:cubicBezTo>
                    <a:pt x="108" y="58"/>
                    <a:pt x="106" y="45"/>
                    <a:pt x="100" y="38"/>
                  </a:cubicBezTo>
                  <a:cubicBezTo>
                    <a:pt x="94" y="30"/>
                    <a:pt x="85" y="27"/>
                    <a:pt x="72" y="27"/>
                  </a:cubicBezTo>
                  <a:cubicBezTo>
                    <a:pt x="65" y="27"/>
                    <a:pt x="57" y="29"/>
                    <a:pt x="49" y="33"/>
                  </a:cubicBezTo>
                  <a:cubicBezTo>
                    <a:pt x="42" y="37"/>
                    <a:pt x="36" y="43"/>
                    <a:pt x="31" y="49"/>
                  </a:cubicBezTo>
                  <a:lnTo>
                    <a:pt x="31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22" y="4"/>
                  </a:lnTo>
                  <a:lnTo>
                    <a:pt x="31" y="26"/>
                  </a:lnTo>
                  <a:cubicBezTo>
                    <a:pt x="42" y="9"/>
                    <a:pt x="59" y="0"/>
                    <a:pt x="82" y="0"/>
                  </a:cubicBezTo>
                  <a:cubicBezTo>
                    <a:pt x="120" y="0"/>
                    <a:pt x="140" y="24"/>
                    <a:pt x="140" y="71"/>
                  </a:cubicBezTo>
                  <a:lnTo>
                    <a:pt x="140" y="179"/>
                  </a:lnTo>
                  <a:lnTo>
                    <a:pt x="108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0" name="Freeform 91"/>
            <p:cNvSpPr>
              <a:spLocks noEditPoints="1"/>
            </p:cNvSpPr>
            <p:nvPr/>
          </p:nvSpPr>
          <p:spPr bwMode="auto">
            <a:xfrm>
              <a:off x="5541" y="3192"/>
              <a:ext cx="17" cy="62"/>
            </a:xfrm>
            <a:custGeom>
              <a:avLst/>
              <a:gdLst>
                <a:gd name="T0" fmla="*/ 25 w 76"/>
                <a:gd name="T1" fmla="*/ 265 h 265"/>
                <a:gd name="T2" fmla="*/ 25 w 76"/>
                <a:gd name="T3" fmla="*/ 116 h 265"/>
                <a:gd name="T4" fmla="*/ 0 w 76"/>
                <a:gd name="T5" fmla="*/ 116 h 265"/>
                <a:gd name="T6" fmla="*/ 0 w 76"/>
                <a:gd name="T7" fmla="*/ 90 h 265"/>
                <a:gd name="T8" fmla="*/ 56 w 76"/>
                <a:gd name="T9" fmla="*/ 90 h 265"/>
                <a:gd name="T10" fmla="*/ 56 w 76"/>
                <a:gd name="T11" fmla="*/ 265 h 265"/>
                <a:gd name="T12" fmla="*/ 25 w 76"/>
                <a:gd name="T13" fmla="*/ 265 h 265"/>
                <a:gd name="T14" fmla="*/ 76 w 76"/>
                <a:gd name="T15" fmla="*/ 0 h 265"/>
                <a:gd name="T16" fmla="*/ 39 w 76"/>
                <a:gd name="T17" fmla="*/ 54 h 265"/>
                <a:gd name="T18" fmla="*/ 16 w 76"/>
                <a:gd name="T19" fmla="*/ 54 h 265"/>
                <a:gd name="T20" fmla="*/ 44 w 76"/>
                <a:gd name="T21" fmla="*/ 0 h 265"/>
                <a:gd name="T22" fmla="*/ 76 w 76"/>
                <a:gd name="T2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265">
                  <a:moveTo>
                    <a:pt x="25" y="265"/>
                  </a:moveTo>
                  <a:lnTo>
                    <a:pt x="25" y="116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56" y="90"/>
                  </a:lnTo>
                  <a:lnTo>
                    <a:pt x="56" y="265"/>
                  </a:lnTo>
                  <a:lnTo>
                    <a:pt x="25" y="265"/>
                  </a:lnTo>
                  <a:close/>
                  <a:moveTo>
                    <a:pt x="76" y="0"/>
                  </a:moveTo>
                  <a:lnTo>
                    <a:pt x="39" y="54"/>
                  </a:lnTo>
                  <a:lnTo>
                    <a:pt x="16" y="54"/>
                  </a:lnTo>
                  <a:lnTo>
                    <a:pt x="4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1" name="Freeform 92"/>
            <p:cNvSpPr>
              <a:spLocks noEditPoints="1"/>
            </p:cNvSpPr>
            <p:nvPr/>
          </p:nvSpPr>
          <p:spPr bwMode="auto">
            <a:xfrm>
              <a:off x="5585" y="3212"/>
              <a:ext cx="35" cy="43"/>
            </a:xfrm>
            <a:custGeom>
              <a:avLst/>
              <a:gdLst>
                <a:gd name="T0" fmla="*/ 109 w 151"/>
                <a:gd name="T1" fmla="*/ 159 h 183"/>
                <a:gd name="T2" fmla="*/ 51 w 151"/>
                <a:gd name="T3" fmla="*/ 183 h 183"/>
                <a:gd name="T4" fmla="*/ 15 w 151"/>
                <a:gd name="T5" fmla="*/ 168 h 183"/>
                <a:gd name="T6" fmla="*/ 0 w 151"/>
                <a:gd name="T7" fmla="*/ 130 h 183"/>
                <a:gd name="T8" fmla="*/ 24 w 151"/>
                <a:gd name="T9" fmla="*/ 85 h 183"/>
                <a:gd name="T10" fmla="*/ 83 w 151"/>
                <a:gd name="T11" fmla="*/ 67 h 183"/>
                <a:gd name="T12" fmla="*/ 106 w 151"/>
                <a:gd name="T13" fmla="*/ 71 h 183"/>
                <a:gd name="T14" fmla="*/ 68 w 151"/>
                <a:gd name="T15" fmla="*/ 28 h 183"/>
                <a:gd name="T16" fmla="*/ 23 w 151"/>
                <a:gd name="T17" fmla="*/ 44 h 183"/>
                <a:gd name="T18" fmla="*/ 9 w 151"/>
                <a:gd name="T19" fmla="*/ 18 h 183"/>
                <a:gd name="T20" fmla="*/ 34 w 151"/>
                <a:gd name="T21" fmla="*/ 5 h 183"/>
                <a:gd name="T22" fmla="*/ 64 w 151"/>
                <a:gd name="T23" fmla="*/ 0 h 183"/>
                <a:gd name="T24" fmla="*/ 120 w 151"/>
                <a:gd name="T25" fmla="*/ 18 h 183"/>
                <a:gd name="T26" fmla="*/ 137 w 151"/>
                <a:gd name="T27" fmla="*/ 73 h 183"/>
                <a:gd name="T28" fmla="*/ 137 w 151"/>
                <a:gd name="T29" fmla="*/ 136 h 183"/>
                <a:gd name="T30" fmla="*/ 151 w 151"/>
                <a:gd name="T31" fmla="*/ 167 h 183"/>
                <a:gd name="T32" fmla="*/ 151 w 151"/>
                <a:gd name="T33" fmla="*/ 183 h 183"/>
                <a:gd name="T34" fmla="*/ 122 w 151"/>
                <a:gd name="T35" fmla="*/ 177 h 183"/>
                <a:gd name="T36" fmla="*/ 109 w 151"/>
                <a:gd name="T37" fmla="*/ 159 h 183"/>
                <a:gd name="T38" fmla="*/ 106 w 151"/>
                <a:gd name="T39" fmla="*/ 93 h 183"/>
                <a:gd name="T40" fmla="*/ 85 w 151"/>
                <a:gd name="T41" fmla="*/ 90 h 183"/>
                <a:gd name="T42" fmla="*/ 46 w 151"/>
                <a:gd name="T43" fmla="*/ 102 h 183"/>
                <a:gd name="T44" fmla="*/ 31 w 151"/>
                <a:gd name="T45" fmla="*/ 131 h 183"/>
                <a:gd name="T46" fmla="*/ 64 w 151"/>
                <a:gd name="T47" fmla="*/ 158 h 183"/>
                <a:gd name="T48" fmla="*/ 106 w 151"/>
                <a:gd name="T49" fmla="*/ 136 h 183"/>
                <a:gd name="T50" fmla="*/ 106 w 151"/>
                <a:gd name="T51" fmla="*/ 9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1" h="183">
                  <a:moveTo>
                    <a:pt x="109" y="159"/>
                  </a:moveTo>
                  <a:cubicBezTo>
                    <a:pt x="96" y="175"/>
                    <a:pt x="77" y="183"/>
                    <a:pt x="51" y="183"/>
                  </a:cubicBezTo>
                  <a:cubicBezTo>
                    <a:pt x="38" y="183"/>
                    <a:pt x="26" y="178"/>
                    <a:pt x="15" y="168"/>
                  </a:cubicBezTo>
                  <a:cubicBezTo>
                    <a:pt x="5" y="158"/>
                    <a:pt x="0" y="145"/>
                    <a:pt x="0" y="130"/>
                  </a:cubicBezTo>
                  <a:cubicBezTo>
                    <a:pt x="0" y="113"/>
                    <a:pt x="8" y="97"/>
                    <a:pt x="24" y="85"/>
                  </a:cubicBezTo>
                  <a:cubicBezTo>
                    <a:pt x="39" y="73"/>
                    <a:pt x="59" y="67"/>
                    <a:pt x="83" y="67"/>
                  </a:cubicBezTo>
                  <a:cubicBezTo>
                    <a:pt x="90" y="67"/>
                    <a:pt x="97" y="68"/>
                    <a:pt x="106" y="71"/>
                  </a:cubicBezTo>
                  <a:cubicBezTo>
                    <a:pt x="106" y="42"/>
                    <a:pt x="93" y="28"/>
                    <a:pt x="68" y="28"/>
                  </a:cubicBezTo>
                  <a:cubicBezTo>
                    <a:pt x="48" y="28"/>
                    <a:pt x="33" y="33"/>
                    <a:pt x="23" y="44"/>
                  </a:cubicBezTo>
                  <a:lnTo>
                    <a:pt x="9" y="18"/>
                  </a:lnTo>
                  <a:cubicBezTo>
                    <a:pt x="15" y="13"/>
                    <a:pt x="24" y="9"/>
                    <a:pt x="34" y="5"/>
                  </a:cubicBezTo>
                  <a:cubicBezTo>
                    <a:pt x="44" y="2"/>
                    <a:pt x="54" y="0"/>
                    <a:pt x="64" y="0"/>
                  </a:cubicBezTo>
                  <a:cubicBezTo>
                    <a:pt x="89" y="0"/>
                    <a:pt x="108" y="6"/>
                    <a:pt x="120" y="18"/>
                  </a:cubicBezTo>
                  <a:cubicBezTo>
                    <a:pt x="131" y="29"/>
                    <a:pt x="137" y="48"/>
                    <a:pt x="137" y="73"/>
                  </a:cubicBezTo>
                  <a:lnTo>
                    <a:pt x="137" y="136"/>
                  </a:lnTo>
                  <a:cubicBezTo>
                    <a:pt x="137" y="152"/>
                    <a:pt x="141" y="162"/>
                    <a:pt x="151" y="167"/>
                  </a:cubicBezTo>
                  <a:lnTo>
                    <a:pt x="151" y="183"/>
                  </a:lnTo>
                  <a:cubicBezTo>
                    <a:pt x="138" y="183"/>
                    <a:pt x="128" y="181"/>
                    <a:pt x="122" y="177"/>
                  </a:cubicBezTo>
                  <a:cubicBezTo>
                    <a:pt x="116" y="174"/>
                    <a:pt x="111" y="168"/>
                    <a:pt x="109" y="159"/>
                  </a:cubicBezTo>
                  <a:close/>
                  <a:moveTo>
                    <a:pt x="106" y="93"/>
                  </a:moveTo>
                  <a:cubicBezTo>
                    <a:pt x="96" y="91"/>
                    <a:pt x="89" y="90"/>
                    <a:pt x="85" y="90"/>
                  </a:cubicBezTo>
                  <a:cubicBezTo>
                    <a:pt x="69" y="90"/>
                    <a:pt x="56" y="94"/>
                    <a:pt x="46" y="102"/>
                  </a:cubicBezTo>
                  <a:cubicBezTo>
                    <a:pt x="36" y="110"/>
                    <a:pt x="31" y="120"/>
                    <a:pt x="31" y="131"/>
                  </a:cubicBezTo>
                  <a:cubicBezTo>
                    <a:pt x="31" y="149"/>
                    <a:pt x="42" y="158"/>
                    <a:pt x="64" y="158"/>
                  </a:cubicBezTo>
                  <a:cubicBezTo>
                    <a:pt x="80" y="158"/>
                    <a:pt x="94" y="151"/>
                    <a:pt x="106" y="136"/>
                  </a:cubicBezTo>
                  <a:lnTo>
                    <a:pt x="106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2" name="Freeform 93"/>
            <p:cNvSpPr>
              <a:spLocks noEditPoints="1"/>
            </p:cNvSpPr>
            <p:nvPr/>
          </p:nvSpPr>
          <p:spPr bwMode="auto">
            <a:xfrm>
              <a:off x="5648" y="3198"/>
              <a:ext cx="13" cy="56"/>
            </a:xfrm>
            <a:custGeom>
              <a:avLst/>
              <a:gdLst>
                <a:gd name="T0" fmla="*/ 41 w 60"/>
                <a:gd name="T1" fmla="*/ 0 h 242"/>
                <a:gd name="T2" fmla="*/ 55 w 60"/>
                <a:gd name="T3" fmla="*/ 6 h 242"/>
                <a:gd name="T4" fmla="*/ 60 w 60"/>
                <a:gd name="T5" fmla="*/ 19 h 242"/>
                <a:gd name="T6" fmla="*/ 55 w 60"/>
                <a:gd name="T7" fmla="*/ 33 h 242"/>
                <a:gd name="T8" fmla="*/ 41 w 60"/>
                <a:gd name="T9" fmla="*/ 39 h 242"/>
                <a:gd name="T10" fmla="*/ 27 w 60"/>
                <a:gd name="T11" fmla="*/ 33 h 242"/>
                <a:gd name="T12" fmla="*/ 22 w 60"/>
                <a:gd name="T13" fmla="*/ 19 h 242"/>
                <a:gd name="T14" fmla="*/ 27 w 60"/>
                <a:gd name="T15" fmla="*/ 6 h 242"/>
                <a:gd name="T16" fmla="*/ 41 w 60"/>
                <a:gd name="T17" fmla="*/ 0 h 242"/>
                <a:gd name="T18" fmla="*/ 24 w 60"/>
                <a:gd name="T19" fmla="*/ 242 h 242"/>
                <a:gd name="T20" fmla="*/ 24 w 60"/>
                <a:gd name="T21" fmla="*/ 93 h 242"/>
                <a:gd name="T22" fmla="*/ 0 w 60"/>
                <a:gd name="T23" fmla="*/ 93 h 242"/>
                <a:gd name="T24" fmla="*/ 0 w 60"/>
                <a:gd name="T25" fmla="*/ 67 h 242"/>
                <a:gd name="T26" fmla="*/ 55 w 60"/>
                <a:gd name="T27" fmla="*/ 67 h 242"/>
                <a:gd name="T28" fmla="*/ 55 w 60"/>
                <a:gd name="T29" fmla="*/ 242 h 242"/>
                <a:gd name="T30" fmla="*/ 24 w 60"/>
                <a:gd name="T3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242">
                  <a:moveTo>
                    <a:pt x="41" y="0"/>
                  </a:moveTo>
                  <a:cubicBezTo>
                    <a:pt x="46" y="0"/>
                    <a:pt x="51" y="2"/>
                    <a:pt x="55" y="6"/>
                  </a:cubicBezTo>
                  <a:cubicBezTo>
                    <a:pt x="59" y="10"/>
                    <a:pt x="60" y="14"/>
                    <a:pt x="60" y="19"/>
                  </a:cubicBezTo>
                  <a:cubicBezTo>
                    <a:pt x="60" y="25"/>
                    <a:pt x="59" y="29"/>
                    <a:pt x="55" y="33"/>
                  </a:cubicBezTo>
                  <a:cubicBezTo>
                    <a:pt x="51" y="37"/>
                    <a:pt x="46" y="39"/>
                    <a:pt x="41" y="39"/>
                  </a:cubicBezTo>
                  <a:cubicBezTo>
                    <a:pt x="36" y="39"/>
                    <a:pt x="31" y="37"/>
                    <a:pt x="27" y="33"/>
                  </a:cubicBezTo>
                  <a:cubicBezTo>
                    <a:pt x="24" y="29"/>
                    <a:pt x="22" y="25"/>
                    <a:pt x="22" y="19"/>
                  </a:cubicBezTo>
                  <a:cubicBezTo>
                    <a:pt x="22" y="14"/>
                    <a:pt x="24" y="9"/>
                    <a:pt x="27" y="6"/>
                  </a:cubicBezTo>
                  <a:cubicBezTo>
                    <a:pt x="31" y="2"/>
                    <a:pt x="36" y="0"/>
                    <a:pt x="41" y="0"/>
                  </a:cubicBezTo>
                  <a:close/>
                  <a:moveTo>
                    <a:pt x="24" y="242"/>
                  </a:moveTo>
                  <a:lnTo>
                    <a:pt x="24" y="93"/>
                  </a:lnTo>
                  <a:lnTo>
                    <a:pt x="0" y="93"/>
                  </a:lnTo>
                  <a:lnTo>
                    <a:pt x="0" y="67"/>
                  </a:lnTo>
                  <a:lnTo>
                    <a:pt x="55" y="67"/>
                  </a:lnTo>
                  <a:lnTo>
                    <a:pt x="55" y="242"/>
                  </a:lnTo>
                  <a:lnTo>
                    <a:pt x="24" y="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3" name="Freeform 94"/>
            <p:cNvSpPr>
              <a:spLocks/>
            </p:cNvSpPr>
            <p:nvPr/>
          </p:nvSpPr>
          <p:spPr bwMode="auto">
            <a:xfrm>
              <a:off x="5670" y="3212"/>
              <a:ext cx="32" cy="42"/>
            </a:xfrm>
            <a:custGeom>
              <a:avLst/>
              <a:gdLst>
                <a:gd name="T0" fmla="*/ 109 w 140"/>
                <a:gd name="T1" fmla="*/ 179 h 179"/>
                <a:gd name="T2" fmla="*/ 109 w 140"/>
                <a:gd name="T3" fmla="*/ 77 h 179"/>
                <a:gd name="T4" fmla="*/ 100 w 140"/>
                <a:gd name="T5" fmla="*/ 38 h 179"/>
                <a:gd name="T6" fmla="*/ 72 w 140"/>
                <a:gd name="T7" fmla="*/ 27 h 179"/>
                <a:gd name="T8" fmla="*/ 49 w 140"/>
                <a:gd name="T9" fmla="*/ 33 h 179"/>
                <a:gd name="T10" fmla="*/ 31 w 140"/>
                <a:gd name="T11" fmla="*/ 49 h 179"/>
                <a:gd name="T12" fmla="*/ 31 w 140"/>
                <a:gd name="T13" fmla="*/ 179 h 179"/>
                <a:gd name="T14" fmla="*/ 0 w 140"/>
                <a:gd name="T15" fmla="*/ 179 h 179"/>
                <a:gd name="T16" fmla="*/ 0 w 140"/>
                <a:gd name="T17" fmla="*/ 4 h 179"/>
                <a:gd name="T18" fmla="*/ 22 w 140"/>
                <a:gd name="T19" fmla="*/ 4 h 179"/>
                <a:gd name="T20" fmla="*/ 31 w 140"/>
                <a:gd name="T21" fmla="*/ 26 h 179"/>
                <a:gd name="T22" fmla="*/ 82 w 140"/>
                <a:gd name="T23" fmla="*/ 0 h 179"/>
                <a:gd name="T24" fmla="*/ 140 w 140"/>
                <a:gd name="T25" fmla="*/ 71 h 179"/>
                <a:gd name="T26" fmla="*/ 140 w 140"/>
                <a:gd name="T27" fmla="*/ 179 h 179"/>
                <a:gd name="T28" fmla="*/ 109 w 140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79">
                  <a:moveTo>
                    <a:pt x="109" y="179"/>
                  </a:moveTo>
                  <a:lnTo>
                    <a:pt x="109" y="77"/>
                  </a:lnTo>
                  <a:cubicBezTo>
                    <a:pt x="109" y="58"/>
                    <a:pt x="106" y="45"/>
                    <a:pt x="100" y="38"/>
                  </a:cubicBezTo>
                  <a:cubicBezTo>
                    <a:pt x="94" y="30"/>
                    <a:pt x="85" y="27"/>
                    <a:pt x="72" y="27"/>
                  </a:cubicBezTo>
                  <a:cubicBezTo>
                    <a:pt x="65" y="27"/>
                    <a:pt x="57" y="29"/>
                    <a:pt x="49" y="33"/>
                  </a:cubicBezTo>
                  <a:cubicBezTo>
                    <a:pt x="42" y="37"/>
                    <a:pt x="36" y="43"/>
                    <a:pt x="31" y="49"/>
                  </a:cubicBezTo>
                  <a:lnTo>
                    <a:pt x="31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22" y="4"/>
                  </a:lnTo>
                  <a:lnTo>
                    <a:pt x="31" y="26"/>
                  </a:lnTo>
                  <a:cubicBezTo>
                    <a:pt x="42" y="9"/>
                    <a:pt x="59" y="0"/>
                    <a:pt x="82" y="0"/>
                  </a:cubicBezTo>
                  <a:cubicBezTo>
                    <a:pt x="120" y="0"/>
                    <a:pt x="140" y="24"/>
                    <a:pt x="140" y="71"/>
                  </a:cubicBezTo>
                  <a:lnTo>
                    <a:pt x="140" y="179"/>
                  </a:lnTo>
                  <a:lnTo>
                    <a:pt x="109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4" name="Freeform 95"/>
            <p:cNvSpPr>
              <a:spLocks/>
            </p:cNvSpPr>
            <p:nvPr/>
          </p:nvSpPr>
          <p:spPr bwMode="auto">
            <a:xfrm>
              <a:off x="5706" y="3213"/>
              <a:ext cx="37" cy="42"/>
            </a:xfrm>
            <a:custGeom>
              <a:avLst/>
              <a:gdLst>
                <a:gd name="T0" fmla="*/ 84 w 161"/>
                <a:gd name="T1" fmla="*/ 180 h 180"/>
                <a:gd name="T2" fmla="*/ 76 w 161"/>
                <a:gd name="T3" fmla="*/ 180 h 180"/>
                <a:gd name="T4" fmla="*/ 0 w 161"/>
                <a:gd name="T5" fmla="*/ 0 h 180"/>
                <a:gd name="T6" fmla="*/ 35 w 161"/>
                <a:gd name="T7" fmla="*/ 0 h 180"/>
                <a:gd name="T8" fmla="*/ 81 w 161"/>
                <a:gd name="T9" fmla="*/ 123 h 180"/>
                <a:gd name="T10" fmla="*/ 128 w 161"/>
                <a:gd name="T11" fmla="*/ 0 h 180"/>
                <a:gd name="T12" fmla="*/ 161 w 161"/>
                <a:gd name="T13" fmla="*/ 0 h 180"/>
                <a:gd name="T14" fmla="*/ 84 w 161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80">
                  <a:moveTo>
                    <a:pt x="84" y="180"/>
                  </a:moveTo>
                  <a:lnTo>
                    <a:pt x="76" y="180"/>
                  </a:lnTo>
                  <a:lnTo>
                    <a:pt x="0" y="0"/>
                  </a:lnTo>
                  <a:lnTo>
                    <a:pt x="35" y="0"/>
                  </a:lnTo>
                  <a:lnTo>
                    <a:pt x="81" y="123"/>
                  </a:lnTo>
                  <a:lnTo>
                    <a:pt x="128" y="0"/>
                  </a:lnTo>
                  <a:lnTo>
                    <a:pt x="161" y="0"/>
                  </a:lnTo>
                  <a:lnTo>
                    <a:pt x="84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5" name="Freeform 96"/>
            <p:cNvSpPr>
              <a:spLocks noEditPoints="1"/>
            </p:cNvSpPr>
            <p:nvPr/>
          </p:nvSpPr>
          <p:spPr bwMode="auto">
            <a:xfrm>
              <a:off x="5745" y="3212"/>
              <a:ext cx="37" cy="43"/>
            </a:xfrm>
            <a:custGeom>
              <a:avLst/>
              <a:gdLst>
                <a:gd name="T0" fmla="*/ 160 w 162"/>
                <a:gd name="T1" fmla="*/ 95 h 183"/>
                <a:gd name="T2" fmla="*/ 33 w 162"/>
                <a:gd name="T3" fmla="*/ 95 h 183"/>
                <a:gd name="T4" fmla="*/ 50 w 162"/>
                <a:gd name="T5" fmla="*/ 142 h 183"/>
                <a:gd name="T6" fmla="*/ 88 w 162"/>
                <a:gd name="T7" fmla="*/ 156 h 183"/>
                <a:gd name="T8" fmla="*/ 133 w 162"/>
                <a:gd name="T9" fmla="*/ 141 h 183"/>
                <a:gd name="T10" fmla="*/ 146 w 162"/>
                <a:gd name="T11" fmla="*/ 163 h 183"/>
                <a:gd name="T12" fmla="*/ 124 w 162"/>
                <a:gd name="T13" fmla="*/ 176 h 183"/>
                <a:gd name="T14" fmla="*/ 82 w 162"/>
                <a:gd name="T15" fmla="*/ 183 h 183"/>
                <a:gd name="T16" fmla="*/ 26 w 162"/>
                <a:gd name="T17" fmla="*/ 160 h 183"/>
                <a:gd name="T18" fmla="*/ 0 w 162"/>
                <a:gd name="T19" fmla="*/ 94 h 183"/>
                <a:gd name="T20" fmla="*/ 27 w 162"/>
                <a:gd name="T21" fmla="*/ 24 h 183"/>
                <a:gd name="T22" fmla="*/ 83 w 162"/>
                <a:gd name="T23" fmla="*/ 0 h 183"/>
                <a:gd name="T24" fmla="*/ 142 w 162"/>
                <a:gd name="T25" fmla="*/ 22 h 183"/>
                <a:gd name="T26" fmla="*/ 162 w 162"/>
                <a:gd name="T27" fmla="*/ 75 h 183"/>
                <a:gd name="T28" fmla="*/ 160 w 162"/>
                <a:gd name="T29" fmla="*/ 95 h 183"/>
                <a:gd name="T30" fmla="*/ 84 w 162"/>
                <a:gd name="T31" fmla="*/ 27 h 183"/>
                <a:gd name="T32" fmla="*/ 49 w 162"/>
                <a:gd name="T33" fmla="*/ 40 h 183"/>
                <a:gd name="T34" fmla="*/ 34 w 162"/>
                <a:gd name="T35" fmla="*/ 72 h 183"/>
                <a:gd name="T36" fmla="*/ 131 w 162"/>
                <a:gd name="T37" fmla="*/ 72 h 183"/>
                <a:gd name="T38" fmla="*/ 120 w 162"/>
                <a:gd name="T39" fmla="*/ 40 h 183"/>
                <a:gd name="T40" fmla="*/ 84 w 162"/>
                <a:gd name="T41" fmla="*/ 2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83">
                  <a:moveTo>
                    <a:pt x="160" y="95"/>
                  </a:moveTo>
                  <a:lnTo>
                    <a:pt x="33" y="95"/>
                  </a:lnTo>
                  <a:cubicBezTo>
                    <a:pt x="33" y="115"/>
                    <a:pt x="39" y="131"/>
                    <a:pt x="50" y="142"/>
                  </a:cubicBezTo>
                  <a:cubicBezTo>
                    <a:pt x="60" y="152"/>
                    <a:pt x="73" y="156"/>
                    <a:pt x="88" y="156"/>
                  </a:cubicBezTo>
                  <a:cubicBezTo>
                    <a:pt x="106" y="156"/>
                    <a:pt x="121" y="151"/>
                    <a:pt x="133" y="141"/>
                  </a:cubicBezTo>
                  <a:lnTo>
                    <a:pt x="146" y="163"/>
                  </a:lnTo>
                  <a:cubicBezTo>
                    <a:pt x="141" y="168"/>
                    <a:pt x="134" y="172"/>
                    <a:pt x="124" y="176"/>
                  </a:cubicBezTo>
                  <a:cubicBezTo>
                    <a:pt x="112" y="180"/>
                    <a:pt x="98" y="183"/>
                    <a:pt x="82" y="183"/>
                  </a:cubicBezTo>
                  <a:cubicBezTo>
                    <a:pt x="60" y="183"/>
                    <a:pt x="42" y="175"/>
                    <a:pt x="26" y="160"/>
                  </a:cubicBezTo>
                  <a:cubicBezTo>
                    <a:pt x="9" y="144"/>
                    <a:pt x="0" y="121"/>
                    <a:pt x="0" y="94"/>
                  </a:cubicBezTo>
                  <a:cubicBezTo>
                    <a:pt x="0" y="65"/>
                    <a:pt x="9" y="41"/>
                    <a:pt x="27" y="24"/>
                  </a:cubicBezTo>
                  <a:cubicBezTo>
                    <a:pt x="42" y="8"/>
                    <a:pt x="61" y="0"/>
                    <a:pt x="83" y="0"/>
                  </a:cubicBezTo>
                  <a:cubicBezTo>
                    <a:pt x="108" y="0"/>
                    <a:pt x="127" y="7"/>
                    <a:pt x="142" y="22"/>
                  </a:cubicBezTo>
                  <a:cubicBezTo>
                    <a:pt x="155" y="35"/>
                    <a:pt x="162" y="53"/>
                    <a:pt x="162" y="75"/>
                  </a:cubicBezTo>
                  <a:cubicBezTo>
                    <a:pt x="162" y="82"/>
                    <a:pt x="162" y="89"/>
                    <a:pt x="160" y="95"/>
                  </a:cubicBezTo>
                  <a:close/>
                  <a:moveTo>
                    <a:pt x="84" y="27"/>
                  </a:moveTo>
                  <a:cubicBezTo>
                    <a:pt x="70" y="27"/>
                    <a:pt x="59" y="31"/>
                    <a:pt x="49" y="40"/>
                  </a:cubicBezTo>
                  <a:cubicBezTo>
                    <a:pt x="40" y="49"/>
                    <a:pt x="35" y="59"/>
                    <a:pt x="34" y="72"/>
                  </a:cubicBezTo>
                  <a:lnTo>
                    <a:pt x="131" y="72"/>
                  </a:lnTo>
                  <a:cubicBezTo>
                    <a:pt x="131" y="59"/>
                    <a:pt x="127" y="49"/>
                    <a:pt x="120" y="40"/>
                  </a:cubicBezTo>
                  <a:cubicBezTo>
                    <a:pt x="111" y="31"/>
                    <a:pt x="99" y="27"/>
                    <a:pt x="84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6" name="Freeform 97"/>
            <p:cNvSpPr>
              <a:spLocks/>
            </p:cNvSpPr>
            <p:nvPr/>
          </p:nvSpPr>
          <p:spPr bwMode="auto">
            <a:xfrm>
              <a:off x="5786" y="3212"/>
              <a:ext cx="26" cy="43"/>
            </a:xfrm>
            <a:custGeom>
              <a:avLst/>
              <a:gdLst>
                <a:gd name="T0" fmla="*/ 0 w 115"/>
                <a:gd name="T1" fmla="*/ 169 h 183"/>
                <a:gd name="T2" fmla="*/ 11 w 115"/>
                <a:gd name="T3" fmla="*/ 139 h 183"/>
                <a:gd name="T4" fmla="*/ 53 w 115"/>
                <a:gd name="T5" fmla="*/ 156 h 183"/>
                <a:gd name="T6" fmla="*/ 82 w 115"/>
                <a:gd name="T7" fmla="*/ 132 h 183"/>
                <a:gd name="T8" fmla="*/ 54 w 115"/>
                <a:gd name="T9" fmla="*/ 102 h 183"/>
                <a:gd name="T10" fmla="*/ 25 w 115"/>
                <a:gd name="T11" fmla="*/ 87 h 183"/>
                <a:gd name="T12" fmla="*/ 12 w 115"/>
                <a:gd name="T13" fmla="*/ 76 h 183"/>
                <a:gd name="T14" fmla="*/ 4 w 115"/>
                <a:gd name="T15" fmla="*/ 62 h 183"/>
                <a:gd name="T16" fmla="*/ 1 w 115"/>
                <a:gd name="T17" fmla="*/ 46 h 183"/>
                <a:gd name="T18" fmla="*/ 17 w 115"/>
                <a:gd name="T19" fmla="*/ 12 h 183"/>
                <a:gd name="T20" fmla="*/ 58 w 115"/>
                <a:gd name="T21" fmla="*/ 0 h 183"/>
                <a:gd name="T22" fmla="*/ 107 w 115"/>
                <a:gd name="T23" fmla="*/ 12 h 183"/>
                <a:gd name="T24" fmla="*/ 98 w 115"/>
                <a:gd name="T25" fmla="*/ 41 h 183"/>
                <a:gd name="T26" fmla="*/ 61 w 115"/>
                <a:gd name="T27" fmla="*/ 27 h 183"/>
                <a:gd name="T28" fmla="*/ 42 w 115"/>
                <a:gd name="T29" fmla="*/ 32 h 183"/>
                <a:gd name="T30" fmla="*/ 34 w 115"/>
                <a:gd name="T31" fmla="*/ 45 h 183"/>
                <a:gd name="T32" fmla="*/ 53 w 115"/>
                <a:gd name="T33" fmla="*/ 71 h 183"/>
                <a:gd name="T34" fmla="*/ 76 w 115"/>
                <a:gd name="T35" fmla="*/ 81 h 183"/>
                <a:gd name="T36" fmla="*/ 106 w 115"/>
                <a:gd name="T37" fmla="*/ 102 h 183"/>
                <a:gd name="T38" fmla="*/ 115 w 115"/>
                <a:gd name="T39" fmla="*/ 132 h 183"/>
                <a:gd name="T40" fmla="*/ 98 w 115"/>
                <a:gd name="T41" fmla="*/ 169 h 183"/>
                <a:gd name="T42" fmla="*/ 52 w 115"/>
                <a:gd name="T43" fmla="*/ 183 h 183"/>
                <a:gd name="T44" fmla="*/ 0 w 115"/>
                <a:gd name="T45" fmla="*/ 16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183">
                  <a:moveTo>
                    <a:pt x="0" y="169"/>
                  </a:moveTo>
                  <a:lnTo>
                    <a:pt x="11" y="139"/>
                  </a:lnTo>
                  <a:cubicBezTo>
                    <a:pt x="29" y="151"/>
                    <a:pt x="43" y="156"/>
                    <a:pt x="53" y="156"/>
                  </a:cubicBezTo>
                  <a:cubicBezTo>
                    <a:pt x="73" y="156"/>
                    <a:pt x="82" y="148"/>
                    <a:pt x="82" y="132"/>
                  </a:cubicBezTo>
                  <a:cubicBezTo>
                    <a:pt x="82" y="121"/>
                    <a:pt x="73" y="111"/>
                    <a:pt x="54" y="102"/>
                  </a:cubicBezTo>
                  <a:cubicBezTo>
                    <a:pt x="40" y="96"/>
                    <a:pt x="30" y="91"/>
                    <a:pt x="25" y="87"/>
                  </a:cubicBezTo>
                  <a:cubicBezTo>
                    <a:pt x="20" y="84"/>
                    <a:pt x="16" y="80"/>
                    <a:pt x="12" y="76"/>
                  </a:cubicBezTo>
                  <a:cubicBezTo>
                    <a:pt x="9" y="71"/>
                    <a:pt x="6" y="67"/>
                    <a:pt x="4" y="62"/>
                  </a:cubicBezTo>
                  <a:cubicBezTo>
                    <a:pt x="2" y="57"/>
                    <a:pt x="1" y="52"/>
                    <a:pt x="1" y="46"/>
                  </a:cubicBezTo>
                  <a:cubicBezTo>
                    <a:pt x="1" y="32"/>
                    <a:pt x="7" y="21"/>
                    <a:pt x="17" y="12"/>
                  </a:cubicBezTo>
                  <a:cubicBezTo>
                    <a:pt x="28" y="4"/>
                    <a:pt x="41" y="0"/>
                    <a:pt x="58" y="0"/>
                  </a:cubicBezTo>
                  <a:cubicBezTo>
                    <a:pt x="71" y="0"/>
                    <a:pt x="87" y="4"/>
                    <a:pt x="107" y="12"/>
                  </a:cubicBezTo>
                  <a:lnTo>
                    <a:pt x="98" y="41"/>
                  </a:lnTo>
                  <a:cubicBezTo>
                    <a:pt x="86" y="31"/>
                    <a:pt x="73" y="27"/>
                    <a:pt x="61" y="27"/>
                  </a:cubicBezTo>
                  <a:cubicBezTo>
                    <a:pt x="53" y="27"/>
                    <a:pt x="47" y="28"/>
                    <a:pt x="42" y="32"/>
                  </a:cubicBezTo>
                  <a:cubicBezTo>
                    <a:pt x="37" y="35"/>
                    <a:pt x="34" y="40"/>
                    <a:pt x="34" y="45"/>
                  </a:cubicBezTo>
                  <a:cubicBezTo>
                    <a:pt x="34" y="56"/>
                    <a:pt x="41" y="65"/>
                    <a:pt x="53" y="71"/>
                  </a:cubicBezTo>
                  <a:lnTo>
                    <a:pt x="76" y="81"/>
                  </a:lnTo>
                  <a:cubicBezTo>
                    <a:pt x="89" y="87"/>
                    <a:pt x="99" y="94"/>
                    <a:pt x="106" y="102"/>
                  </a:cubicBezTo>
                  <a:cubicBezTo>
                    <a:pt x="112" y="110"/>
                    <a:pt x="115" y="120"/>
                    <a:pt x="115" y="132"/>
                  </a:cubicBezTo>
                  <a:cubicBezTo>
                    <a:pt x="115" y="148"/>
                    <a:pt x="110" y="160"/>
                    <a:pt x="98" y="169"/>
                  </a:cubicBezTo>
                  <a:cubicBezTo>
                    <a:pt x="87" y="178"/>
                    <a:pt x="72" y="183"/>
                    <a:pt x="52" y="183"/>
                  </a:cubicBezTo>
                  <a:cubicBezTo>
                    <a:pt x="34" y="183"/>
                    <a:pt x="17" y="178"/>
                    <a:pt x="0" y="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7" name="Freeform 98"/>
            <p:cNvSpPr>
              <a:spLocks/>
            </p:cNvSpPr>
            <p:nvPr/>
          </p:nvSpPr>
          <p:spPr bwMode="auto">
            <a:xfrm>
              <a:off x="5816" y="3202"/>
              <a:ext cx="26" cy="53"/>
            </a:xfrm>
            <a:custGeom>
              <a:avLst/>
              <a:gdLst>
                <a:gd name="T0" fmla="*/ 21 w 113"/>
                <a:gd name="T1" fmla="*/ 73 h 228"/>
                <a:gd name="T2" fmla="*/ 0 w 113"/>
                <a:gd name="T3" fmla="*/ 73 h 228"/>
                <a:gd name="T4" fmla="*/ 0 w 113"/>
                <a:gd name="T5" fmla="*/ 49 h 228"/>
                <a:gd name="T6" fmla="*/ 21 w 113"/>
                <a:gd name="T7" fmla="*/ 49 h 228"/>
                <a:gd name="T8" fmla="*/ 21 w 113"/>
                <a:gd name="T9" fmla="*/ 12 h 228"/>
                <a:gd name="T10" fmla="*/ 52 w 113"/>
                <a:gd name="T11" fmla="*/ 0 h 228"/>
                <a:gd name="T12" fmla="*/ 52 w 113"/>
                <a:gd name="T13" fmla="*/ 49 h 228"/>
                <a:gd name="T14" fmla="*/ 100 w 113"/>
                <a:gd name="T15" fmla="*/ 49 h 228"/>
                <a:gd name="T16" fmla="*/ 100 w 113"/>
                <a:gd name="T17" fmla="*/ 73 h 228"/>
                <a:gd name="T18" fmla="*/ 52 w 113"/>
                <a:gd name="T19" fmla="*/ 73 h 228"/>
                <a:gd name="T20" fmla="*/ 52 w 113"/>
                <a:gd name="T21" fmla="*/ 161 h 228"/>
                <a:gd name="T22" fmla="*/ 59 w 113"/>
                <a:gd name="T23" fmla="*/ 192 h 228"/>
                <a:gd name="T24" fmla="*/ 83 w 113"/>
                <a:gd name="T25" fmla="*/ 201 h 228"/>
                <a:gd name="T26" fmla="*/ 108 w 113"/>
                <a:gd name="T27" fmla="*/ 195 h 228"/>
                <a:gd name="T28" fmla="*/ 113 w 113"/>
                <a:gd name="T29" fmla="*/ 223 h 228"/>
                <a:gd name="T30" fmla="*/ 70 w 113"/>
                <a:gd name="T31" fmla="*/ 228 h 228"/>
                <a:gd name="T32" fmla="*/ 35 w 113"/>
                <a:gd name="T33" fmla="*/ 212 h 228"/>
                <a:gd name="T34" fmla="*/ 21 w 113"/>
                <a:gd name="T35" fmla="*/ 173 h 228"/>
                <a:gd name="T36" fmla="*/ 21 w 113"/>
                <a:gd name="T37" fmla="*/ 7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228">
                  <a:moveTo>
                    <a:pt x="21" y="73"/>
                  </a:moveTo>
                  <a:lnTo>
                    <a:pt x="0" y="73"/>
                  </a:lnTo>
                  <a:lnTo>
                    <a:pt x="0" y="49"/>
                  </a:lnTo>
                  <a:lnTo>
                    <a:pt x="21" y="49"/>
                  </a:lnTo>
                  <a:lnTo>
                    <a:pt x="21" y="12"/>
                  </a:lnTo>
                  <a:lnTo>
                    <a:pt x="52" y="0"/>
                  </a:lnTo>
                  <a:lnTo>
                    <a:pt x="52" y="49"/>
                  </a:lnTo>
                  <a:lnTo>
                    <a:pt x="100" y="49"/>
                  </a:lnTo>
                  <a:lnTo>
                    <a:pt x="100" y="73"/>
                  </a:lnTo>
                  <a:lnTo>
                    <a:pt x="52" y="73"/>
                  </a:lnTo>
                  <a:lnTo>
                    <a:pt x="52" y="161"/>
                  </a:lnTo>
                  <a:cubicBezTo>
                    <a:pt x="52" y="175"/>
                    <a:pt x="54" y="186"/>
                    <a:pt x="59" y="192"/>
                  </a:cubicBezTo>
                  <a:cubicBezTo>
                    <a:pt x="64" y="198"/>
                    <a:pt x="72" y="201"/>
                    <a:pt x="83" y="201"/>
                  </a:cubicBezTo>
                  <a:cubicBezTo>
                    <a:pt x="91" y="201"/>
                    <a:pt x="100" y="199"/>
                    <a:pt x="108" y="195"/>
                  </a:cubicBezTo>
                  <a:lnTo>
                    <a:pt x="113" y="223"/>
                  </a:lnTo>
                  <a:cubicBezTo>
                    <a:pt x="100" y="226"/>
                    <a:pt x="86" y="228"/>
                    <a:pt x="70" y="228"/>
                  </a:cubicBezTo>
                  <a:cubicBezTo>
                    <a:pt x="56" y="228"/>
                    <a:pt x="45" y="223"/>
                    <a:pt x="35" y="212"/>
                  </a:cubicBezTo>
                  <a:cubicBezTo>
                    <a:pt x="25" y="202"/>
                    <a:pt x="21" y="189"/>
                    <a:pt x="21" y="173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8" name="Freeform 99"/>
            <p:cNvSpPr>
              <a:spLocks noEditPoints="1"/>
            </p:cNvSpPr>
            <p:nvPr/>
          </p:nvSpPr>
          <p:spPr bwMode="auto">
            <a:xfrm>
              <a:off x="5845" y="3198"/>
              <a:ext cx="14" cy="56"/>
            </a:xfrm>
            <a:custGeom>
              <a:avLst/>
              <a:gdLst>
                <a:gd name="T0" fmla="*/ 42 w 61"/>
                <a:gd name="T1" fmla="*/ 0 h 242"/>
                <a:gd name="T2" fmla="*/ 55 w 61"/>
                <a:gd name="T3" fmla="*/ 6 h 242"/>
                <a:gd name="T4" fmla="*/ 61 w 61"/>
                <a:gd name="T5" fmla="*/ 19 h 242"/>
                <a:gd name="T6" fmla="*/ 55 w 61"/>
                <a:gd name="T7" fmla="*/ 33 h 242"/>
                <a:gd name="T8" fmla="*/ 42 w 61"/>
                <a:gd name="T9" fmla="*/ 39 h 242"/>
                <a:gd name="T10" fmla="*/ 28 w 61"/>
                <a:gd name="T11" fmla="*/ 33 h 242"/>
                <a:gd name="T12" fmla="*/ 22 w 61"/>
                <a:gd name="T13" fmla="*/ 19 h 242"/>
                <a:gd name="T14" fmla="*/ 28 w 61"/>
                <a:gd name="T15" fmla="*/ 6 h 242"/>
                <a:gd name="T16" fmla="*/ 42 w 61"/>
                <a:gd name="T17" fmla="*/ 0 h 242"/>
                <a:gd name="T18" fmla="*/ 24 w 61"/>
                <a:gd name="T19" fmla="*/ 242 h 242"/>
                <a:gd name="T20" fmla="*/ 24 w 61"/>
                <a:gd name="T21" fmla="*/ 93 h 242"/>
                <a:gd name="T22" fmla="*/ 0 w 61"/>
                <a:gd name="T23" fmla="*/ 93 h 242"/>
                <a:gd name="T24" fmla="*/ 0 w 61"/>
                <a:gd name="T25" fmla="*/ 67 h 242"/>
                <a:gd name="T26" fmla="*/ 56 w 61"/>
                <a:gd name="T27" fmla="*/ 67 h 242"/>
                <a:gd name="T28" fmla="*/ 56 w 61"/>
                <a:gd name="T29" fmla="*/ 242 h 242"/>
                <a:gd name="T30" fmla="*/ 24 w 61"/>
                <a:gd name="T3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242">
                  <a:moveTo>
                    <a:pt x="42" y="0"/>
                  </a:moveTo>
                  <a:cubicBezTo>
                    <a:pt x="47" y="0"/>
                    <a:pt x="51" y="2"/>
                    <a:pt x="55" y="6"/>
                  </a:cubicBezTo>
                  <a:cubicBezTo>
                    <a:pt x="59" y="10"/>
                    <a:pt x="61" y="14"/>
                    <a:pt x="61" y="19"/>
                  </a:cubicBezTo>
                  <a:cubicBezTo>
                    <a:pt x="61" y="25"/>
                    <a:pt x="59" y="29"/>
                    <a:pt x="55" y="33"/>
                  </a:cubicBezTo>
                  <a:cubicBezTo>
                    <a:pt x="51" y="37"/>
                    <a:pt x="47" y="39"/>
                    <a:pt x="42" y="39"/>
                  </a:cubicBezTo>
                  <a:cubicBezTo>
                    <a:pt x="36" y="39"/>
                    <a:pt x="32" y="37"/>
                    <a:pt x="28" y="33"/>
                  </a:cubicBezTo>
                  <a:cubicBezTo>
                    <a:pt x="24" y="29"/>
                    <a:pt x="22" y="25"/>
                    <a:pt x="22" y="19"/>
                  </a:cubicBezTo>
                  <a:cubicBezTo>
                    <a:pt x="22" y="14"/>
                    <a:pt x="24" y="9"/>
                    <a:pt x="28" y="6"/>
                  </a:cubicBezTo>
                  <a:cubicBezTo>
                    <a:pt x="32" y="2"/>
                    <a:pt x="36" y="0"/>
                    <a:pt x="42" y="0"/>
                  </a:cubicBezTo>
                  <a:close/>
                  <a:moveTo>
                    <a:pt x="24" y="242"/>
                  </a:moveTo>
                  <a:lnTo>
                    <a:pt x="24" y="93"/>
                  </a:lnTo>
                  <a:lnTo>
                    <a:pt x="0" y="93"/>
                  </a:lnTo>
                  <a:lnTo>
                    <a:pt x="0" y="67"/>
                  </a:lnTo>
                  <a:lnTo>
                    <a:pt x="56" y="67"/>
                  </a:lnTo>
                  <a:lnTo>
                    <a:pt x="56" y="242"/>
                  </a:lnTo>
                  <a:lnTo>
                    <a:pt x="24" y="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9" name="Freeform 100"/>
            <p:cNvSpPr>
              <a:spLocks noEditPoints="1"/>
            </p:cNvSpPr>
            <p:nvPr/>
          </p:nvSpPr>
          <p:spPr bwMode="auto">
            <a:xfrm>
              <a:off x="5866" y="3192"/>
              <a:ext cx="33" cy="63"/>
            </a:xfrm>
            <a:custGeom>
              <a:avLst/>
              <a:gdLst>
                <a:gd name="T0" fmla="*/ 145 w 145"/>
                <a:gd name="T1" fmla="*/ 105 h 270"/>
                <a:gd name="T2" fmla="*/ 129 w 145"/>
                <a:gd name="T3" fmla="*/ 127 h 270"/>
                <a:gd name="T4" fmla="*/ 112 w 145"/>
                <a:gd name="T5" fmla="*/ 118 h 270"/>
                <a:gd name="T6" fmla="*/ 89 w 145"/>
                <a:gd name="T7" fmla="*/ 114 h 270"/>
                <a:gd name="T8" fmla="*/ 48 w 145"/>
                <a:gd name="T9" fmla="*/ 131 h 270"/>
                <a:gd name="T10" fmla="*/ 33 w 145"/>
                <a:gd name="T11" fmla="*/ 180 h 270"/>
                <a:gd name="T12" fmla="*/ 48 w 145"/>
                <a:gd name="T13" fmla="*/ 227 h 270"/>
                <a:gd name="T14" fmla="*/ 91 w 145"/>
                <a:gd name="T15" fmla="*/ 243 h 270"/>
                <a:gd name="T16" fmla="*/ 133 w 145"/>
                <a:gd name="T17" fmla="*/ 227 h 270"/>
                <a:gd name="T18" fmla="*/ 145 w 145"/>
                <a:gd name="T19" fmla="*/ 253 h 270"/>
                <a:gd name="T20" fmla="*/ 83 w 145"/>
                <a:gd name="T21" fmla="*/ 270 h 270"/>
                <a:gd name="T22" fmla="*/ 24 w 145"/>
                <a:gd name="T23" fmla="*/ 246 h 270"/>
                <a:gd name="T24" fmla="*/ 0 w 145"/>
                <a:gd name="T25" fmla="*/ 180 h 270"/>
                <a:gd name="T26" fmla="*/ 25 w 145"/>
                <a:gd name="T27" fmla="*/ 113 h 270"/>
                <a:gd name="T28" fmla="*/ 91 w 145"/>
                <a:gd name="T29" fmla="*/ 87 h 270"/>
                <a:gd name="T30" fmla="*/ 121 w 145"/>
                <a:gd name="T31" fmla="*/ 93 h 270"/>
                <a:gd name="T32" fmla="*/ 145 w 145"/>
                <a:gd name="T33" fmla="*/ 105 h 270"/>
                <a:gd name="T34" fmla="*/ 141 w 145"/>
                <a:gd name="T35" fmla="*/ 1 h 270"/>
                <a:gd name="T36" fmla="*/ 90 w 145"/>
                <a:gd name="T37" fmla="*/ 55 h 270"/>
                <a:gd name="T38" fmla="*/ 73 w 145"/>
                <a:gd name="T39" fmla="*/ 55 h 270"/>
                <a:gd name="T40" fmla="*/ 24 w 145"/>
                <a:gd name="T41" fmla="*/ 0 h 270"/>
                <a:gd name="T42" fmla="*/ 52 w 145"/>
                <a:gd name="T43" fmla="*/ 0 h 270"/>
                <a:gd name="T44" fmla="*/ 81 w 145"/>
                <a:gd name="T45" fmla="*/ 31 h 270"/>
                <a:gd name="T46" fmla="*/ 108 w 145"/>
                <a:gd name="T47" fmla="*/ 1 h 270"/>
                <a:gd name="T48" fmla="*/ 141 w 145"/>
                <a:gd name="T4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270">
                  <a:moveTo>
                    <a:pt x="145" y="105"/>
                  </a:moveTo>
                  <a:lnTo>
                    <a:pt x="129" y="127"/>
                  </a:lnTo>
                  <a:cubicBezTo>
                    <a:pt x="126" y="124"/>
                    <a:pt x="120" y="121"/>
                    <a:pt x="112" y="118"/>
                  </a:cubicBezTo>
                  <a:cubicBezTo>
                    <a:pt x="104" y="115"/>
                    <a:pt x="96" y="114"/>
                    <a:pt x="89" y="114"/>
                  </a:cubicBezTo>
                  <a:cubicBezTo>
                    <a:pt x="72" y="114"/>
                    <a:pt x="58" y="119"/>
                    <a:pt x="48" y="131"/>
                  </a:cubicBezTo>
                  <a:cubicBezTo>
                    <a:pt x="38" y="143"/>
                    <a:pt x="33" y="160"/>
                    <a:pt x="33" y="180"/>
                  </a:cubicBezTo>
                  <a:cubicBezTo>
                    <a:pt x="33" y="201"/>
                    <a:pt x="38" y="217"/>
                    <a:pt x="48" y="227"/>
                  </a:cubicBezTo>
                  <a:cubicBezTo>
                    <a:pt x="59" y="238"/>
                    <a:pt x="73" y="243"/>
                    <a:pt x="91" y="243"/>
                  </a:cubicBezTo>
                  <a:cubicBezTo>
                    <a:pt x="105" y="243"/>
                    <a:pt x="119" y="238"/>
                    <a:pt x="133" y="227"/>
                  </a:cubicBezTo>
                  <a:lnTo>
                    <a:pt x="145" y="253"/>
                  </a:lnTo>
                  <a:cubicBezTo>
                    <a:pt x="129" y="264"/>
                    <a:pt x="108" y="270"/>
                    <a:pt x="83" y="270"/>
                  </a:cubicBezTo>
                  <a:cubicBezTo>
                    <a:pt x="59" y="270"/>
                    <a:pt x="39" y="262"/>
                    <a:pt x="24" y="246"/>
                  </a:cubicBezTo>
                  <a:cubicBezTo>
                    <a:pt x="8" y="230"/>
                    <a:pt x="0" y="208"/>
                    <a:pt x="0" y="180"/>
                  </a:cubicBezTo>
                  <a:cubicBezTo>
                    <a:pt x="0" y="152"/>
                    <a:pt x="8" y="130"/>
                    <a:pt x="25" y="113"/>
                  </a:cubicBezTo>
                  <a:cubicBezTo>
                    <a:pt x="41" y="96"/>
                    <a:pt x="63" y="87"/>
                    <a:pt x="91" y="87"/>
                  </a:cubicBezTo>
                  <a:cubicBezTo>
                    <a:pt x="101" y="87"/>
                    <a:pt x="110" y="89"/>
                    <a:pt x="121" y="93"/>
                  </a:cubicBezTo>
                  <a:cubicBezTo>
                    <a:pt x="132" y="97"/>
                    <a:pt x="139" y="101"/>
                    <a:pt x="145" y="105"/>
                  </a:cubicBezTo>
                  <a:close/>
                  <a:moveTo>
                    <a:pt x="141" y="1"/>
                  </a:moveTo>
                  <a:lnTo>
                    <a:pt x="90" y="55"/>
                  </a:lnTo>
                  <a:lnTo>
                    <a:pt x="73" y="55"/>
                  </a:lnTo>
                  <a:lnTo>
                    <a:pt x="24" y="0"/>
                  </a:lnTo>
                  <a:lnTo>
                    <a:pt x="52" y="0"/>
                  </a:lnTo>
                  <a:lnTo>
                    <a:pt x="81" y="31"/>
                  </a:lnTo>
                  <a:lnTo>
                    <a:pt x="108" y="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0" name="Freeform 101"/>
            <p:cNvSpPr>
              <a:spLocks/>
            </p:cNvSpPr>
            <p:nvPr/>
          </p:nvSpPr>
          <p:spPr bwMode="auto">
            <a:xfrm>
              <a:off x="5905" y="3212"/>
              <a:ext cx="32" cy="42"/>
            </a:xfrm>
            <a:custGeom>
              <a:avLst/>
              <a:gdLst>
                <a:gd name="T0" fmla="*/ 108 w 139"/>
                <a:gd name="T1" fmla="*/ 179 h 179"/>
                <a:gd name="T2" fmla="*/ 108 w 139"/>
                <a:gd name="T3" fmla="*/ 77 h 179"/>
                <a:gd name="T4" fmla="*/ 100 w 139"/>
                <a:gd name="T5" fmla="*/ 38 h 179"/>
                <a:gd name="T6" fmla="*/ 71 w 139"/>
                <a:gd name="T7" fmla="*/ 27 h 179"/>
                <a:gd name="T8" fmla="*/ 49 w 139"/>
                <a:gd name="T9" fmla="*/ 33 h 179"/>
                <a:gd name="T10" fmla="*/ 31 w 139"/>
                <a:gd name="T11" fmla="*/ 49 h 179"/>
                <a:gd name="T12" fmla="*/ 31 w 139"/>
                <a:gd name="T13" fmla="*/ 179 h 179"/>
                <a:gd name="T14" fmla="*/ 0 w 139"/>
                <a:gd name="T15" fmla="*/ 179 h 179"/>
                <a:gd name="T16" fmla="*/ 0 w 139"/>
                <a:gd name="T17" fmla="*/ 4 h 179"/>
                <a:gd name="T18" fmla="*/ 21 w 139"/>
                <a:gd name="T19" fmla="*/ 4 h 179"/>
                <a:gd name="T20" fmla="*/ 31 w 139"/>
                <a:gd name="T21" fmla="*/ 26 h 179"/>
                <a:gd name="T22" fmla="*/ 81 w 139"/>
                <a:gd name="T23" fmla="*/ 0 h 179"/>
                <a:gd name="T24" fmla="*/ 139 w 139"/>
                <a:gd name="T25" fmla="*/ 71 h 179"/>
                <a:gd name="T26" fmla="*/ 139 w 139"/>
                <a:gd name="T27" fmla="*/ 179 h 179"/>
                <a:gd name="T28" fmla="*/ 108 w 139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179">
                  <a:moveTo>
                    <a:pt x="108" y="179"/>
                  </a:moveTo>
                  <a:lnTo>
                    <a:pt x="108" y="77"/>
                  </a:lnTo>
                  <a:cubicBezTo>
                    <a:pt x="108" y="58"/>
                    <a:pt x="105" y="45"/>
                    <a:pt x="100" y="38"/>
                  </a:cubicBezTo>
                  <a:cubicBezTo>
                    <a:pt x="94" y="30"/>
                    <a:pt x="85" y="27"/>
                    <a:pt x="71" y="27"/>
                  </a:cubicBezTo>
                  <a:cubicBezTo>
                    <a:pt x="64" y="27"/>
                    <a:pt x="57" y="29"/>
                    <a:pt x="49" y="33"/>
                  </a:cubicBezTo>
                  <a:cubicBezTo>
                    <a:pt x="41" y="37"/>
                    <a:pt x="35" y="43"/>
                    <a:pt x="31" y="49"/>
                  </a:cubicBezTo>
                  <a:lnTo>
                    <a:pt x="31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21" y="4"/>
                  </a:lnTo>
                  <a:lnTo>
                    <a:pt x="31" y="26"/>
                  </a:lnTo>
                  <a:cubicBezTo>
                    <a:pt x="41" y="9"/>
                    <a:pt x="58" y="0"/>
                    <a:pt x="81" y="0"/>
                  </a:cubicBezTo>
                  <a:cubicBezTo>
                    <a:pt x="120" y="0"/>
                    <a:pt x="139" y="24"/>
                    <a:pt x="139" y="71"/>
                  </a:cubicBezTo>
                  <a:lnTo>
                    <a:pt x="139" y="179"/>
                  </a:lnTo>
                  <a:lnTo>
                    <a:pt x="108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1" name="Freeform 102"/>
            <p:cNvSpPr>
              <a:spLocks noEditPoints="1"/>
            </p:cNvSpPr>
            <p:nvPr/>
          </p:nvSpPr>
          <p:spPr bwMode="auto">
            <a:xfrm>
              <a:off x="5944" y="3192"/>
              <a:ext cx="17" cy="62"/>
            </a:xfrm>
            <a:custGeom>
              <a:avLst/>
              <a:gdLst>
                <a:gd name="T0" fmla="*/ 24 w 76"/>
                <a:gd name="T1" fmla="*/ 265 h 265"/>
                <a:gd name="T2" fmla="*/ 24 w 76"/>
                <a:gd name="T3" fmla="*/ 116 h 265"/>
                <a:gd name="T4" fmla="*/ 0 w 76"/>
                <a:gd name="T5" fmla="*/ 116 h 265"/>
                <a:gd name="T6" fmla="*/ 0 w 76"/>
                <a:gd name="T7" fmla="*/ 90 h 265"/>
                <a:gd name="T8" fmla="*/ 56 w 76"/>
                <a:gd name="T9" fmla="*/ 90 h 265"/>
                <a:gd name="T10" fmla="*/ 56 w 76"/>
                <a:gd name="T11" fmla="*/ 265 h 265"/>
                <a:gd name="T12" fmla="*/ 24 w 76"/>
                <a:gd name="T13" fmla="*/ 265 h 265"/>
                <a:gd name="T14" fmla="*/ 76 w 76"/>
                <a:gd name="T15" fmla="*/ 0 h 265"/>
                <a:gd name="T16" fmla="*/ 39 w 76"/>
                <a:gd name="T17" fmla="*/ 54 h 265"/>
                <a:gd name="T18" fmla="*/ 16 w 76"/>
                <a:gd name="T19" fmla="*/ 54 h 265"/>
                <a:gd name="T20" fmla="*/ 43 w 76"/>
                <a:gd name="T21" fmla="*/ 0 h 265"/>
                <a:gd name="T22" fmla="*/ 76 w 76"/>
                <a:gd name="T2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265">
                  <a:moveTo>
                    <a:pt x="24" y="265"/>
                  </a:moveTo>
                  <a:lnTo>
                    <a:pt x="24" y="116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56" y="90"/>
                  </a:lnTo>
                  <a:lnTo>
                    <a:pt x="56" y="265"/>
                  </a:lnTo>
                  <a:lnTo>
                    <a:pt x="24" y="265"/>
                  </a:lnTo>
                  <a:close/>
                  <a:moveTo>
                    <a:pt x="76" y="0"/>
                  </a:moveTo>
                  <a:lnTo>
                    <a:pt x="39" y="54"/>
                  </a:lnTo>
                  <a:lnTo>
                    <a:pt x="16" y="54"/>
                  </a:lnTo>
                  <a:lnTo>
                    <a:pt x="4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2" name="Freeform 103"/>
            <p:cNvSpPr>
              <a:spLocks/>
            </p:cNvSpPr>
            <p:nvPr/>
          </p:nvSpPr>
          <p:spPr bwMode="auto">
            <a:xfrm>
              <a:off x="5987" y="3196"/>
              <a:ext cx="27" cy="58"/>
            </a:xfrm>
            <a:custGeom>
              <a:avLst/>
              <a:gdLst>
                <a:gd name="T0" fmla="*/ 107 w 116"/>
                <a:gd name="T1" fmla="*/ 28 h 248"/>
                <a:gd name="T2" fmla="*/ 89 w 116"/>
                <a:gd name="T3" fmla="*/ 25 h 248"/>
                <a:gd name="T4" fmla="*/ 66 w 116"/>
                <a:gd name="T5" fmla="*/ 36 h 248"/>
                <a:gd name="T6" fmla="*/ 56 w 116"/>
                <a:gd name="T7" fmla="*/ 63 h 248"/>
                <a:gd name="T8" fmla="*/ 57 w 116"/>
                <a:gd name="T9" fmla="*/ 73 h 248"/>
                <a:gd name="T10" fmla="*/ 93 w 116"/>
                <a:gd name="T11" fmla="*/ 73 h 248"/>
                <a:gd name="T12" fmla="*/ 93 w 116"/>
                <a:gd name="T13" fmla="*/ 99 h 248"/>
                <a:gd name="T14" fmla="*/ 57 w 116"/>
                <a:gd name="T15" fmla="*/ 99 h 248"/>
                <a:gd name="T16" fmla="*/ 57 w 116"/>
                <a:gd name="T17" fmla="*/ 248 h 248"/>
                <a:gd name="T18" fmla="*/ 26 w 116"/>
                <a:gd name="T19" fmla="*/ 248 h 248"/>
                <a:gd name="T20" fmla="*/ 26 w 116"/>
                <a:gd name="T21" fmla="*/ 99 h 248"/>
                <a:gd name="T22" fmla="*/ 0 w 116"/>
                <a:gd name="T23" fmla="*/ 99 h 248"/>
                <a:gd name="T24" fmla="*/ 0 w 116"/>
                <a:gd name="T25" fmla="*/ 73 h 248"/>
                <a:gd name="T26" fmla="*/ 26 w 116"/>
                <a:gd name="T27" fmla="*/ 73 h 248"/>
                <a:gd name="T28" fmla="*/ 43 w 116"/>
                <a:gd name="T29" fmla="*/ 20 h 248"/>
                <a:gd name="T30" fmla="*/ 87 w 116"/>
                <a:gd name="T31" fmla="*/ 0 h 248"/>
                <a:gd name="T32" fmla="*/ 116 w 116"/>
                <a:gd name="T33" fmla="*/ 5 h 248"/>
                <a:gd name="T34" fmla="*/ 107 w 116"/>
                <a:gd name="T35" fmla="*/ 2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248">
                  <a:moveTo>
                    <a:pt x="107" y="28"/>
                  </a:moveTo>
                  <a:cubicBezTo>
                    <a:pt x="101" y="26"/>
                    <a:pt x="95" y="25"/>
                    <a:pt x="89" y="25"/>
                  </a:cubicBezTo>
                  <a:cubicBezTo>
                    <a:pt x="80" y="25"/>
                    <a:pt x="72" y="29"/>
                    <a:pt x="66" y="36"/>
                  </a:cubicBezTo>
                  <a:cubicBezTo>
                    <a:pt x="60" y="43"/>
                    <a:pt x="56" y="52"/>
                    <a:pt x="56" y="63"/>
                  </a:cubicBezTo>
                  <a:cubicBezTo>
                    <a:pt x="56" y="66"/>
                    <a:pt x="57" y="69"/>
                    <a:pt x="57" y="73"/>
                  </a:cubicBezTo>
                  <a:lnTo>
                    <a:pt x="93" y="73"/>
                  </a:lnTo>
                  <a:lnTo>
                    <a:pt x="93" y="99"/>
                  </a:lnTo>
                  <a:lnTo>
                    <a:pt x="57" y="99"/>
                  </a:lnTo>
                  <a:lnTo>
                    <a:pt x="57" y="248"/>
                  </a:lnTo>
                  <a:lnTo>
                    <a:pt x="26" y="248"/>
                  </a:lnTo>
                  <a:lnTo>
                    <a:pt x="26" y="99"/>
                  </a:lnTo>
                  <a:lnTo>
                    <a:pt x="0" y="99"/>
                  </a:lnTo>
                  <a:lnTo>
                    <a:pt x="0" y="73"/>
                  </a:lnTo>
                  <a:lnTo>
                    <a:pt x="26" y="73"/>
                  </a:lnTo>
                  <a:cubicBezTo>
                    <a:pt x="26" y="50"/>
                    <a:pt x="32" y="32"/>
                    <a:pt x="43" y="20"/>
                  </a:cubicBezTo>
                  <a:cubicBezTo>
                    <a:pt x="54" y="7"/>
                    <a:pt x="68" y="0"/>
                    <a:pt x="87" y="0"/>
                  </a:cubicBezTo>
                  <a:cubicBezTo>
                    <a:pt x="96" y="0"/>
                    <a:pt x="105" y="2"/>
                    <a:pt x="116" y="5"/>
                  </a:cubicBezTo>
                  <a:lnTo>
                    <a:pt x="10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3" name="Freeform 104"/>
            <p:cNvSpPr>
              <a:spLocks noEditPoints="1"/>
            </p:cNvSpPr>
            <p:nvPr/>
          </p:nvSpPr>
          <p:spPr bwMode="auto">
            <a:xfrm>
              <a:off x="6014" y="3212"/>
              <a:ext cx="37" cy="43"/>
            </a:xfrm>
            <a:custGeom>
              <a:avLst/>
              <a:gdLst>
                <a:gd name="T0" fmla="*/ 0 w 159"/>
                <a:gd name="T1" fmla="*/ 91 h 183"/>
                <a:gd name="T2" fmla="*/ 22 w 159"/>
                <a:gd name="T3" fmla="*/ 25 h 183"/>
                <a:gd name="T4" fmla="*/ 80 w 159"/>
                <a:gd name="T5" fmla="*/ 0 h 183"/>
                <a:gd name="T6" fmla="*/ 139 w 159"/>
                <a:gd name="T7" fmla="*/ 24 h 183"/>
                <a:gd name="T8" fmla="*/ 159 w 159"/>
                <a:gd name="T9" fmla="*/ 91 h 183"/>
                <a:gd name="T10" fmla="*/ 138 w 159"/>
                <a:gd name="T11" fmla="*/ 158 h 183"/>
                <a:gd name="T12" fmla="*/ 80 w 159"/>
                <a:gd name="T13" fmla="*/ 183 h 183"/>
                <a:gd name="T14" fmla="*/ 21 w 159"/>
                <a:gd name="T15" fmla="*/ 158 h 183"/>
                <a:gd name="T16" fmla="*/ 0 w 159"/>
                <a:gd name="T17" fmla="*/ 91 h 183"/>
                <a:gd name="T18" fmla="*/ 33 w 159"/>
                <a:gd name="T19" fmla="*/ 91 h 183"/>
                <a:gd name="T20" fmla="*/ 80 w 159"/>
                <a:gd name="T21" fmla="*/ 157 h 183"/>
                <a:gd name="T22" fmla="*/ 114 w 159"/>
                <a:gd name="T23" fmla="*/ 140 h 183"/>
                <a:gd name="T24" fmla="*/ 127 w 159"/>
                <a:gd name="T25" fmla="*/ 91 h 183"/>
                <a:gd name="T26" fmla="*/ 80 w 159"/>
                <a:gd name="T27" fmla="*/ 26 h 183"/>
                <a:gd name="T28" fmla="*/ 46 w 159"/>
                <a:gd name="T29" fmla="*/ 43 h 183"/>
                <a:gd name="T30" fmla="*/ 33 w 159"/>
                <a:gd name="T31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183">
                  <a:moveTo>
                    <a:pt x="0" y="91"/>
                  </a:moveTo>
                  <a:cubicBezTo>
                    <a:pt x="0" y="64"/>
                    <a:pt x="8" y="42"/>
                    <a:pt x="22" y="25"/>
                  </a:cubicBezTo>
                  <a:cubicBezTo>
                    <a:pt x="37" y="9"/>
                    <a:pt x="56" y="0"/>
                    <a:pt x="80" y="0"/>
                  </a:cubicBezTo>
                  <a:cubicBezTo>
                    <a:pt x="105" y="0"/>
                    <a:pt x="125" y="8"/>
                    <a:pt x="139" y="24"/>
                  </a:cubicBezTo>
                  <a:cubicBezTo>
                    <a:pt x="152" y="40"/>
                    <a:pt x="159" y="63"/>
                    <a:pt x="159" y="91"/>
                  </a:cubicBezTo>
                  <a:cubicBezTo>
                    <a:pt x="159" y="119"/>
                    <a:pt x="152" y="142"/>
                    <a:pt x="138" y="158"/>
                  </a:cubicBezTo>
                  <a:cubicBezTo>
                    <a:pt x="124" y="175"/>
                    <a:pt x="104" y="183"/>
                    <a:pt x="80" y="183"/>
                  </a:cubicBezTo>
                  <a:cubicBezTo>
                    <a:pt x="55" y="183"/>
                    <a:pt x="35" y="174"/>
                    <a:pt x="21" y="158"/>
                  </a:cubicBezTo>
                  <a:cubicBezTo>
                    <a:pt x="7" y="141"/>
                    <a:pt x="0" y="119"/>
                    <a:pt x="0" y="91"/>
                  </a:cubicBezTo>
                  <a:close/>
                  <a:moveTo>
                    <a:pt x="33" y="91"/>
                  </a:moveTo>
                  <a:cubicBezTo>
                    <a:pt x="33" y="135"/>
                    <a:pt x="49" y="157"/>
                    <a:pt x="80" y="157"/>
                  </a:cubicBezTo>
                  <a:cubicBezTo>
                    <a:pt x="95" y="157"/>
                    <a:pt x="106" y="151"/>
                    <a:pt x="114" y="140"/>
                  </a:cubicBezTo>
                  <a:cubicBezTo>
                    <a:pt x="122" y="128"/>
                    <a:pt x="127" y="112"/>
                    <a:pt x="127" y="91"/>
                  </a:cubicBezTo>
                  <a:cubicBezTo>
                    <a:pt x="127" y="48"/>
                    <a:pt x="111" y="26"/>
                    <a:pt x="80" y="26"/>
                  </a:cubicBezTo>
                  <a:cubicBezTo>
                    <a:pt x="66" y="26"/>
                    <a:pt x="54" y="32"/>
                    <a:pt x="46" y="43"/>
                  </a:cubicBezTo>
                  <a:cubicBezTo>
                    <a:pt x="37" y="55"/>
                    <a:pt x="33" y="71"/>
                    <a:pt x="33" y="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4" name="Freeform 105"/>
            <p:cNvSpPr>
              <a:spLocks/>
            </p:cNvSpPr>
            <p:nvPr/>
          </p:nvSpPr>
          <p:spPr bwMode="auto">
            <a:xfrm>
              <a:off x="6057" y="3212"/>
              <a:ext cx="32" cy="42"/>
            </a:xfrm>
            <a:custGeom>
              <a:avLst/>
              <a:gdLst>
                <a:gd name="T0" fmla="*/ 108 w 139"/>
                <a:gd name="T1" fmla="*/ 179 h 179"/>
                <a:gd name="T2" fmla="*/ 108 w 139"/>
                <a:gd name="T3" fmla="*/ 77 h 179"/>
                <a:gd name="T4" fmla="*/ 100 w 139"/>
                <a:gd name="T5" fmla="*/ 38 h 179"/>
                <a:gd name="T6" fmla="*/ 71 w 139"/>
                <a:gd name="T7" fmla="*/ 27 h 179"/>
                <a:gd name="T8" fmla="*/ 49 w 139"/>
                <a:gd name="T9" fmla="*/ 33 h 179"/>
                <a:gd name="T10" fmla="*/ 31 w 139"/>
                <a:gd name="T11" fmla="*/ 49 h 179"/>
                <a:gd name="T12" fmla="*/ 31 w 139"/>
                <a:gd name="T13" fmla="*/ 179 h 179"/>
                <a:gd name="T14" fmla="*/ 0 w 139"/>
                <a:gd name="T15" fmla="*/ 179 h 179"/>
                <a:gd name="T16" fmla="*/ 0 w 139"/>
                <a:gd name="T17" fmla="*/ 4 h 179"/>
                <a:gd name="T18" fmla="*/ 21 w 139"/>
                <a:gd name="T19" fmla="*/ 4 h 179"/>
                <a:gd name="T20" fmla="*/ 31 w 139"/>
                <a:gd name="T21" fmla="*/ 26 h 179"/>
                <a:gd name="T22" fmla="*/ 81 w 139"/>
                <a:gd name="T23" fmla="*/ 0 h 179"/>
                <a:gd name="T24" fmla="*/ 139 w 139"/>
                <a:gd name="T25" fmla="*/ 71 h 179"/>
                <a:gd name="T26" fmla="*/ 139 w 139"/>
                <a:gd name="T27" fmla="*/ 179 h 179"/>
                <a:gd name="T28" fmla="*/ 108 w 139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179">
                  <a:moveTo>
                    <a:pt x="108" y="179"/>
                  </a:moveTo>
                  <a:lnTo>
                    <a:pt x="108" y="77"/>
                  </a:lnTo>
                  <a:cubicBezTo>
                    <a:pt x="108" y="58"/>
                    <a:pt x="105" y="45"/>
                    <a:pt x="100" y="38"/>
                  </a:cubicBezTo>
                  <a:cubicBezTo>
                    <a:pt x="94" y="30"/>
                    <a:pt x="84" y="27"/>
                    <a:pt x="71" y="27"/>
                  </a:cubicBezTo>
                  <a:cubicBezTo>
                    <a:pt x="64" y="27"/>
                    <a:pt x="57" y="29"/>
                    <a:pt x="49" y="33"/>
                  </a:cubicBezTo>
                  <a:cubicBezTo>
                    <a:pt x="41" y="37"/>
                    <a:pt x="35" y="43"/>
                    <a:pt x="31" y="49"/>
                  </a:cubicBezTo>
                  <a:lnTo>
                    <a:pt x="31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21" y="4"/>
                  </a:lnTo>
                  <a:lnTo>
                    <a:pt x="31" y="26"/>
                  </a:lnTo>
                  <a:cubicBezTo>
                    <a:pt x="41" y="9"/>
                    <a:pt x="58" y="0"/>
                    <a:pt x="81" y="0"/>
                  </a:cubicBezTo>
                  <a:cubicBezTo>
                    <a:pt x="120" y="0"/>
                    <a:pt x="139" y="24"/>
                    <a:pt x="139" y="71"/>
                  </a:cubicBezTo>
                  <a:lnTo>
                    <a:pt x="139" y="179"/>
                  </a:lnTo>
                  <a:lnTo>
                    <a:pt x="108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5" name="Freeform 106"/>
            <p:cNvSpPr>
              <a:spLocks noEditPoints="1"/>
            </p:cNvSpPr>
            <p:nvPr/>
          </p:nvSpPr>
          <p:spPr bwMode="auto">
            <a:xfrm>
              <a:off x="6096" y="3196"/>
              <a:ext cx="35" cy="59"/>
            </a:xfrm>
            <a:custGeom>
              <a:avLst/>
              <a:gdLst>
                <a:gd name="T0" fmla="*/ 122 w 153"/>
                <a:gd name="T1" fmla="*/ 248 h 252"/>
                <a:gd name="T2" fmla="*/ 122 w 153"/>
                <a:gd name="T3" fmla="*/ 235 h 252"/>
                <a:gd name="T4" fmla="*/ 74 w 153"/>
                <a:gd name="T5" fmla="*/ 252 h 252"/>
                <a:gd name="T6" fmla="*/ 21 w 153"/>
                <a:gd name="T7" fmla="*/ 228 h 252"/>
                <a:gd name="T8" fmla="*/ 0 w 153"/>
                <a:gd name="T9" fmla="*/ 165 h 252"/>
                <a:gd name="T10" fmla="*/ 24 w 153"/>
                <a:gd name="T11" fmla="*/ 97 h 252"/>
                <a:gd name="T12" fmla="*/ 80 w 153"/>
                <a:gd name="T13" fmla="*/ 69 h 252"/>
                <a:gd name="T14" fmla="*/ 122 w 153"/>
                <a:gd name="T15" fmla="*/ 82 h 252"/>
                <a:gd name="T16" fmla="*/ 122 w 153"/>
                <a:gd name="T17" fmla="*/ 0 h 252"/>
                <a:gd name="T18" fmla="*/ 153 w 153"/>
                <a:gd name="T19" fmla="*/ 0 h 252"/>
                <a:gd name="T20" fmla="*/ 153 w 153"/>
                <a:gd name="T21" fmla="*/ 248 h 252"/>
                <a:gd name="T22" fmla="*/ 122 w 153"/>
                <a:gd name="T23" fmla="*/ 248 h 252"/>
                <a:gd name="T24" fmla="*/ 122 w 153"/>
                <a:gd name="T25" fmla="*/ 113 h 252"/>
                <a:gd name="T26" fmla="*/ 89 w 153"/>
                <a:gd name="T27" fmla="*/ 96 h 252"/>
                <a:gd name="T28" fmla="*/ 49 w 153"/>
                <a:gd name="T29" fmla="*/ 114 h 252"/>
                <a:gd name="T30" fmla="*/ 33 w 153"/>
                <a:gd name="T31" fmla="*/ 162 h 252"/>
                <a:gd name="T32" fmla="*/ 91 w 153"/>
                <a:gd name="T33" fmla="*/ 225 h 252"/>
                <a:gd name="T34" fmla="*/ 109 w 153"/>
                <a:gd name="T35" fmla="*/ 221 h 252"/>
                <a:gd name="T36" fmla="*/ 122 w 153"/>
                <a:gd name="T37" fmla="*/ 211 h 252"/>
                <a:gd name="T38" fmla="*/ 122 w 153"/>
                <a:gd name="T39" fmla="*/ 11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252">
                  <a:moveTo>
                    <a:pt x="122" y="248"/>
                  </a:moveTo>
                  <a:lnTo>
                    <a:pt x="122" y="235"/>
                  </a:lnTo>
                  <a:cubicBezTo>
                    <a:pt x="111" y="246"/>
                    <a:pt x="95" y="252"/>
                    <a:pt x="74" y="252"/>
                  </a:cubicBezTo>
                  <a:cubicBezTo>
                    <a:pt x="52" y="252"/>
                    <a:pt x="34" y="244"/>
                    <a:pt x="21" y="228"/>
                  </a:cubicBezTo>
                  <a:cubicBezTo>
                    <a:pt x="7" y="212"/>
                    <a:pt x="0" y="191"/>
                    <a:pt x="0" y="165"/>
                  </a:cubicBezTo>
                  <a:cubicBezTo>
                    <a:pt x="0" y="138"/>
                    <a:pt x="8" y="116"/>
                    <a:pt x="24" y="97"/>
                  </a:cubicBezTo>
                  <a:cubicBezTo>
                    <a:pt x="40" y="79"/>
                    <a:pt x="58" y="69"/>
                    <a:pt x="80" y="69"/>
                  </a:cubicBezTo>
                  <a:cubicBezTo>
                    <a:pt x="98" y="69"/>
                    <a:pt x="112" y="74"/>
                    <a:pt x="122" y="82"/>
                  </a:cubicBezTo>
                  <a:lnTo>
                    <a:pt x="122" y="0"/>
                  </a:lnTo>
                  <a:lnTo>
                    <a:pt x="153" y="0"/>
                  </a:lnTo>
                  <a:lnTo>
                    <a:pt x="153" y="248"/>
                  </a:lnTo>
                  <a:lnTo>
                    <a:pt x="122" y="248"/>
                  </a:lnTo>
                  <a:close/>
                  <a:moveTo>
                    <a:pt x="122" y="113"/>
                  </a:moveTo>
                  <a:cubicBezTo>
                    <a:pt x="114" y="101"/>
                    <a:pt x="103" y="96"/>
                    <a:pt x="89" y="96"/>
                  </a:cubicBezTo>
                  <a:cubicBezTo>
                    <a:pt x="73" y="96"/>
                    <a:pt x="59" y="102"/>
                    <a:pt x="49" y="114"/>
                  </a:cubicBezTo>
                  <a:cubicBezTo>
                    <a:pt x="38" y="127"/>
                    <a:pt x="33" y="143"/>
                    <a:pt x="33" y="162"/>
                  </a:cubicBezTo>
                  <a:cubicBezTo>
                    <a:pt x="33" y="204"/>
                    <a:pt x="52" y="225"/>
                    <a:pt x="91" y="225"/>
                  </a:cubicBezTo>
                  <a:cubicBezTo>
                    <a:pt x="96" y="225"/>
                    <a:pt x="102" y="224"/>
                    <a:pt x="109" y="221"/>
                  </a:cubicBezTo>
                  <a:cubicBezTo>
                    <a:pt x="116" y="218"/>
                    <a:pt x="120" y="214"/>
                    <a:pt x="122" y="211"/>
                  </a:cubicBezTo>
                  <a:lnTo>
                    <a:pt x="122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6" name="Freeform 107"/>
            <p:cNvSpPr>
              <a:spLocks/>
            </p:cNvSpPr>
            <p:nvPr/>
          </p:nvSpPr>
          <p:spPr bwMode="auto">
            <a:xfrm>
              <a:off x="6135" y="3213"/>
              <a:ext cx="37" cy="57"/>
            </a:xfrm>
            <a:custGeom>
              <a:avLst/>
              <a:gdLst>
                <a:gd name="T0" fmla="*/ 87 w 162"/>
                <a:gd name="T1" fmla="*/ 205 h 244"/>
                <a:gd name="T2" fmla="*/ 62 w 162"/>
                <a:gd name="T3" fmla="*/ 233 h 244"/>
                <a:gd name="T4" fmla="*/ 18 w 162"/>
                <a:gd name="T5" fmla="*/ 244 h 244"/>
                <a:gd name="T6" fmla="*/ 18 w 162"/>
                <a:gd name="T7" fmla="*/ 216 h 244"/>
                <a:gd name="T8" fmla="*/ 52 w 162"/>
                <a:gd name="T9" fmla="*/ 207 h 244"/>
                <a:gd name="T10" fmla="*/ 66 w 162"/>
                <a:gd name="T11" fmla="*/ 185 h 244"/>
                <a:gd name="T12" fmla="*/ 61 w 162"/>
                <a:gd name="T13" fmla="*/ 157 h 244"/>
                <a:gd name="T14" fmla="*/ 47 w 162"/>
                <a:gd name="T15" fmla="*/ 122 h 244"/>
                <a:gd name="T16" fmla="*/ 0 w 162"/>
                <a:gd name="T17" fmla="*/ 0 h 244"/>
                <a:gd name="T18" fmla="*/ 32 w 162"/>
                <a:gd name="T19" fmla="*/ 0 h 244"/>
                <a:gd name="T20" fmla="*/ 83 w 162"/>
                <a:gd name="T21" fmla="*/ 136 h 244"/>
                <a:gd name="T22" fmla="*/ 130 w 162"/>
                <a:gd name="T23" fmla="*/ 0 h 244"/>
                <a:gd name="T24" fmla="*/ 162 w 162"/>
                <a:gd name="T25" fmla="*/ 0 h 244"/>
                <a:gd name="T26" fmla="*/ 87 w 162"/>
                <a:gd name="T27" fmla="*/ 20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244">
                  <a:moveTo>
                    <a:pt x="87" y="205"/>
                  </a:moveTo>
                  <a:cubicBezTo>
                    <a:pt x="83" y="216"/>
                    <a:pt x="75" y="226"/>
                    <a:pt x="62" y="233"/>
                  </a:cubicBezTo>
                  <a:cubicBezTo>
                    <a:pt x="49" y="241"/>
                    <a:pt x="34" y="244"/>
                    <a:pt x="18" y="244"/>
                  </a:cubicBezTo>
                  <a:lnTo>
                    <a:pt x="18" y="216"/>
                  </a:lnTo>
                  <a:cubicBezTo>
                    <a:pt x="31" y="216"/>
                    <a:pt x="42" y="213"/>
                    <a:pt x="52" y="207"/>
                  </a:cubicBezTo>
                  <a:cubicBezTo>
                    <a:pt x="61" y="201"/>
                    <a:pt x="66" y="194"/>
                    <a:pt x="66" y="185"/>
                  </a:cubicBezTo>
                  <a:cubicBezTo>
                    <a:pt x="66" y="176"/>
                    <a:pt x="64" y="166"/>
                    <a:pt x="61" y="157"/>
                  </a:cubicBezTo>
                  <a:cubicBezTo>
                    <a:pt x="57" y="147"/>
                    <a:pt x="53" y="136"/>
                    <a:pt x="47" y="122"/>
                  </a:cubicBezTo>
                  <a:lnTo>
                    <a:pt x="0" y="0"/>
                  </a:lnTo>
                  <a:lnTo>
                    <a:pt x="32" y="0"/>
                  </a:lnTo>
                  <a:lnTo>
                    <a:pt x="83" y="136"/>
                  </a:lnTo>
                  <a:lnTo>
                    <a:pt x="130" y="0"/>
                  </a:lnTo>
                  <a:lnTo>
                    <a:pt x="162" y="0"/>
                  </a:lnTo>
                  <a:lnTo>
                    <a:pt x="87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7" name="Freeform 108"/>
            <p:cNvSpPr>
              <a:spLocks noEditPoints="1"/>
            </p:cNvSpPr>
            <p:nvPr/>
          </p:nvSpPr>
          <p:spPr bwMode="auto">
            <a:xfrm>
              <a:off x="4856" y="3292"/>
              <a:ext cx="46" cy="58"/>
            </a:xfrm>
            <a:custGeom>
              <a:avLst/>
              <a:gdLst>
                <a:gd name="T0" fmla="*/ 0 w 201"/>
                <a:gd name="T1" fmla="*/ 122 h 249"/>
                <a:gd name="T2" fmla="*/ 26 w 201"/>
                <a:gd name="T3" fmla="*/ 35 h 249"/>
                <a:gd name="T4" fmla="*/ 97 w 201"/>
                <a:gd name="T5" fmla="*/ 0 h 249"/>
                <a:gd name="T6" fmla="*/ 174 w 201"/>
                <a:gd name="T7" fmla="*/ 32 h 249"/>
                <a:gd name="T8" fmla="*/ 201 w 201"/>
                <a:gd name="T9" fmla="*/ 122 h 249"/>
                <a:gd name="T10" fmla="*/ 174 w 201"/>
                <a:gd name="T11" fmla="*/ 215 h 249"/>
                <a:gd name="T12" fmla="*/ 97 w 201"/>
                <a:gd name="T13" fmla="*/ 249 h 249"/>
                <a:gd name="T14" fmla="*/ 26 w 201"/>
                <a:gd name="T15" fmla="*/ 213 h 249"/>
                <a:gd name="T16" fmla="*/ 0 w 201"/>
                <a:gd name="T17" fmla="*/ 122 h 249"/>
                <a:gd name="T18" fmla="*/ 35 w 201"/>
                <a:gd name="T19" fmla="*/ 122 h 249"/>
                <a:gd name="T20" fmla="*/ 51 w 201"/>
                <a:gd name="T21" fmla="*/ 191 h 249"/>
                <a:gd name="T22" fmla="*/ 97 w 201"/>
                <a:gd name="T23" fmla="*/ 219 h 249"/>
                <a:gd name="T24" fmla="*/ 148 w 201"/>
                <a:gd name="T25" fmla="*/ 194 h 249"/>
                <a:gd name="T26" fmla="*/ 166 w 201"/>
                <a:gd name="T27" fmla="*/ 122 h 249"/>
                <a:gd name="T28" fmla="*/ 97 w 201"/>
                <a:gd name="T29" fmla="*/ 29 h 249"/>
                <a:gd name="T30" fmla="*/ 51 w 201"/>
                <a:gd name="T31" fmla="*/ 54 h 249"/>
                <a:gd name="T32" fmla="*/ 35 w 201"/>
                <a:gd name="T33" fmla="*/ 12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249">
                  <a:moveTo>
                    <a:pt x="0" y="122"/>
                  </a:moveTo>
                  <a:cubicBezTo>
                    <a:pt x="0" y="87"/>
                    <a:pt x="9" y="58"/>
                    <a:pt x="26" y="35"/>
                  </a:cubicBezTo>
                  <a:cubicBezTo>
                    <a:pt x="44" y="11"/>
                    <a:pt x="67" y="0"/>
                    <a:pt x="97" y="0"/>
                  </a:cubicBezTo>
                  <a:cubicBezTo>
                    <a:pt x="131" y="0"/>
                    <a:pt x="156" y="10"/>
                    <a:pt x="174" y="32"/>
                  </a:cubicBezTo>
                  <a:cubicBezTo>
                    <a:pt x="192" y="54"/>
                    <a:pt x="201" y="84"/>
                    <a:pt x="201" y="122"/>
                  </a:cubicBezTo>
                  <a:cubicBezTo>
                    <a:pt x="201" y="162"/>
                    <a:pt x="192" y="193"/>
                    <a:pt x="174" y="215"/>
                  </a:cubicBezTo>
                  <a:cubicBezTo>
                    <a:pt x="156" y="237"/>
                    <a:pt x="130" y="249"/>
                    <a:pt x="97" y="249"/>
                  </a:cubicBezTo>
                  <a:cubicBezTo>
                    <a:pt x="67" y="249"/>
                    <a:pt x="43" y="237"/>
                    <a:pt x="26" y="213"/>
                  </a:cubicBezTo>
                  <a:cubicBezTo>
                    <a:pt x="9" y="190"/>
                    <a:pt x="0" y="159"/>
                    <a:pt x="0" y="122"/>
                  </a:cubicBezTo>
                  <a:close/>
                  <a:moveTo>
                    <a:pt x="35" y="122"/>
                  </a:moveTo>
                  <a:cubicBezTo>
                    <a:pt x="35" y="150"/>
                    <a:pt x="40" y="173"/>
                    <a:pt x="51" y="191"/>
                  </a:cubicBezTo>
                  <a:cubicBezTo>
                    <a:pt x="62" y="210"/>
                    <a:pt x="77" y="219"/>
                    <a:pt x="97" y="219"/>
                  </a:cubicBezTo>
                  <a:cubicBezTo>
                    <a:pt x="119" y="219"/>
                    <a:pt x="137" y="211"/>
                    <a:pt x="148" y="194"/>
                  </a:cubicBezTo>
                  <a:cubicBezTo>
                    <a:pt x="160" y="177"/>
                    <a:pt x="166" y="153"/>
                    <a:pt x="166" y="122"/>
                  </a:cubicBezTo>
                  <a:cubicBezTo>
                    <a:pt x="166" y="60"/>
                    <a:pt x="143" y="29"/>
                    <a:pt x="97" y="29"/>
                  </a:cubicBezTo>
                  <a:cubicBezTo>
                    <a:pt x="77" y="29"/>
                    <a:pt x="61" y="38"/>
                    <a:pt x="51" y="54"/>
                  </a:cubicBezTo>
                  <a:cubicBezTo>
                    <a:pt x="40" y="71"/>
                    <a:pt x="35" y="94"/>
                    <a:pt x="3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8" name="Freeform 109"/>
            <p:cNvSpPr>
              <a:spLocks noEditPoints="1"/>
            </p:cNvSpPr>
            <p:nvPr/>
          </p:nvSpPr>
          <p:spPr bwMode="auto">
            <a:xfrm>
              <a:off x="4910" y="3307"/>
              <a:ext cx="35" cy="58"/>
            </a:xfrm>
            <a:custGeom>
              <a:avLst/>
              <a:gdLst>
                <a:gd name="T0" fmla="*/ 31 w 153"/>
                <a:gd name="T1" fmla="*/ 170 h 248"/>
                <a:gd name="T2" fmla="*/ 31 w 153"/>
                <a:gd name="T3" fmla="*/ 248 h 248"/>
                <a:gd name="T4" fmla="*/ 0 w 153"/>
                <a:gd name="T5" fmla="*/ 248 h 248"/>
                <a:gd name="T6" fmla="*/ 0 w 153"/>
                <a:gd name="T7" fmla="*/ 4 h 248"/>
                <a:gd name="T8" fmla="*/ 31 w 153"/>
                <a:gd name="T9" fmla="*/ 4 h 248"/>
                <a:gd name="T10" fmla="*/ 31 w 153"/>
                <a:gd name="T11" fmla="*/ 18 h 248"/>
                <a:gd name="T12" fmla="*/ 74 w 153"/>
                <a:gd name="T13" fmla="*/ 0 h 248"/>
                <a:gd name="T14" fmla="*/ 132 w 153"/>
                <a:gd name="T15" fmla="*/ 24 h 248"/>
                <a:gd name="T16" fmla="*/ 153 w 153"/>
                <a:gd name="T17" fmla="*/ 92 h 248"/>
                <a:gd name="T18" fmla="*/ 132 w 153"/>
                <a:gd name="T19" fmla="*/ 157 h 248"/>
                <a:gd name="T20" fmla="*/ 71 w 153"/>
                <a:gd name="T21" fmla="*/ 183 h 248"/>
                <a:gd name="T22" fmla="*/ 47 w 153"/>
                <a:gd name="T23" fmla="*/ 179 h 248"/>
                <a:gd name="T24" fmla="*/ 31 w 153"/>
                <a:gd name="T25" fmla="*/ 170 h 248"/>
                <a:gd name="T26" fmla="*/ 31 w 153"/>
                <a:gd name="T27" fmla="*/ 42 h 248"/>
                <a:gd name="T28" fmla="*/ 31 w 153"/>
                <a:gd name="T29" fmla="*/ 144 h 248"/>
                <a:gd name="T30" fmla="*/ 44 w 153"/>
                <a:gd name="T31" fmla="*/ 153 h 248"/>
                <a:gd name="T32" fmla="*/ 62 w 153"/>
                <a:gd name="T33" fmla="*/ 157 h 248"/>
                <a:gd name="T34" fmla="*/ 120 w 153"/>
                <a:gd name="T35" fmla="*/ 91 h 248"/>
                <a:gd name="T36" fmla="*/ 106 w 153"/>
                <a:gd name="T37" fmla="*/ 42 h 248"/>
                <a:gd name="T38" fmla="*/ 62 w 153"/>
                <a:gd name="T39" fmla="*/ 27 h 248"/>
                <a:gd name="T40" fmla="*/ 46 w 153"/>
                <a:gd name="T41" fmla="*/ 31 h 248"/>
                <a:gd name="T42" fmla="*/ 31 w 153"/>
                <a:gd name="T43" fmla="*/ 4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248">
                  <a:moveTo>
                    <a:pt x="31" y="170"/>
                  </a:moveTo>
                  <a:lnTo>
                    <a:pt x="31" y="248"/>
                  </a:lnTo>
                  <a:lnTo>
                    <a:pt x="0" y="248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18"/>
                  </a:lnTo>
                  <a:cubicBezTo>
                    <a:pt x="43" y="6"/>
                    <a:pt x="57" y="0"/>
                    <a:pt x="74" y="0"/>
                  </a:cubicBezTo>
                  <a:cubicBezTo>
                    <a:pt x="99" y="0"/>
                    <a:pt x="118" y="8"/>
                    <a:pt x="132" y="24"/>
                  </a:cubicBezTo>
                  <a:cubicBezTo>
                    <a:pt x="146" y="39"/>
                    <a:pt x="153" y="62"/>
                    <a:pt x="153" y="92"/>
                  </a:cubicBezTo>
                  <a:cubicBezTo>
                    <a:pt x="153" y="119"/>
                    <a:pt x="146" y="141"/>
                    <a:pt x="132" y="157"/>
                  </a:cubicBezTo>
                  <a:cubicBezTo>
                    <a:pt x="118" y="174"/>
                    <a:pt x="98" y="183"/>
                    <a:pt x="71" y="183"/>
                  </a:cubicBezTo>
                  <a:cubicBezTo>
                    <a:pt x="64" y="183"/>
                    <a:pt x="56" y="181"/>
                    <a:pt x="47" y="179"/>
                  </a:cubicBezTo>
                  <a:cubicBezTo>
                    <a:pt x="39" y="176"/>
                    <a:pt x="33" y="173"/>
                    <a:pt x="31" y="170"/>
                  </a:cubicBezTo>
                  <a:close/>
                  <a:moveTo>
                    <a:pt x="31" y="42"/>
                  </a:moveTo>
                  <a:lnTo>
                    <a:pt x="31" y="144"/>
                  </a:lnTo>
                  <a:cubicBezTo>
                    <a:pt x="33" y="147"/>
                    <a:pt x="37" y="150"/>
                    <a:pt x="44" y="153"/>
                  </a:cubicBezTo>
                  <a:cubicBezTo>
                    <a:pt x="50" y="155"/>
                    <a:pt x="56" y="157"/>
                    <a:pt x="62" y="157"/>
                  </a:cubicBezTo>
                  <a:cubicBezTo>
                    <a:pt x="101" y="157"/>
                    <a:pt x="120" y="135"/>
                    <a:pt x="120" y="91"/>
                  </a:cubicBezTo>
                  <a:cubicBezTo>
                    <a:pt x="120" y="69"/>
                    <a:pt x="116" y="52"/>
                    <a:pt x="106" y="42"/>
                  </a:cubicBezTo>
                  <a:cubicBezTo>
                    <a:pt x="97" y="32"/>
                    <a:pt x="83" y="27"/>
                    <a:pt x="62" y="27"/>
                  </a:cubicBezTo>
                  <a:cubicBezTo>
                    <a:pt x="58" y="27"/>
                    <a:pt x="53" y="28"/>
                    <a:pt x="46" y="31"/>
                  </a:cubicBezTo>
                  <a:cubicBezTo>
                    <a:pt x="40" y="34"/>
                    <a:pt x="35" y="38"/>
                    <a:pt x="31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9" name="Freeform 110"/>
            <p:cNvSpPr>
              <a:spLocks noEditPoints="1"/>
            </p:cNvSpPr>
            <p:nvPr/>
          </p:nvSpPr>
          <p:spPr bwMode="auto">
            <a:xfrm>
              <a:off x="4949" y="3307"/>
              <a:ext cx="38" cy="43"/>
            </a:xfrm>
            <a:custGeom>
              <a:avLst/>
              <a:gdLst>
                <a:gd name="T0" fmla="*/ 159 w 162"/>
                <a:gd name="T1" fmla="*/ 95 h 183"/>
                <a:gd name="T2" fmla="*/ 33 w 162"/>
                <a:gd name="T3" fmla="*/ 95 h 183"/>
                <a:gd name="T4" fmla="*/ 50 w 162"/>
                <a:gd name="T5" fmla="*/ 142 h 183"/>
                <a:gd name="T6" fmla="*/ 88 w 162"/>
                <a:gd name="T7" fmla="*/ 157 h 183"/>
                <a:gd name="T8" fmla="*/ 133 w 162"/>
                <a:gd name="T9" fmla="*/ 141 h 183"/>
                <a:gd name="T10" fmla="*/ 146 w 162"/>
                <a:gd name="T11" fmla="*/ 163 h 183"/>
                <a:gd name="T12" fmla="*/ 124 w 162"/>
                <a:gd name="T13" fmla="*/ 176 h 183"/>
                <a:gd name="T14" fmla="*/ 82 w 162"/>
                <a:gd name="T15" fmla="*/ 183 h 183"/>
                <a:gd name="T16" fmla="*/ 26 w 162"/>
                <a:gd name="T17" fmla="*/ 160 h 183"/>
                <a:gd name="T18" fmla="*/ 0 w 162"/>
                <a:gd name="T19" fmla="*/ 94 h 183"/>
                <a:gd name="T20" fmla="*/ 26 w 162"/>
                <a:gd name="T21" fmla="*/ 24 h 183"/>
                <a:gd name="T22" fmla="*/ 82 w 162"/>
                <a:gd name="T23" fmla="*/ 0 h 183"/>
                <a:gd name="T24" fmla="*/ 141 w 162"/>
                <a:gd name="T25" fmla="*/ 22 h 183"/>
                <a:gd name="T26" fmla="*/ 162 w 162"/>
                <a:gd name="T27" fmla="*/ 76 h 183"/>
                <a:gd name="T28" fmla="*/ 159 w 162"/>
                <a:gd name="T29" fmla="*/ 95 h 183"/>
                <a:gd name="T30" fmla="*/ 84 w 162"/>
                <a:gd name="T31" fmla="*/ 27 h 183"/>
                <a:gd name="T32" fmla="*/ 49 w 162"/>
                <a:gd name="T33" fmla="*/ 40 h 183"/>
                <a:gd name="T34" fmla="*/ 33 w 162"/>
                <a:gd name="T35" fmla="*/ 72 h 183"/>
                <a:gd name="T36" fmla="*/ 131 w 162"/>
                <a:gd name="T37" fmla="*/ 72 h 183"/>
                <a:gd name="T38" fmla="*/ 119 w 162"/>
                <a:gd name="T39" fmla="*/ 40 h 183"/>
                <a:gd name="T40" fmla="*/ 84 w 162"/>
                <a:gd name="T41" fmla="*/ 2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83">
                  <a:moveTo>
                    <a:pt x="159" y="95"/>
                  </a:moveTo>
                  <a:lnTo>
                    <a:pt x="33" y="95"/>
                  </a:lnTo>
                  <a:cubicBezTo>
                    <a:pt x="33" y="115"/>
                    <a:pt x="38" y="131"/>
                    <a:pt x="50" y="142"/>
                  </a:cubicBezTo>
                  <a:cubicBezTo>
                    <a:pt x="60" y="152"/>
                    <a:pt x="72" y="157"/>
                    <a:pt x="88" y="157"/>
                  </a:cubicBezTo>
                  <a:cubicBezTo>
                    <a:pt x="106" y="157"/>
                    <a:pt x="121" y="151"/>
                    <a:pt x="133" y="141"/>
                  </a:cubicBezTo>
                  <a:lnTo>
                    <a:pt x="146" y="163"/>
                  </a:lnTo>
                  <a:cubicBezTo>
                    <a:pt x="141" y="168"/>
                    <a:pt x="134" y="172"/>
                    <a:pt x="124" y="176"/>
                  </a:cubicBezTo>
                  <a:cubicBezTo>
                    <a:pt x="111" y="181"/>
                    <a:pt x="97" y="183"/>
                    <a:pt x="82" y="183"/>
                  </a:cubicBezTo>
                  <a:cubicBezTo>
                    <a:pt x="60" y="183"/>
                    <a:pt x="41" y="175"/>
                    <a:pt x="26" y="160"/>
                  </a:cubicBezTo>
                  <a:cubicBezTo>
                    <a:pt x="8" y="144"/>
                    <a:pt x="0" y="122"/>
                    <a:pt x="0" y="94"/>
                  </a:cubicBezTo>
                  <a:cubicBezTo>
                    <a:pt x="0" y="65"/>
                    <a:pt x="9" y="41"/>
                    <a:pt x="26" y="24"/>
                  </a:cubicBezTo>
                  <a:cubicBezTo>
                    <a:pt x="42" y="8"/>
                    <a:pt x="61" y="0"/>
                    <a:pt x="82" y="0"/>
                  </a:cubicBezTo>
                  <a:cubicBezTo>
                    <a:pt x="107" y="0"/>
                    <a:pt x="127" y="7"/>
                    <a:pt x="141" y="22"/>
                  </a:cubicBezTo>
                  <a:cubicBezTo>
                    <a:pt x="155" y="35"/>
                    <a:pt x="162" y="53"/>
                    <a:pt x="162" y="76"/>
                  </a:cubicBezTo>
                  <a:cubicBezTo>
                    <a:pt x="162" y="83"/>
                    <a:pt x="161" y="89"/>
                    <a:pt x="159" y="95"/>
                  </a:cubicBezTo>
                  <a:close/>
                  <a:moveTo>
                    <a:pt x="84" y="27"/>
                  </a:moveTo>
                  <a:cubicBezTo>
                    <a:pt x="70" y="27"/>
                    <a:pt x="58" y="31"/>
                    <a:pt x="49" y="40"/>
                  </a:cubicBezTo>
                  <a:cubicBezTo>
                    <a:pt x="40" y="49"/>
                    <a:pt x="35" y="59"/>
                    <a:pt x="33" y="72"/>
                  </a:cubicBezTo>
                  <a:lnTo>
                    <a:pt x="131" y="72"/>
                  </a:lnTo>
                  <a:cubicBezTo>
                    <a:pt x="131" y="59"/>
                    <a:pt x="127" y="49"/>
                    <a:pt x="119" y="40"/>
                  </a:cubicBezTo>
                  <a:cubicBezTo>
                    <a:pt x="110" y="31"/>
                    <a:pt x="99" y="27"/>
                    <a:pt x="84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0" name="Freeform 111"/>
            <p:cNvSpPr>
              <a:spLocks/>
            </p:cNvSpPr>
            <p:nvPr/>
          </p:nvSpPr>
          <p:spPr bwMode="auto">
            <a:xfrm>
              <a:off x="4994" y="3307"/>
              <a:ext cx="24" cy="42"/>
            </a:xfrm>
            <a:custGeom>
              <a:avLst/>
              <a:gdLst>
                <a:gd name="T0" fmla="*/ 93 w 106"/>
                <a:gd name="T1" fmla="*/ 34 h 180"/>
                <a:gd name="T2" fmla="*/ 73 w 106"/>
                <a:gd name="T3" fmla="*/ 27 h 180"/>
                <a:gd name="T4" fmla="*/ 44 w 106"/>
                <a:gd name="T5" fmla="*/ 42 h 180"/>
                <a:gd name="T6" fmla="*/ 31 w 106"/>
                <a:gd name="T7" fmla="*/ 79 h 180"/>
                <a:gd name="T8" fmla="*/ 31 w 106"/>
                <a:gd name="T9" fmla="*/ 180 h 180"/>
                <a:gd name="T10" fmla="*/ 0 w 106"/>
                <a:gd name="T11" fmla="*/ 180 h 180"/>
                <a:gd name="T12" fmla="*/ 0 w 106"/>
                <a:gd name="T13" fmla="*/ 4 h 180"/>
                <a:gd name="T14" fmla="*/ 31 w 106"/>
                <a:gd name="T15" fmla="*/ 4 h 180"/>
                <a:gd name="T16" fmla="*/ 31 w 106"/>
                <a:gd name="T17" fmla="*/ 32 h 180"/>
                <a:gd name="T18" fmla="*/ 82 w 106"/>
                <a:gd name="T19" fmla="*/ 0 h 180"/>
                <a:gd name="T20" fmla="*/ 106 w 106"/>
                <a:gd name="T21" fmla="*/ 3 h 180"/>
                <a:gd name="T22" fmla="*/ 93 w 106"/>
                <a:gd name="T23" fmla="*/ 3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80">
                  <a:moveTo>
                    <a:pt x="93" y="34"/>
                  </a:moveTo>
                  <a:cubicBezTo>
                    <a:pt x="87" y="29"/>
                    <a:pt x="80" y="27"/>
                    <a:pt x="73" y="27"/>
                  </a:cubicBezTo>
                  <a:cubicBezTo>
                    <a:pt x="62" y="27"/>
                    <a:pt x="52" y="32"/>
                    <a:pt x="44" y="42"/>
                  </a:cubicBezTo>
                  <a:cubicBezTo>
                    <a:pt x="36" y="52"/>
                    <a:pt x="31" y="64"/>
                    <a:pt x="31" y="79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32"/>
                  </a:lnTo>
                  <a:cubicBezTo>
                    <a:pt x="43" y="11"/>
                    <a:pt x="60" y="0"/>
                    <a:pt x="82" y="0"/>
                  </a:cubicBezTo>
                  <a:cubicBezTo>
                    <a:pt x="88" y="0"/>
                    <a:pt x="96" y="1"/>
                    <a:pt x="106" y="3"/>
                  </a:cubicBezTo>
                  <a:lnTo>
                    <a:pt x="9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1" name="Freeform 112"/>
            <p:cNvSpPr>
              <a:spLocks noEditPoints="1"/>
            </p:cNvSpPr>
            <p:nvPr/>
          </p:nvSpPr>
          <p:spPr bwMode="auto">
            <a:xfrm>
              <a:off x="5021" y="3307"/>
              <a:ext cx="34" cy="43"/>
            </a:xfrm>
            <a:custGeom>
              <a:avLst/>
              <a:gdLst>
                <a:gd name="T0" fmla="*/ 109 w 151"/>
                <a:gd name="T1" fmla="*/ 159 h 183"/>
                <a:gd name="T2" fmla="*/ 51 w 151"/>
                <a:gd name="T3" fmla="*/ 183 h 183"/>
                <a:gd name="T4" fmla="*/ 16 w 151"/>
                <a:gd name="T5" fmla="*/ 168 h 183"/>
                <a:gd name="T6" fmla="*/ 0 w 151"/>
                <a:gd name="T7" fmla="*/ 130 h 183"/>
                <a:gd name="T8" fmla="*/ 24 w 151"/>
                <a:gd name="T9" fmla="*/ 85 h 183"/>
                <a:gd name="T10" fmla="*/ 83 w 151"/>
                <a:gd name="T11" fmla="*/ 67 h 183"/>
                <a:gd name="T12" fmla="*/ 106 w 151"/>
                <a:gd name="T13" fmla="*/ 71 h 183"/>
                <a:gd name="T14" fmla="*/ 68 w 151"/>
                <a:gd name="T15" fmla="*/ 28 h 183"/>
                <a:gd name="T16" fmla="*/ 23 w 151"/>
                <a:gd name="T17" fmla="*/ 44 h 183"/>
                <a:gd name="T18" fmla="*/ 10 w 151"/>
                <a:gd name="T19" fmla="*/ 18 h 183"/>
                <a:gd name="T20" fmla="*/ 34 w 151"/>
                <a:gd name="T21" fmla="*/ 6 h 183"/>
                <a:gd name="T22" fmla="*/ 64 w 151"/>
                <a:gd name="T23" fmla="*/ 0 h 183"/>
                <a:gd name="T24" fmla="*/ 120 w 151"/>
                <a:gd name="T25" fmla="*/ 18 h 183"/>
                <a:gd name="T26" fmla="*/ 137 w 151"/>
                <a:gd name="T27" fmla="*/ 73 h 183"/>
                <a:gd name="T28" fmla="*/ 137 w 151"/>
                <a:gd name="T29" fmla="*/ 136 h 183"/>
                <a:gd name="T30" fmla="*/ 151 w 151"/>
                <a:gd name="T31" fmla="*/ 167 h 183"/>
                <a:gd name="T32" fmla="*/ 151 w 151"/>
                <a:gd name="T33" fmla="*/ 183 h 183"/>
                <a:gd name="T34" fmla="*/ 122 w 151"/>
                <a:gd name="T35" fmla="*/ 177 h 183"/>
                <a:gd name="T36" fmla="*/ 109 w 151"/>
                <a:gd name="T37" fmla="*/ 159 h 183"/>
                <a:gd name="T38" fmla="*/ 106 w 151"/>
                <a:gd name="T39" fmla="*/ 93 h 183"/>
                <a:gd name="T40" fmla="*/ 85 w 151"/>
                <a:gd name="T41" fmla="*/ 90 h 183"/>
                <a:gd name="T42" fmla="*/ 47 w 151"/>
                <a:gd name="T43" fmla="*/ 102 h 183"/>
                <a:gd name="T44" fmla="*/ 32 w 151"/>
                <a:gd name="T45" fmla="*/ 131 h 183"/>
                <a:gd name="T46" fmla="*/ 64 w 151"/>
                <a:gd name="T47" fmla="*/ 158 h 183"/>
                <a:gd name="T48" fmla="*/ 106 w 151"/>
                <a:gd name="T49" fmla="*/ 136 h 183"/>
                <a:gd name="T50" fmla="*/ 106 w 151"/>
                <a:gd name="T51" fmla="*/ 9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1" h="183">
                  <a:moveTo>
                    <a:pt x="109" y="159"/>
                  </a:moveTo>
                  <a:cubicBezTo>
                    <a:pt x="96" y="175"/>
                    <a:pt x="77" y="183"/>
                    <a:pt x="51" y="183"/>
                  </a:cubicBezTo>
                  <a:cubicBezTo>
                    <a:pt x="38" y="183"/>
                    <a:pt x="26" y="178"/>
                    <a:pt x="16" y="168"/>
                  </a:cubicBezTo>
                  <a:cubicBezTo>
                    <a:pt x="5" y="158"/>
                    <a:pt x="0" y="145"/>
                    <a:pt x="0" y="130"/>
                  </a:cubicBezTo>
                  <a:cubicBezTo>
                    <a:pt x="0" y="113"/>
                    <a:pt x="8" y="98"/>
                    <a:pt x="24" y="85"/>
                  </a:cubicBezTo>
                  <a:cubicBezTo>
                    <a:pt x="39" y="73"/>
                    <a:pt x="59" y="67"/>
                    <a:pt x="83" y="67"/>
                  </a:cubicBezTo>
                  <a:cubicBezTo>
                    <a:pt x="90" y="67"/>
                    <a:pt x="98" y="68"/>
                    <a:pt x="106" y="71"/>
                  </a:cubicBezTo>
                  <a:cubicBezTo>
                    <a:pt x="106" y="43"/>
                    <a:pt x="93" y="28"/>
                    <a:pt x="68" y="28"/>
                  </a:cubicBezTo>
                  <a:cubicBezTo>
                    <a:pt x="48" y="28"/>
                    <a:pt x="33" y="34"/>
                    <a:pt x="23" y="44"/>
                  </a:cubicBezTo>
                  <a:lnTo>
                    <a:pt x="10" y="18"/>
                  </a:lnTo>
                  <a:cubicBezTo>
                    <a:pt x="16" y="13"/>
                    <a:pt x="24" y="9"/>
                    <a:pt x="34" y="6"/>
                  </a:cubicBezTo>
                  <a:cubicBezTo>
                    <a:pt x="45" y="2"/>
                    <a:pt x="55" y="0"/>
                    <a:pt x="64" y="0"/>
                  </a:cubicBezTo>
                  <a:cubicBezTo>
                    <a:pt x="90" y="0"/>
                    <a:pt x="108" y="6"/>
                    <a:pt x="120" y="18"/>
                  </a:cubicBezTo>
                  <a:cubicBezTo>
                    <a:pt x="131" y="29"/>
                    <a:pt x="137" y="48"/>
                    <a:pt x="137" y="73"/>
                  </a:cubicBezTo>
                  <a:lnTo>
                    <a:pt x="137" y="136"/>
                  </a:lnTo>
                  <a:cubicBezTo>
                    <a:pt x="137" y="152"/>
                    <a:pt x="142" y="162"/>
                    <a:pt x="151" y="167"/>
                  </a:cubicBezTo>
                  <a:lnTo>
                    <a:pt x="151" y="183"/>
                  </a:lnTo>
                  <a:cubicBezTo>
                    <a:pt x="138" y="183"/>
                    <a:pt x="129" y="181"/>
                    <a:pt x="122" y="177"/>
                  </a:cubicBezTo>
                  <a:cubicBezTo>
                    <a:pt x="116" y="174"/>
                    <a:pt x="112" y="168"/>
                    <a:pt x="109" y="159"/>
                  </a:cubicBezTo>
                  <a:close/>
                  <a:moveTo>
                    <a:pt x="106" y="93"/>
                  </a:moveTo>
                  <a:cubicBezTo>
                    <a:pt x="96" y="91"/>
                    <a:pt x="89" y="90"/>
                    <a:pt x="85" y="90"/>
                  </a:cubicBezTo>
                  <a:cubicBezTo>
                    <a:pt x="69" y="90"/>
                    <a:pt x="56" y="94"/>
                    <a:pt x="47" y="102"/>
                  </a:cubicBezTo>
                  <a:cubicBezTo>
                    <a:pt x="37" y="110"/>
                    <a:pt x="32" y="120"/>
                    <a:pt x="32" y="131"/>
                  </a:cubicBezTo>
                  <a:cubicBezTo>
                    <a:pt x="32" y="149"/>
                    <a:pt x="42" y="158"/>
                    <a:pt x="64" y="158"/>
                  </a:cubicBezTo>
                  <a:cubicBezTo>
                    <a:pt x="80" y="158"/>
                    <a:pt x="94" y="151"/>
                    <a:pt x="106" y="136"/>
                  </a:cubicBezTo>
                  <a:lnTo>
                    <a:pt x="106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2" name="Freeform 113"/>
            <p:cNvSpPr>
              <a:spLocks noEditPoints="1"/>
            </p:cNvSpPr>
            <p:nvPr/>
          </p:nvSpPr>
          <p:spPr bwMode="auto">
            <a:xfrm>
              <a:off x="5060" y="3287"/>
              <a:ext cx="34" cy="63"/>
            </a:xfrm>
            <a:custGeom>
              <a:avLst/>
              <a:gdLst>
                <a:gd name="T0" fmla="*/ 144 w 145"/>
                <a:gd name="T1" fmla="*/ 105 h 270"/>
                <a:gd name="T2" fmla="*/ 128 w 145"/>
                <a:gd name="T3" fmla="*/ 127 h 270"/>
                <a:gd name="T4" fmla="*/ 112 w 145"/>
                <a:gd name="T5" fmla="*/ 118 h 270"/>
                <a:gd name="T6" fmla="*/ 88 w 145"/>
                <a:gd name="T7" fmla="*/ 114 h 270"/>
                <a:gd name="T8" fmla="*/ 47 w 145"/>
                <a:gd name="T9" fmla="*/ 131 h 270"/>
                <a:gd name="T10" fmla="*/ 32 w 145"/>
                <a:gd name="T11" fmla="*/ 180 h 270"/>
                <a:gd name="T12" fmla="*/ 48 w 145"/>
                <a:gd name="T13" fmla="*/ 227 h 270"/>
                <a:gd name="T14" fmla="*/ 90 w 145"/>
                <a:gd name="T15" fmla="*/ 244 h 270"/>
                <a:gd name="T16" fmla="*/ 132 w 145"/>
                <a:gd name="T17" fmla="*/ 227 h 270"/>
                <a:gd name="T18" fmla="*/ 145 w 145"/>
                <a:gd name="T19" fmla="*/ 254 h 270"/>
                <a:gd name="T20" fmla="*/ 83 w 145"/>
                <a:gd name="T21" fmla="*/ 270 h 270"/>
                <a:gd name="T22" fmla="*/ 23 w 145"/>
                <a:gd name="T23" fmla="*/ 246 h 270"/>
                <a:gd name="T24" fmla="*/ 0 w 145"/>
                <a:gd name="T25" fmla="*/ 180 h 270"/>
                <a:gd name="T26" fmla="*/ 24 w 145"/>
                <a:gd name="T27" fmla="*/ 113 h 270"/>
                <a:gd name="T28" fmla="*/ 91 w 145"/>
                <a:gd name="T29" fmla="*/ 87 h 270"/>
                <a:gd name="T30" fmla="*/ 120 w 145"/>
                <a:gd name="T31" fmla="*/ 93 h 270"/>
                <a:gd name="T32" fmla="*/ 144 w 145"/>
                <a:gd name="T33" fmla="*/ 105 h 270"/>
                <a:gd name="T34" fmla="*/ 140 w 145"/>
                <a:gd name="T35" fmla="*/ 1 h 270"/>
                <a:gd name="T36" fmla="*/ 90 w 145"/>
                <a:gd name="T37" fmla="*/ 56 h 270"/>
                <a:gd name="T38" fmla="*/ 72 w 145"/>
                <a:gd name="T39" fmla="*/ 56 h 270"/>
                <a:gd name="T40" fmla="*/ 23 w 145"/>
                <a:gd name="T41" fmla="*/ 0 h 270"/>
                <a:gd name="T42" fmla="*/ 52 w 145"/>
                <a:gd name="T43" fmla="*/ 0 h 270"/>
                <a:gd name="T44" fmla="*/ 81 w 145"/>
                <a:gd name="T45" fmla="*/ 32 h 270"/>
                <a:gd name="T46" fmla="*/ 108 w 145"/>
                <a:gd name="T47" fmla="*/ 1 h 270"/>
                <a:gd name="T48" fmla="*/ 140 w 145"/>
                <a:gd name="T4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270">
                  <a:moveTo>
                    <a:pt x="144" y="105"/>
                  </a:moveTo>
                  <a:lnTo>
                    <a:pt x="128" y="127"/>
                  </a:lnTo>
                  <a:cubicBezTo>
                    <a:pt x="125" y="124"/>
                    <a:pt x="120" y="121"/>
                    <a:pt x="112" y="118"/>
                  </a:cubicBezTo>
                  <a:cubicBezTo>
                    <a:pt x="103" y="115"/>
                    <a:pt x="96" y="114"/>
                    <a:pt x="88" y="114"/>
                  </a:cubicBezTo>
                  <a:cubicBezTo>
                    <a:pt x="71" y="114"/>
                    <a:pt x="57" y="120"/>
                    <a:pt x="47" y="131"/>
                  </a:cubicBezTo>
                  <a:cubicBezTo>
                    <a:pt x="37" y="143"/>
                    <a:pt x="32" y="160"/>
                    <a:pt x="32" y="180"/>
                  </a:cubicBezTo>
                  <a:cubicBezTo>
                    <a:pt x="32" y="201"/>
                    <a:pt x="38" y="217"/>
                    <a:pt x="48" y="227"/>
                  </a:cubicBezTo>
                  <a:cubicBezTo>
                    <a:pt x="58" y="238"/>
                    <a:pt x="72" y="244"/>
                    <a:pt x="90" y="244"/>
                  </a:cubicBezTo>
                  <a:cubicBezTo>
                    <a:pt x="104" y="244"/>
                    <a:pt x="118" y="238"/>
                    <a:pt x="132" y="227"/>
                  </a:cubicBezTo>
                  <a:lnTo>
                    <a:pt x="145" y="254"/>
                  </a:lnTo>
                  <a:cubicBezTo>
                    <a:pt x="128" y="264"/>
                    <a:pt x="107" y="270"/>
                    <a:pt x="83" y="270"/>
                  </a:cubicBezTo>
                  <a:cubicBezTo>
                    <a:pt x="59" y="270"/>
                    <a:pt x="39" y="262"/>
                    <a:pt x="23" y="246"/>
                  </a:cubicBezTo>
                  <a:cubicBezTo>
                    <a:pt x="7" y="230"/>
                    <a:pt x="0" y="208"/>
                    <a:pt x="0" y="180"/>
                  </a:cubicBezTo>
                  <a:cubicBezTo>
                    <a:pt x="0" y="152"/>
                    <a:pt x="8" y="130"/>
                    <a:pt x="24" y="113"/>
                  </a:cubicBezTo>
                  <a:cubicBezTo>
                    <a:pt x="40" y="96"/>
                    <a:pt x="63" y="87"/>
                    <a:pt x="91" y="87"/>
                  </a:cubicBezTo>
                  <a:cubicBezTo>
                    <a:pt x="100" y="87"/>
                    <a:pt x="110" y="89"/>
                    <a:pt x="120" y="93"/>
                  </a:cubicBezTo>
                  <a:cubicBezTo>
                    <a:pt x="131" y="97"/>
                    <a:pt x="139" y="101"/>
                    <a:pt x="144" y="105"/>
                  </a:cubicBezTo>
                  <a:close/>
                  <a:moveTo>
                    <a:pt x="140" y="1"/>
                  </a:moveTo>
                  <a:lnTo>
                    <a:pt x="90" y="56"/>
                  </a:lnTo>
                  <a:lnTo>
                    <a:pt x="72" y="56"/>
                  </a:lnTo>
                  <a:lnTo>
                    <a:pt x="23" y="0"/>
                  </a:lnTo>
                  <a:lnTo>
                    <a:pt x="52" y="0"/>
                  </a:lnTo>
                  <a:lnTo>
                    <a:pt x="81" y="32"/>
                  </a:lnTo>
                  <a:lnTo>
                    <a:pt x="108" y="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3" name="Freeform 114"/>
            <p:cNvSpPr>
              <a:spLocks/>
            </p:cNvSpPr>
            <p:nvPr/>
          </p:nvSpPr>
          <p:spPr bwMode="auto">
            <a:xfrm>
              <a:off x="5101" y="3307"/>
              <a:ext cx="32" cy="42"/>
            </a:xfrm>
            <a:custGeom>
              <a:avLst/>
              <a:gdLst>
                <a:gd name="T0" fmla="*/ 108 w 139"/>
                <a:gd name="T1" fmla="*/ 180 h 180"/>
                <a:gd name="T2" fmla="*/ 108 w 139"/>
                <a:gd name="T3" fmla="*/ 77 h 180"/>
                <a:gd name="T4" fmla="*/ 99 w 139"/>
                <a:gd name="T5" fmla="*/ 38 h 180"/>
                <a:gd name="T6" fmla="*/ 71 w 139"/>
                <a:gd name="T7" fmla="*/ 27 h 180"/>
                <a:gd name="T8" fmla="*/ 49 w 139"/>
                <a:gd name="T9" fmla="*/ 33 h 180"/>
                <a:gd name="T10" fmla="*/ 31 w 139"/>
                <a:gd name="T11" fmla="*/ 49 h 180"/>
                <a:gd name="T12" fmla="*/ 31 w 139"/>
                <a:gd name="T13" fmla="*/ 180 h 180"/>
                <a:gd name="T14" fmla="*/ 0 w 139"/>
                <a:gd name="T15" fmla="*/ 180 h 180"/>
                <a:gd name="T16" fmla="*/ 0 w 139"/>
                <a:gd name="T17" fmla="*/ 4 h 180"/>
                <a:gd name="T18" fmla="*/ 21 w 139"/>
                <a:gd name="T19" fmla="*/ 4 h 180"/>
                <a:gd name="T20" fmla="*/ 31 w 139"/>
                <a:gd name="T21" fmla="*/ 26 h 180"/>
                <a:gd name="T22" fmla="*/ 81 w 139"/>
                <a:gd name="T23" fmla="*/ 0 h 180"/>
                <a:gd name="T24" fmla="*/ 139 w 139"/>
                <a:gd name="T25" fmla="*/ 71 h 180"/>
                <a:gd name="T26" fmla="*/ 139 w 139"/>
                <a:gd name="T27" fmla="*/ 180 h 180"/>
                <a:gd name="T28" fmla="*/ 108 w 139"/>
                <a:gd name="T2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180">
                  <a:moveTo>
                    <a:pt x="108" y="180"/>
                  </a:moveTo>
                  <a:lnTo>
                    <a:pt x="108" y="77"/>
                  </a:lnTo>
                  <a:cubicBezTo>
                    <a:pt x="108" y="59"/>
                    <a:pt x="105" y="45"/>
                    <a:pt x="99" y="38"/>
                  </a:cubicBezTo>
                  <a:cubicBezTo>
                    <a:pt x="94" y="30"/>
                    <a:pt x="84" y="27"/>
                    <a:pt x="71" y="27"/>
                  </a:cubicBezTo>
                  <a:cubicBezTo>
                    <a:pt x="64" y="27"/>
                    <a:pt x="57" y="29"/>
                    <a:pt x="49" y="33"/>
                  </a:cubicBezTo>
                  <a:cubicBezTo>
                    <a:pt x="41" y="37"/>
                    <a:pt x="35" y="43"/>
                    <a:pt x="31" y="49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21" y="4"/>
                  </a:lnTo>
                  <a:lnTo>
                    <a:pt x="31" y="26"/>
                  </a:lnTo>
                  <a:cubicBezTo>
                    <a:pt x="41" y="9"/>
                    <a:pt x="58" y="0"/>
                    <a:pt x="81" y="0"/>
                  </a:cubicBezTo>
                  <a:cubicBezTo>
                    <a:pt x="120" y="0"/>
                    <a:pt x="139" y="24"/>
                    <a:pt x="139" y="71"/>
                  </a:cubicBezTo>
                  <a:lnTo>
                    <a:pt x="139" y="180"/>
                  </a:lnTo>
                  <a:lnTo>
                    <a:pt x="108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4" name="Freeform 115"/>
            <p:cNvSpPr>
              <a:spLocks noEditPoints="1"/>
            </p:cNvSpPr>
            <p:nvPr/>
          </p:nvSpPr>
          <p:spPr bwMode="auto">
            <a:xfrm>
              <a:off x="5140" y="3287"/>
              <a:ext cx="18" cy="62"/>
            </a:xfrm>
            <a:custGeom>
              <a:avLst/>
              <a:gdLst>
                <a:gd name="T0" fmla="*/ 25 w 76"/>
                <a:gd name="T1" fmla="*/ 266 h 266"/>
                <a:gd name="T2" fmla="*/ 25 w 76"/>
                <a:gd name="T3" fmla="*/ 116 h 266"/>
                <a:gd name="T4" fmla="*/ 0 w 76"/>
                <a:gd name="T5" fmla="*/ 116 h 266"/>
                <a:gd name="T6" fmla="*/ 0 w 76"/>
                <a:gd name="T7" fmla="*/ 90 h 266"/>
                <a:gd name="T8" fmla="*/ 56 w 76"/>
                <a:gd name="T9" fmla="*/ 90 h 266"/>
                <a:gd name="T10" fmla="*/ 56 w 76"/>
                <a:gd name="T11" fmla="*/ 266 h 266"/>
                <a:gd name="T12" fmla="*/ 25 w 76"/>
                <a:gd name="T13" fmla="*/ 266 h 266"/>
                <a:gd name="T14" fmla="*/ 76 w 76"/>
                <a:gd name="T15" fmla="*/ 0 h 266"/>
                <a:gd name="T16" fmla="*/ 39 w 76"/>
                <a:gd name="T17" fmla="*/ 55 h 266"/>
                <a:gd name="T18" fmla="*/ 16 w 76"/>
                <a:gd name="T19" fmla="*/ 55 h 266"/>
                <a:gd name="T20" fmla="*/ 44 w 76"/>
                <a:gd name="T21" fmla="*/ 0 h 266"/>
                <a:gd name="T22" fmla="*/ 76 w 76"/>
                <a:gd name="T23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266">
                  <a:moveTo>
                    <a:pt x="25" y="266"/>
                  </a:moveTo>
                  <a:lnTo>
                    <a:pt x="25" y="116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56" y="90"/>
                  </a:lnTo>
                  <a:lnTo>
                    <a:pt x="56" y="266"/>
                  </a:lnTo>
                  <a:lnTo>
                    <a:pt x="25" y="266"/>
                  </a:lnTo>
                  <a:close/>
                  <a:moveTo>
                    <a:pt x="76" y="0"/>
                  </a:moveTo>
                  <a:lnTo>
                    <a:pt x="39" y="55"/>
                  </a:lnTo>
                  <a:lnTo>
                    <a:pt x="16" y="55"/>
                  </a:lnTo>
                  <a:lnTo>
                    <a:pt x="4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5" name="Freeform 116"/>
            <p:cNvSpPr>
              <a:spLocks noEditPoints="1"/>
            </p:cNvSpPr>
            <p:nvPr/>
          </p:nvSpPr>
          <p:spPr bwMode="auto">
            <a:xfrm>
              <a:off x="5187" y="3307"/>
              <a:ext cx="35" cy="58"/>
            </a:xfrm>
            <a:custGeom>
              <a:avLst/>
              <a:gdLst>
                <a:gd name="T0" fmla="*/ 31 w 153"/>
                <a:gd name="T1" fmla="*/ 170 h 248"/>
                <a:gd name="T2" fmla="*/ 31 w 153"/>
                <a:gd name="T3" fmla="*/ 248 h 248"/>
                <a:gd name="T4" fmla="*/ 0 w 153"/>
                <a:gd name="T5" fmla="*/ 248 h 248"/>
                <a:gd name="T6" fmla="*/ 0 w 153"/>
                <a:gd name="T7" fmla="*/ 4 h 248"/>
                <a:gd name="T8" fmla="*/ 31 w 153"/>
                <a:gd name="T9" fmla="*/ 4 h 248"/>
                <a:gd name="T10" fmla="*/ 31 w 153"/>
                <a:gd name="T11" fmla="*/ 18 h 248"/>
                <a:gd name="T12" fmla="*/ 74 w 153"/>
                <a:gd name="T13" fmla="*/ 0 h 248"/>
                <a:gd name="T14" fmla="*/ 132 w 153"/>
                <a:gd name="T15" fmla="*/ 24 h 248"/>
                <a:gd name="T16" fmla="*/ 153 w 153"/>
                <a:gd name="T17" fmla="*/ 92 h 248"/>
                <a:gd name="T18" fmla="*/ 132 w 153"/>
                <a:gd name="T19" fmla="*/ 157 h 248"/>
                <a:gd name="T20" fmla="*/ 71 w 153"/>
                <a:gd name="T21" fmla="*/ 183 h 248"/>
                <a:gd name="T22" fmla="*/ 47 w 153"/>
                <a:gd name="T23" fmla="*/ 179 h 248"/>
                <a:gd name="T24" fmla="*/ 31 w 153"/>
                <a:gd name="T25" fmla="*/ 170 h 248"/>
                <a:gd name="T26" fmla="*/ 31 w 153"/>
                <a:gd name="T27" fmla="*/ 42 h 248"/>
                <a:gd name="T28" fmla="*/ 31 w 153"/>
                <a:gd name="T29" fmla="*/ 144 h 248"/>
                <a:gd name="T30" fmla="*/ 43 w 153"/>
                <a:gd name="T31" fmla="*/ 153 h 248"/>
                <a:gd name="T32" fmla="*/ 62 w 153"/>
                <a:gd name="T33" fmla="*/ 157 h 248"/>
                <a:gd name="T34" fmla="*/ 120 w 153"/>
                <a:gd name="T35" fmla="*/ 91 h 248"/>
                <a:gd name="T36" fmla="*/ 106 w 153"/>
                <a:gd name="T37" fmla="*/ 42 h 248"/>
                <a:gd name="T38" fmla="*/ 62 w 153"/>
                <a:gd name="T39" fmla="*/ 27 h 248"/>
                <a:gd name="T40" fmla="*/ 46 w 153"/>
                <a:gd name="T41" fmla="*/ 31 h 248"/>
                <a:gd name="T42" fmla="*/ 31 w 153"/>
                <a:gd name="T43" fmla="*/ 4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248">
                  <a:moveTo>
                    <a:pt x="31" y="170"/>
                  </a:moveTo>
                  <a:lnTo>
                    <a:pt x="31" y="248"/>
                  </a:lnTo>
                  <a:lnTo>
                    <a:pt x="0" y="248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18"/>
                  </a:lnTo>
                  <a:cubicBezTo>
                    <a:pt x="43" y="6"/>
                    <a:pt x="57" y="0"/>
                    <a:pt x="74" y="0"/>
                  </a:cubicBezTo>
                  <a:cubicBezTo>
                    <a:pt x="99" y="0"/>
                    <a:pt x="118" y="8"/>
                    <a:pt x="132" y="24"/>
                  </a:cubicBezTo>
                  <a:cubicBezTo>
                    <a:pt x="146" y="39"/>
                    <a:pt x="153" y="62"/>
                    <a:pt x="153" y="92"/>
                  </a:cubicBezTo>
                  <a:cubicBezTo>
                    <a:pt x="153" y="119"/>
                    <a:pt x="146" y="141"/>
                    <a:pt x="132" y="157"/>
                  </a:cubicBezTo>
                  <a:cubicBezTo>
                    <a:pt x="118" y="174"/>
                    <a:pt x="98" y="183"/>
                    <a:pt x="71" y="183"/>
                  </a:cubicBezTo>
                  <a:cubicBezTo>
                    <a:pt x="64" y="183"/>
                    <a:pt x="56" y="181"/>
                    <a:pt x="47" y="179"/>
                  </a:cubicBezTo>
                  <a:cubicBezTo>
                    <a:pt x="39" y="176"/>
                    <a:pt x="33" y="173"/>
                    <a:pt x="31" y="170"/>
                  </a:cubicBezTo>
                  <a:close/>
                  <a:moveTo>
                    <a:pt x="31" y="42"/>
                  </a:moveTo>
                  <a:lnTo>
                    <a:pt x="31" y="144"/>
                  </a:lnTo>
                  <a:cubicBezTo>
                    <a:pt x="33" y="147"/>
                    <a:pt x="37" y="150"/>
                    <a:pt x="43" y="153"/>
                  </a:cubicBezTo>
                  <a:cubicBezTo>
                    <a:pt x="50" y="155"/>
                    <a:pt x="56" y="157"/>
                    <a:pt x="62" y="157"/>
                  </a:cubicBezTo>
                  <a:cubicBezTo>
                    <a:pt x="101" y="157"/>
                    <a:pt x="120" y="135"/>
                    <a:pt x="120" y="91"/>
                  </a:cubicBezTo>
                  <a:cubicBezTo>
                    <a:pt x="120" y="69"/>
                    <a:pt x="115" y="52"/>
                    <a:pt x="106" y="42"/>
                  </a:cubicBezTo>
                  <a:cubicBezTo>
                    <a:pt x="97" y="32"/>
                    <a:pt x="82" y="27"/>
                    <a:pt x="62" y="27"/>
                  </a:cubicBezTo>
                  <a:cubicBezTo>
                    <a:pt x="58" y="27"/>
                    <a:pt x="52" y="28"/>
                    <a:pt x="46" y="31"/>
                  </a:cubicBezTo>
                  <a:cubicBezTo>
                    <a:pt x="40" y="34"/>
                    <a:pt x="35" y="38"/>
                    <a:pt x="31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6" name="Freeform 117"/>
            <p:cNvSpPr>
              <a:spLocks/>
            </p:cNvSpPr>
            <p:nvPr/>
          </p:nvSpPr>
          <p:spPr bwMode="auto">
            <a:xfrm>
              <a:off x="5230" y="3307"/>
              <a:ext cx="24" cy="42"/>
            </a:xfrm>
            <a:custGeom>
              <a:avLst/>
              <a:gdLst>
                <a:gd name="T0" fmla="*/ 93 w 106"/>
                <a:gd name="T1" fmla="*/ 34 h 180"/>
                <a:gd name="T2" fmla="*/ 72 w 106"/>
                <a:gd name="T3" fmla="*/ 27 h 180"/>
                <a:gd name="T4" fmla="*/ 43 w 106"/>
                <a:gd name="T5" fmla="*/ 42 h 180"/>
                <a:gd name="T6" fmla="*/ 31 w 106"/>
                <a:gd name="T7" fmla="*/ 79 h 180"/>
                <a:gd name="T8" fmla="*/ 31 w 106"/>
                <a:gd name="T9" fmla="*/ 180 h 180"/>
                <a:gd name="T10" fmla="*/ 0 w 106"/>
                <a:gd name="T11" fmla="*/ 180 h 180"/>
                <a:gd name="T12" fmla="*/ 0 w 106"/>
                <a:gd name="T13" fmla="*/ 4 h 180"/>
                <a:gd name="T14" fmla="*/ 31 w 106"/>
                <a:gd name="T15" fmla="*/ 4 h 180"/>
                <a:gd name="T16" fmla="*/ 31 w 106"/>
                <a:gd name="T17" fmla="*/ 32 h 180"/>
                <a:gd name="T18" fmla="*/ 81 w 106"/>
                <a:gd name="T19" fmla="*/ 0 h 180"/>
                <a:gd name="T20" fmla="*/ 106 w 106"/>
                <a:gd name="T21" fmla="*/ 3 h 180"/>
                <a:gd name="T22" fmla="*/ 93 w 106"/>
                <a:gd name="T23" fmla="*/ 3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80">
                  <a:moveTo>
                    <a:pt x="93" y="34"/>
                  </a:moveTo>
                  <a:cubicBezTo>
                    <a:pt x="86" y="29"/>
                    <a:pt x="79" y="27"/>
                    <a:pt x="72" y="27"/>
                  </a:cubicBezTo>
                  <a:cubicBezTo>
                    <a:pt x="61" y="27"/>
                    <a:pt x="51" y="32"/>
                    <a:pt x="43" y="42"/>
                  </a:cubicBezTo>
                  <a:cubicBezTo>
                    <a:pt x="35" y="52"/>
                    <a:pt x="31" y="64"/>
                    <a:pt x="31" y="79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32"/>
                  </a:lnTo>
                  <a:cubicBezTo>
                    <a:pt x="42" y="11"/>
                    <a:pt x="59" y="0"/>
                    <a:pt x="81" y="0"/>
                  </a:cubicBezTo>
                  <a:cubicBezTo>
                    <a:pt x="87" y="0"/>
                    <a:pt x="95" y="1"/>
                    <a:pt x="106" y="3"/>
                  </a:cubicBezTo>
                  <a:lnTo>
                    <a:pt x="9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7" name="Freeform 118"/>
            <p:cNvSpPr>
              <a:spLocks noEditPoints="1"/>
            </p:cNvSpPr>
            <p:nvPr/>
          </p:nvSpPr>
          <p:spPr bwMode="auto">
            <a:xfrm>
              <a:off x="5256" y="3307"/>
              <a:ext cx="37" cy="43"/>
            </a:xfrm>
            <a:custGeom>
              <a:avLst/>
              <a:gdLst>
                <a:gd name="T0" fmla="*/ 0 w 159"/>
                <a:gd name="T1" fmla="*/ 91 h 183"/>
                <a:gd name="T2" fmla="*/ 22 w 159"/>
                <a:gd name="T3" fmla="*/ 25 h 183"/>
                <a:gd name="T4" fmla="*/ 80 w 159"/>
                <a:gd name="T5" fmla="*/ 0 h 183"/>
                <a:gd name="T6" fmla="*/ 139 w 159"/>
                <a:gd name="T7" fmla="*/ 24 h 183"/>
                <a:gd name="T8" fmla="*/ 159 w 159"/>
                <a:gd name="T9" fmla="*/ 91 h 183"/>
                <a:gd name="T10" fmla="*/ 138 w 159"/>
                <a:gd name="T11" fmla="*/ 158 h 183"/>
                <a:gd name="T12" fmla="*/ 80 w 159"/>
                <a:gd name="T13" fmla="*/ 183 h 183"/>
                <a:gd name="T14" fmla="*/ 21 w 159"/>
                <a:gd name="T15" fmla="*/ 158 h 183"/>
                <a:gd name="T16" fmla="*/ 0 w 159"/>
                <a:gd name="T17" fmla="*/ 91 h 183"/>
                <a:gd name="T18" fmla="*/ 33 w 159"/>
                <a:gd name="T19" fmla="*/ 91 h 183"/>
                <a:gd name="T20" fmla="*/ 80 w 159"/>
                <a:gd name="T21" fmla="*/ 157 h 183"/>
                <a:gd name="T22" fmla="*/ 114 w 159"/>
                <a:gd name="T23" fmla="*/ 140 h 183"/>
                <a:gd name="T24" fmla="*/ 127 w 159"/>
                <a:gd name="T25" fmla="*/ 91 h 183"/>
                <a:gd name="T26" fmla="*/ 80 w 159"/>
                <a:gd name="T27" fmla="*/ 26 h 183"/>
                <a:gd name="T28" fmla="*/ 46 w 159"/>
                <a:gd name="T29" fmla="*/ 43 h 183"/>
                <a:gd name="T30" fmla="*/ 33 w 159"/>
                <a:gd name="T31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183">
                  <a:moveTo>
                    <a:pt x="0" y="91"/>
                  </a:moveTo>
                  <a:cubicBezTo>
                    <a:pt x="0" y="64"/>
                    <a:pt x="8" y="42"/>
                    <a:pt x="22" y="25"/>
                  </a:cubicBezTo>
                  <a:cubicBezTo>
                    <a:pt x="37" y="9"/>
                    <a:pt x="56" y="0"/>
                    <a:pt x="80" y="0"/>
                  </a:cubicBezTo>
                  <a:cubicBezTo>
                    <a:pt x="105" y="0"/>
                    <a:pt x="125" y="8"/>
                    <a:pt x="139" y="24"/>
                  </a:cubicBezTo>
                  <a:cubicBezTo>
                    <a:pt x="152" y="40"/>
                    <a:pt x="159" y="63"/>
                    <a:pt x="159" y="91"/>
                  </a:cubicBezTo>
                  <a:cubicBezTo>
                    <a:pt x="159" y="120"/>
                    <a:pt x="152" y="142"/>
                    <a:pt x="138" y="158"/>
                  </a:cubicBezTo>
                  <a:cubicBezTo>
                    <a:pt x="124" y="175"/>
                    <a:pt x="105" y="183"/>
                    <a:pt x="80" y="183"/>
                  </a:cubicBezTo>
                  <a:cubicBezTo>
                    <a:pt x="55" y="183"/>
                    <a:pt x="35" y="175"/>
                    <a:pt x="21" y="158"/>
                  </a:cubicBezTo>
                  <a:cubicBezTo>
                    <a:pt x="7" y="141"/>
                    <a:pt x="0" y="119"/>
                    <a:pt x="0" y="91"/>
                  </a:cubicBezTo>
                  <a:close/>
                  <a:moveTo>
                    <a:pt x="33" y="91"/>
                  </a:moveTo>
                  <a:cubicBezTo>
                    <a:pt x="33" y="135"/>
                    <a:pt x="49" y="157"/>
                    <a:pt x="80" y="157"/>
                  </a:cubicBezTo>
                  <a:cubicBezTo>
                    <a:pt x="95" y="157"/>
                    <a:pt x="106" y="151"/>
                    <a:pt x="114" y="140"/>
                  </a:cubicBezTo>
                  <a:cubicBezTo>
                    <a:pt x="123" y="128"/>
                    <a:pt x="127" y="112"/>
                    <a:pt x="127" y="91"/>
                  </a:cubicBezTo>
                  <a:cubicBezTo>
                    <a:pt x="127" y="48"/>
                    <a:pt x="111" y="26"/>
                    <a:pt x="80" y="26"/>
                  </a:cubicBezTo>
                  <a:cubicBezTo>
                    <a:pt x="66" y="26"/>
                    <a:pt x="54" y="32"/>
                    <a:pt x="46" y="43"/>
                  </a:cubicBezTo>
                  <a:cubicBezTo>
                    <a:pt x="37" y="55"/>
                    <a:pt x="33" y="71"/>
                    <a:pt x="33" y="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8" name="Freeform 119"/>
            <p:cNvSpPr>
              <a:spLocks noEditPoints="1"/>
            </p:cNvSpPr>
            <p:nvPr/>
          </p:nvSpPr>
          <p:spPr bwMode="auto">
            <a:xfrm>
              <a:off x="5298" y="3305"/>
              <a:ext cx="33" cy="60"/>
            </a:xfrm>
            <a:custGeom>
              <a:avLst/>
              <a:gdLst>
                <a:gd name="T0" fmla="*/ 3 w 146"/>
                <a:gd name="T1" fmla="*/ 236 h 256"/>
                <a:gd name="T2" fmla="*/ 20 w 146"/>
                <a:gd name="T3" fmla="*/ 211 h 256"/>
                <a:gd name="T4" fmla="*/ 70 w 146"/>
                <a:gd name="T5" fmla="*/ 229 h 256"/>
                <a:gd name="T6" fmla="*/ 104 w 146"/>
                <a:gd name="T7" fmla="*/ 222 h 256"/>
                <a:gd name="T8" fmla="*/ 116 w 146"/>
                <a:gd name="T9" fmla="*/ 203 h 256"/>
                <a:gd name="T10" fmla="*/ 85 w 146"/>
                <a:gd name="T11" fmla="*/ 182 h 256"/>
                <a:gd name="T12" fmla="*/ 66 w 146"/>
                <a:gd name="T13" fmla="*/ 185 h 256"/>
                <a:gd name="T14" fmla="*/ 44 w 146"/>
                <a:gd name="T15" fmla="*/ 187 h 256"/>
                <a:gd name="T16" fmla="*/ 7 w 146"/>
                <a:gd name="T17" fmla="*/ 159 h 256"/>
                <a:gd name="T18" fmla="*/ 16 w 146"/>
                <a:gd name="T19" fmla="*/ 143 h 256"/>
                <a:gd name="T20" fmla="*/ 37 w 146"/>
                <a:gd name="T21" fmla="*/ 133 h 256"/>
                <a:gd name="T22" fmla="*/ 0 w 146"/>
                <a:gd name="T23" fmla="*/ 73 h 256"/>
                <a:gd name="T24" fmla="*/ 20 w 146"/>
                <a:gd name="T25" fmla="*/ 27 h 256"/>
                <a:gd name="T26" fmla="*/ 67 w 146"/>
                <a:gd name="T27" fmla="*/ 8 h 256"/>
                <a:gd name="T28" fmla="*/ 108 w 146"/>
                <a:gd name="T29" fmla="*/ 19 h 256"/>
                <a:gd name="T30" fmla="*/ 123 w 146"/>
                <a:gd name="T31" fmla="*/ 0 h 256"/>
                <a:gd name="T32" fmla="*/ 144 w 146"/>
                <a:gd name="T33" fmla="*/ 20 h 256"/>
                <a:gd name="T34" fmla="*/ 125 w 146"/>
                <a:gd name="T35" fmla="*/ 34 h 256"/>
                <a:gd name="T36" fmla="*/ 137 w 146"/>
                <a:gd name="T37" fmla="*/ 74 h 256"/>
                <a:gd name="T38" fmla="*/ 120 w 146"/>
                <a:gd name="T39" fmla="*/ 119 h 256"/>
                <a:gd name="T40" fmla="*/ 77 w 146"/>
                <a:gd name="T41" fmla="*/ 140 h 256"/>
                <a:gd name="T42" fmla="*/ 51 w 146"/>
                <a:gd name="T43" fmla="*/ 142 h 256"/>
                <a:gd name="T44" fmla="*/ 39 w 146"/>
                <a:gd name="T45" fmla="*/ 146 h 256"/>
                <a:gd name="T46" fmla="*/ 31 w 146"/>
                <a:gd name="T47" fmla="*/ 154 h 256"/>
                <a:gd name="T48" fmla="*/ 47 w 146"/>
                <a:gd name="T49" fmla="*/ 161 h 256"/>
                <a:gd name="T50" fmla="*/ 69 w 146"/>
                <a:gd name="T51" fmla="*/ 158 h 256"/>
                <a:gd name="T52" fmla="*/ 91 w 146"/>
                <a:gd name="T53" fmla="*/ 156 h 256"/>
                <a:gd name="T54" fmla="*/ 132 w 146"/>
                <a:gd name="T55" fmla="*/ 168 h 256"/>
                <a:gd name="T56" fmla="*/ 146 w 146"/>
                <a:gd name="T57" fmla="*/ 202 h 256"/>
                <a:gd name="T58" fmla="*/ 124 w 146"/>
                <a:gd name="T59" fmla="*/ 242 h 256"/>
                <a:gd name="T60" fmla="*/ 69 w 146"/>
                <a:gd name="T61" fmla="*/ 256 h 256"/>
                <a:gd name="T62" fmla="*/ 33 w 146"/>
                <a:gd name="T63" fmla="*/ 250 h 256"/>
                <a:gd name="T64" fmla="*/ 3 w 146"/>
                <a:gd name="T65" fmla="*/ 236 h 256"/>
                <a:gd name="T66" fmla="*/ 69 w 146"/>
                <a:gd name="T67" fmla="*/ 34 h 256"/>
                <a:gd name="T68" fmla="*/ 43 w 146"/>
                <a:gd name="T69" fmla="*/ 45 h 256"/>
                <a:gd name="T70" fmla="*/ 32 w 146"/>
                <a:gd name="T71" fmla="*/ 73 h 256"/>
                <a:gd name="T72" fmla="*/ 42 w 146"/>
                <a:gd name="T73" fmla="*/ 103 h 256"/>
                <a:gd name="T74" fmla="*/ 69 w 146"/>
                <a:gd name="T75" fmla="*/ 115 h 256"/>
                <a:gd name="T76" fmla="*/ 95 w 146"/>
                <a:gd name="T77" fmla="*/ 104 h 256"/>
                <a:gd name="T78" fmla="*/ 104 w 146"/>
                <a:gd name="T79" fmla="*/ 73 h 256"/>
                <a:gd name="T80" fmla="*/ 94 w 146"/>
                <a:gd name="T81" fmla="*/ 45 h 256"/>
                <a:gd name="T82" fmla="*/ 69 w 146"/>
                <a:gd name="T83" fmla="*/ 3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56">
                  <a:moveTo>
                    <a:pt x="3" y="236"/>
                  </a:moveTo>
                  <a:lnTo>
                    <a:pt x="20" y="211"/>
                  </a:lnTo>
                  <a:cubicBezTo>
                    <a:pt x="38" y="223"/>
                    <a:pt x="55" y="229"/>
                    <a:pt x="70" y="229"/>
                  </a:cubicBezTo>
                  <a:cubicBezTo>
                    <a:pt x="84" y="229"/>
                    <a:pt x="95" y="226"/>
                    <a:pt x="104" y="222"/>
                  </a:cubicBezTo>
                  <a:cubicBezTo>
                    <a:pt x="112" y="217"/>
                    <a:pt x="116" y="211"/>
                    <a:pt x="116" y="203"/>
                  </a:cubicBezTo>
                  <a:cubicBezTo>
                    <a:pt x="116" y="189"/>
                    <a:pt x="105" y="182"/>
                    <a:pt x="85" y="182"/>
                  </a:cubicBezTo>
                  <a:cubicBezTo>
                    <a:pt x="81" y="182"/>
                    <a:pt x="75" y="183"/>
                    <a:pt x="66" y="185"/>
                  </a:cubicBezTo>
                  <a:cubicBezTo>
                    <a:pt x="57" y="186"/>
                    <a:pt x="49" y="187"/>
                    <a:pt x="44" y="187"/>
                  </a:cubicBezTo>
                  <a:cubicBezTo>
                    <a:pt x="19" y="187"/>
                    <a:pt x="7" y="178"/>
                    <a:pt x="7" y="159"/>
                  </a:cubicBezTo>
                  <a:cubicBezTo>
                    <a:pt x="7" y="153"/>
                    <a:pt x="10" y="148"/>
                    <a:pt x="16" y="143"/>
                  </a:cubicBezTo>
                  <a:cubicBezTo>
                    <a:pt x="22" y="139"/>
                    <a:pt x="29" y="135"/>
                    <a:pt x="37" y="133"/>
                  </a:cubicBezTo>
                  <a:cubicBezTo>
                    <a:pt x="13" y="122"/>
                    <a:pt x="0" y="101"/>
                    <a:pt x="0" y="73"/>
                  </a:cubicBezTo>
                  <a:cubicBezTo>
                    <a:pt x="0" y="54"/>
                    <a:pt x="7" y="39"/>
                    <a:pt x="20" y="27"/>
                  </a:cubicBezTo>
                  <a:cubicBezTo>
                    <a:pt x="32" y="15"/>
                    <a:pt x="48" y="8"/>
                    <a:pt x="67" y="8"/>
                  </a:cubicBezTo>
                  <a:cubicBezTo>
                    <a:pt x="84" y="8"/>
                    <a:pt x="98" y="12"/>
                    <a:pt x="108" y="19"/>
                  </a:cubicBezTo>
                  <a:lnTo>
                    <a:pt x="123" y="0"/>
                  </a:lnTo>
                  <a:lnTo>
                    <a:pt x="144" y="20"/>
                  </a:lnTo>
                  <a:lnTo>
                    <a:pt x="125" y="34"/>
                  </a:lnTo>
                  <a:cubicBezTo>
                    <a:pt x="133" y="44"/>
                    <a:pt x="137" y="58"/>
                    <a:pt x="137" y="74"/>
                  </a:cubicBezTo>
                  <a:cubicBezTo>
                    <a:pt x="137" y="92"/>
                    <a:pt x="131" y="107"/>
                    <a:pt x="120" y="119"/>
                  </a:cubicBezTo>
                  <a:cubicBezTo>
                    <a:pt x="109" y="131"/>
                    <a:pt x="95" y="138"/>
                    <a:pt x="77" y="140"/>
                  </a:cubicBezTo>
                  <a:lnTo>
                    <a:pt x="51" y="142"/>
                  </a:lnTo>
                  <a:cubicBezTo>
                    <a:pt x="48" y="143"/>
                    <a:pt x="44" y="144"/>
                    <a:pt x="39" y="146"/>
                  </a:cubicBezTo>
                  <a:cubicBezTo>
                    <a:pt x="33" y="148"/>
                    <a:pt x="31" y="151"/>
                    <a:pt x="31" y="154"/>
                  </a:cubicBezTo>
                  <a:cubicBezTo>
                    <a:pt x="31" y="158"/>
                    <a:pt x="36" y="161"/>
                    <a:pt x="47" y="161"/>
                  </a:cubicBezTo>
                  <a:cubicBezTo>
                    <a:pt x="52" y="161"/>
                    <a:pt x="59" y="160"/>
                    <a:pt x="69" y="158"/>
                  </a:cubicBezTo>
                  <a:cubicBezTo>
                    <a:pt x="79" y="156"/>
                    <a:pt x="86" y="156"/>
                    <a:pt x="91" y="156"/>
                  </a:cubicBezTo>
                  <a:cubicBezTo>
                    <a:pt x="108" y="156"/>
                    <a:pt x="122" y="160"/>
                    <a:pt x="132" y="168"/>
                  </a:cubicBezTo>
                  <a:cubicBezTo>
                    <a:pt x="141" y="176"/>
                    <a:pt x="146" y="188"/>
                    <a:pt x="146" y="202"/>
                  </a:cubicBezTo>
                  <a:cubicBezTo>
                    <a:pt x="146" y="219"/>
                    <a:pt x="139" y="232"/>
                    <a:pt x="124" y="242"/>
                  </a:cubicBezTo>
                  <a:cubicBezTo>
                    <a:pt x="110" y="252"/>
                    <a:pt x="92" y="256"/>
                    <a:pt x="69" y="256"/>
                  </a:cubicBezTo>
                  <a:cubicBezTo>
                    <a:pt x="58" y="256"/>
                    <a:pt x="46" y="254"/>
                    <a:pt x="33" y="250"/>
                  </a:cubicBezTo>
                  <a:cubicBezTo>
                    <a:pt x="21" y="246"/>
                    <a:pt x="11" y="241"/>
                    <a:pt x="3" y="236"/>
                  </a:cubicBezTo>
                  <a:close/>
                  <a:moveTo>
                    <a:pt x="69" y="34"/>
                  </a:moveTo>
                  <a:cubicBezTo>
                    <a:pt x="58" y="34"/>
                    <a:pt x="49" y="37"/>
                    <a:pt x="43" y="45"/>
                  </a:cubicBezTo>
                  <a:cubicBezTo>
                    <a:pt x="36" y="53"/>
                    <a:pt x="32" y="62"/>
                    <a:pt x="32" y="73"/>
                  </a:cubicBezTo>
                  <a:cubicBezTo>
                    <a:pt x="32" y="85"/>
                    <a:pt x="36" y="95"/>
                    <a:pt x="42" y="103"/>
                  </a:cubicBezTo>
                  <a:cubicBezTo>
                    <a:pt x="49" y="111"/>
                    <a:pt x="58" y="115"/>
                    <a:pt x="69" y="115"/>
                  </a:cubicBezTo>
                  <a:cubicBezTo>
                    <a:pt x="80" y="115"/>
                    <a:pt x="89" y="112"/>
                    <a:pt x="95" y="104"/>
                  </a:cubicBezTo>
                  <a:cubicBezTo>
                    <a:pt x="101" y="96"/>
                    <a:pt x="104" y="86"/>
                    <a:pt x="104" y="73"/>
                  </a:cubicBezTo>
                  <a:cubicBezTo>
                    <a:pt x="104" y="62"/>
                    <a:pt x="101" y="53"/>
                    <a:pt x="94" y="45"/>
                  </a:cubicBezTo>
                  <a:cubicBezTo>
                    <a:pt x="88" y="37"/>
                    <a:pt x="79" y="34"/>
                    <a:pt x="69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9" name="Freeform 120"/>
            <p:cNvSpPr>
              <a:spLocks/>
            </p:cNvSpPr>
            <p:nvPr/>
          </p:nvSpPr>
          <p:spPr bwMode="auto">
            <a:xfrm>
              <a:off x="5339" y="3307"/>
              <a:ext cx="24" cy="42"/>
            </a:xfrm>
            <a:custGeom>
              <a:avLst/>
              <a:gdLst>
                <a:gd name="T0" fmla="*/ 93 w 106"/>
                <a:gd name="T1" fmla="*/ 34 h 180"/>
                <a:gd name="T2" fmla="*/ 72 w 106"/>
                <a:gd name="T3" fmla="*/ 27 h 180"/>
                <a:gd name="T4" fmla="*/ 43 w 106"/>
                <a:gd name="T5" fmla="*/ 42 h 180"/>
                <a:gd name="T6" fmla="*/ 31 w 106"/>
                <a:gd name="T7" fmla="*/ 79 h 180"/>
                <a:gd name="T8" fmla="*/ 31 w 106"/>
                <a:gd name="T9" fmla="*/ 180 h 180"/>
                <a:gd name="T10" fmla="*/ 0 w 106"/>
                <a:gd name="T11" fmla="*/ 180 h 180"/>
                <a:gd name="T12" fmla="*/ 0 w 106"/>
                <a:gd name="T13" fmla="*/ 4 h 180"/>
                <a:gd name="T14" fmla="*/ 31 w 106"/>
                <a:gd name="T15" fmla="*/ 4 h 180"/>
                <a:gd name="T16" fmla="*/ 31 w 106"/>
                <a:gd name="T17" fmla="*/ 32 h 180"/>
                <a:gd name="T18" fmla="*/ 82 w 106"/>
                <a:gd name="T19" fmla="*/ 0 h 180"/>
                <a:gd name="T20" fmla="*/ 106 w 106"/>
                <a:gd name="T21" fmla="*/ 3 h 180"/>
                <a:gd name="T22" fmla="*/ 93 w 106"/>
                <a:gd name="T23" fmla="*/ 3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80">
                  <a:moveTo>
                    <a:pt x="93" y="34"/>
                  </a:moveTo>
                  <a:cubicBezTo>
                    <a:pt x="86" y="29"/>
                    <a:pt x="79" y="27"/>
                    <a:pt x="72" y="27"/>
                  </a:cubicBezTo>
                  <a:cubicBezTo>
                    <a:pt x="61" y="27"/>
                    <a:pt x="52" y="32"/>
                    <a:pt x="43" y="42"/>
                  </a:cubicBezTo>
                  <a:cubicBezTo>
                    <a:pt x="35" y="52"/>
                    <a:pt x="31" y="64"/>
                    <a:pt x="31" y="79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32"/>
                  </a:lnTo>
                  <a:cubicBezTo>
                    <a:pt x="42" y="11"/>
                    <a:pt x="59" y="0"/>
                    <a:pt x="82" y="0"/>
                  </a:cubicBezTo>
                  <a:cubicBezTo>
                    <a:pt x="87" y="0"/>
                    <a:pt x="95" y="1"/>
                    <a:pt x="106" y="3"/>
                  </a:cubicBezTo>
                  <a:lnTo>
                    <a:pt x="9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0" name="Freeform 121"/>
            <p:cNvSpPr>
              <a:spLocks noEditPoints="1"/>
            </p:cNvSpPr>
            <p:nvPr/>
          </p:nvSpPr>
          <p:spPr bwMode="auto">
            <a:xfrm>
              <a:off x="5366" y="3307"/>
              <a:ext cx="34" cy="43"/>
            </a:xfrm>
            <a:custGeom>
              <a:avLst/>
              <a:gdLst>
                <a:gd name="T0" fmla="*/ 108 w 150"/>
                <a:gd name="T1" fmla="*/ 159 h 183"/>
                <a:gd name="T2" fmla="*/ 51 w 150"/>
                <a:gd name="T3" fmla="*/ 183 h 183"/>
                <a:gd name="T4" fmla="*/ 15 w 150"/>
                <a:gd name="T5" fmla="*/ 168 h 183"/>
                <a:gd name="T6" fmla="*/ 0 w 150"/>
                <a:gd name="T7" fmla="*/ 130 h 183"/>
                <a:gd name="T8" fmla="*/ 23 w 150"/>
                <a:gd name="T9" fmla="*/ 85 h 183"/>
                <a:gd name="T10" fmla="*/ 83 w 150"/>
                <a:gd name="T11" fmla="*/ 67 h 183"/>
                <a:gd name="T12" fmla="*/ 105 w 150"/>
                <a:gd name="T13" fmla="*/ 71 h 183"/>
                <a:gd name="T14" fmla="*/ 67 w 150"/>
                <a:gd name="T15" fmla="*/ 28 h 183"/>
                <a:gd name="T16" fmla="*/ 22 w 150"/>
                <a:gd name="T17" fmla="*/ 44 h 183"/>
                <a:gd name="T18" fmla="*/ 9 w 150"/>
                <a:gd name="T19" fmla="*/ 18 h 183"/>
                <a:gd name="T20" fmla="*/ 34 w 150"/>
                <a:gd name="T21" fmla="*/ 6 h 183"/>
                <a:gd name="T22" fmla="*/ 64 w 150"/>
                <a:gd name="T23" fmla="*/ 0 h 183"/>
                <a:gd name="T24" fmla="*/ 119 w 150"/>
                <a:gd name="T25" fmla="*/ 18 h 183"/>
                <a:gd name="T26" fmla="*/ 137 w 150"/>
                <a:gd name="T27" fmla="*/ 73 h 183"/>
                <a:gd name="T28" fmla="*/ 137 w 150"/>
                <a:gd name="T29" fmla="*/ 136 h 183"/>
                <a:gd name="T30" fmla="*/ 150 w 150"/>
                <a:gd name="T31" fmla="*/ 167 h 183"/>
                <a:gd name="T32" fmla="*/ 150 w 150"/>
                <a:gd name="T33" fmla="*/ 183 h 183"/>
                <a:gd name="T34" fmla="*/ 122 w 150"/>
                <a:gd name="T35" fmla="*/ 177 h 183"/>
                <a:gd name="T36" fmla="*/ 108 w 150"/>
                <a:gd name="T37" fmla="*/ 159 h 183"/>
                <a:gd name="T38" fmla="*/ 105 w 150"/>
                <a:gd name="T39" fmla="*/ 93 h 183"/>
                <a:gd name="T40" fmla="*/ 85 w 150"/>
                <a:gd name="T41" fmla="*/ 90 h 183"/>
                <a:gd name="T42" fmla="*/ 46 w 150"/>
                <a:gd name="T43" fmla="*/ 102 h 183"/>
                <a:gd name="T44" fmla="*/ 31 w 150"/>
                <a:gd name="T45" fmla="*/ 131 h 183"/>
                <a:gd name="T46" fmla="*/ 63 w 150"/>
                <a:gd name="T47" fmla="*/ 158 h 183"/>
                <a:gd name="T48" fmla="*/ 105 w 150"/>
                <a:gd name="T49" fmla="*/ 136 h 183"/>
                <a:gd name="T50" fmla="*/ 105 w 150"/>
                <a:gd name="T51" fmla="*/ 9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" h="183">
                  <a:moveTo>
                    <a:pt x="108" y="159"/>
                  </a:moveTo>
                  <a:cubicBezTo>
                    <a:pt x="96" y="175"/>
                    <a:pt x="77" y="183"/>
                    <a:pt x="51" y="183"/>
                  </a:cubicBezTo>
                  <a:cubicBezTo>
                    <a:pt x="37" y="183"/>
                    <a:pt x="25" y="178"/>
                    <a:pt x="15" y="168"/>
                  </a:cubicBezTo>
                  <a:cubicBezTo>
                    <a:pt x="5" y="158"/>
                    <a:pt x="0" y="145"/>
                    <a:pt x="0" y="130"/>
                  </a:cubicBezTo>
                  <a:cubicBezTo>
                    <a:pt x="0" y="113"/>
                    <a:pt x="8" y="98"/>
                    <a:pt x="23" y="85"/>
                  </a:cubicBezTo>
                  <a:cubicBezTo>
                    <a:pt x="39" y="73"/>
                    <a:pt x="59" y="67"/>
                    <a:pt x="83" y="67"/>
                  </a:cubicBezTo>
                  <a:cubicBezTo>
                    <a:pt x="90" y="67"/>
                    <a:pt x="97" y="68"/>
                    <a:pt x="105" y="71"/>
                  </a:cubicBezTo>
                  <a:cubicBezTo>
                    <a:pt x="105" y="43"/>
                    <a:pt x="93" y="28"/>
                    <a:pt x="67" y="28"/>
                  </a:cubicBezTo>
                  <a:cubicBezTo>
                    <a:pt x="48" y="28"/>
                    <a:pt x="33" y="34"/>
                    <a:pt x="22" y="44"/>
                  </a:cubicBezTo>
                  <a:lnTo>
                    <a:pt x="9" y="18"/>
                  </a:lnTo>
                  <a:cubicBezTo>
                    <a:pt x="15" y="13"/>
                    <a:pt x="23" y="9"/>
                    <a:pt x="34" y="6"/>
                  </a:cubicBezTo>
                  <a:cubicBezTo>
                    <a:pt x="44" y="2"/>
                    <a:pt x="54" y="0"/>
                    <a:pt x="64" y="0"/>
                  </a:cubicBezTo>
                  <a:cubicBezTo>
                    <a:pt x="89" y="0"/>
                    <a:pt x="108" y="6"/>
                    <a:pt x="119" y="18"/>
                  </a:cubicBezTo>
                  <a:cubicBezTo>
                    <a:pt x="131" y="29"/>
                    <a:pt x="137" y="48"/>
                    <a:pt x="137" y="73"/>
                  </a:cubicBezTo>
                  <a:lnTo>
                    <a:pt x="137" y="136"/>
                  </a:lnTo>
                  <a:cubicBezTo>
                    <a:pt x="137" y="152"/>
                    <a:pt x="141" y="162"/>
                    <a:pt x="150" y="167"/>
                  </a:cubicBezTo>
                  <a:lnTo>
                    <a:pt x="150" y="183"/>
                  </a:lnTo>
                  <a:cubicBezTo>
                    <a:pt x="138" y="183"/>
                    <a:pt x="128" y="181"/>
                    <a:pt x="122" y="177"/>
                  </a:cubicBezTo>
                  <a:cubicBezTo>
                    <a:pt x="116" y="174"/>
                    <a:pt x="111" y="168"/>
                    <a:pt x="108" y="159"/>
                  </a:cubicBezTo>
                  <a:close/>
                  <a:moveTo>
                    <a:pt x="105" y="93"/>
                  </a:moveTo>
                  <a:cubicBezTo>
                    <a:pt x="95" y="91"/>
                    <a:pt x="89" y="90"/>
                    <a:pt x="85" y="90"/>
                  </a:cubicBezTo>
                  <a:cubicBezTo>
                    <a:pt x="69" y="90"/>
                    <a:pt x="56" y="94"/>
                    <a:pt x="46" y="102"/>
                  </a:cubicBezTo>
                  <a:cubicBezTo>
                    <a:pt x="36" y="110"/>
                    <a:pt x="31" y="120"/>
                    <a:pt x="31" y="131"/>
                  </a:cubicBezTo>
                  <a:cubicBezTo>
                    <a:pt x="31" y="149"/>
                    <a:pt x="42" y="158"/>
                    <a:pt x="63" y="158"/>
                  </a:cubicBezTo>
                  <a:cubicBezTo>
                    <a:pt x="79" y="158"/>
                    <a:pt x="93" y="151"/>
                    <a:pt x="105" y="136"/>
                  </a:cubicBezTo>
                  <a:lnTo>
                    <a:pt x="105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1" name="Freeform 122"/>
            <p:cNvSpPr>
              <a:spLocks/>
            </p:cNvSpPr>
            <p:nvPr/>
          </p:nvSpPr>
          <p:spPr bwMode="auto">
            <a:xfrm>
              <a:off x="5408" y="3307"/>
              <a:ext cx="53" cy="42"/>
            </a:xfrm>
            <a:custGeom>
              <a:avLst/>
              <a:gdLst>
                <a:gd name="T0" fmla="*/ 203 w 234"/>
                <a:gd name="T1" fmla="*/ 180 h 180"/>
                <a:gd name="T2" fmla="*/ 203 w 234"/>
                <a:gd name="T3" fmla="*/ 68 h 180"/>
                <a:gd name="T4" fmla="*/ 167 w 234"/>
                <a:gd name="T5" fmla="*/ 27 h 180"/>
                <a:gd name="T6" fmla="*/ 146 w 234"/>
                <a:gd name="T7" fmla="*/ 34 h 180"/>
                <a:gd name="T8" fmla="*/ 133 w 234"/>
                <a:gd name="T9" fmla="*/ 50 h 180"/>
                <a:gd name="T10" fmla="*/ 133 w 234"/>
                <a:gd name="T11" fmla="*/ 180 h 180"/>
                <a:gd name="T12" fmla="*/ 101 w 234"/>
                <a:gd name="T13" fmla="*/ 180 h 180"/>
                <a:gd name="T14" fmla="*/ 101 w 234"/>
                <a:gd name="T15" fmla="*/ 55 h 180"/>
                <a:gd name="T16" fmla="*/ 92 w 234"/>
                <a:gd name="T17" fmla="*/ 34 h 180"/>
                <a:gd name="T18" fmla="*/ 66 w 234"/>
                <a:gd name="T19" fmla="*/ 27 h 180"/>
                <a:gd name="T20" fmla="*/ 46 w 234"/>
                <a:gd name="T21" fmla="*/ 34 h 180"/>
                <a:gd name="T22" fmla="*/ 31 w 234"/>
                <a:gd name="T23" fmla="*/ 50 h 180"/>
                <a:gd name="T24" fmla="*/ 31 w 234"/>
                <a:gd name="T25" fmla="*/ 180 h 180"/>
                <a:gd name="T26" fmla="*/ 0 w 234"/>
                <a:gd name="T27" fmla="*/ 180 h 180"/>
                <a:gd name="T28" fmla="*/ 0 w 234"/>
                <a:gd name="T29" fmla="*/ 4 h 180"/>
                <a:gd name="T30" fmla="*/ 20 w 234"/>
                <a:gd name="T31" fmla="*/ 4 h 180"/>
                <a:gd name="T32" fmla="*/ 30 w 234"/>
                <a:gd name="T33" fmla="*/ 24 h 180"/>
                <a:gd name="T34" fmla="*/ 76 w 234"/>
                <a:gd name="T35" fmla="*/ 0 h 180"/>
                <a:gd name="T36" fmla="*/ 128 w 234"/>
                <a:gd name="T37" fmla="*/ 24 h 180"/>
                <a:gd name="T38" fmla="*/ 148 w 234"/>
                <a:gd name="T39" fmla="*/ 7 h 180"/>
                <a:gd name="T40" fmla="*/ 177 w 234"/>
                <a:gd name="T41" fmla="*/ 0 h 180"/>
                <a:gd name="T42" fmla="*/ 219 w 234"/>
                <a:gd name="T43" fmla="*/ 17 h 180"/>
                <a:gd name="T44" fmla="*/ 234 w 234"/>
                <a:gd name="T45" fmla="*/ 62 h 180"/>
                <a:gd name="T46" fmla="*/ 234 w 234"/>
                <a:gd name="T47" fmla="*/ 180 h 180"/>
                <a:gd name="T48" fmla="*/ 203 w 234"/>
                <a:gd name="T4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180">
                  <a:moveTo>
                    <a:pt x="203" y="180"/>
                  </a:moveTo>
                  <a:lnTo>
                    <a:pt x="203" y="68"/>
                  </a:lnTo>
                  <a:cubicBezTo>
                    <a:pt x="203" y="41"/>
                    <a:pt x="191" y="27"/>
                    <a:pt x="167" y="27"/>
                  </a:cubicBezTo>
                  <a:cubicBezTo>
                    <a:pt x="160" y="27"/>
                    <a:pt x="153" y="29"/>
                    <a:pt x="146" y="34"/>
                  </a:cubicBezTo>
                  <a:cubicBezTo>
                    <a:pt x="140" y="38"/>
                    <a:pt x="135" y="44"/>
                    <a:pt x="133" y="50"/>
                  </a:cubicBezTo>
                  <a:lnTo>
                    <a:pt x="133" y="180"/>
                  </a:lnTo>
                  <a:lnTo>
                    <a:pt x="101" y="180"/>
                  </a:lnTo>
                  <a:lnTo>
                    <a:pt x="101" y="55"/>
                  </a:lnTo>
                  <a:cubicBezTo>
                    <a:pt x="101" y="46"/>
                    <a:pt x="98" y="39"/>
                    <a:pt x="92" y="34"/>
                  </a:cubicBezTo>
                  <a:cubicBezTo>
                    <a:pt x="85" y="29"/>
                    <a:pt x="77" y="27"/>
                    <a:pt x="66" y="27"/>
                  </a:cubicBezTo>
                  <a:cubicBezTo>
                    <a:pt x="60" y="27"/>
                    <a:pt x="53" y="29"/>
                    <a:pt x="46" y="34"/>
                  </a:cubicBezTo>
                  <a:cubicBezTo>
                    <a:pt x="39" y="39"/>
                    <a:pt x="34" y="44"/>
                    <a:pt x="31" y="50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20" y="4"/>
                  </a:lnTo>
                  <a:lnTo>
                    <a:pt x="30" y="24"/>
                  </a:lnTo>
                  <a:cubicBezTo>
                    <a:pt x="42" y="8"/>
                    <a:pt x="57" y="0"/>
                    <a:pt x="76" y="0"/>
                  </a:cubicBezTo>
                  <a:cubicBezTo>
                    <a:pt x="101" y="0"/>
                    <a:pt x="118" y="8"/>
                    <a:pt x="128" y="24"/>
                  </a:cubicBezTo>
                  <a:cubicBezTo>
                    <a:pt x="132" y="17"/>
                    <a:pt x="138" y="12"/>
                    <a:pt x="148" y="7"/>
                  </a:cubicBezTo>
                  <a:cubicBezTo>
                    <a:pt x="157" y="3"/>
                    <a:pt x="167" y="0"/>
                    <a:pt x="177" y="0"/>
                  </a:cubicBezTo>
                  <a:cubicBezTo>
                    <a:pt x="195" y="0"/>
                    <a:pt x="210" y="6"/>
                    <a:pt x="219" y="17"/>
                  </a:cubicBezTo>
                  <a:cubicBezTo>
                    <a:pt x="229" y="27"/>
                    <a:pt x="234" y="43"/>
                    <a:pt x="234" y="62"/>
                  </a:cubicBezTo>
                  <a:lnTo>
                    <a:pt x="234" y="180"/>
                  </a:lnTo>
                  <a:lnTo>
                    <a:pt x="203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2" name="Freeform 123"/>
            <p:cNvSpPr>
              <a:spLocks/>
            </p:cNvSpPr>
            <p:nvPr/>
          </p:nvSpPr>
          <p:spPr bwMode="auto">
            <a:xfrm>
              <a:off x="5490" y="3293"/>
              <a:ext cx="44" cy="57"/>
            </a:xfrm>
            <a:custGeom>
              <a:avLst/>
              <a:gdLst>
                <a:gd name="T0" fmla="*/ 106 w 193"/>
                <a:gd name="T1" fmla="*/ 244 h 244"/>
                <a:gd name="T2" fmla="*/ 90 w 193"/>
                <a:gd name="T3" fmla="*/ 244 h 244"/>
                <a:gd name="T4" fmla="*/ 0 w 193"/>
                <a:gd name="T5" fmla="*/ 0 h 244"/>
                <a:gd name="T6" fmla="*/ 37 w 193"/>
                <a:gd name="T7" fmla="*/ 0 h 244"/>
                <a:gd name="T8" fmla="*/ 98 w 193"/>
                <a:gd name="T9" fmla="*/ 177 h 244"/>
                <a:gd name="T10" fmla="*/ 158 w 193"/>
                <a:gd name="T11" fmla="*/ 0 h 244"/>
                <a:gd name="T12" fmla="*/ 193 w 193"/>
                <a:gd name="T13" fmla="*/ 0 h 244"/>
                <a:gd name="T14" fmla="*/ 106 w 193"/>
                <a:gd name="T1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244">
                  <a:moveTo>
                    <a:pt x="106" y="244"/>
                  </a:moveTo>
                  <a:lnTo>
                    <a:pt x="90" y="244"/>
                  </a:lnTo>
                  <a:lnTo>
                    <a:pt x="0" y="0"/>
                  </a:lnTo>
                  <a:lnTo>
                    <a:pt x="37" y="0"/>
                  </a:lnTo>
                  <a:lnTo>
                    <a:pt x="98" y="177"/>
                  </a:lnTo>
                  <a:lnTo>
                    <a:pt x="158" y="0"/>
                  </a:lnTo>
                  <a:lnTo>
                    <a:pt x="193" y="0"/>
                  </a:lnTo>
                  <a:lnTo>
                    <a:pt x="106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3" name="Freeform 124"/>
            <p:cNvSpPr>
              <a:spLocks noEditPoints="1"/>
            </p:cNvSpPr>
            <p:nvPr/>
          </p:nvSpPr>
          <p:spPr bwMode="auto">
            <a:xfrm>
              <a:off x="5534" y="3287"/>
              <a:ext cx="37" cy="78"/>
            </a:xfrm>
            <a:custGeom>
              <a:avLst/>
              <a:gdLst>
                <a:gd name="T0" fmla="*/ 88 w 162"/>
                <a:gd name="T1" fmla="*/ 295 h 334"/>
                <a:gd name="T2" fmla="*/ 62 w 162"/>
                <a:gd name="T3" fmla="*/ 323 h 334"/>
                <a:gd name="T4" fmla="*/ 19 w 162"/>
                <a:gd name="T5" fmla="*/ 334 h 334"/>
                <a:gd name="T6" fmla="*/ 19 w 162"/>
                <a:gd name="T7" fmla="*/ 307 h 334"/>
                <a:gd name="T8" fmla="*/ 52 w 162"/>
                <a:gd name="T9" fmla="*/ 297 h 334"/>
                <a:gd name="T10" fmla="*/ 66 w 162"/>
                <a:gd name="T11" fmla="*/ 275 h 334"/>
                <a:gd name="T12" fmla="*/ 61 w 162"/>
                <a:gd name="T13" fmla="*/ 247 h 334"/>
                <a:gd name="T14" fmla="*/ 48 w 162"/>
                <a:gd name="T15" fmla="*/ 212 h 334"/>
                <a:gd name="T16" fmla="*/ 0 w 162"/>
                <a:gd name="T17" fmla="*/ 90 h 334"/>
                <a:gd name="T18" fmla="*/ 32 w 162"/>
                <a:gd name="T19" fmla="*/ 90 h 334"/>
                <a:gd name="T20" fmla="*/ 84 w 162"/>
                <a:gd name="T21" fmla="*/ 226 h 334"/>
                <a:gd name="T22" fmla="*/ 130 w 162"/>
                <a:gd name="T23" fmla="*/ 90 h 334"/>
                <a:gd name="T24" fmla="*/ 162 w 162"/>
                <a:gd name="T25" fmla="*/ 90 h 334"/>
                <a:gd name="T26" fmla="*/ 88 w 162"/>
                <a:gd name="T27" fmla="*/ 295 h 334"/>
                <a:gd name="T28" fmla="*/ 123 w 162"/>
                <a:gd name="T29" fmla="*/ 0 h 334"/>
                <a:gd name="T30" fmla="*/ 85 w 162"/>
                <a:gd name="T31" fmla="*/ 55 h 334"/>
                <a:gd name="T32" fmla="*/ 62 w 162"/>
                <a:gd name="T33" fmla="*/ 55 h 334"/>
                <a:gd name="T34" fmla="*/ 90 w 162"/>
                <a:gd name="T35" fmla="*/ 0 h 334"/>
                <a:gd name="T36" fmla="*/ 123 w 162"/>
                <a:gd name="T37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334">
                  <a:moveTo>
                    <a:pt x="88" y="295"/>
                  </a:moveTo>
                  <a:cubicBezTo>
                    <a:pt x="84" y="307"/>
                    <a:pt x="75" y="316"/>
                    <a:pt x="62" y="323"/>
                  </a:cubicBezTo>
                  <a:cubicBezTo>
                    <a:pt x="49" y="331"/>
                    <a:pt x="35" y="334"/>
                    <a:pt x="19" y="334"/>
                  </a:cubicBezTo>
                  <a:lnTo>
                    <a:pt x="19" y="307"/>
                  </a:lnTo>
                  <a:cubicBezTo>
                    <a:pt x="32" y="307"/>
                    <a:pt x="43" y="304"/>
                    <a:pt x="52" y="297"/>
                  </a:cubicBezTo>
                  <a:cubicBezTo>
                    <a:pt x="62" y="291"/>
                    <a:pt x="66" y="284"/>
                    <a:pt x="66" y="275"/>
                  </a:cubicBezTo>
                  <a:cubicBezTo>
                    <a:pt x="66" y="266"/>
                    <a:pt x="65" y="256"/>
                    <a:pt x="61" y="247"/>
                  </a:cubicBezTo>
                  <a:cubicBezTo>
                    <a:pt x="58" y="237"/>
                    <a:pt x="53" y="226"/>
                    <a:pt x="48" y="212"/>
                  </a:cubicBezTo>
                  <a:lnTo>
                    <a:pt x="0" y="90"/>
                  </a:lnTo>
                  <a:lnTo>
                    <a:pt x="32" y="90"/>
                  </a:lnTo>
                  <a:lnTo>
                    <a:pt x="84" y="226"/>
                  </a:lnTo>
                  <a:lnTo>
                    <a:pt x="130" y="90"/>
                  </a:lnTo>
                  <a:lnTo>
                    <a:pt x="162" y="90"/>
                  </a:lnTo>
                  <a:lnTo>
                    <a:pt x="88" y="295"/>
                  </a:lnTo>
                  <a:close/>
                  <a:moveTo>
                    <a:pt x="123" y="0"/>
                  </a:moveTo>
                  <a:lnTo>
                    <a:pt x="85" y="55"/>
                  </a:lnTo>
                  <a:lnTo>
                    <a:pt x="62" y="55"/>
                  </a:lnTo>
                  <a:lnTo>
                    <a:pt x="90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4" name="Freeform 125"/>
            <p:cNvSpPr>
              <a:spLocks/>
            </p:cNvSpPr>
            <p:nvPr/>
          </p:nvSpPr>
          <p:spPr bwMode="auto">
            <a:xfrm>
              <a:off x="5573" y="3308"/>
              <a:ext cx="34" cy="41"/>
            </a:xfrm>
            <a:custGeom>
              <a:avLst/>
              <a:gdLst>
                <a:gd name="T0" fmla="*/ 49 w 146"/>
                <a:gd name="T1" fmla="*/ 148 h 176"/>
                <a:gd name="T2" fmla="*/ 146 w 146"/>
                <a:gd name="T3" fmla="*/ 148 h 176"/>
                <a:gd name="T4" fmla="*/ 146 w 146"/>
                <a:gd name="T5" fmla="*/ 176 h 176"/>
                <a:gd name="T6" fmla="*/ 0 w 146"/>
                <a:gd name="T7" fmla="*/ 176 h 176"/>
                <a:gd name="T8" fmla="*/ 0 w 146"/>
                <a:gd name="T9" fmla="*/ 167 h 176"/>
                <a:gd name="T10" fmla="*/ 100 w 146"/>
                <a:gd name="T11" fmla="*/ 28 h 176"/>
                <a:gd name="T12" fmla="*/ 2 w 146"/>
                <a:gd name="T13" fmla="*/ 28 h 176"/>
                <a:gd name="T14" fmla="*/ 2 w 146"/>
                <a:gd name="T15" fmla="*/ 0 h 176"/>
                <a:gd name="T16" fmla="*/ 145 w 146"/>
                <a:gd name="T17" fmla="*/ 0 h 176"/>
                <a:gd name="T18" fmla="*/ 145 w 146"/>
                <a:gd name="T19" fmla="*/ 9 h 176"/>
                <a:gd name="T20" fmla="*/ 49 w 146"/>
                <a:gd name="T21" fmla="*/ 1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76">
                  <a:moveTo>
                    <a:pt x="49" y="148"/>
                  </a:moveTo>
                  <a:lnTo>
                    <a:pt x="146" y="148"/>
                  </a:lnTo>
                  <a:lnTo>
                    <a:pt x="146" y="176"/>
                  </a:lnTo>
                  <a:lnTo>
                    <a:pt x="0" y="176"/>
                  </a:lnTo>
                  <a:lnTo>
                    <a:pt x="0" y="167"/>
                  </a:lnTo>
                  <a:lnTo>
                    <a:pt x="100" y="28"/>
                  </a:lnTo>
                  <a:lnTo>
                    <a:pt x="2" y="28"/>
                  </a:lnTo>
                  <a:lnTo>
                    <a:pt x="2" y="0"/>
                  </a:lnTo>
                  <a:lnTo>
                    <a:pt x="145" y="0"/>
                  </a:lnTo>
                  <a:lnTo>
                    <a:pt x="145" y="9"/>
                  </a:lnTo>
                  <a:lnTo>
                    <a:pt x="49" y="1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5" name="Freeform 126"/>
            <p:cNvSpPr>
              <a:spLocks/>
            </p:cNvSpPr>
            <p:nvPr/>
          </p:nvSpPr>
          <p:spPr bwMode="auto">
            <a:xfrm>
              <a:off x="5613" y="3291"/>
              <a:ext cx="34" cy="58"/>
            </a:xfrm>
            <a:custGeom>
              <a:avLst/>
              <a:gdLst>
                <a:gd name="T0" fmla="*/ 114 w 148"/>
                <a:gd name="T1" fmla="*/ 248 h 248"/>
                <a:gd name="T2" fmla="*/ 59 w 148"/>
                <a:gd name="T3" fmla="*/ 160 h 248"/>
                <a:gd name="T4" fmla="*/ 31 w 148"/>
                <a:gd name="T5" fmla="*/ 188 h 248"/>
                <a:gd name="T6" fmla="*/ 31 w 148"/>
                <a:gd name="T7" fmla="*/ 248 h 248"/>
                <a:gd name="T8" fmla="*/ 0 w 148"/>
                <a:gd name="T9" fmla="*/ 248 h 248"/>
                <a:gd name="T10" fmla="*/ 0 w 148"/>
                <a:gd name="T11" fmla="*/ 0 h 248"/>
                <a:gd name="T12" fmla="*/ 31 w 148"/>
                <a:gd name="T13" fmla="*/ 0 h 248"/>
                <a:gd name="T14" fmla="*/ 31 w 148"/>
                <a:gd name="T15" fmla="*/ 153 h 248"/>
                <a:gd name="T16" fmla="*/ 99 w 148"/>
                <a:gd name="T17" fmla="*/ 72 h 248"/>
                <a:gd name="T18" fmla="*/ 135 w 148"/>
                <a:gd name="T19" fmla="*/ 72 h 248"/>
                <a:gd name="T20" fmla="*/ 79 w 148"/>
                <a:gd name="T21" fmla="*/ 139 h 248"/>
                <a:gd name="T22" fmla="*/ 148 w 148"/>
                <a:gd name="T23" fmla="*/ 248 h 248"/>
                <a:gd name="T24" fmla="*/ 114 w 148"/>
                <a:gd name="T2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248">
                  <a:moveTo>
                    <a:pt x="114" y="248"/>
                  </a:moveTo>
                  <a:lnTo>
                    <a:pt x="59" y="160"/>
                  </a:lnTo>
                  <a:lnTo>
                    <a:pt x="31" y="188"/>
                  </a:lnTo>
                  <a:lnTo>
                    <a:pt x="31" y="248"/>
                  </a:lnTo>
                  <a:lnTo>
                    <a:pt x="0" y="248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53"/>
                  </a:lnTo>
                  <a:lnTo>
                    <a:pt x="99" y="72"/>
                  </a:lnTo>
                  <a:lnTo>
                    <a:pt x="135" y="72"/>
                  </a:lnTo>
                  <a:lnTo>
                    <a:pt x="79" y="139"/>
                  </a:lnTo>
                  <a:lnTo>
                    <a:pt x="148" y="248"/>
                  </a:lnTo>
                  <a:lnTo>
                    <a:pt x="114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6" name="Freeform 127"/>
            <p:cNvSpPr>
              <a:spLocks/>
            </p:cNvSpPr>
            <p:nvPr/>
          </p:nvSpPr>
          <p:spPr bwMode="auto">
            <a:xfrm>
              <a:off x="5651" y="3308"/>
              <a:ext cx="32" cy="42"/>
            </a:xfrm>
            <a:custGeom>
              <a:avLst/>
              <a:gdLst>
                <a:gd name="T0" fmla="*/ 31 w 143"/>
                <a:gd name="T1" fmla="*/ 0 h 179"/>
                <a:gd name="T2" fmla="*/ 31 w 143"/>
                <a:gd name="T3" fmla="*/ 112 h 179"/>
                <a:gd name="T4" fmla="*/ 67 w 143"/>
                <a:gd name="T5" fmla="*/ 153 h 179"/>
                <a:gd name="T6" fmla="*/ 95 w 143"/>
                <a:gd name="T7" fmla="*/ 144 h 179"/>
                <a:gd name="T8" fmla="*/ 112 w 143"/>
                <a:gd name="T9" fmla="*/ 123 h 179"/>
                <a:gd name="T10" fmla="*/ 112 w 143"/>
                <a:gd name="T11" fmla="*/ 0 h 179"/>
                <a:gd name="T12" fmla="*/ 143 w 143"/>
                <a:gd name="T13" fmla="*/ 0 h 179"/>
                <a:gd name="T14" fmla="*/ 143 w 143"/>
                <a:gd name="T15" fmla="*/ 176 h 179"/>
                <a:gd name="T16" fmla="*/ 112 w 143"/>
                <a:gd name="T17" fmla="*/ 176 h 179"/>
                <a:gd name="T18" fmla="*/ 112 w 143"/>
                <a:gd name="T19" fmla="*/ 151 h 179"/>
                <a:gd name="T20" fmla="*/ 91 w 143"/>
                <a:gd name="T21" fmla="*/ 170 h 179"/>
                <a:gd name="T22" fmla="*/ 60 w 143"/>
                <a:gd name="T23" fmla="*/ 179 h 179"/>
                <a:gd name="T24" fmla="*/ 16 w 143"/>
                <a:gd name="T25" fmla="*/ 162 h 179"/>
                <a:gd name="T26" fmla="*/ 0 w 143"/>
                <a:gd name="T27" fmla="*/ 115 h 179"/>
                <a:gd name="T28" fmla="*/ 0 w 143"/>
                <a:gd name="T29" fmla="*/ 0 h 179"/>
                <a:gd name="T30" fmla="*/ 31 w 143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9">
                  <a:moveTo>
                    <a:pt x="31" y="0"/>
                  </a:moveTo>
                  <a:lnTo>
                    <a:pt x="31" y="112"/>
                  </a:lnTo>
                  <a:cubicBezTo>
                    <a:pt x="31" y="139"/>
                    <a:pt x="43" y="153"/>
                    <a:pt x="67" y="153"/>
                  </a:cubicBezTo>
                  <a:cubicBezTo>
                    <a:pt x="77" y="153"/>
                    <a:pt x="86" y="150"/>
                    <a:pt x="95" y="144"/>
                  </a:cubicBezTo>
                  <a:cubicBezTo>
                    <a:pt x="104" y="138"/>
                    <a:pt x="109" y="131"/>
                    <a:pt x="112" y="123"/>
                  </a:cubicBezTo>
                  <a:lnTo>
                    <a:pt x="112" y="0"/>
                  </a:lnTo>
                  <a:lnTo>
                    <a:pt x="143" y="0"/>
                  </a:lnTo>
                  <a:lnTo>
                    <a:pt x="143" y="176"/>
                  </a:lnTo>
                  <a:lnTo>
                    <a:pt x="112" y="176"/>
                  </a:lnTo>
                  <a:lnTo>
                    <a:pt x="112" y="151"/>
                  </a:lnTo>
                  <a:cubicBezTo>
                    <a:pt x="108" y="158"/>
                    <a:pt x="101" y="164"/>
                    <a:pt x="91" y="170"/>
                  </a:cubicBezTo>
                  <a:cubicBezTo>
                    <a:pt x="80" y="176"/>
                    <a:pt x="70" y="179"/>
                    <a:pt x="60" y="179"/>
                  </a:cubicBezTo>
                  <a:cubicBezTo>
                    <a:pt x="41" y="179"/>
                    <a:pt x="26" y="173"/>
                    <a:pt x="16" y="162"/>
                  </a:cubicBezTo>
                  <a:cubicBezTo>
                    <a:pt x="5" y="151"/>
                    <a:pt x="0" y="135"/>
                    <a:pt x="0" y="115"/>
                  </a:cubicBez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7" name="Freeform 128"/>
            <p:cNvSpPr>
              <a:spLocks/>
            </p:cNvSpPr>
            <p:nvPr/>
          </p:nvSpPr>
          <p:spPr bwMode="auto">
            <a:xfrm>
              <a:off x="5693" y="3307"/>
              <a:ext cx="53" cy="42"/>
            </a:xfrm>
            <a:custGeom>
              <a:avLst/>
              <a:gdLst>
                <a:gd name="T0" fmla="*/ 203 w 234"/>
                <a:gd name="T1" fmla="*/ 180 h 180"/>
                <a:gd name="T2" fmla="*/ 203 w 234"/>
                <a:gd name="T3" fmla="*/ 68 h 180"/>
                <a:gd name="T4" fmla="*/ 167 w 234"/>
                <a:gd name="T5" fmla="*/ 27 h 180"/>
                <a:gd name="T6" fmla="*/ 146 w 234"/>
                <a:gd name="T7" fmla="*/ 34 h 180"/>
                <a:gd name="T8" fmla="*/ 133 w 234"/>
                <a:gd name="T9" fmla="*/ 50 h 180"/>
                <a:gd name="T10" fmla="*/ 133 w 234"/>
                <a:gd name="T11" fmla="*/ 180 h 180"/>
                <a:gd name="T12" fmla="*/ 101 w 234"/>
                <a:gd name="T13" fmla="*/ 180 h 180"/>
                <a:gd name="T14" fmla="*/ 101 w 234"/>
                <a:gd name="T15" fmla="*/ 55 h 180"/>
                <a:gd name="T16" fmla="*/ 92 w 234"/>
                <a:gd name="T17" fmla="*/ 34 h 180"/>
                <a:gd name="T18" fmla="*/ 66 w 234"/>
                <a:gd name="T19" fmla="*/ 27 h 180"/>
                <a:gd name="T20" fmla="*/ 46 w 234"/>
                <a:gd name="T21" fmla="*/ 34 h 180"/>
                <a:gd name="T22" fmla="*/ 31 w 234"/>
                <a:gd name="T23" fmla="*/ 50 h 180"/>
                <a:gd name="T24" fmla="*/ 31 w 234"/>
                <a:gd name="T25" fmla="*/ 180 h 180"/>
                <a:gd name="T26" fmla="*/ 0 w 234"/>
                <a:gd name="T27" fmla="*/ 180 h 180"/>
                <a:gd name="T28" fmla="*/ 0 w 234"/>
                <a:gd name="T29" fmla="*/ 4 h 180"/>
                <a:gd name="T30" fmla="*/ 20 w 234"/>
                <a:gd name="T31" fmla="*/ 4 h 180"/>
                <a:gd name="T32" fmla="*/ 30 w 234"/>
                <a:gd name="T33" fmla="*/ 24 h 180"/>
                <a:gd name="T34" fmla="*/ 75 w 234"/>
                <a:gd name="T35" fmla="*/ 0 h 180"/>
                <a:gd name="T36" fmla="*/ 128 w 234"/>
                <a:gd name="T37" fmla="*/ 24 h 180"/>
                <a:gd name="T38" fmla="*/ 148 w 234"/>
                <a:gd name="T39" fmla="*/ 7 h 180"/>
                <a:gd name="T40" fmla="*/ 177 w 234"/>
                <a:gd name="T41" fmla="*/ 0 h 180"/>
                <a:gd name="T42" fmla="*/ 219 w 234"/>
                <a:gd name="T43" fmla="*/ 17 h 180"/>
                <a:gd name="T44" fmla="*/ 234 w 234"/>
                <a:gd name="T45" fmla="*/ 62 h 180"/>
                <a:gd name="T46" fmla="*/ 234 w 234"/>
                <a:gd name="T47" fmla="*/ 180 h 180"/>
                <a:gd name="T48" fmla="*/ 203 w 234"/>
                <a:gd name="T4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180">
                  <a:moveTo>
                    <a:pt x="203" y="180"/>
                  </a:moveTo>
                  <a:lnTo>
                    <a:pt x="203" y="68"/>
                  </a:lnTo>
                  <a:cubicBezTo>
                    <a:pt x="203" y="41"/>
                    <a:pt x="191" y="27"/>
                    <a:pt x="167" y="27"/>
                  </a:cubicBezTo>
                  <a:cubicBezTo>
                    <a:pt x="160" y="27"/>
                    <a:pt x="153" y="29"/>
                    <a:pt x="146" y="34"/>
                  </a:cubicBezTo>
                  <a:cubicBezTo>
                    <a:pt x="140" y="38"/>
                    <a:pt x="135" y="44"/>
                    <a:pt x="133" y="50"/>
                  </a:cubicBezTo>
                  <a:lnTo>
                    <a:pt x="133" y="180"/>
                  </a:lnTo>
                  <a:lnTo>
                    <a:pt x="101" y="180"/>
                  </a:lnTo>
                  <a:lnTo>
                    <a:pt x="101" y="55"/>
                  </a:lnTo>
                  <a:cubicBezTo>
                    <a:pt x="101" y="46"/>
                    <a:pt x="98" y="39"/>
                    <a:pt x="92" y="34"/>
                  </a:cubicBezTo>
                  <a:cubicBezTo>
                    <a:pt x="85" y="29"/>
                    <a:pt x="77" y="27"/>
                    <a:pt x="66" y="27"/>
                  </a:cubicBezTo>
                  <a:cubicBezTo>
                    <a:pt x="60" y="27"/>
                    <a:pt x="53" y="29"/>
                    <a:pt x="46" y="34"/>
                  </a:cubicBezTo>
                  <a:cubicBezTo>
                    <a:pt x="39" y="39"/>
                    <a:pt x="34" y="44"/>
                    <a:pt x="31" y="50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20" y="4"/>
                  </a:lnTo>
                  <a:lnTo>
                    <a:pt x="30" y="24"/>
                  </a:lnTo>
                  <a:cubicBezTo>
                    <a:pt x="42" y="8"/>
                    <a:pt x="57" y="0"/>
                    <a:pt x="75" y="0"/>
                  </a:cubicBezTo>
                  <a:cubicBezTo>
                    <a:pt x="101" y="0"/>
                    <a:pt x="118" y="8"/>
                    <a:pt x="128" y="24"/>
                  </a:cubicBezTo>
                  <a:cubicBezTo>
                    <a:pt x="132" y="17"/>
                    <a:pt x="138" y="12"/>
                    <a:pt x="148" y="7"/>
                  </a:cubicBezTo>
                  <a:cubicBezTo>
                    <a:pt x="157" y="3"/>
                    <a:pt x="167" y="0"/>
                    <a:pt x="177" y="0"/>
                  </a:cubicBezTo>
                  <a:cubicBezTo>
                    <a:pt x="195" y="0"/>
                    <a:pt x="210" y="6"/>
                    <a:pt x="219" y="17"/>
                  </a:cubicBezTo>
                  <a:cubicBezTo>
                    <a:pt x="229" y="27"/>
                    <a:pt x="234" y="43"/>
                    <a:pt x="234" y="62"/>
                  </a:cubicBezTo>
                  <a:lnTo>
                    <a:pt x="234" y="180"/>
                  </a:lnTo>
                  <a:lnTo>
                    <a:pt x="203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8" name="Freeform 129"/>
            <p:cNvSpPr>
              <a:spLocks/>
            </p:cNvSpPr>
            <p:nvPr/>
          </p:nvSpPr>
          <p:spPr bwMode="auto">
            <a:xfrm>
              <a:off x="5758" y="3339"/>
              <a:ext cx="13" cy="24"/>
            </a:xfrm>
            <a:custGeom>
              <a:avLst/>
              <a:gdLst>
                <a:gd name="T0" fmla="*/ 8 w 56"/>
                <a:gd name="T1" fmla="*/ 105 h 105"/>
                <a:gd name="T2" fmla="*/ 0 w 56"/>
                <a:gd name="T3" fmla="*/ 93 h 105"/>
                <a:gd name="T4" fmla="*/ 28 w 56"/>
                <a:gd name="T5" fmla="*/ 54 h 105"/>
                <a:gd name="T6" fmla="*/ 23 w 56"/>
                <a:gd name="T7" fmla="*/ 39 h 105"/>
                <a:gd name="T8" fmla="*/ 9 w 56"/>
                <a:gd name="T9" fmla="*/ 20 h 105"/>
                <a:gd name="T10" fmla="*/ 16 w 56"/>
                <a:gd name="T11" fmla="*/ 6 h 105"/>
                <a:gd name="T12" fmla="*/ 33 w 56"/>
                <a:gd name="T13" fmla="*/ 0 h 105"/>
                <a:gd name="T14" fmla="*/ 49 w 56"/>
                <a:gd name="T15" fmla="*/ 8 h 105"/>
                <a:gd name="T16" fmla="*/ 56 w 56"/>
                <a:gd name="T17" fmla="*/ 26 h 105"/>
                <a:gd name="T18" fmla="*/ 47 w 56"/>
                <a:gd name="T19" fmla="*/ 66 h 105"/>
                <a:gd name="T20" fmla="*/ 8 w 56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5">
                  <a:moveTo>
                    <a:pt x="8" y="105"/>
                  </a:moveTo>
                  <a:lnTo>
                    <a:pt x="0" y="93"/>
                  </a:lnTo>
                  <a:cubicBezTo>
                    <a:pt x="19" y="78"/>
                    <a:pt x="28" y="65"/>
                    <a:pt x="28" y="54"/>
                  </a:cubicBezTo>
                  <a:cubicBezTo>
                    <a:pt x="28" y="49"/>
                    <a:pt x="27" y="44"/>
                    <a:pt x="23" y="39"/>
                  </a:cubicBezTo>
                  <a:cubicBezTo>
                    <a:pt x="14" y="35"/>
                    <a:pt x="9" y="28"/>
                    <a:pt x="9" y="20"/>
                  </a:cubicBezTo>
                  <a:cubicBezTo>
                    <a:pt x="9" y="14"/>
                    <a:pt x="11" y="9"/>
                    <a:pt x="16" y="6"/>
                  </a:cubicBezTo>
                  <a:cubicBezTo>
                    <a:pt x="20" y="2"/>
                    <a:pt x="26" y="0"/>
                    <a:pt x="33" y="0"/>
                  </a:cubicBezTo>
                  <a:cubicBezTo>
                    <a:pt x="39" y="0"/>
                    <a:pt x="44" y="3"/>
                    <a:pt x="49" y="8"/>
                  </a:cubicBezTo>
                  <a:cubicBezTo>
                    <a:pt x="54" y="13"/>
                    <a:pt x="56" y="19"/>
                    <a:pt x="56" y="26"/>
                  </a:cubicBezTo>
                  <a:cubicBezTo>
                    <a:pt x="56" y="41"/>
                    <a:pt x="53" y="54"/>
                    <a:pt x="47" y="66"/>
                  </a:cubicBezTo>
                  <a:cubicBezTo>
                    <a:pt x="41" y="77"/>
                    <a:pt x="28" y="90"/>
                    <a:pt x="8" y="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9" name="Freeform 130"/>
            <p:cNvSpPr>
              <a:spLocks/>
            </p:cNvSpPr>
            <p:nvPr/>
          </p:nvSpPr>
          <p:spPr bwMode="auto">
            <a:xfrm>
              <a:off x="5790" y="3308"/>
              <a:ext cx="37" cy="42"/>
            </a:xfrm>
            <a:custGeom>
              <a:avLst/>
              <a:gdLst>
                <a:gd name="T0" fmla="*/ 83 w 160"/>
                <a:gd name="T1" fmla="*/ 180 h 180"/>
                <a:gd name="T2" fmla="*/ 75 w 160"/>
                <a:gd name="T3" fmla="*/ 180 h 180"/>
                <a:gd name="T4" fmla="*/ 0 w 160"/>
                <a:gd name="T5" fmla="*/ 0 h 180"/>
                <a:gd name="T6" fmla="*/ 34 w 160"/>
                <a:gd name="T7" fmla="*/ 0 h 180"/>
                <a:gd name="T8" fmla="*/ 80 w 160"/>
                <a:gd name="T9" fmla="*/ 123 h 180"/>
                <a:gd name="T10" fmla="*/ 128 w 160"/>
                <a:gd name="T11" fmla="*/ 0 h 180"/>
                <a:gd name="T12" fmla="*/ 160 w 160"/>
                <a:gd name="T13" fmla="*/ 0 h 180"/>
                <a:gd name="T14" fmla="*/ 83 w 160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80">
                  <a:moveTo>
                    <a:pt x="83" y="180"/>
                  </a:moveTo>
                  <a:lnTo>
                    <a:pt x="75" y="180"/>
                  </a:lnTo>
                  <a:lnTo>
                    <a:pt x="0" y="0"/>
                  </a:lnTo>
                  <a:lnTo>
                    <a:pt x="34" y="0"/>
                  </a:lnTo>
                  <a:lnTo>
                    <a:pt x="80" y="123"/>
                  </a:lnTo>
                  <a:lnTo>
                    <a:pt x="128" y="0"/>
                  </a:lnTo>
                  <a:lnTo>
                    <a:pt x="160" y="0"/>
                  </a:lnTo>
                  <a:lnTo>
                    <a:pt x="83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0" name="Freeform 131"/>
            <p:cNvSpPr>
              <a:spLocks noEditPoints="1"/>
            </p:cNvSpPr>
            <p:nvPr/>
          </p:nvSpPr>
          <p:spPr bwMode="auto">
            <a:xfrm>
              <a:off x="5828" y="3287"/>
              <a:ext cx="37" cy="78"/>
            </a:xfrm>
            <a:custGeom>
              <a:avLst/>
              <a:gdLst>
                <a:gd name="T0" fmla="*/ 88 w 162"/>
                <a:gd name="T1" fmla="*/ 295 h 334"/>
                <a:gd name="T2" fmla="*/ 62 w 162"/>
                <a:gd name="T3" fmla="*/ 323 h 334"/>
                <a:gd name="T4" fmla="*/ 19 w 162"/>
                <a:gd name="T5" fmla="*/ 334 h 334"/>
                <a:gd name="T6" fmla="*/ 19 w 162"/>
                <a:gd name="T7" fmla="*/ 307 h 334"/>
                <a:gd name="T8" fmla="*/ 52 w 162"/>
                <a:gd name="T9" fmla="*/ 297 h 334"/>
                <a:gd name="T10" fmla="*/ 66 w 162"/>
                <a:gd name="T11" fmla="*/ 275 h 334"/>
                <a:gd name="T12" fmla="*/ 61 w 162"/>
                <a:gd name="T13" fmla="*/ 247 h 334"/>
                <a:gd name="T14" fmla="*/ 48 w 162"/>
                <a:gd name="T15" fmla="*/ 212 h 334"/>
                <a:gd name="T16" fmla="*/ 0 w 162"/>
                <a:gd name="T17" fmla="*/ 90 h 334"/>
                <a:gd name="T18" fmla="*/ 32 w 162"/>
                <a:gd name="T19" fmla="*/ 90 h 334"/>
                <a:gd name="T20" fmla="*/ 84 w 162"/>
                <a:gd name="T21" fmla="*/ 226 h 334"/>
                <a:gd name="T22" fmla="*/ 130 w 162"/>
                <a:gd name="T23" fmla="*/ 90 h 334"/>
                <a:gd name="T24" fmla="*/ 162 w 162"/>
                <a:gd name="T25" fmla="*/ 90 h 334"/>
                <a:gd name="T26" fmla="*/ 88 w 162"/>
                <a:gd name="T27" fmla="*/ 295 h 334"/>
                <a:gd name="T28" fmla="*/ 122 w 162"/>
                <a:gd name="T29" fmla="*/ 0 h 334"/>
                <a:gd name="T30" fmla="*/ 85 w 162"/>
                <a:gd name="T31" fmla="*/ 55 h 334"/>
                <a:gd name="T32" fmla="*/ 62 w 162"/>
                <a:gd name="T33" fmla="*/ 55 h 334"/>
                <a:gd name="T34" fmla="*/ 90 w 162"/>
                <a:gd name="T35" fmla="*/ 0 h 334"/>
                <a:gd name="T36" fmla="*/ 122 w 162"/>
                <a:gd name="T37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334">
                  <a:moveTo>
                    <a:pt x="88" y="295"/>
                  </a:moveTo>
                  <a:cubicBezTo>
                    <a:pt x="84" y="307"/>
                    <a:pt x="75" y="316"/>
                    <a:pt x="62" y="323"/>
                  </a:cubicBezTo>
                  <a:cubicBezTo>
                    <a:pt x="49" y="331"/>
                    <a:pt x="35" y="334"/>
                    <a:pt x="19" y="334"/>
                  </a:cubicBezTo>
                  <a:lnTo>
                    <a:pt x="19" y="307"/>
                  </a:lnTo>
                  <a:cubicBezTo>
                    <a:pt x="32" y="307"/>
                    <a:pt x="43" y="304"/>
                    <a:pt x="52" y="297"/>
                  </a:cubicBezTo>
                  <a:cubicBezTo>
                    <a:pt x="62" y="291"/>
                    <a:pt x="66" y="284"/>
                    <a:pt x="66" y="275"/>
                  </a:cubicBezTo>
                  <a:cubicBezTo>
                    <a:pt x="66" y="266"/>
                    <a:pt x="65" y="256"/>
                    <a:pt x="61" y="247"/>
                  </a:cubicBezTo>
                  <a:cubicBezTo>
                    <a:pt x="58" y="237"/>
                    <a:pt x="53" y="226"/>
                    <a:pt x="48" y="212"/>
                  </a:cubicBezTo>
                  <a:lnTo>
                    <a:pt x="0" y="90"/>
                  </a:lnTo>
                  <a:lnTo>
                    <a:pt x="32" y="90"/>
                  </a:lnTo>
                  <a:lnTo>
                    <a:pt x="84" y="226"/>
                  </a:lnTo>
                  <a:lnTo>
                    <a:pt x="130" y="90"/>
                  </a:lnTo>
                  <a:lnTo>
                    <a:pt x="162" y="90"/>
                  </a:lnTo>
                  <a:lnTo>
                    <a:pt x="88" y="295"/>
                  </a:lnTo>
                  <a:close/>
                  <a:moveTo>
                    <a:pt x="122" y="0"/>
                  </a:moveTo>
                  <a:lnTo>
                    <a:pt x="85" y="55"/>
                  </a:lnTo>
                  <a:lnTo>
                    <a:pt x="62" y="55"/>
                  </a:lnTo>
                  <a:lnTo>
                    <a:pt x="90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1" name="Freeform 132"/>
            <p:cNvSpPr>
              <a:spLocks/>
            </p:cNvSpPr>
            <p:nvPr/>
          </p:nvSpPr>
          <p:spPr bwMode="auto">
            <a:xfrm>
              <a:off x="5865" y="3308"/>
              <a:ext cx="37" cy="42"/>
            </a:xfrm>
            <a:custGeom>
              <a:avLst/>
              <a:gdLst>
                <a:gd name="T0" fmla="*/ 84 w 161"/>
                <a:gd name="T1" fmla="*/ 180 h 180"/>
                <a:gd name="T2" fmla="*/ 76 w 161"/>
                <a:gd name="T3" fmla="*/ 180 h 180"/>
                <a:gd name="T4" fmla="*/ 0 w 161"/>
                <a:gd name="T5" fmla="*/ 0 h 180"/>
                <a:gd name="T6" fmla="*/ 34 w 161"/>
                <a:gd name="T7" fmla="*/ 0 h 180"/>
                <a:gd name="T8" fmla="*/ 81 w 161"/>
                <a:gd name="T9" fmla="*/ 123 h 180"/>
                <a:gd name="T10" fmla="*/ 128 w 161"/>
                <a:gd name="T11" fmla="*/ 0 h 180"/>
                <a:gd name="T12" fmla="*/ 161 w 161"/>
                <a:gd name="T13" fmla="*/ 0 h 180"/>
                <a:gd name="T14" fmla="*/ 84 w 161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80">
                  <a:moveTo>
                    <a:pt x="84" y="180"/>
                  </a:moveTo>
                  <a:lnTo>
                    <a:pt x="76" y="180"/>
                  </a:lnTo>
                  <a:lnTo>
                    <a:pt x="0" y="0"/>
                  </a:lnTo>
                  <a:lnTo>
                    <a:pt x="34" y="0"/>
                  </a:lnTo>
                  <a:lnTo>
                    <a:pt x="81" y="123"/>
                  </a:lnTo>
                  <a:lnTo>
                    <a:pt x="128" y="0"/>
                  </a:lnTo>
                  <a:lnTo>
                    <a:pt x="161" y="0"/>
                  </a:lnTo>
                  <a:lnTo>
                    <a:pt x="84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2" name="Freeform 133"/>
            <p:cNvSpPr>
              <a:spLocks noEditPoints="1"/>
            </p:cNvSpPr>
            <p:nvPr/>
          </p:nvSpPr>
          <p:spPr bwMode="auto">
            <a:xfrm>
              <a:off x="5905" y="3307"/>
              <a:ext cx="36" cy="43"/>
            </a:xfrm>
            <a:custGeom>
              <a:avLst/>
              <a:gdLst>
                <a:gd name="T0" fmla="*/ 0 w 159"/>
                <a:gd name="T1" fmla="*/ 91 h 183"/>
                <a:gd name="T2" fmla="*/ 22 w 159"/>
                <a:gd name="T3" fmla="*/ 25 h 183"/>
                <a:gd name="T4" fmla="*/ 79 w 159"/>
                <a:gd name="T5" fmla="*/ 0 h 183"/>
                <a:gd name="T6" fmla="*/ 138 w 159"/>
                <a:gd name="T7" fmla="*/ 24 h 183"/>
                <a:gd name="T8" fmla="*/ 159 w 159"/>
                <a:gd name="T9" fmla="*/ 91 h 183"/>
                <a:gd name="T10" fmla="*/ 137 w 159"/>
                <a:gd name="T11" fmla="*/ 158 h 183"/>
                <a:gd name="T12" fmla="*/ 79 w 159"/>
                <a:gd name="T13" fmla="*/ 183 h 183"/>
                <a:gd name="T14" fmla="*/ 21 w 159"/>
                <a:gd name="T15" fmla="*/ 158 h 183"/>
                <a:gd name="T16" fmla="*/ 0 w 159"/>
                <a:gd name="T17" fmla="*/ 91 h 183"/>
                <a:gd name="T18" fmla="*/ 32 w 159"/>
                <a:gd name="T19" fmla="*/ 91 h 183"/>
                <a:gd name="T20" fmla="*/ 79 w 159"/>
                <a:gd name="T21" fmla="*/ 157 h 183"/>
                <a:gd name="T22" fmla="*/ 113 w 159"/>
                <a:gd name="T23" fmla="*/ 140 h 183"/>
                <a:gd name="T24" fmla="*/ 126 w 159"/>
                <a:gd name="T25" fmla="*/ 91 h 183"/>
                <a:gd name="T26" fmla="*/ 79 w 159"/>
                <a:gd name="T27" fmla="*/ 26 h 183"/>
                <a:gd name="T28" fmla="*/ 45 w 159"/>
                <a:gd name="T29" fmla="*/ 43 h 183"/>
                <a:gd name="T30" fmla="*/ 32 w 159"/>
                <a:gd name="T31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183">
                  <a:moveTo>
                    <a:pt x="0" y="91"/>
                  </a:moveTo>
                  <a:cubicBezTo>
                    <a:pt x="0" y="64"/>
                    <a:pt x="7" y="42"/>
                    <a:pt x="22" y="25"/>
                  </a:cubicBezTo>
                  <a:cubicBezTo>
                    <a:pt x="36" y="9"/>
                    <a:pt x="55" y="0"/>
                    <a:pt x="79" y="0"/>
                  </a:cubicBezTo>
                  <a:cubicBezTo>
                    <a:pt x="104" y="0"/>
                    <a:pt x="124" y="8"/>
                    <a:pt x="138" y="24"/>
                  </a:cubicBezTo>
                  <a:cubicBezTo>
                    <a:pt x="152" y="40"/>
                    <a:pt x="159" y="63"/>
                    <a:pt x="159" y="91"/>
                  </a:cubicBezTo>
                  <a:cubicBezTo>
                    <a:pt x="159" y="120"/>
                    <a:pt x="152" y="142"/>
                    <a:pt x="137" y="158"/>
                  </a:cubicBezTo>
                  <a:cubicBezTo>
                    <a:pt x="123" y="175"/>
                    <a:pt x="104" y="183"/>
                    <a:pt x="79" y="183"/>
                  </a:cubicBezTo>
                  <a:cubicBezTo>
                    <a:pt x="54" y="183"/>
                    <a:pt x="35" y="175"/>
                    <a:pt x="21" y="158"/>
                  </a:cubicBezTo>
                  <a:cubicBezTo>
                    <a:pt x="7" y="141"/>
                    <a:pt x="0" y="119"/>
                    <a:pt x="0" y="91"/>
                  </a:cubicBezTo>
                  <a:close/>
                  <a:moveTo>
                    <a:pt x="32" y="91"/>
                  </a:moveTo>
                  <a:cubicBezTo>
                    <a:pt x="32" y="135"/>
                    <a:pt x="48" y="157"/>
                    <a:pt x="79" y="157"/>
                  </a:cubicBezTo>
                  <a:cubicBezTo>
                    <a:pt x="94" y="157"/>
                    <a:pt x="105" y="151"/>
                    <a:pt x="113" y="140"/>
                  </a:cubicBezTo>
                  <a:cubicBezTo>
                    <a:pt x="122" y="128"/>
                    <a:pt x="126" y="112"/>
                    <a:pt x="126" y="91"/>
                  </a:cubicBezTo>
                  <a:cubicBezTo>
                    <a:pt x="126" y="48"/>
                    <a:pt x="110" y="26"/>
                    <a:pt x="79" y="26"/>
                  </a:cubicBezTo>
                  <a:cubicBezTo>
                    <a:pt x="65" y="26"/>
                    <a:pt x="54" y="32"/>
                    <a:pt x="45" y="43"/>
                  </a:cubicBezTo>
                  <a:cubicBezTo>
                    <a:pt x="37" y="55"/>
                    <a:pt x="32" y="71"/>
                    <a:pt x="32" y="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3" name="Freeform 134"/>
            <p:cNvSpPr>
              <a:spLocks noEditPoints="1"/>
            </p:cNvSpPr>
            <p:nvPr/>
          </p:nvSpPr>
          <p:spPr bwMode="auto">
            <a:xfrm>
              <a:off x="5943" y="3292"/>
              <a:ext cx="21" cy="73"/>
            </a:xfrm>
            <a:custGeom>
              <a:avLst/>
              <a:gdLst>
                <a:gd name="T0" fmla="*/ 68 w 88"/>
                <a:gd name="T1" fmla="*/ 0 h 311"/>
                <a:gd name="T2" fmla="*/ 81 w 88"/>
                <a:gd name="T3" fmla="*/ 6 h 311"/>
                <a:gd name="T4" fmla="*/ 87 w 88"/>
                <a:gd name="T5" fmla="*/ 19 h 311"/>
                <a:gd name="T6" fmla="*/ 81 w 88"/>
                <a:gd name="T7" fmla="*/ 33 h 311"/>
                <a:gd name="T8" fmla="*/ 68 w 88"/>
                <a:gd name="T9" fmla="*/ 39 h 311"/>
                <a:gd name="T10" fmla="*/ 54 w 88"/>
                <a:gd name="T11" fmla="*/ 33 h 311"/>
                <a:gd name="T12" fmla="*/ 49 w 88"/>
                <a:gd name="T13" fmla="*/ 19 h 311"/>
                <a:gd name="T14" fmla="*/ 54 w 88"/>
                <a:gd name="T15" fmla="*/ 6 h 311"/>
                <a:gd name="T16" fmla="*/ 68 w 88"/>
                <a:gd name="T17" fmla="*/ 0 h 311"/>
                <a:gd name="T18" fmla="*/ 0 w 88"/>
                <a:gd name="T19" fmla="*/ 311 h 311"/>
                <a:gd name="T20" fmla="*/ 0 w 88"/>
                <a:gd name="T21" fmla="*/ 284 h 311"/>
                <a:gd name="T22" fmla="*/ 44 w 88"/>
                <a:gd name="T23" fmla="*/ 274 h 311"/>
                <a:gd name="T24" fmla="*/ 56 w 88"/>
                <a:gd name="T25" fmla="*/ 242 h 311"/>
                <a:gd name="T26" fmla="*/ 56 w 88"/>
                <a:gd name="T27" fmla="*/ 93 h 311"/>
                <a:gd name="T28" fmla="*/ 21 w 88"/>
                <a:gd name="T29" fmla="*/ 93 h 311"/>
                <a:gd name="T30" fmla="*/ 21 w 88"/>
                <a:gd name="T31" fmla="*/ 67 h 311"/>
                <a:gd name="T32" fmla="*/ 88 w 88"/>
                <a:gd name="T33" fmla="*/ 67 h 311"/>
                <a:gd name="T34" fmla="*/ 88 w 88"/>
                <a:gd name="T35" fmla="*/ 241 h 311"/>
                <a:gd name="T36" fmla="*/ 66 w 88"/>
                <a:gd name="T37" fmla="*/ 294 h 311"/>
                <a:gd name="T38" fmla="*/ 0 w 88"/>
                <a:gd name="T39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" h="311">
                  <a:moveTo>
                    <a:pt x="68" y="0"/>
                  </a:moveTo>
                  <a:cubicBezTo>
                    <a:pt x="73" y="0"/>
                    <a:pt x="78" y="2"/>
                    <a:pt x="81" y="6"/>
                  </a:cubicBezTo>
                  <a:cubicBezTo>
                    <a:pt x="85" y="10"/>
                    <a:pt x="87" y="14"/>
                    <a:pt x="87" y="19"/>
                  </a:cubicBezTo>
                  <a:cubicBezTo>
                    <a:pt x="87" y="25"/>
                    <a:pt x="85" y="29"/>
                    <a:pt x="81" y="33"/>
                  </a:cubicBezTo>
                  <a:cubicBezTo>
                    <a:pt x="78" y="37"/>
                    <a:pt x="73" y="39"/>
                    <a:pt x="68" y="39"/>
                  </a:cubicBezTo>
                  <a:cubicBezTo>
                    <a:pt x="62" y="39"/>
                    <a:pt x="58" y="37"/>
                    <a:pt x="54" y="33"/>
                  </a:cubicBezTo>
                  <a:cubicBezTo>
                    <a:pt x="50" y="29"/>
                    <a:pt x="49" y="25"/>
                    <a:pt x="49" y="19"/>
                  </a:cubicBezTo>
                  <a:cubicBezTo>
                    <a:pt x="49" y="14"/>
                    <a:pt x="50" y="9"/>
                    <a:pt x="54" y="6"/>
                  </a:cubicBezTo>
                  <a:cubicBezTo>
                    <a:pt x="58" y="2"/>
                    <a:pt x="62" y="0"/>
                    <a:pt x="68" y="0"/>
                  </a:cubicBezTo>
                  <a:close/>
                  <a:moveTo>
                    <a:pt x="0" y="311"/>
                  </a:moveTo>
                  <a:lnTo>
                    <a:pt x="0" y="284"/>
                  </a:lnTo>
                  <a:cubicBezTo>
                    <a:pt x="22" y="284"/>
                    <a:pt x="37" y="280"/>
                    <a:pt x="44" y="274"/>
                  </a:cubicBezTo>
                  <a:cubicBezTo>
                    <a:pt x="52" y="267"/>
                    <a:pt x="56" y="257"/>
                    <a:pt x="56" y="242"/>
                  </a:cubicBezTo>
                  <a:lnTo>
                    <a:pt x="56" y="93"/>
                  </a:lnTo>
                  <a:lnTo>
                    <a:pt x="21" y="93"/>
                  </a:lnTo>
                  <a:lnTo>
                    <a:pt x="21" y="67"/>
                  </a:lnTo>
                  <a:lnTo>
                    <a:pt x="88" y="67"/>
                  </a:lnTo>
                  <a:lnTo>
                    <a:pt x="88" y="241"/>
                  </a:lnTo>
                  <a:cubicBezTo>
                    <a:pt x="88" y="265"/>
                    <a:pt x="80" y="283"/>
                    <a:pt x="66" y="294"/>
                  </a:cubicBezTo>
                  <a:cubicBezTo>
                    <a:pt x="52" y="306"/>
                    <a:pt x="30" y="311"/>
                    <a:pt x="0" y="3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4" name="Freeform 135"/>
            <p:cNvSpPr>
              <a:spLocks noEditPoints="1"/>
            </p:cNvSpPr>
            <p:nvPr/>
          </p:nvSpPr>
          <p:spPr bwMode="auto">
            <a:xfrm>
              <a:off x="5986" y="3307"/>
              <a:ext cx="35" cy="43"/>
            </a:xfrm>
            <a:custGeom>
              <a:avLst/>
              <a:gdLst>
                <a:gd name="T0" fmla="*/ 109 w 151"/>
                <a:gd name="T1" fmla="*/ 159 h 183"/>
                <a:gd name="T2" fmla="*/ 51 w 151"/>
                <a:gd name="T3" fmla="*/ 183 h 183"/>
                <a:gd name="T4" fmla="*/ 15 w 151"/>
                <a:gd name="T5" fmla="*/ 168 h 183"/>
                <a:gd name="T6" fmla="*/ 0 w 151"/>
                <a:gd name="T7" fmla="*/ 130 h 183"/>
                <a:gd name="T8" fmla="*/ 24 w 151"/>
                <a:gd name="T9" fmla="*/ 85 h 183"/>
                <a:gd name="T10" fmla="*/ 83 w 151"/>
                <a:gd name="T11" fmla="*/ 67 h 183"/>
                <a:gd name="T12" fmla="*/ 106 w 151"/>
                <a:gd name="T13" fmla="*/ 71 h 183"/>
                <a:gd name="T14" fmla="*/ 68 w 151"/>
                <a:gd name="T15" fmla="*/ 28 h 183"/>
                <a:gd name="T16" fmla="*/ 23 w 151"/>
                <a:gd name="T17" fmla="*/ 44 h 183"/>
                <a:gd name="T18" fmla="*/ 9 w 151"/>
                <a:gd name="T19" fmla="*/ 18 h 183"/>
                <a:gd name="T20" fmla="*/ 34 w 151"/>
                <a:gd name="T21" fmla="*/ 6 h 183"/>
                <a:gd name="T22" fmla="*/ 64 w 151"/>
                <a:gd name="T23" fmla="*/ 0 h 183"/>
                <a:gd name="T24" fmla="*/ 119 w 151"/>
                <a:gd name="T25" fmla="*/ 18 h 183"/>
                <a:gd name="T26" fmla="*/ 137 w 151"/>
                <a:gd name="T27" fmla="*/ 73 h 183"/>
                <a:gd name="T28" fmla="*/ 137 w 151"/>
                <a:gd name="T29" fmla="*/ 136 h 183"/>
                <a:gd name="T30" fmla="*/ 151 w 151"/>
                <a:gd name="T31" fmla="*/ 167 h 183"/>
                <a:gd name="T32" fmla="*/ 151 w 151"/>
                <a:gd name="T33" fmla="*/ 183 h 183"/>
                <a:gd name="T34" fmla="*/ 122 w 151"/>
                <a:gd name="T35" fmla="*/ 177 h 183"/>
                <a:gd name="T36" fmla="*/ 109 w 151"/>
                <a:gd name="T37" fmla="*/ 159 h 183"/>
                <a:gd name="T38" fmla="*/ 106 w 151"/>
                <a:gd name="T39" fmla="*/ 93 h 183"/>
                <a:gd name="T40" fmla="*/ 85 w 151"/>
                <a:gd name="T41" fmla="*/ 90 h 183"/>
                <a:gd name="T42" fmla="*/ 46 w 151"/>
                <a:gd name="T43" fmla="*/ 102 h 183"/>
                <a:gd name="T44" fmla="*/ 31 w 151"/>
                <a:gd name="T45" fmla="*/ 131 h 183"/>
                <a:gd name="T46" fmla="*/ 64 w 151"/>
                <a:gd name="T47" fmla="*/ 158 h 183"/>
                <a:gd name="T48" fmla="*/ 106 w 151"/>
                <a:gd name="T49" fmla="*/ 136 h 183"/>
                <a:gd name="T50" fmla="*/ 106 w 151"/>
                <a:gd name="T51" fmla="*/ 9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1" h="183">
                  <a:moveTo>
                    <a:pt x="109" y="159"/>
                  </a:moveTo>
                  <a:cubicBezTo>
                    <a:pt x="96" y="175"/>
                    <a:pt x="77" y="183"/>
                    <a:pt x="51" y="183"/>
                  </a:cubicBezTo>
                  <a:cubicBezTo>
                    <a:pt x="37" y="183"/>
                    <a:pt x="25" y="178"/>
                    <a:pt x="15" y="168"/>
                  </a:cubicBezTo>
                  <a:cubicBezTo>
                    <a:pt x="5" y="158"/>
                    <a:pt x="0" y="145"/>
                    <a:pt x="0" y="130"/>
                  </a:cubicBezTo>
                  <a:cubicBezTo>
                    <a:pt x="0" y="113"/>
                    <a:pt x="8" y="98"/>
                    <a:pt x="24" y="85"/>
                  </a:cubicBezTo>
                  <a:cubicBezTo>
                    <a:pt x="39" y="73"/>
                    <a:pt x="59" y="67"/>
                    <a:pt x="83" y="67"/>
                  </a:cubicBezTo>
                  <a:cubicBezTo>
                    <a:pt x="90" y="67"/>
                    <a:pt x="97" y="68"/>
                    <a:pt x="106" y="71"/>
                  </a:cubicBezTo>
                  <a:cubicBezTo>
                    <a:pt x="106" y="43"/>
                    <a:pt x="93" y="28"/>
                    <a:pt x="68" y="28"/>
                  </a:cubicBezTo>
                  <a:cubicBezTo>
                    <a:pt x="48" y="28"/>
                    <a:pt x="33" y="34"/>
                    <a:pt x="23" y="44"/>
                  </a:cubicBezTo>
                  <a:lnTo>
                    <a:pt x="9" y="18"/>
                  </a:lnTo>
                  <a:cubicBezTo>
                    <a:pt x="15" y="13"/>
                    <a:pt x="23" y="9"/>
                    <a:pt x="34" y="6"/>
                  </a:cubicBezTo>
                  <a:cubicBezTo>
                    <a:pt x="44" y="2"/>
                    <a:pt x="54" y="0"/>
                    <a:pt x="64" y="0"/>
                  </a:cubicBezTo>
                  <a:cubicBezTo>
                    <a:pt x="89" y="0"/>
                    <a:pt x="108" y="6"/>
                    <a:pt x="119" y="18"/>
                  </a:cubicBezTo>
                  <a:cubicBezTo>
                    <a:pt x="131" y="29"/>
                    <a:pt x="137" y="48"/>
                    <a:pt x="137" y="73"/>
                  </a:cubicBezTo>
                  <a:lnTo>
                    <a:pt x="137" y="136"/>
                  </a:lnTo>
                  <a:cubicBezTo>
                    <a:pt x="137" y="152"/>
                    <a:pt x="141" y="162"/>
                    <a:pt x="151" y="167"/>
                  </a:cubicBezTo>
                  <a:lnTo>
                    <a:pt x="151" y="183"/>
                  </a:lnTo>
                  <a:cubicBezTo>
                    <a:pt x="138" y="183"/>
                    <a:pt x="128" y="181"/>
                    <a:pt x="122" y="177"/>
                  </a:cubicBezTo>
                  <a:cubicBezTo>
                    <a:pt x="116" y="174"/>
                    <a:pt x="111" y="168"/>
                    <a:pt x="109" y="159"/>
                  </a:cubicBezTo>
                  <a:close/>
                  <a:moveTo>
                    <a:pt x="106" y="93"/>
                  </a:moveTo>
                  <a:cubicBezTo>
                    <a:pt x="96" y="91"/>
                    <a:pt x="89" y="90"/>
                    <a:pt x="85" y="90"/>
                  </a:cubicBezTo>
                  <a:cubicBezTo>
                    <a:pt x="69" y="90"/>
                    <a:pt x="56" y="94"/>
                    <a:pt x="46" y="102"/>
                  </a:cubicBezTo>
                  <a:cubicBezTo>
                    <a:pt x="36" y="110"/>
                    <a:pt x="31" y="120"/>
                    <a:pt x="31" y="131"/>
                  </a:cubicBezTo>
                  <a:cubicBezTo>
                    <a:pt x="31" y="149"/>
                    <a:pt x="42" y="158"/>
                    <a:pt x="64" y="158"/>
                  </a:cubicBezTo>
                  <a:cubicBezTo>
                    <a:pt x="79" y="158"/>
                    <a:pt x="93" y="151"/>
                    <a:pt x="106" y="136"/>
                  </a:cubicBezTo>
                  <a:lnTo>
                    <a:pt x="106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5" name="Freeform 136"/>
            <p:cNvSpPr>
              <a:spLocks/>
            </p:cNvSpPr>
            <p:nvPr/>
          </p:nvSpPr>
          <p:spPr bwMode="auto">
            <a:xfrm>
              <a:off x="6047" y="3308"/>
              <a:ext cx="37" cy="42"/>
            </a:xfrm>
            <a:custGeom>
              <a:avLst/>
              <a:gdLst>
                <a:gd name="T0" fmla="*/ 84 w 161"/>
                <a:gd name="T1" fmla="*/ 180 h 180"/>
                <a:gd name="T2" fmla="*/ 75 w 161"/>
                <a:gd name="T3" fmla="*/ 180 h 180"/>
                <a:gd name="T4" fmla="*/ 0 w 161"/>
                <a:gd name="T5" fmla="*/ 0 h 180"/>
                <a:gd name="T6" fmla="*/ 34 w 161"/>
                <a:gd name="T7" fmla="*/ 0 h 180"/>
                <a:gd name="T8" fmla="*/ 81 w 161"/>
                <a:gd name="T9" fmla="*/ 123 h 180"/>
                <a:gd name="T10" fmla="*/ 128 w 161"/>
                <a:gd name="T11" fmla="*/ 0 h 180"/>
                <a:gd name="T12" fmla="*/ 161 w 161"/>
                <a:gd name="T13" fmla="*/ 0 h 180"/>
                <a:gd name="T14" fmla="*/ 84 w 161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80">
                  <a:moveTo>
                    <a:pt x="84" y="180"/>
                  </a:moveTo>
                  <a:lnTo>
                    <a:pt x="75" y="180"/>
                  </a:lnTo>
                  <a:lnTo>
                    <a:pt x="0" y="0"/>
                  </a:lnTo>
                  <a:lnTo>
                    <a:pt x="34" y="0"/>
                  </a:lnTo>
                  <a:lnTo>
                    <a:pt x="81" y="123"/>
                  </a:lnTo>
                  <a:lnTo>
                    <a:pt x="128" y="0"/>
                  </a:lnTo>
                  <a:lnTo>
                    <a:pt x="161" y="0"/>
                  </a:lnTo>
                  <a:lnTo>
                    <a:pt x="84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6" name="Freeform 137"/>
            <p:cNvSpPr>
              <a:spLocks/>
            </p:cNvSpPr>
            <p:nvPr/>
          </p:nvSpPr>
          <p:spPr bwMode="auto">
            <a:xfrm>
              <a:off x="6085" y="3308"/>
              <a:ext cx="34" cy="41"/>
            </a:xfrm>
            <a:custGeom>
              <a:avLst/>
              <a:gdLst>
                <a:gd name="T0" fmla="*/ 49 w 147"/>
                <a:gd name="T1" fmla="*/ 148 h 176"/>
                <a:gd name="T2" fmla="*/ 147 w 147"/>
                <a:gd name="T3" fmla="*/ 148 h 176"/>
                <a:gd name="T4" fmla="*/ 147 w 147"/>
                <a:gd name="T5" fmla="*/ 176 h 176"/>
                <a:gd name="T6" fmla="*/ 0 w 147"/>
                <a:gd name="T7" fmla="*/ 176 h 176"/>
                <a:gd name="T8" fmla="*/ 0 w 147"/>
                <a:gd name="T9" fmla="*/ 167 h 176"/>
                <a:gd name="T10" fmla="*/ 100 w 147"/>
                <a:gd name="T11" fmla="*/ 28 h 176"/>
                <a:gd name="T12" fmla="*/ 2 w 147"/>
                <a:gd name="T13" fmla="*/ 28 h 176"/>
                <a:gd name="T14" fmla="*/ 2 w 147"/>
                <a:gd name="T15" fmla="*/ 0 h 176"/>
                <a:gd name="T16" fmla="*/ 146 w 147"/>
                <a:gd name="T17" fmla="*/ 0 h 176"/>
                <a:gd name="T18" fmla="*/ 146 w 147"/>
                <a:gd name="T19" fmla="*/ 9 h 176"/>
                <a:gd name="T20" fmla="*/ 49 w 147"/>
                <a:gd name="T21" fmla="*/ 1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76">
                  <a:moveTo>
                    <a:pt x="49" y="148"/>
                  </a:moveTo>
                  <a:lnTo>
                    <a:pt x="147" y="148"/>
                  </a:lnTo>
                  <a:lnTo>
                    <a:pt x="147" y="176"/>
                  </a:lnTo>
                  <a:lnTo>
                    <a:pt x="0" y="176"/>
                  </a:lnTo>
                  <a:lnTo>
                    <a:pt x="0" y="167"/>
                  </a:lnTo>
                  <a:lnTo>
                    <a:pt x="100" y="28"/>
                  </a:lnTo>
                  <a:lnTo>
                    <a:pt x="2" y="28"/>
                  </a:lnTo>
                  <a:lnTo>
                    <a:pt x="2" y="0"/>
                  </a:lnTo>
                  <a:lnTo>
                    <a:pt x="146" y="0"/>
                  </a:lnTo>
                  <a:lnTo>
                    <a:pt x="146" y="9"/>
                  </a:lnTo>
                  <a:lnTo>
                    <a:pt x="49" y="1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7" name="Freeform 138"/>
            <p:cNvSpPr>
              <a:spLocks noEditPoints="1"/>
            </p:cNvSpPr>
            <p:nvPr/>
          </p:nvSpPr>
          <p:spPr bwMode="auto">
            <a:xfrm>
              <a:off x="6123" y="3291"/>
              <a:ext cx="34" cy="59"/>
            </a:xfrm>
            <a:custGeom>
              <a:avLst/>
              <a:gdLst>
                <a:gd name="T0" fmla="*/ 121 w 152"/>
                <a:gd name="T1" fmla="*/ 247 h 251"/>
                <a:gd name="T2" fmla="*/ 121 w 152"/>
                <a:gd name="T3" fmla="*/ 234 h 251"/>
                <a:gd name="T4" fmla="*/ 74 w 152"/>
                <a:gd name="T5" fmla="*/ 251 h 251"/>
                <a:gd name="T6" fmla="*/ 20 w 152"/>
                <a:gd name="T7" fmla="*/ 227 h 251"/>
                <a:gd name="T8" fmla="*/ 0 w 152"/>
                <a:gd name="T9" fmla="*/ 164 h 251"/>
                <a:gd name="T10" fmla="*/ 23 w 152"/>
                <a:gd name="T11" fmla="*/ 96 h 251"/>
                <a:gd name="T12" fmla="*/ 80 w 152"/>
                <a:gd name="T13" fmla="*/ 68 h 251"/>
                <a:gd name="T14" fmla="*/ 121 w 152"/>
                <a:gd name="T15" fmla="*/ 81 h 251"/>
                <a:gd name="T16" fmla="*/ 121 w 152"/>
                <a:gd name="T17" fmla="*/ 0 h 251"/>
                <a:gd name="T18" fmla="*/ 152 w 152"/>
                <a:gd name="T19" fmla="*/ 0 h 251"/>
                <a:gd name="T20" fmla="*/ 152 w 152"/>
                <a:gd name="T21" fmla="*/ 247 h 251"/>
                <a:gd name="T22" fmla="*/ 121 w 152"/>
                <a:gd name="T23" fmla="*/ 247 h 251"/>
                <a:gd name="T24" fmla="*/ 121 w 152"/>
                <a:gd name="T25" fmla="*/ 112 h 251"/>
                <a:gd name="T26" fmla="*/ 89 w 152"/>
                <a:gd name="T27" fmla="*/ 95 h 251"/>
                <a:gd name="T28" fmla="*/ 48 w 152"/>
                <a:gd name="T29" fmla="*/ 113 h 251"/>
                <a:gd name="T30" fmla="*/ 33 w 152"/>
                <a:gd name="T31" fmla="*/ 161 h 251"/>
                <a:gd name="T32" fmla="*/ 90 w 152"/>
                <a:gd name="T33" fmla="*/ 225 h 251"/>
                <a:gd name="T34" fmla="*/ 108 w 152"/>
                <a:gd name="T35" fmla="*/ 220 h 251"/>
                <a:gd name="T36" fmla="*/ 121 w 152"/>
                <a:gd name="T37" fmla="*/ 210 h 251"/>
                <a:gd name="T38" fmla="*/ 121 w 152"/>
                <a:gd name="T39" fmla="*/ 11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2" h="251">
                  <a:moveTo>
                    <a:pt x="121" y="247"/>
                  </a:moveTo>
                  <a:lnTo>
                    <a:pt x="121" y="234"/>
                  </a:lnTo>
                  <a:cubicBezTo>
                    <a:pt x="110" y="245"/>
                    <a:pt x="95" y="251"/>
                    <a:pt x="74" y="251"/>
                  </a:cubicBezTo>
                  <a:cubicBezTo>
                    <a:pt x="52" y="251"/>
                    <a:pt x="34" y="243"/>
                    <a:pt x="20" y="227"/>
                  </a:cubicBezTo>
                  <a:cubicBezTo>
                    <a:pt x="7" y="211"/>
                    <a:pt x="0" y="190"/>
                    <a:pt x="0" y="164"/>
                  </a:cubicBezTo>
                  <a:cubicBezTo>
                    <a:pt x="0" y="138"/>
                    <a:pt x="8" y="115"/>
                    <a:pt x="23" y="96"/>
                  </a:cubicBezTo>
                  <a:cubicBezTo>
                    <a:pt x="39" y="78"/>
                    <a:pt x="58" y="68"/>
                    <a:pt x="80" y="68"/>
                  </a:cubicBezTo>
                  <a:cubicBezTo>
                    <a:pt x="98" y="68"/>
                    <a:pt x="112" y="73"/>
                    <a:pt x="121" y="81"/>
                  </a:cubicBezTo>
                  <a:lnTo>
                    <a:pt x="121" y="0"/>
                  </a:lnTo>
                  <a:lnTo>
                    <a:pt x="152" y="0"/>
                  </a:lnTo>
                  <a:lnTo>
                    <a:pt x="152" y="247"/>
                  </a:lnTo>
                  <a:lnTo>
                    <a:pt x="121" y="247"/>
                  </a:lnTo>
                  <a:close/>
                  <a:moveTo>
                    <a:pt x="121" y="112"/>
                  </a:moveTo>
                  <a:cubicBezTo>
                    <a:pt x="113" y="101"/>
                    <a:pt x="102" y="95"/>
                    <a:pt x="89" y="95"/>
                  </a:cubicBezTo>
                  <a:cubicBezTo>
                    <a:pt x="72" y="95"/>
                    <a:pt x="58" y="101"/>
                    <a:pt x="48" y="113"/>
                  </a:cubicBezTo>
                  <a:cubicBezTo>
                    <a:pt x="38" y="126"/>
                    <a:pt x="33" y="142"/>
                    <a:pt x="33" y="161"/>
                  </a:cubicBezTo>
                  <a:cubicBezTo>
                    <a:pt x="33" y="203"/>
                    <a:pt x="52" y="225"/>
                    <a:pt x="90" y="225"/>
                  </a:cubicBezTo>
                  <a:cubicBezTo>
                    <a:pt x="95" y="225"/>
                    <a:pt x="101" y="223"/>
                    <a:pt x="108" y="220"/>
                  </a:cubicBezTo>
                  <a:cubicBezTo>
                    <a:pt x="115" y="217"/>
                    <a:pt x="119" y="213"/>
                    <a:pt x="121" y="210"/>
                  </a:cubicBezTo>
                  <a:lnTo>
                    <a:pt x="121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8" name="Freeform 139"/>
            <p:cNvSpPr>
              <a:spLocks noEditPoints="1"/>
            </p:cNvSpPr>
            <p:nvPr/>
          </p:nvSpPr>
          <p:spPr bwMode="auto">
            <a:xfrm>
              <a:off x="6164" y="3287"/>
              <a:ext cx="38" cy="63"/>
            </a:xfrm>
            <a:custGeom>
              <a:avLst/>
              <a:gdLst>
                <a:gd name="T0" fmla="*/ 160 w 163"/>
                <a:gd name="T1" fmla="*/ 182 h 270"/>
                <a:gd name="T2" fmla="*/ 33 w 163"/>
                <a:gd name="T3" fmla="*/ 182 h 270"/>
                <a:gd name="T4" fmla="*/ 50 w 163"/>
                <a:gd name="T5" fmla="*/ 229 h 270"/>
                <a:gd name="T6" fmla="*/ 89 w 163"/>
                <a:gd name="T7" fmla="*/ 244 h 270"/>
                <a:gd name="T8" fmla="*/ 133 w 163"/>
                <a:gd name="T9" fmla="*/ 228 h 270"/>
                <a:gd name="T10" fmla="*/ 147 w 163"/>
                <a:gd name="T11" fmla="*/ 250 h 270"/>
                <a:gd name="T12" fmla="*/ 124 w 163"/>
                <a:gd name="T13" fmla="*/ 263 h 270"/>
                <a:gd name="T14" fmla="*/ 83 w 163"/>
                <a:gd name="T15" fmla="*/ 270 h 270"/>
                <a:gd name="T16" fmla="*/ 26 w 163"/>
                <a:gd name="T17" fmla="*/ 247 h 270"/>
                <a:gd name="T18" fmla="*/ 0 w 163"/>
                <a:gd name="T19" fmla="*/ 181 h 270"/>
                <a:gd name="T20" fmla="*/ 27 w 163"/>
                <a:gd name="T21" fmla="*/ 111 h 270"/>
                <a:gd name="T22" fmla="*/ 83 w 163"/>
                <a:gd name="T23" fmla="*/ 87 h 270"/>
                <a:gd name="T24" fmla="*/ 142 w 163"/>
                <a:gd name="T25" fmla="*/ 109 h 270"/>
                <a:gd name="T26" fmla="*/ 163 w 163"/>
                <a:gd name="T27" fmla="*/ 163 h 270"/>
                <a:gd name="T28" fmla="*/ 160 w 163"/>
                <a:gd name="T29" fmla="*/ 182 h 270"/>
                <a:gd name="T30" fmla="*/ 84 w 163"/>
                <a:gd name="T31" fmla="*/ 114 h 270"/>
                <a:gd name="T32" fmla="*/ 49 w 163"/>
                <a:gd name="T33" fmla="*/ 127 h 270"/>
                <a:gd name="T34" fmla="*/ 34 w 163"/>
                <a:gd name="T35" fmla="*/ 159 h 270"/>
                <a:gd name="T36" fmla="*/ 132 w 163"/>
                <a:gd name="T37" fmla="*/ 159 h 270"/>
                <a:gd name="T38" fmla="*/ 120 w 163"/>
                <a:gd name="T39" fmla="*/ 127 h 270"/>
                <a:gd name="T40" fmla="*/ 84 w 163"/>
                <a:gd name="T41" fmla="*/ 114 h 270"/>
                <a:gd name="T42" fmla="*/ 139 w 163"/>
                <a:gd name="T43" fmla="*/ 1 h 270"/>
                <a:gd name="T44" fmla="*/ 89 w 163"/>
                <a:gd name="T45" fmla="*/ 56 h 270"/>
                <a:gd name="T46" fmla="*/ 71 w 163"/>
                <a:gd name="T47" fmla="*/ 56 h 270"/>
                <a:gd name="T48" fmla="*/ 23 w 163"/>
                <a:gd name="T49" fmla="*/ 0 h 270"/>
                <a:gd name="T50" fmla="*/ 51 w 163"/>
                <a:gd name="T51" fmla="*/ 0 h 270"/>
                <a:gd name="T52" fmla="*/ 80 w 163"/>
                <a:gd name="T53" fmla="*/ 32 h 270"/>
                <a:gd name="T54" fmla="*/ 107 w 163"/>
                <a:gd name="T55" fmla="*/ 1 h 270"/>
                <a:gd name="T56" fmla="*/ 139 w 163"/>
                <a:gd name="T57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3" h="270">
                  <a:moveTo>
                    <a:pt x="160" y="182"/>
                  </a:moveTo>
                  <a:lnTo>
                    <a:pt x="33" y="182"/>
                  </a:lnTo>
                  <a:cubicBezTo>
                    <a:pt x="33" y="202"/>
                    <a:pt x="39" y="218"/>
                    <a:pt x="50" y="229"/>
                  </a:cubicBezTo>
                  <a:cubicBezTo>
                    <a:pt x="60" y="239"/>
                    <a:pt x="73" y="244"/>
                    <a:pt x="89" y="244"/>
                  </a:cubicBezTo>
                  <a:cubicBezTo>
                    <a:pt x="107" y="244"/>
                    <a:pt x="121" y="238"/>
                    <a:pt x="133" y="228"/>
                  </a:cubicBezTo>
                  <a:lnTo>
                    <a:pt x="147" y="250"/>
                  </a:lnTo>
                  <a:cubicBezTo>
                    <a:pt x="142" y="255"/>
                    <a:pt x="134" y="259"/>
                    <a:pt x="124" y="263"/>
                  </a:cubicBezTo>
                  <a:cubicBezTo>
                    <a:pt x="112" y="268"/>
                    <a:pt x="98" y="270"/>
                    <a:pt x="83" y="270"/>
                  </a:cubicBezTo>
                  <a:cubicBezTo>
                    <a:pt x="60" y="270"/>
                    <a:pt x="42" y="262"/>
                    <a:pt x="26" y="247"/>
                  </a:cubicBezTo>
                  <a:cubicBezTo>
                    <a:pt x="9" y="231"/>
                    <a:pt x="0" y="209"/>
                    <a:pt x="0" y="181"/>
                  </a:cubicBezTo>
                  <a:cubicBezTo>
                    <a:pt x="0" y="152"/>
                    <a:pt x="9" y="128"/>
                    <a:pt x="27" y="111"/>
                  </a:cubicBezTo>
                  <a:cubicBezTo>
                    <a:pt x="43" y="95"/>
                    <a:pt x="61" y="87"/>
                    <a:pt x="83" y="87"/>
                  </a:cubicBezTo>
                  <a:cubicBezTo>
                    <a:pt x="108" y="87"/>
                    <a:pt x="128" y="94"/>
                    <a:pt x="142" y="109"/>
                  </a:cubicBezTo>
                  <a:cubicBezTo>
                    <a:pt x="156" y="122"/>
                    <a:pt x="163" y="140"/>
                    <a:pt x="163" y="163"/>
                  </a:cubicBezTo>
                  <a:cubicBezTo>
                    <a:pt x="163" y="170"/>
                    <a:pt x="162" y="176"/>
                    <a:pt x="160" y="182"/>
                  </a:cubicBezTo>
                  <a:close/>
                  <a:moveTo>
                    <a:pt x="84" y="114"/>
                  </a:moveTo>
                  <a:cubicBezTo>
                    <a:pt x="71" y="114"/>
                    <a:pt x="59" y="118"/>
                    <a:pt x="49" y="127"/>
                  </a:cubicBezTo>
                  <a:cubicBezTo>
                    <a:pt x="40" y="136"/>
                    <a:pt x="35" y="146"/>
                    <a:pt x="34" y="159"/>
                  </a:cubicBezTo>
                  <a:lnTo>
                    <a:pt x="132" y="159"/>
                  </a:lnTo>
                  <a:cubicBezTo>
                    <a:pt x="132" y="146"/>
                    <a:pt x="128" y="136"/>
                    <a:pt x="120" y="127"/>
                  </a:cubicBezTo>
                  <a:cubicBezTo>
                    <a:pt x="111" y="118"/>
                    <a:pt x="99" y="114"/>
                    <a:pt x="84" y="114"/>
                  </a:cubicBezTo>
                  <a:close/>
                  <a:moveTo>
                    <a:pt x="139" y="1"/>
                  </a:moveTo>
                  <a:lnTo>
                    <a:pt x="89" y="56"/>
                  </a:lnTo>
                  <a:lnTo>
                    <a:pt x="71" y="56"/>
                  </a:lnTo>
                  <a:lnTo>
                    <a:pt x="23" y="0"/>
                  </a:lnTo>
                  <a:lnTo>
                    <a:pt x="51" y="0"/>
                  </a:lnTo>
                  <a:lnTo>
                    <a:pt x="80" y="32"/>
                  </a:lnTo>
                  <a:lnTo>
                    <a:pt x="107" y="1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9" name="Freeform 140"/>
            <p:cNvSpPr>
              <a:spLocks/>
            </p:cNvSpPr>
            <p:nvPr/>
          </p:nvSpPr>
          <p:spPr bwMode="auto">
            <a:xfrm>
              <a:off x="6209" y="3291"/>
              <a:ext cx="14" cy="59"/>
            </a:xfrm>
            <a:custGeom>
              <a:avLst/>
              <a:gdLst>
                <a:gd name="T0" fmla="*/ 0 w 61"/>
                <a:gd name="T1" fmla="*/ 198 h 251"/>
                <a:gd name="T2" fmla="*/ 0 w 61"/>
                <a:gd name="T3" fmla="*/ 0 h 251"/>
                <a:gd name="T4" fmla="*/ 31 w 61"/>
                <a:gd name="T5" fmla="*/ 0 h 251"/>
                <a:gd name="T6" fmla="*/ 31 w 61"/>
                <a:gd name="T7" fmla="*/ 193 h 251"/>
                <a:gd name="T8" fmla="*/ 39 w 61"/>
                <a:gd name="T9" fmla="*/ 215 h 251"/>
                <a:gd name="T10" fmla="*/ 61 w 61"/>
                <a:gd name="T11" fmla="*/ 223 h 251"/>
                <a:gd name="T12" fmla="*/ 61 w 61"/>
                <a:gd name="T13" fmla="*/ 251 h 251"/>
                <a:gd name="T14" fmla="*/ 0 w 61"/>
                <a:gd name="T15" fmla="*/ 19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51">
                  <a:moveTo>
                    <a:pt x="0" y="198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93"/>
                  </a:lnTo>
                  <a:cubicBezTo>
                    <a:pt x="31" y="202"/>
                    <a:pt x="34" y="209"/>
                    <a:pt x="39" y="215"/>
                  </a:cubicBezTo>
                  <a:cubicBezTo>
                    <a:pt x="45" y="220"/>
                    <a:pt x="52" y="223"/>
                    <a:pt x="61" y="223"/>
                  </a:cubicBezTo>
                  <a:lnTo>
                    <a:pt x="61" y="251"/>
                  </a:lnTo>
                  <a:cubicBezTo>
                    <a:pt x="20" y="251"/>
                    <a:pt x="0" y="233"/>
                    <a:pt x="0" y="1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50" name="Freeform 141"/>
            <p:cNvSpPr>
              <a:spLocks noEditPoints="1"/>
            </p:cNvSpPr>
            <p:nvPr/>
          </p:nvSpPr>
          <p:spPr bwMode="auto">
            <a:xfrm>
              <a:off x="6229" y="3287"/>
              <a:ext cx="34" cy="63"/>
            </a:xfrm>
            <a:custGeom>
              <a:avLst/>
              <a:gdLst>
                <a:gd name="T0" fmla="*/ 108 w 150"/>
                <a:gd name="T1" fmla="*/ 245 h 269"/>
                <a:gd name="T2" fmla="*/ 51 w 150"/>
                <a:gd name="T3" fmla="*/ 269 h 269"/>
                <a:gd name="T4" fmla="*/ 15 w 150"/>
                <a:gd name="T5" fmla="*/ 254 h 269"/>
                <a:gd name="T6" fmla="*/ 0 w 150"/>
                <a:gd name="T7" fmla="*/ 216 h 269"/>
                <a:gd name="T8" fmla="*/ 23 w 150"/>
                <a:gd name="T9" fmla="*/ 171 h 269"/>
                <a:gd name="T10" fmla="*/ 83 w 150"/>
                <a:gd name="T11" fmla="*/ 153 h 269"/>
                <a:gd name="T12" fmla="*/ 105 w 150"/>
                <a:gd name="T13" fmla="*/ 157 h 269"/>
                <a:gd name="T14" fmla="*/ 67 w 150"/>
                <a:gd name="T15" fmla="*/ 114 h 269"/>
                <a:gd name="T16" fmla="*/ 22 w 150"/>
                <a:gd name="T17" fmla="*/ 130 h 269"/>
                <a:gd name="T18" fmla="*/ 9 w 150"/>
                <a:gd name="T19" fmla="*/ 104 h 269"/>
                <a:gd name="T20" fmla="*/ 33 w 150"/>
                <a:gd name="T21" fmla="*/ 92 h 269"/>
                <a:gd name="T22" fmla="*/ 63 w 150"/>
                <a:gd name="T23" fmla="*/ 86 h 269"/>
                <a:gd name="T24" fmla="*/ 119 w 150"/>
                <a:gd name="T25" fmla="*/ 104 h 269"/>
                <a:gd name="T26" fmla="*/ 136 w 150"/>
                <a:gd name="T27" fmla="*/ 159 h 269"/>
                <a:gd name="T28" fmla="*/ 136 w 150"/>
                <a:gd name="T29" fmla="*/ 222 h 269"/>
                <a:gd name="T30" fmla="*/ 150 w 150"/>
                <a:gd name="T31" fmla="*/ 253 h 269"/>
                <a:gd name="T32" fmla="*/ 150 w 150"/>
                <a:gd name="T33" fmla="*/ 269 h 269"/>
                <a:gd name="T34" fmla="*/ 122 w 150"/>
                <a:gd name="T35" fmla="*/ 263 h 269"/>
                <a:gd name="T36" fmla="*/ 108 w 150"/>
                <a:gd name="T37" fmla="*/ 245 h 269"/>
                <a:gd name="T38" fmla="*/ 105 w 150"/>
                <a:gd name="T39" fmla="*/ 179 h 269"/>
                <a:gd name="T40" fmla="*/ 84 w 150"/>
                <a:gd name="T41" fmla="*/ 176 h 269"/>
                <a:gd name="T42" fmla="*/ 46 w 150"/>
                <a:gd name="T43" fmla="*/ 188 h 269"/>
                <a:gd name="T44" fmla="*/ 31 w 150"/>
                <a:gd name="T45" fmla="*/ 217 h 269"/>
                <a:gd name="T46" fmla="*/ 63 w 150"/>
                <a:gd name="T47" fmla="*/ 244 h 269"/>
                <a:gd name="T48" fmla="*/ 105 w 150"/>
                <a:gd name="T49" fmla="*/ 222 h 269"/>
                <a:gd name="T50" fmla="*/ 105 w 150"/>
                <a:gd name="T51" fmla="*/ 179 h 269"/>
                <a:gd name="T52" fmla="*/ 112 w 150"/>
                <a:gd name="T53" fmla="*/ 0 h 269"/>
                <a:gd name="T54" fmla="*/ 75 w 150"/>
                <a:gd name="T55" fmla="*/ 55 h 269"/>
                <a:gd name="T56" fmla="*/ 52 w 150"/>
                <a:gd name="T57" fmla="*/ 55 h 269"/>
                <a:gd name="T58" fmla="*/ 80 w 150"/>
                <a:gd name="T59" fmla="*/ 0 h 269"/>
                <a:gd name="T60" fmla="*/ 112 w 150"/>
                <a:gd name="T6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269">
                  <a:moveTo>
                    <a:pt x="108" y="245"/>
                  </a:moveTo>
                  <a:cubicBezTo>
                    <a:pt x="96" y="261"/>
                    <a:pt x="76" y="269"/>
                    <a:pt x="51" y="269"/>
                  </a:cubicBezTo>
                  <a:cubicBezTo>
                    <a:pt x="37" y="269"/>
                    <a:pt x="25" y="264"/>
                    <a:pt x="15" y="254"/>
                  </a:cubicBezTo>
                  <a:cubicBezTo>
                    <a:pt x="5" y="244"/>
                    <a:pt x="0" y="231"/>
                    <a:pt x="0" y="216"/>
                  </a:cubicBezTo>
                  <a:cubicBezTo>
                    <a:pt x="0" y="199"/>
                    <a:pt x="7" y="184"/>
                    <a:pt x="23" y="171"/>
                  </a:cubicBezTo>
                  <a:cubicBezTo>
                    <a:pt x="39" y="159"/>
                    <a:pt x="59" y="153"/>
                    <a:pt x="83" y="153"/>
                  </a:cubicBezTo>
                  <a:cubicBezTo>
                    <a:pt x="89" y="153"/>
                    <a:pt x="97" y="154"/>
                    <a:pt x="105" y="157"/>
                  </a:cubicBezTo>
                  <a:cubicBezTo>
                    <a:pt x="105" y="129"/>
                    <a:pt x="92" y="114"/>
                    <a:pt x="67" y="114"/>
                  </a:cubicBezTo>
                  <a:cubicBezTo>
                    <a:pt x="47" y="114"/>
                    <a:pt x="32" y="120"/>
                    <a:pt x="22" y="130"/>
                  </a:cubicBezTo>
                  <a:lnTo>
                    <a:pt x="9" y="104"/>
                  </a:lnTo>
                  <a:cubicBezTo>
                    <a:pt x="15" y="99"/>
                    <a:pt x="23" y="95"/>
                    <a:pt x="33" y="92"/>
                  </a:cubicBezTo>
                  <a:cubicBezTo>
                    <a:pt x="44" y="88"/>
                    <a:pt x="54" y="86"/>
                    <a:pt x="63" y="86"/>
                  </a:cubicBezTo>
                  <a:cubicBezTo>
                    <a:pt x="89" y="86"/>
                    <a:pt x="107" y="92"/>
                    <a:pt x="119" y="104"/>
                  </a:cubicBezTo>
                  <a:cubicBezTo>
                    <a:pt x="131" y="115"/>
                    <a:pt x="136" y="134"/>
                    <a:pt x="136" y="159"/>
                  </a:cubicBezTo>
                  <a:lnTo>
                    <a:pt x="136" y="222"/>
                  </a:lnTo>
                  <a:cubicBezTo>
                    <a:pt x="136" y="238"/>
                    <a:pt x="141" y="248"/>
                    <a:pt x="150" y="253"/>
                  </a:cubicBezTo>
                  <a:lnTo>
                    <a:pt x="150" y="269"/>
                  </a:lnTo>
                  <a:cubicBezTo>
                    <a:pt x="137" y="269"/>
                    <a:pt x="128" y="267"/>
                    <a:pt x="122" y="263"/>
                  </a:cubicBezTo>
                  <a:cubicBezTo>
                    <a:pt x="115" y="260"/>
                    <a:pt x="111" y="254"/>
                    <a:pt x="108" y="245"/>
                  </a:cubicBezTo>
                  <a:close/>
                  <a:moveTo>
                    <a:pt x="105" y="179"/>
                  </a:moveTo>
                  <a:cubicBezTo>
                    <a:pt x="95" y="177"/>
                    <a:pt x="88" y="176"/>
                    <a:pt x="84" y="176"/>
                  </a:cubicBezTo>
                  <a:cubicBezTo>
                    <a:pt x="69" y="176"/>
                    <a:pt x="56" y="180"/>
                    <a:pt x="46" y="188"/>
                  </a:cubicBezTo>
                  <a:cubicBezTo>
                    <a:pt x="36" y="196"/>
                    <a:pt x="31" y="206"/>
                    <a:pt x="31" y="217"/>
                  </a:cubicBezTo>
                  <a:cubicBezTo>
                    <a:pt x="31" y="235"/>
                    <a:pt x="42" y="244"/>
                    <a:pt x="63" y="244"/>
                  </a:cubicBezTo>
                  <a:cubicBezTo>
                    <a:pt x="79" y="244"/>
                    <a:pt x="93" y="237"/>
                    <a:pt x="105" y="222"/>
                  </a:cubicBezTo>
                  <a:lnTo>
                    <a:pt x="105" y="179"/>
                  </a:lnTo>
                  <a:close/>
                  <a:moveTo>
                    <a:pt x="112" y="0"/>
                  </a:moveTo>
                  <a:lnTo>
                    <a:pt x="75" y="55"/>
                  </a:lnTo>
                  <a:lnTo>
                    <a:pt x="52" y="55"/>
                  </a:lnTo>
                  <a:lnTo>
                    <a:pt x="80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51" name="Freeform 142"/>
            <p:cNvSpPr>
              <a:spLocks/>
            </p:cNvSpPr>
            <p:nvPr/>
          </p:nvSpPr>
          <p:spPr bwMode="auto">
            <a:xfrm>
              <a:off x="6266" y="3308"/>
              <a:ext cx="37" cy="42"/>
            </a:xfrm>
            <a:custGeom>
              <a:avLst/>
              <a:gdLst>
                <a:gd name="T0" fmla="*/ 84 w 161"/>
                <a:gd name="T1" fmla="*/ 180 h 180"/>
                <a:gd name="T2" fmla="*/ 76 w 161"/>
                <a:gd name="T3" fmla="*/ 180 h 180"/>
                <a:gd name="T4" fmla="*/ 0 w 161"/>
                <a:gd name="T5" fmla="*/ 0 h 180"/>
                <a:gd name="T6" fmla="*/ 34 w 161"/>
                <a:gd name="T7" fmla="*/ 0 h 180"/>
                <a:gd name="T8" fmla="*/ 81 w 161"/>
                <a:gd name="T9" fmla="*/ 123 h 180"/>
                <a:gd name="T10" fmla="*/ 128 w 161"/>
                <a:gd name="T11" fmla="*/ 0 h 180"/>
                <a:gd name="T12" fmla="*/ 161 w 161"/>
                <a:gd name="T13" fmla="*/ 0 h 180"/>
                <a:gd name="T14" fmla="*/ 84 w 161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80">
                  <a:moveTo>
                    <a:pt x="84" y="180"/>
                  </a:moveTo>
                  <a:lnTo>
                    <a:pt x="76" y="180"/>
                  </a:lnTo>
                  <a:lnTo>
                    <a:pt x="0" y="0"/>
                  </a:lnTo>
                  <a:lnTo>
                    <a:pt x="34" y="0"/>
                  </a:lnTo>
                  <a:lnTo>
                    <a:pt x="81" y="123"/>
                  </a:lnTo>
                  <a:lnTo>
                    <a:pt x="128" y="0"/>
                  </a:lnTo>
                  <a:lnTo>
                    <a:pt x="161" y="0"/>
                  </a:lnTo>
                  <a:lnTo>
                    <a:pt x="84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52" name="Freeform 143"/>
            <p:cNvSpPr>
              <a:spLocks noEditPoints="1"/>
            </p:cNvSpPr>
            <p:nvPr/>
          </p:nvSpPr>
          <p:spPr bwMode="auto">
            <a:xfrm>
              <a:off x="6306" y="3287"/>
              <a:ext cx="35" cy="63"/>
            </a:xfrm>
            <a:custGeom>
              <a:avLst/>
              <a:gdLst>
                <a:gd name="T0" fmla="*/ 108 w 150"/>
                <a:gd name="T1" fmla="*/ 245 h 269"/>
                <a:gd name="T2" fmla="*/ 51 w 150"/>
                <a:gd name="T3" fmla="*/ 269 h 269"/>
                <a:gd name="T4" fmla="*/ 15 w 150"/>
                <a:gd name="T5" fmla="*/ 254 h 269"/>
                <a:gd name="T6" fmla="*/ 0 w 150"/>
                <a:gd name="T7" fmla="*/ 216 h 269"/>
                <a:gd name="T8" fmla="*/ 23 w 150"/>
                <a:gd name="T9" fmla="*/ 171 h 269"/>
                <a:gd name="T10" fmla="*/ 83 w 150"/>
                <a:gd name="T11" fmla="*/ 153 h 269"/>
                <a:gd name="T12" fmla="*/ 105 w 150"/>
                <a:gd name="T13" fmla="*/ 157 h 269"/>
                <a:gd name="T14" fmla="*/ 67 w 150"/>
                <a:gd name="T15" fmla="*/ 114 h 269"/>
                <a:gd name="T16" fmla="*/ 22 w 150"/>
                <a:gd name="T17" fmla="*/ 130 h 269"/>
                <a:gd name="T18" fmla="*/ 9 w 150"/>
                <a:gd name="T19" fmla="*/ 104 h 269"/>
                <a:gd name="T20" fmla="*/ 34 w 150"/>
                <a:gd name="T21" fmla="*/ 92 h 269"/>
                <a:gd name="T22" fmla="*/ 64 w 150"/>
                <a:gd name="T23" fmla="*/ 86 h 269"/>
                <a:gd name="T24" fmla="*/ 119 w 150"/>
                <a:gd name="T25" fmla="*/ 104 h 269"/>
                <a:gd name="T26" fmla="*/ 137 w 150"/>
                <a:gd name="T27" fmla="*/ 159 h 269"/>
                <a:gd name="T28" fmla="*/ 137 w 150"/>
                <a:gd name="T29" fmla="*/ 222 h 269"/>
                <a:gd name="T30" fmla="*/ 150 w 150"/>
                <a:gd name="T31" fmla="*/ 253 h 269"/>
                <a:gd name="T32" fmla="*/ 150 w 150"/>
                <a:gd name="T33" fmla="*/ 269 h 269"/>
                <a:gd name="T34" fmla="*/ 122 w 150"/>
                <a:gd name="T35" fmla="*/ 263 h 269"/>
                <a:gd name="T36" fmla="*/ 108 w 150"/>
                <a:gd name="T37" fmla="*/ 245 h 269"/>
                <a:gd name="T38" fmla="*/ 105 w 150"/>
                <a:gd name="T39" fmla="*/ 179 h 269"/>
                <a:gd name="T40" fmla="*/ 85 w 150"/>
                <a:gd name="T41" fmla="*/ 176 h 269"/>
                <a:gd name="T42" fmla="*/ 46 w 150"/>
                <a:gd name="T43" fmla="*/ 188 h 269"/>
                <a:gd name="T44" fmla="*/ 31 w 150"/>
                <a:gd name="T45" fmla="*/ 217 h 269"/>
                <a:gd name="T46" fmla="*/ 64 w 150"/>
                <a:gd name="T47" fmla="*/ 244 h 269"/>
                <a:gd name="T48" fmla="*/ 105 w 150"/>
                <a:gd name="T49" fmla="*/ 222 h 269"/>
                <a:gd name="T50" fmla="*/ 105 w 150"/>
                <a:gd name="T51" fmla="*/ 179 h 269"/>
                <a:gd name="T52" fmla="*/ 113 w 150"/>
                <a:gd name="T53" fmla="*/ 0 h 269"/>
                <a:gd name="T54" fmla="*/ 75 w 150"/>
                <a:gd name="T55" fmla="*/ 55 h 269"/>
                <a:gd name="T56" fmla="*/ 52 w 150"/>
                <a:gd name="T57" fmla="*/ 55 h 269"/>
                <a:gd name="T58" fmla="*/ 80 w 150"/>
                <a:gd name="T59" fmla="*/ 0 h 269"/>
                <a:gd name="T60" fmla="*/ 113 w 150"/>
                <a:gd name="T6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269">
                  <a:moveTo>
                    <a:pt x="108" y="245"/>
                  </a:moveTo>
                  <a:cubicBezTo>
                    <a:pt x="96" y="261"/>
                    <a:pt x="77" y="269"/>
                    <a:pt x="51" y="269"/>
                  </a:cubicBezTo>
                  <a:cubicBezTo>
                    <a:pt x="37" y="269"/>
                    <a:pt x="25" y="264"/>
                    <a:pt x="15" y="254"/>
                  </a:cubicBezTo>
                  <a:cubicBezTo>
                    <a:pt x="5" y="244"/>
                    <a:pt x="0" y="231"/>
                    <a:pt x="0" y="216"/>
                  </a:cubicBezTo>
                  <a:cubicBezTo>
                    <a:pt x="0" y="199"/>
                    <a:pt x="8" y="184"/>
                    <a:pt x="23" y="171"/>
                  </a:cubicBezTo>
                  <a:cubicBezTo>
                    <a:pt x="39" y="159"/>
                    <a:pt x="59" y="153"/>
                    <a:pt x="83" y="153"/>
                  </a:cubicBezTo>
                  <a:cubicBezTo>
                    <a:pt x="90" y="153"/>
                    <a:pt x="97" y="154"/>
                    <a:pt x="105" y="157"/>
                  </a:cubicBezTo>
                  <a:cubicBezTo>
                    <a:pt x="105" y="129"/>
                    <a:pt x="93" y="114"/>
                    <a:pt x="67" y="114"/>
                  </a:cubicBezTo>
                  <a:cubicBezTo>
                    <a:pt x="48" y="114"/>
                    <a:pt x="33" y="120"/>
                    <a:pt x="22" y="130"/>
                  </a:cubicBezTo>
                  <a:lnTo>
                    <a:pt x="9" y="104"/>
                  </a:lnTo>
                  <a:cubicBezTo>
                    <a:pt x="15" y="99"/>
                    <a:pt x="23" y="95"/>
                    <a:pt x="34" y="92"/>
                  </a:cubicBezTo>
                  <a:cubicBezTo>
                    <a:pt x="44" y="88"/>
                    <a:pt x="54" y="86"/>
                    <a:pt x="64" y="86"/>
                  </a:cubicBezTo>
                  <a:cubicBezTo>
                    <a:pt x="89" y="86"/>
                    <a:pt x="108" y="92"/>
                    <a:pt x="119" y="104"/>
                  </a:cubicBezTo>
                  <a:cubicBezTo>
                    <a:pt x="131" y="115"/>
                    <a:pt x="137" y="134"/>
                    <a:pt x="137" y="159"/>
                  </a:cubicBezTo>
                  <a:lnTo>
                    <a:pt x="137" y="222"/>
                  </a:lnTo>
                  <a:cubicBezTo>
                    <a:pt x="137" y="238"/>
                    <a:pt x="141" y="248"/>
                    <a:pt x="150" y="253"/>
                  </a:cubicBezTo>
                  <a:lnTo>
                    <a:pt x="150" y="269"/>
                  </a:lnTo>
                  <a:cubicBezTo>
                    <a:pt x="138" y="269"/>
                    <a:pt x="128" y="267"/>
                    <a:pt x="122" y="263"/>
                  </a:cubicBezTo>
                  <a:cubicBezTo>
                    <a:pt x="116" y="260"/>
                    <a:pt x="111" y="254"/>
                    <a:pt x="108" y="245"/>
                  </a:cubicBezTo>
                  <a:close/>
                  <a:moveTo>
                    <a:pt x="105" y="179"/>
                  </a:moveTo>
                  <a:cubicBezTo>
                    <a:pt x="96" y="177"/>
                    <a:pt x="89" y="176"/>
                    <a:pt x="85" y="176"/>
                  </a:cubicBezTo>
                  <a:cubicBezTo>
                    <a:pt x="69" y="176"/>
                    <a:pt x="56" y="180"/>
                    <a:pt x="46" y="188"/>
                  </a:cubicBezTo>
                  <a:cubicBezTo>
                    <a:pt x="36" y="196"/>
                    <a:pt x="31" y="206"/>
                    <a:pt x="31" y="217"/>
                  </a:cubicBezTo>
                  <a:cubicBezTo>
                    <a:pt x="31" y="235"/>
                    <a:pt x="42" y="244"/>
                    <a:pt x="64" y="244"/>
                  </a:cubicBezTo>
                  <a:cubicBezTo>
                    <a:pt x="79" y="244"/>
                    <a:pt x="93" y="237"/>
                    <a:pt x="105" y="222"/>
                  </a:cubicBezTo>
                  <a:lnTo>
                    <a:pt x="105" y="179"/>
                  </a:lnTo>
                  <a:close/>
                  <a:moveTo>
                    <a:pt x="113" y="0"/>
                  </a:moveTo>
                  <a:lnTo>
                    <a:pt x="75" y="55"/>
                  </a:lnTo>
                  <a:lnTo>
                    <a:pt x="52" y="55"/>
                  </a:lnTo>
                  <a:lnTo>
                    <a:pt x="80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53" name="Freeform 144"/>
            <p:cNvSpPr>
              <a:spLocks/>
            </p:cNvSpPr>
            <p:nvPr/>
          </p:nvSpPr>
          <p:spPr bwMode="auto">
            <a:xfrm>
              <a:off x="6348" y="3307"/>
              <a:ext cx="32" cy="42"/>
            </a:xfrm>
            <a:custGeom>
              <a:avLst/>
              <a:gdLst>
                <a:gd name="T0" fmla="*/ 108 w 139"/>
                <a:gd name="T1" fmla="*/ 180 h 180"/>
                <a:gd name="T2" fmla="*/ 108 w 139"/>
                <a:gd name="T3" fmla="*/ 77 h 180"/>
                <a:gd name="T4" fmla="*/ 100 w 139"/>
                <a:gd name="T5" fmla="*/ 38 h 180"/>
                <a:gd name="T6" fmla="*/ 71 w 139"/>
                <a:gd name="T7" fmla="*/ 27 h 180"/>
                <a:gd name="T8" fmla="*/ 49 w 139"/>
                <a:gd name="T9" fmla="*/ 33 h 180"/>
                <a:gd name="T10" fmla="*/ 31 w 139"/>
                <a:gd name="T11" fmla="*/ 49 h 180"/>
                <a:gd name="T12" fmla="*/ 31 w 139"/>
                <a:gd name="T13" fmla="*/ 180 h 180"/>
                <a:gd name="T14" fmla="*/ 0 w 139"/>
                <a:gd name="T15" fmla="*/ 180 h 180"/>
                <a:gd name="T16" fmla="*/ 0 w 139"/>
                <a:gd name="T17" fmla="*/ 4 h 180"/>
                <a:gd name="T18" fmla="*/ 21 w 139"/>
                <a:gd name="T19" fmla="*/ 4 h 180"/>
                <a:gd name="T20" fmla="*/ 31 w 139"/>
                <a:gd name="T21" fmla="*/ 26 h 180"/>
                <a:gd name="T22" fmla="*/ 81 w 139"/>
                <a:gd name="T23" fmla="*/ 0 h 180"/>
                <a:gd name="T24" fmla="*/ 139 w 139"/>
                <a:gd name="T25" fmla="*/ 71 h 180"/>
                <a:gd name="T26" fmla="*/ 139 w 139"/>
                <a:gd name="T27" fmla="*/ 180 h 180"/>
                <a:gd name="T28" fmla="*/ 108 w 139"/>
                <a:gd name="T2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180">
                  <a:moveTo>
                    <a:pt x="108" y="180"/>
                  </a:moveTo>
                  <a:lnTo>
                    <a:pt x="108" y="77"/>
                  </a:lnTo>
                  <a:cubicBezTo>
                    <a:pt x="108" y="59"/>
                    <a:pt x="105" y="45"/>
                    <a:pt x="100" y="38"/>
                  </a:cubicBezTo>
                  <a:cubicBezTo>
                    <a:pt x="94" y="30"/>
                    <a:pt x="84" y="27"/>
                    <a:pt x="71" y="27"/>
                  </a:cubicBezTo>
                  <a:cubicBezTo>
                    <a:pt x="64" y="27"/>
                    <a:pt x="57" y="29"/>
                    <a:pt x="49" y="33"/>
                  </a:cubicBezTo>
                  <a:cubicBezTo>
                    <a:pt x="41" y="37"/>
                    <a:pt x="35" y="43"/>
                    <a:pt x="31" y="49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21" y="4"/>
                  </a:lnTo>
                  <a:lnTo>
                    <a:pt x="31" y="26"/>
                  </a:lnTo>
                  <a:cubicBezTo>
                    <a:pt x="41" y="9"/>
                    <a:pt x="58" y="0"/>
                    <a:pt x="81" y="0"/>
                  </a:cubicBezTo>
                  <a:cubicBezTo>
                    <a:pt x="120" y="0"/>
                    <a:pt x="139" y="24"/>
                    <a:pt x="139" y="71"/>
                  </a:cubicBezTo>
                  <a:lnTo>
                    <a:pt x="139" y="180"/>
                  </a:lnTo>
                  <a:lnTo>
                    <a:pt x="108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54" name="Freeform 145"/>
            <p:cNvSpPr>
              <a:spLocks noEditPoints="1"/>
            </p:cNvSpPr>
            <p:nvPr/>
          </p:nvSpPr>
          <p:spPr bwMode="auto">
            <a:xfrm>
              <a:off x="6388" y="3287"/>
              <a:ext cx="17" cy="62"/>
            </a:xfrm>
            <a:custGeom>
              <a:avLst/>
              <a:gdLst>
                <a:gd name="T0" fmla="*/ 25 w 76"/>
                <a:gd name="T1" fmla="*/ 266 h 266"/>
                <a:gd name="T2" fmla="*/ 25 w 76"/>
                <a:gd name="T3" fmla="*/ 116 h 266"/>
                <a:gd name="T4" fmla="*/ 0 w 76"/>
                <a:gd name="T5" fmla="*/ 116 h 266"/>
                <a:gd name="T6" fmla="*/ 0 w 76"/>
                <a:gd name="T7" fmla="*/ 90 h 266"/>
                <a:gd name="T8" fmla="*/ 56 w 76"/>
                <a:gd name="T9" fmla="*/ 90 h 266"/>
                <a:gd name="T10" fmla="*/ 56 w 76"/>
                <a:gd name="T11" fmla="*/ 266 h 266"/>
                <a:gd name="T12" fmla="*/ 25 w 76"/>
                <a:gd name="T13" fmla="*/ 266 h 266"/>
                <a:gd name="T14" fmla="*/ 76 w 76"/>
                <a:gd name="T15" fmla="*/ 0 h 266"/>
                <a:gd name="T16" fmla="*/ 39 w 76"/>
                <a:gd name="T17" fmla="*/ 55 h 266"/>
                <a:gd name="T18" fmla="*/ 16 w 76"/>
                <a:gd name="T19" fmla="*/ 55 h 266"/>
                <a:gd name="T20" fmla="*/ 44 w 76"/>
                <a:gd name="T21" fmla="*/ 0 h 266"/>
                <a:gd name="T22" fmla="*/ 76 w 76"/>
                <a:gd name="T23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266">
                  <a:moveTo>
                    <a:pt x="25" y="266"/>
                  </a:moveTo>
                  <a:lnTo>
                    <a:pt x="25" y="116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56" y="90"/>
                  </a:lnTo>
                  <a:lnTo>
                    <a:pt x="56" y="266"/>
                  </a:lnTo>
                  <a:lnTo>
                    <a:pt x="25" y="266"/>
                  </a:lnTo>
                  <a:close/>
                  <a:moveTo>
                    <a:pt x="76" y="0"/>
                  </a:moveTo>
                  <a:lnTo>
                    <a:pt x="39" y="55"/>
                  </a:lnTo>
                  <a:lnTo>
                    <a:pt x="16" y="55"/>
                  </a:lnTo>
                  <a:lnTo>
                    <a:pt x="4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93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0" y="4589502"/>
            <a:ext cx="1188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>
                <a:solidFill>
                  <a:srgbClr val="2BC3E1"/>
                </a:solidFill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Děkuji za vaši trpělivost</a:t>
            </a:r>
            <a:endParaRPr lang="en-US" sz="6600" b="1" dirty="0">
              <a:solidFill>
                <a:srgbClr val="2BC3E1"/>
              </a:solidFill>
              <a:latin typeface="Arial" panose="020B0604020202020204" pitchFamily="34" charset="0"/>
              <a:ea typeface="Roboto Condensed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29000" y="4457700"/>
            <a:ext cx="685800" cy="685800"/>
            <a:chOff x="6324600" y="4114799"/>
            <a:chExt cx="685800" cy="6858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rgbClr val="2BC3E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rgbClr val="2BC3E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0800000">
            <a:off x="14325600" y="5143500"/>
            <a:ext cx="685800" cy="68580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rgbClr val="2BC3E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rgbClr val="2BC3E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39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524000" y="7734300"/>
            <a:ext cx="1092200" cy="1336202"/>
            <a:chOff x="5384" y="2780"/>
            <a:chExt cx="752" cy="920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84" y="2780"/>
              <a:ext cx="752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5384" y="2780"/>
              <a:ext cx="346" cy="374"/>
            </a:xfrm>
            <a:custGeom>
              <a:avLst/>
              <a:gdLst>
                <a:gd name="T0" fmla="*/ 1192 w 1491"/>
                <a:gd name="T1" fmla="*/ 1239 h 1629"/>
                <a:gd name="T2" fmla="*/ 1491 w 1491"/>
                <a:gd name="T3" fmla="*/ 391 h 1629"/>
                <a:gd name="T4" fmla="*/ 1444 w 1491"/>
                <a:gd name="T5" fmla="*/ 0 h 1629"/>
                <a:gd name="T6" fmla="*/ 691 w 1491"/>
                <a:gd name="T7" fmla="*/ 0 h 1629"/>
                <a:gd name="T8" fmla="*/ 762 w 1491"/>
                <a:gd name="T9" fmla="*/ 384 h 1629"/>
                <a:gd name="T10" fmla="*/ 248 w 1491"/>
                <a:gd name="T11" fmla="*/ 1056 h 1629"/>
                <a:gd name="T12" fmla="*/ 0 w 1491"/>
                <a:gd name="T13" fmla="*/ 988 h 1629"/>
                <a:gd name="T14" fmla="*/ 0 w 1491"/>
                <a:gd name="T15" fmla="*/ 1609 h 1629"/>
                <a:gd name="T16" fmla="*/ 248 w 1491"/>
                <a:gd name="T17" fmla="*/ 1629 h 1629"/>
                <a:gd name="T18" fmla="*/ 1192 w 1491"/>
                <a:gd name="T19" fmla="*/ 123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1" h="1629">
                  <a:moveTo>
                    <a:pt x="1192" y="1239"/>
                  </a:moveTo>
                  <a:cubicBezTo>
                    <a:pt x="1379" y="1024"/>
                    <a:pt x="1491" y="707"/>
                    <a:pt x="1491" y="391"/>
                  </a:cubicBezTo>
                  <a:cubicBezTo>
                    <a:pt x="1491" y="251"/>
                    <a:pt x="1475" y="122"/>
                    <a:pt x="1444" y="0"/>
                  </a:cubicBezTo>
                  <a:lnTo>
                    <a:pt x="691" y="0"/>
                  </a:lnTo>
                  <a:cubicBezTo>
                    <a:pt x="737" y="105"/>
                    <a:pt x="762" y="235"/>
                    <a:pt x="762" y="384"/>
                  </a:cubicBezTo>
                  <a:cubicBezTo>
                    <a:pt x="762" y="788"/>
                    <a:pt x="556" y="1056"/>
                    <a:pt x="248" y="1056"/>
                  </a:cubicBezTo>
                  <a:cubicBezTo>
                    <a:pt x="154" y="1056"/>
                    <a:pt x="71" y="1032"/>
                    <a:pt x="0" y="988"/>
                  </a:cubicBezTo>
                  <a:lnTo>
                    <a:pt x="0" y="1609"/>
                  </a:lnTo>
                  <a:cubicBezTo>
                    <a:pt x="79" y="1622"/>
                    <a:pt x="162" y="1629"/>
                    <a:pt x="248" y="1629"/>
                  </a:cubicBezTo>
                  <a:cubicBezTo>
                    <a:pt x="641" y="1629"/>
                    <a:pt x="967" y="1493"/>
                    <a:pt x="1192" y="1239"/>
                  </a:cubicBezTo>
                  <a:close/>
                </a:path>
              </a:pathLst>
            </a:custGeom>
            <a:solidFill>
              <a:srgbClr val="707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384" y="2780"/>
              <a:ext cx="758" cy="927"/>
            </a:xfrm>
            <a:custGeom>
              <a:avLst/>
              <a:gdLst>
                <a:gd name="T0" fmla="*/ 247 w 3263"/>
                <a:gd name="T1" fmla="*/ 1623 h 4032"/>
                <a:gd name="T2" fmla="*/ 934 w 3263"/>
                <a:gd name="T3" fmla="*/ 2408 h 4032"/>
                <a:gd name="T4" fmla="*/ 1699 w 3263"/>
                <a:gd name="T5" fmla="*/ 2408 h 4032"/>
                <a:gd name="T6" fmla="*/ 2252 w 3263"/>
                <a:gd name="T7" fmla="*/ 2408 h 4032"/>
                <a:gd name="T8" fmla="*/ 2910 w 3263"/>
                <a:gd name="T9" fmla="*/ 2408 h 4032"/>
                <a:gd name="T10" fmla="*/ 3263 w 3263"/>
                <a:gd name="T11" fmla="*/ 0 h 4032"/>
                <a:gd name="T12" fmla="*/ 280 w 3263"/>
                <a:gd name="T13" fmla="*/ 3638 h 4032"/>
                <a:gd name="T14" fmla="*/ 211 w 3263"/>
                <a:gd name="T15" fmla="*/ 3792 h 4032"/>
                <a:gd name="T16" fmla="*/ 143 w 3263"/>
                <a:gd name="T17" fmla="*/ 3638 h 4032"/>
                <a:gd name="T18" fmla="*/ 186 w 3263"/>
                <a:gd name="T19" fmla="*/ 3874 h 4032"/>
                <a:gd name="T20" fmla="*/ 409 w 3263"/>
                <a:gd name="T21" fmla="*/ 3773 h 4032"/>
                <a:gd name="T22" fmla="*/ 322 w 3263"/>
                <a:gd name="T23" fmla="*/ 3510 h 4032"/>
                <a:gd name="T24" fmla="*/ 120 w 3263"/>
                <a:gd name="T25" fmla="*/ 3506 h 4032"/>
                <a:gd name="T26" fmla="*/ 133 w 3263"/>
                <a:gd name="T27" fmla="*/ 3827 h 4032"/>
                <a:gd name="T28" fmla="*/ 434 w 3263"/>
                <a:gd name="T29" fmla="*/ 3693 h 4032"/>
                <a:gd name="T30" fmla="*/ 764 w 3263"/>
                <a:gd name="T31" fmla="*/ 3865 h 4032"/>
                <a:gd name="T32" fmla="*/ 764 w 3263"/>
                <a:gd name="T33" fmla="*/ 3520 h 4032"/>
                <a:gd name="T34" fmla="*/ 720 w 3263"/>
                <a:gd name="T35" fmla="*/ 3635 h 4032"/>
                <a:gd name="T36" fmla="*/ 649 w 3263"/>
                <a:gd name="T37" fmla="*/ 3798 h 4032"/>
                <a:gd name="T38" fmla="*/ 578 w 3263"/>
                <a:gd name="T39" fmla="*/ 3635 h 4032"/>
                <a:gd name="T40" fmla="*/ 1167 w 3263"/>
                <a:gd name="T41" fmla="*/ 3558 h 4032"/>
                <a:gd name="T42" fmla="*/ 899 w 3263"/>
                <a:gd name="T43" fmla="*/ 3586 h 4032"/>
                <a:gd name="T44" fmla="*/ 978 w 3263"/>
                <a:gd name="T45" fmla="*/ 3871 h 4032"/>
                <a:gd name="T46" fmla="*/ 1180 w 3263"/>
                <a:gd name="T47" fmla="*/ 3880 h 4032"/>
                <a:gd name="T48" fmla="*/ 1167 w 3263"/>
                <a:gd name="T49" fmla="*/ 2871 h 4032"/>
                <a:gd name="T50" fmla="*/ 1156 w 3263"/>
                <a:gd name="T51" fmla="*/ 3636 h 4032"/>
                <a:gd name="T52" fmla="*/ 1087 w 3263"/>
                <a:gd name="T53" fmla="*/ 3790 h 4032"/>
                <a:gd name="T54" fmla="*/ 1020 w 3263"/>
                <a:gd name="T55" fmla="*/ 3637 h 4032"/>
                <a:gd name="T56" fmla="*/ 1582 w 3263"/>
                <a:gd name="T57" fmla="*/ 3604 h 4032"/>
                <a:gd name="T58" fmla="*/ 1581 w 3263"/>
                <a:gd name="T59" fmla="*/ 3780 h 4032"/>
                <a:gd name="T60" fmla="*/ 1462 w 3263"/>
                <a:gd name="T61" fmla="*/ 3693 h 4032"/>
                <a:gd name="T62" fmla="*/ 1462 w 3263"/>
                <a:gd name="T63" fmla="*/ 3827 h 4032"/>
                <a:gd name="T64" fmla="*/ 1703 w 3263"/>
                <a:gd name="T65" fmla="*/ 3835 h 4032"/>
                <a:gd name="T66" fmla="*/ 1704 w 3263"/>
                <a:gd name="T67" fmla="*/ 3548 h 4032"/>
                <a:gd name="T68" fmla="*/ 1449 w 3263"/>
                <a:gd name="T69" fmla="*/ 3577 h 4032"/>
                <a:gd name="T70" fmla="*/ 1462 w 3263"/>
                <a:gd name="T71" fmla="*/ 4032 h 4032"/>
                <a:gd name="T72" fmla="*/ 1798 w 3263"/>
                <a:gd name="T73" fmla="*/ 3587 h 4032"/>
                <a:gd name="T74" fmla="*/ 1987 w 3263"/>
                <a:gd name="T75" fmla="*/ 3889 h 4032"/>
                <a:gd name="T76" fmla="*/ 2177 w 3263"/>
                <a:gd name="T77" fmla="*/ 3587 h 4032"/>
                <a:gd name="T78" fmla="*/ 2030 w 3263"/>
                <a:gd name="T79" fmla="*/ 3598 h 4032"/>
                <a:gd name="T80" fmla="*/ 2030 w 3263"/>
                <a:gd name="T81" fmla="*/ 3785 h 4032"/>
                <a:gd name="T82" fmla="*/ 1906 w 3263"/>
                <a:gd name="T83" fmla="*/ 3692 h 4032"/>
                <a:gd name="T84" fmla="*/ 2495 w 3263"/>
                <a:gd name="T85" fmla="*/ 3500 h 4032"/>
                <a:gd name="T86" fmla="*/ 2343 w 3263"/>
                <a:gd name="T87" fmla="*/ 3577 h 4032"/>
                <a:gd name="T88" fmla="*/ 2356 w 3263"/>
                <a:gd name="T89" fmla="*/ 3880 h 4032"/>
                <a:gd name="T90" fmla="*/ 2469 w 3263"/>
                <a:gd name="T91" fmla="*/ 3606 h 4032"/>
                <a:gd name="T92" fmla="*/ 2826 w 3263"/>
                <a:gd name="T93" fmla="*/ 3578 h 4032"/>
                <a:gd name="T94" fmla="*/ 2519 w 3263"/>
                <a:gd name="T95" fmla="*/ 3521 h 4032"/>
                <a:gd name="T96" fmla="*/ 2700 w 3263"/>
                <a:gd name="T97" fmla="*/ 3592 h 4032"/>
                <a:gd name="T98" fmla="*/ 2523 w 3263"/>
                <a:gd name="T99" fmla="*/ 3673 h 4032"/>
                <a:gd name="T100" fmla="*/ 2598 w 3263"/>
                <a:gd name="T101" fmla="*/ 3884 h 4032"/>
                <a:gd name="T102" fmla="*/ 2844 w 3263"/>
                <a:gd name="T103" fmla="*/ 3880 h 4032"/>
                <a:gd name="T104" fmla="*/ 2723 w 3263"/>
                <a:gd name="T105" fmla="*/ 3721 h 4032"/>
                <a:gd name="T106" fmla="*/ 2618 w 3263"/>
                <a:gd name="T107" fmla="*/ 3799 h 4032"/>
                <a:gd name="T108" fmla="*/ 2642 w 3263"/>
                <a:gd name="T109" fmla="*/ 3715 h 4032"/>
                <a:gd name="T110" fmla="*/ 2272 w 3263"/>
                <a:gd name="T111" fmla="*/ 3090 h 4032"/>
                <a:gd name="T112" fmla="*/ 3263 w 3263"/>
                <a:gd name="T113" fmla="*/ 3263 h 4032"/>
                <a:gd name="T114" fmla="*/ 2831 w 3263"/>
                <a:gd name="T115" fmla="*/ 2971 h 4032"/>
                <a:gd name="T116" fmla="*/ 1993 w 3263"/>
                <a:gd name="T117" fmla="*/ 2925 h 4032"/>
                <a:gd name="T118" fmla="*/ 2998 w 3263"/>
                <a:gd name="T119" fmla="*/ 2597 h 4032"/>
                <a:gd name="T120" fmla="*/ 2831 w 3263"/>
                <a:gd name="T121" fmla="*/ 2815 h 4032"/>
                <a:gd name="T122" fmla="*/ 0 w 3263"/>
                <a:gd name="T123" fmla="*/ 0 h 4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63" h="4032">
                  <a:moveTo>
                    <a:pt x="1439" y="0"/>
                  </a:moveTo>
                  <a:cubicBezTo>
                    <a:pt x="1470" y="121"/>
                    <a:pt x="1486" y="251"/>
                    <a:pt x="1486" y="390"/>
                  </a:cubicBezTo>
                  <a:cubicBezTo>
                    <a:pt x="1486" y="705"/>
                    <a:pt x="1374" y="1020"/>
                    <a:pt x="1188" y="1235"/>
                  </a:cubicBezTo>
                  <a:cubicBezTo>
                    <a:pt x="964" y="1487"/>
                    <a:pt x="639" y="1623"/>
                    <a:pt x="247" y="1623"/>
                  </a:cubicBezTo>
                  <a:cubicBezTo>
                    <a:pt x="162" y="1623"/>
                    <a:pt x="79" y="1617"/>
                    <a:pt x="0" y="1604"/>
                  </a:cubicBezTo>
                  <a:lnTo>
                    <a:pt x="0" y="3263"/>
                  </a:lnTo>
                  <a:lnTo>
                    <a:pt x="934" y="3263"/>
                  </a:lnTo>
                  <a:lnTo>
                    <a:pt x="934" y="2408"/>
                  </a:lnTo>
                  <a:lnTo>
                    <a:pt x="1167" y="2408"/>
                  </a:lnTo>
                  <a:lnTo>
                    <a:pt x="1167" y="2782"/>
                  </a:lnTo>
                  <a:lnTo>
                    <a:pt x="1438" y="2408"/>
                  </a:lnTo>
                  <a:lnTo>
                    <a:pt x="1699" y="2408"/>
                  </a:lnTo>
                  <a:lnTo>
                    <a:pt x="1378" y="2805"/>
                  </a:lnTo>
                  <a:lnTo>
                    <a:pt x="1670" y="3191"/>
                  </a:lnTo>
                  <a:lnTo>
                    <a:pt x="1971" y="2408"/>
                  </a:lnTo>
                  <a:lnTo>
                    <a:pt x="2252" y="2408"/>
                  </a:lnTo>
                  <a:lnTo>
                    <a:pt x="2580" y="3263"/>
                  </a:lnTo>
                  <a:lnTo>
                    <a:pt x="2598" y="3263"/>
                  </a:lnTo>
                  <a:lnTo>
                    <a:pt x="2598" y="2408"/>
                  </a:lnTo>
                  <a:lnTo>
                    <a:pt x="2910" y="2408"/>
                  </a:lnTo>
                  <a:cubicBezTo>
                    <a:pt x="2991" y="2408"/>
                    <a:pt x="3058" y="2418"/>
                    <a:pt x="3111" y="2437"/>
                  </a:cubicBezTo>
                  <a:cubicBezTo>
                    <a:pt x="3165" y="2457"/>
                    <a:pt x="3204" y="2487"/>
                    <a:pt x="3231" y="2528"/>
                  </a:cubicBezTo>
                  <a:cubicBezTo>
                    <a:pt x="3246" y="2551"/>
                    <a:pt x="3256" y="2578"/>
                    <a:pt x="3263" y="2608"/>
                  </a:cubicBezTo>
                  <a:lnTo>
                    <a:pt x="3263" y="0"/>
                  </a:lnTo>
                  <a:lnTo>
                    <a:pt x="1439" y="0"/>
                  </a:lnTo>
                  <a:close/>
                  <a:moveTo>
                    <a:pt x="213" y="3592"/>
                  </a:moveTo>
                  <a:cubicBezTo>
                    <a:pt x="228" y="3592"/>
                    <a:pt x="242" y="3596"/>
                    <a:pt x="253" y="3604"/>
                  </a:cubicBezTo>
                  <a:cubicBezTo>
                    <a:pt x="265" y="3612"/>
                    <a:pt x="274" y="3623"/>
                    <a:pt x="280" y="3638"/>
                  </a:cubicBezTo>
                  <a:cubicBezTo>
                    <a:pt x="286" y="3652"/>
                    <a:pt x="290" y="3669"/>
                    <a:pt x="290" y="3689"/>
                  </a:cubicBezTo>
                  <a:cubicBezTo>
                    <a:pt x="290" y="3711"/>
                    <a:pt x="286" y="3730"/>
                    <a:pt x="280" y="3745"/>
                  </a:cubicBezTo>
                  <a:cubicBezTo>
                    <a:pt x="273" y="3760"/>
                    <a:pt x="264" y="3772"/>
                    <a:pt x="252" y="3780"/>
                  </a:cubicBezTo>
                  <a:cubicBezTo>
                    <a:pt x="240" y="3788"/>
                    <a:pt x="226" y="3793"/>
                    <a:pt x="211" y="3792"/>
                  </a:cubicBezTo>
                  <a:cubicBezTo>
                    <a:pt x="195" y="3792"/>
                    <a:pt x="181" y="3788"/>
                    <a:pt x="170" y="3781"/>
                  </a:cubicBezTo>
                  <a:cubicBezTo>
                    <a:pt x="158" y="3773"/>
                    <a:pt x="149" y="3761"/>
                    <a:pt x="143" y="3746"/>
                  </a:cubicBezTo>
                  <a:cubicBezTo>
                    <a:pt x="136" y="3732"/>
                    <a:pt x="133" y="3714"/>
                    <a:pt x="133" y="3693"/>
                  </a:cubicBezTo>
                  <a:cubicBezTo>
                    <a:pt x="133" y="3671"/>
                    <a:pt x="136" y="3653"/>
                    <a:pt x="143" y="3638"/>
                  </a:cubicBezTo>
                  <a:cubicBezTo>
                    <a:pt x="149" y="3623"/>
                    <a:pt x="158" y="3612"/>
                    <a:pt x="170" y="3604"/>
                  </a:cubicBezTo>
                  <a:cubicBezTo>
                    <a:pt x="182" y="3596"/>
                    <a:pt x="196" y="3592"/>
                    <a:pt x="213" y="3592"/>
                  </a:cubicBezTo>
                  <a:close/>
                  <a:moveTo>
                    <a:pt x="133" y="3827"/>
                  </a:moveTo>
                  <a:cubicBezTo>
                    <a:pt x="148" y="3848"/>
                    <a:pt x="165" y="3864"/>
                    <a:pt x="186" y="3874"/>
                  </a:cubicBezTo>
                  <a:cubicBezTo>
                    <a:pt x="206" y="3885"/>
                    <a:pt x="229" y="3890"/>
                    <a:pt x="256" y="3890"/>
                  </a:cubicBezTo>
                  <a:cubicBezTo>
                    <a:pt x="280" y="3890"/>
                    <a:pt x="302" y="3885"/>
                    <a:pt x="322" y="3876"/>
                  </a:cubicBezTo>
                  <a:cubicBezTo>
                    <a:pt x="342" y="3866"/>
                    <a:pt x="360" y="3853"/>
                    <a:pt x="375" y="3835"/>
                  </a:cubicBezTo>
                  <a:cubicBezTo>
                    <a:pt x="389" y="3818"/>
                    <a:pt x="401" y="3797"/>
                    <a:pt x="409" y="3773"/>
                  </a:cubicBezTo>
                  <a:cubicBezTo>
                    <a:pt x="418" y="3748"/>
                    <a:pt x="422" y="3721"/>
                    <a:pt x="422" y="3691"/>
                  </a:cubicBezTo>
                  <a:cubicBezTo>
                    <a:pt x="422" y="3661"/>
                    <a:pt x="418" y="3634"/>
                    <a:pt x="410" y="3610"/>
                  </a:cubicBezTo>
                  <a:cubicBezTo>
                    <a:pt x="402" y="3586"/>
                    <a:pt x="390" y="3565"/>
                    <a:pt x="375" y="3548"/>
                  </a:cubicBezTo>
                  <a:cubicBezTo>
                    <a:pt x="360" y="3531"/>
                    <a:pt x="343" y="3519"/>
                    <a:pt x="322" y="3510"/>
                  </a:cubicBezTo>
                  <a:cubicBezTo>
                    <a:pt x="302" y="3501"/>
                    <a:pt x="279" y="3496"/>
                    <a:pt x="254" y="3496"/>
                  </a:cubicBezTo>
                  <a:cubicBezTo>
                    <a:pt x="225" y="3496"/>
                    <a:pt x="199" y="3503"/>
                    <a:pt x="176" y="3517"/>
                  </a:cubicBezTo>
                  <a:cubicBezTo>
                    <a:pt x="153" y="3531"/>
                    <a:pt x="134" y="3551"/>
                    <a:pt x="120" y="3577"/>
                  </a:cubicBezTo>
                  <a:lnTo>
                    <a:pt x="120" y="3506"/>
                  </a:lnTo>
                  <a:lnTo>
                    <a:pt x="5" y="3506"/>
                  </a:lnTo>
                  <a:lnTo>
                    <a:pt x="5" y="4032"/>
                  </a:lnTo>
                  <a:lnTo>
                    <a:pt x="133" y="4032"/>
                  </a:lnTo>
                  <a:lnTo>
                    <a:pt x="133" y="3827"/>
                  </a:lnTo>
                  <a:close/>
                  <a:moveTo>
                    <a:pt x="649" y="3496"/>
                  </a:moveTo>
                  <a:cubicBezTo>
                    <a:pt x="603" y="3496"/>
                    <a:pt x="565" y="3504"/>
                    <a:pt x="533" y="3520"/>
                  </a:cubicBezTo>
                  <a:cubicBezTo>
                    <a:pt x="501" y="3535"/>
                    <a:pt x="477" y="3558"/>
                    <a:pt x="460" y="3587"/>
                  </a:cubicBezTo>
                  <a:cubicBezTo>
                    <a:pt x="443" y="3617"/>
                    <a:pt x="434" y="3652"/>
                    <a:pt x="434" y="3693"/>
                  </a:cubicBezTo>
                  <a:cubicBezTo>
                    <a:pt x="434" y="3734"/>
                    <a:pt x="443" y="3769"/>
                    <a:pt x="460" y="3798"/>
                  </a:cubicBezTo>
                  <a:cubicBezTo>
                    <a:pt x="477" y="3828"/>
                    <a:pt x="501" y="3850"/>
                    <a:pt x="533" y="3865"/>
                  </a:cubicBezTo>
                  <a:cubicBezTo>
                    <a:pt x="565" y="3881"/>
                    <a:pt x="604" y="3889"/>
                    <a:pt x="649" y="3889"/>
                  </a:cubicBezTo>
                  <a:cubicBezTo>
                    <a:pt x="694" y="3889"/>
                    <a:pt x="732" y="3881"/>
                    <a:pt x="764" y="3865"/>
                  </a:cubicBezTo>
                  <a:cubicBezTo>
                    <a:pt x="796" y="3850"/>
                    <a:pt x="821" y="3828"/>
                    <a:pt x="838" y="3798"/>
                  </a:cubicBezTo>
                  <a:cubicBezTo>
                    <a:pt x="855" y="3769"/>
                    <a:pt x="864" y="3734"/>
                    <a:pt x="864" y="3693"/>
                  </a:cubicBezTo>
                  <a:cubicBezTo>
                    <a:pt x="864" y="3652"/>
                    <a:pt x="855" y="3617"/>
                    <a:pt x="838" y="3587"/>
                  </a:cubicBezTo>
                  <a:cubicBezTo>
                    <a:pt x="821" y="3558"/>
                    <a:pt x="796" y="3535"/>
                    <a:pt x="764" y="3520"/>
                  </a:cubicBezTo>
                  <a:cubicBezTo>
                    <a:pt x="732" y="3504"/>
                    <a:pt x="694" y="3496"/>
                    <a:pt x="649" y="3496"/>
                  </a:cubicBezTo>
                  <a:close/>
                  <a:moveTo>
                    <a:pt x="649" y="3585"/>
                  </a:moveTo>
                  <a:cubicBezTo>
                    <a:pt x="665" y="3585"/>
                    <a:pt x="679" y="3590"/>
                    <a:pt x="691" y="3598"/>
                  </a:cubicBezTo>
                  <a:cubicBezTo>
                    <a:pt x="703" y="3607"/>
                    <a:pt x="713" y="3619"/>
                    <a:pt x="720" y="3635"/>
                  </a:cubicBezTo>
                  <a:cubicBezTo>
                    <a:pt x="726" y="3651"/>
                    <a:pt x="730" y="3670"/>
                    <a:pt x="730" y="3692"/>
                  </a:cubicBezTo>
                  <a:cubicBezTo>
                    <a:pt x="730" y="3714"/>
                    <a:pt x="726" y="3733"/>
                    <a:pt x="720" y="3749"/>
                  </a:cubicBezTo>
                  <a:cubicBezTo>
                    <a:pt x="713" y="3765"/>
                    <a:pt x="703" y="3777"/>
                    <a:pt x="691" y="3785"/>
                  </a:cubicBezTo>
                  <a:cubicBezTo>
                    <a:pt x="679" y="3794"/>
                    <a:pt x="665" y="3798"/>
                    <a:pt x="649" y="3798"/>
                  </a:cubicBezTo>
                  <a:cubicBezTo>
                    <a:pt x="633" y="3798"/>
                    <a:pt x="619" y="3794"/>
                    <a:pt x="607" y="3785"/>
                  </a:cubicBezTo>
                  <a:cubicBezTo>
                    <a:pt x="595" y="3777"/>
                    <a:pt x="585" y="3765"/>
                    <a:pt x="578" y="3749"/>
                  </a:cubicBezTo>
                  <a:cubicBezTo>
                    <a:pt x="571" y="3733"/>
                    <a:pt x="567" y="3714"/>
                    <a:pt x="567" y="3692"/>
                  </a:cubicBezTo>
                  <a:cubicBezTo>
                    <a:pt x="567" y="3670"/>
                    <a:pt x="571" y="3651"/>
                    <a:pt x="578" y="3635"/>
                  </a:cubicBezTo>
                  <a:cubicBezTo>
                    <a:pt x="585" y="3620"/>
                    <a:pt x="594" y="3607"/>
                    <a:pt x="606" y="3599"/>
                  </a:cubicBezTo>
                  <a:cubicBezTo>
                    <a:pt x="619" y="3590"/>
                    <a:pt x="633" y="3585"/>
                    <a:pt x="649" y="3585"/>
                  </a:cubicBezTo>
                  <a:close/>
                  <a:moveTo>
                    <a:pt x="1167" y="3263"/>
                  </a:moveTo>
                  <a:lnTo>
                    <a:pt x="1167" y="3558"/>
                  </a:lnTo>
                  <a:cubicBezTo>
                    <a:pt x="1152" y="3537"/>
                    <a:pt x="1135" y="3522"/>
                    <a:pt x="1114" y="3511"/>
                  </a:cubicBezTo>
                  <a:cubicBezTo>
                    <a:pt x="1093" y="3501"/>
                    <a:pt x="1070" y="3496"/>
                    <a:pt x="1044" y="3496"/>
                  </a:cubicBezTo>
                  <a:cubicBezTo>
                    <a:pt x="1010" y="3496"/>
                    <a:pt x="981" y="3504"/>
                    <a:pt x="957" y="3520"/>
                  </a:cubicBezTo>
                  <a:cubicBezTo>
                    <a:pt x="932" y="3535"/>
                    <a:pt x="913" y="3557"/>
                    <a:pt x="899" y="3586"/>
                  </a:cubicBezTo>
                  <a:cubicBezTo>
                    <a:pt x="886" y="3614"/>
                    <a:pt x="879" y="3648"/>
                    <a:pt x="879" y="3688"/>
                  </a:cubicBezTo>
                  <a:cubicBezTo>
                    <a:pt x="879" y="3718"/>
                    <a:pt x="883" y="3745"/>
                    <a:pt x="891" y="3769"/>
                  </a:cubicBezTo>
                  <a:cubicBezTo>
                    <a:pt x="899" y="3794"/>
                    <a:pt x="910" y="3814"/>
                    <a:pt x="925" y="3832"/>
                  </a:cubicBezTo>
                  <a:cubicBezTo>
                    <a:pt x="940" y="3849"/>
                    <a:pt x="957" y="3862"/>
                    <a:pt x="978" y="3871"/>
                  </a:cubicBezTo>
                  <a:cubicBezTo>
                    <a:pt x="998" y="3881"/>
                    <a:pt x="1021" y="3885"/>
                    <a:pt x="1045" y="3885"/>
                  </a:cubicBezTo>
                  <a:cubicBezTo>
                    <a:pt x="1075" y="3885"/>
                    <a:pt x="1101" y="3878"/>
                    <a:pt x="1124" y="3865"/>
                  </a:cubicBezTo>
                  <a:cubicBezTo>
                    <a:pt x="1147" y="3851"/>
                    <a:pt x="1166" y="3831"/>
                    <a:pt x="1180" y="3805"/>
                  </a:cubicBezTo>
                  <a:lnTo>
                    <a:pt x="1180" y="3880"/>
                  </a:lnTo>
                  <a:lnTo>
                    <a:pt x="1295" y="3880"/>
                  </a:lnTo>
                  <a:lnTo>
                    <a:pt x="1295" y="3263"/>
                  </a:lnTo>
                  <a:lnTo>
                    <a:pt x="1435" y="3263"/>
                  </a:lnTo>
                  <a:lnTo>
                    <a:pt x="1167" y="2871"/>
                  </a:lnTo>
                  <a:lnTo>
                    <a:pt x="1167" y="3263"/>
                  </a:lnTo>
                  <a:close/>
                  <a:moveTo>
                    <a:pt x="1084" y="3590"/>
                  </a:moveTo>
                  <a:cubicBezTo>
                    <a:pt x="1101" y="3590"/>
                    <a:pt x="1115" y="3594"/>
                    <a:pt x="1128" y="3602"/>
                  </a:cubicBezTo>
                  <a:cubicBezTo>
                    <a:pt x="1140" y="3610"/>
                    <a:pt x="1149" y="3621"/>
                    <a:pt x="1156" y="3636"/>
                  </a:cubicBezTo>
                  <a:cubicBezTo>
                    <a:pt x="1163" y="3651"/>
                    <a:pt x="1166" y="3669"/>
                    <a:pt x="1166" y="3690"/>
                  </a:cubicBezTo>
                  <a:cubicBezTo>
                    <a:pt x="1166" y="3711"/>
                    <a:pt x="1163" y="3729"/>
                    <a:pt x="1157" y="3744"/>
                  </a:cubicBezTo>
                  <a:cubicBezTo>
                    <a:pt x="1150" y="3759"/>
                    <a:pt x="1141" y="3770"/>
                    <a:pt x="1129" y="3778"/>
                  </a:cubicBezTo>
                  <a:cubicBezTo>
                    <a:pt x="1118" y="3786"/>
                    <a:pt x="1104" y="3790"/>
                    <a:pt x="1087" y="3790"/>
                  </a:cubicBezTo>
                  <a:cubicBezTo>
                    <a:pt x="1072" y="3790"/>
                    <a:pt x="1058" y="3786"/>
                    <a:pt x="1046" y="3778"/>
                  </a:cubicBezTo>
                  <a:cubicBezTo>
                    <a:pt x="1035" y="3771"/>
                    <a:pt x="1026" y="3759"/>
                    <a:pt x="1019" y="3745"/>
                  </a:cubicBezTo>
                  <a:cubicBezTo>
                    <a:pt x="1013" y="3730"/>
                    <a:pt x="1010" y="3712"/>
                    <a:pt x="1010" y="3691"/>
                  </a:cubicBezTo>
                  <a:cubicBezTo>
                    <a:pt x="1010" y="3671"/>
                    <a:pt x="1013" y="3652"/>
                    <a:pt x="1020" y="3637"/>
                  </a:cubicBezTo>
                  <a:cubicBezTo>
                    <a:pt x="1026" y="3622"/>
                    <a:pt x="1035" y="3610"/>
                    <a:pt x="1047" y="3602"/>
                  </a:cubicBezTo>
                  <a:cubicBezTo>
                    <a:pt x="1058" y="3594"/>
                    <a:pt x="1070" y="3590"/>
                    <a:pt x="1084" y="3590"/>
                  </a:cubicBezTo>
                  <a:close/>
                  <a:moveTo>
                    <a:pt x="1542" y="3592"/>
                  </a:moveTo>
                  <a:cubicBezTo>
                    <a:pt x="1557" y="3592"/>
                    <a:pt x="1570" y="3596"/>
                    <a:pt x="1582" y="3604"/>
                  </a:cubicBezTo>
                  <a:cubicBezTo>
                    <a:pt x="1593" y="3612"/>
                    <a:pt x="1602" y="3623"/>
                    <a:pt x="1609" y="3638"/>
                  </a:cubicBezTo>
                  <a:cubicBezTo>
                    <a:pt x="1615" y="3652"/>
                    <a:pt x="1618" y="3669"/>
                    <a:pt x="1619" y="3689"/>
                  </a:cubicBezTo>
                  <a:cubicBezTo>
                    <a:pt x="1618" y="3711"/>
                    <a:pt x="1615" y="3730"/>
                    <a:pt x="1609" y="3745"/>
                  </a:cubicBezTo>
                  <a:cubicBezTo>
                    <a:pt x="1602" y="3760"/>
                    <a:pt x="1593" y="3772"/>
                    <a:pt x="1581" y="3780"/>
                  </a:cubicBezTo>
                  <a:cubicBezTo>
                    <a:pt x="1569" y="3788"/>
                    <a:pt x="1555" y="3792"/>
                    <a:pt x="1539" y="3792"/>
                  </a:cubicBezTo>
                  <a:cubicBezTo>
                    <a:pt x="1524" y="3792"/>
                    <a:pt x="1510" y="3788"/>
                    <a:pt x="1499" y="3781"/>
                  </a:cubicBezTo>
                  <a:cubicBezTo>
                    <a:pt x="1487" y="3773"/>
                    <a:pt x="1478" y="3761"/>
                    <a:pt x="1471" y="3746"/>
                  </a:cubicBezTo>
                  <a:cubicBezTo>
                    <a:pt x="1465" y="3732"/>
                    <a:pt x="1462" y="3714"/>
                    <a:pt x="1462" y="3693"/>
                  </a:cubicBezTo>
                  <a:cubicBezTo>
                    <a:pt x="1462" y="3671"/>
                    <a:pt x="1465" y="3653"/>
                    <a:pt x="1472" y="3638"/>
                  </a:cubicBezTo>
                  <a:cubicBezTo>
                    <a:pt x="1478" y="3623"/>
                    <a:pt x="1487" y="3612"/>
                    <a:pt x="1499" y="3604"/>
                  </a:cubicBezTo>
                  <a:cubicBezTo>
                    <a:pt x="1511" y="3596"/>
                    <a:pt x="1525" y="3592"/>
                    <a:pt x="1542" y="3592"/>
                  </a:cubicBezTo>
                  <a:close/>
                  <a:moveTo>
                    <a:pt x="1462" y="3827"/>
                  </a:moveTo>
                  <a:cubicBezTo>
                    <a:pt x="1477" y="3848"/>
                    <a:pt x="1494" y="3864"/>
                    <a:pt x="1515" y="3874"/>
                  </a:cubicBezTo>
                  <a:cubicBezTo>
                    <a:pt x="1535" y="3885"/>
                    <a:pt x="1558" y="3890"/>
                    <a:pt x="1584" y="3890"/>
                  </a:cubicBezTo>
                  <a:cubicBezTo>
                    <a:pt x="1608" y="3890"/>
                    <a:pt x="1630" y="3885"/>
                    <a:pt x="1651" y="3876"/>
                  </a:cubicBezTo>
                  <a:cubicBezTo>
                    <a:pt x="1671" y="3866"/>
                    <a:pt x="1688" y="3853"/>
                    <a:pt x="1703" y="3835"/>
                  </a:cubicBezTo>
                  <a:cubicBezTo>
                    <a:pt x="1718" y="3818"/>
                    <a:pt x="1730" y="3797"/>
                    <a:pt x="1738" y="3773"/>
                  </a:cubicBezTo>
                  <a:cubicBezTo>
                    <a:pt x="1746" y="3748"/>
                    <a:pt x="1751" y="3721"/>
                    <a:pt x="1751" y="3691"/>
                  </a:cubicBezTo>
                  <a:cubicBezTo>
                    <a:pt x="1751" y="3661"/>
                    <a:pt x="1747" y="3634"/>
                    <a:pt x="1738" y="3610"/>
                  </a:cubicBezTo>
                  <a:cubicBezTo>
                    <a:pt x="1730" y="3586"/>
                    <a:pt x="1719" y="3565"/>
                    <a:pt x="1704" y="3548"/>
                  </a:cubicBezTo>
                  <a:cubicBezTo>
                    <a:pt x="1689" y="3531"/>
                    <a:pt x="1671" y="3519"/>
                    <a:pt x="1651" y="3510"/>
                  </a:cubicBezTo>
                  <a:cubicBezTo>
                    <a:pt x="1630" y="3501"/>
                    <a:pt x="1608" y="3496"/>
                    <a:pt x="1583" y="3496"/>
                  </a:cubicBezTo>
                  <a:cubicBezTo>
                    <a:pt x="1554" y="3496"/>
                    <a:pt x="1528" y="3503"/>
                    <a:pt x="1505" y="3517"/>
                  </a:cubicBezTo>
                  <a:cubicBezTo>
                    <a:pt x="1482" y="3531"/>
                    <a:pt x="1463" y="3551"/>
                    <a:pt x="1449" y="3577"/>
                  </a:cubicBezTo>
                  <a:lnTo>
                    <a:pt x="1449" y="3506"/>
                  </a:lnTo>
                  <a:lnTo>
                    <a:pt x="1334" y="3506"/>
                  </a:lnTo>
                  <a:lnTo>
                    <a:pt x="1334" y="4032"/>
                  </a:lnTo>
                  <a:lnTo>
                    <a:pt x="1462" y="4032"/>
                  </a:lnTo>
                  <a:lnTo>
                    <a:pt x="1462" y="3827"/>
                  </a:lnTo>
                  <a:close/>
                  <a:moveTo>
                    <a:pt x="1987" y="3496"/>
                  </a:moveTo>
                  <a:cubicBezTo>
                    <a:pt x="1942" y="3496"/>
                    <a:pt x="1903" y="3504"/>
                    <a:pt x="1871" y="3520"/>
                  </a:cubicBezTo>
                  <a:cubicBezTo>
                    <a:pt x="1840" y="3535"/>
                    <a:pt x="1815" y="3558"/>
                    <a:pt x="1798" y="3587"/>
                  </a:cubicBezTo>
                  <a:cubicBezTo>
                    <a:pt x="1781" y="3617"/>
                    <a:pt x="1773" y="3652"/>
                    <a:pt x="1773" y="3693"/>
                  </a:cubicBezTo>
                  <a:cubicBezTo>
                    <a:pt x="1773" y="3734"/>
                    <a:pt x="1781" y="3769"/>
                    <a:pt x="1798" y="3798"/>
                  </a:cubicBezTo>
                  <a:cubicBezTo>
                    <a:pt x="1815" y="3828"/>
                    <a:pt x="1840" y="3850"/>
                    <a:pt x="1872" y="3865"/>
                  </a:cubicBezTo>
                  <a:cubicBezTo>
                    <a:pt x="1904" y="3881"/>
                    <a:pt x="1942" y="3889"/>
                    <a:pt x="1987" y="3889"/>
                  </a:cubicBezTo>
                  <a:cubicBezTo>
                    <a:pt x="2032" y="3889"/>
                    <a:pt x="2071" y="3881"/>
                    <a:pt x="2103" y="3865"/>
                  </a:cubicBezTo>
                  <a:cubicBezTo>
                    <a:pt x="2135" y="3850"/>
                    <a:pt x="2159" y="3828"/>
                    <a:pt x="2177" y="3798"/>
                  </a:cubicBezTo>
                  <a:cubicBezTo>
                    <a:pt x="2193" y="3769"/>
                    <a:pt x="2202" y="3734"/>
                    <a:pt x="2202" y="3693"/>
                  </a:cubicBezTo>
                  <a:cubicBezTo>
                    <a:pt x="2202" y="3652"/>
                    <a:pt x="2193" y="3617"/>
                    <a:pt x="2177" y="3587"/>
                  </a:cubicBezTo>
                  <a:cubicBezTo>
                    <a:pt x="2159" y="3558"/>
                    <a:pt x="2135" y="3535"/>
                    <a:pt x="2103" y="3520"/>
                  </a:cubicBezTo>
                  <a:cubicBezTo>
                    <a:pt x="2071" y="3504"/>
                    <a:pt x="2032" y="3496"/>
                    <a:pt x="1987" y="3496"/>
                  </a:cubicBezTo>
                  <a:close/>
                  <a:moveTo>
                    <a:pt x="1987" y="3585"/>
                  </a:moveTo>
                  <a:cubicBezTo>
                    <a:pt x="2003" y="3585"/>
                    <a:pt x="2017" y="3590"/>
                    <a:pt x="2030" y="3598"/>
                  </a:cubicBezTo>
                  <a:cubicBezTo>
                    <a:pt x="2042" y="3607"/>
                    <a:pt x="2051" y="3619"/>
                    <a:pt x="2058" y="3635"/>
                  </a:cubicBezTo>
                  <a:cubicBezTo>
                    <a:pt x="2065" y="3651"/>
                    <a:pt x="2068" y="3670"/>
                    <a:pt x="2069" y="3692"/>
                  </a:cubicBezTo>
                  <a:cubicBezTo>
                    <a:pt x="2068" y="3714"/>
                    <a:pt x="2065" y="3733"/>
                    <a:pt x="2058" y="3749"/>
                  </a:cubicBezTo>
                  <a:cubicBezTo>
                    <a:pt x="2051" y="3765"/>
                    <a:pt x="2042" y="3777"/>
                    <a:pt x="2030" y="3785"/>
                  </a:cubicBezTo>
                  <a:cubicBezTo>
                    <a:pt x="2017" y="3794"/>
                    <a:pt x="2003" y="3798"/>
                    <a:pt x="1987" y="3798"/>
                  </a:cubicBezTo>
                  <a:cubicBezTo>
                    <a:pt x="1971" y="3798"/>
                    <a:pt x="1958" y="3794"/>
                    <a:pt x="1945" y="3785"/>
                  </a:cubicBezTo>
                  <a:cubicBezTo>
                    <a:pt x="1933" y="3777"/>
                    <a:pt x="1924" y="3765"/>
                    <a:pt x="1917" y="3749"/>
                  </a:cubicBezTo>
                  <a:cubicBezTo>
                    <a:pt x="1909" y="3733"/>
                    <a:pt x="1906" y="3714"/>
                    <a:pt x="1906" y="3692"/>
                  </a:cubicBezTo>
                  <a:cubicBezTo>
                    <a:pt x="1906" y="3670"/>
                    <a:pt x="1909" y="3651"/>
                    <a:pt x="1916" y="3635"/>
                  </a:cubicBezTo>
                  <a:cubicBezTo>
                    <a:pt x="1923" y="3620"/>
                    <a:pt x="1933" y="3607"/>
                    <a:pt x="1945" y="3599"/>
                  </a:cubicBezTo>
                  <a:cubicBezTo>
                    <a:pt x="1957" y="3590"/>
                    <a:pt x="1971" y="3585"/>
                    <a:pt x="1987" y="3585"/>
                  </a:cubicBezTo>
                  <a:close/>
                  <a:moveTo>
                    <a:pt x="2495" y="3500"/>
                  </a:moveTo>
                  <a:cubicBezTo>
                    <a:pt x="2488" y="3499"/>
                    <a:pt x="2481" y="3498"/>
                    <a:pt x="2474" y="3497"/>
                  </a:cubicBezTo>
                  <a:cubicBezTo>
                    <a:pt x="2468" y="3496"/>
                    <a:pt x="2462" y="3496"/>
                    <a:pt x="2457" y="3496"/>
                  </a:cubicBezTo>
                  <a:cubicBezTo>
                    <a:pt x="2431" y="3496"/>
                    <a:pt x="2409" y="3503"/>
                    <a:pt x="2390" y="3516"/>
                  </a:cubicBezTo>
                  <a:cubicBezTo>
                    <a:pt x="2371" y="3529"/>
                    <a:pt x="2356" y="3550"/>
                    <a:pt x="2343" y="3577"/>
                  </a:cubicBezTo>
                  <a:lnTo>
                    <a:pt x="2343" y="3506"/>
                  </a:lnTo>
                  <a:lnTo>
                    <a:pt x="2228" y="3506"/>
                  </a:lnTo>
                  <a:lnTo>
                    <a:pt x="2228" y="3880"/>
                  </a:lnTo>
                  <a:lnTo>
                    <a:pt x="2356" y="3880"/>
                  </a:lnTo>
                  <a:lnTo>
                    <a:pt x="2356" y="3721"/>
                  </a:lnTo>
                  <a:cubicBezTo>
                    <a:pt x="2356" y="3682"/>
                    <a:pt x="2364" y="3653"/>
                    <a:pt x="2380" y="3633"/>
                  </a:cubicBezTo>
                  <a:cubicBezTo>
                    <a:pt x="2395" y="3614"/>
                    <a:pt x="2418" y="3604"/>
                    <a:pt x="2449" y="3604"/>
                  </a:cubicBezTo>
                  <a:cubicBezTo>
                    <a:pt x="2456" y="3604"/>
                    <a:pt x="2463" y="3605"/>
                    <a:pt x="2469" y="3606"/>
                  </a:cubicBezTo>
                  <a:cubicBezTo>
                    <a:pt x="2476" y="3607"/>
                    <a:pt x="2482" y="3608"/>
                    <a:pt x="2489" y="3611"/>
                  </a:cubicBezTo>
                  <a:lnTo>
                    <a:pt x="2495" y="3500"/>
                  </a:lnTo>
                  <a:close/>
                  <a:moveTo>
                    <a:pt x="2844" y="3684"/>
                  </a:moveTo>
                  <a:cubicBezTo>
                    <a:pt x="2844" y="3641"/>
                    <a:pt x="2838" y="3606"/>
                    <a:pt x="2826" y="3578"/>
                  </a:cubicBezTo>
                  <a:cubicBezTo>
                    <a:pt x="2813" y="3550"/>
                    <a:pt x="2794" y="3529"/>
                    <a:pt x="2768" y="3516"/>
                  </a:cubicBezTo>
                  <a:cubicBezTo>
                    <a:pt x="2742" y="3502"/>
                    <a:pt x="2708" y="3495"/>
                    <a:pt x="2667" y="3495"/>
                  </a:cubicBezTo>
                  <a:cubicBezTo>
                    <a:pt x="2639" y="3495"/>
                    <a:pt x="2613" y="3497"/>
                    <a:pt x="2588" y="3502"/>
                  </a:cubicBezTo>
                  <a:cubicBezTo>
                    <a:pt x="2564" y="3506"/>
                    <a:pt x="2541" y="3512"/>
                    <a:pt x="2519" y="3521"/>
                  </a:cubicBezTo>
                  <a:lnTo>
                    <a:pt x="2521" y="3606"/>
                  </a:lnTo>
                  <a:cubicBezTo>
                    <a:pt x="2543" y="3596"/>
                    <a:pt x="2564" y="3588"/>
                    <a:pt x="2582" y="3583"/>
                  </a:cubicBezTo>
                  <a:cubicBezTo>
                    <a:pt x="2601" y="3578"/>
                    <a:pt x="2617" y="3575"/>
                    <a:pt x="2632" y="3575"/>
                  </a:cubicBezTo>
                  <a:cubicBezTo>
                    <a:pt x="2662" y="3575"/>
                    <a:pt x="2684" y="3581"/>
                    <a:pt x="2700" y="3592"/>
                  </a:cubicBezTo>
                  <a:cubicBezTo>
                    <a:pt x="2716" y="3602"/>
                    <a:pt x="2723" y="3618"/>
                    <a:pt x="2723" y="3638"/>
                  </a:cubicBezTo>
                  <a:lnTo>
                    <a:pt x="2723" y="3643"/>
                  </a:lnTo>
                  <a:lnTo>
                    <a:pt x="2673" y="3643"/>
                  </a:lnTo>
                  <a:cubicBezTo>
                    <a:pt x="2606" y="3643"/>
                    <a:pt x="2556" y="3653"/>
                    <a:pt x="2523" y="3673"/>
                  </a:cubicBezTo>
                  <a:cubicBezTo>
                    <a:pt x="2490" y="3693"/>
                    <a:pt x="2473" y="3724"/>
                    <a:pt x="2473" y="3766"/>
                  </a:cubicBezTo>
                  <a:cubicBezTo>
                    <a:pt x="2474" y="3789"/>
                    <a:pt x="2479" y="3810"/>
                    <a:pt x="2489" y="3828"/>
                  </a:cubicBezTo>
                  <a:cubicBezTo>
                    <a:pt x="2499" y="3846"/>
                    <a:pt x="2513" y="3859"/>
                    <a:pt x="2532" y="3869"/>
                  </a:cubicBezTo>
                  <a:cubicBezTo>
                    <a:pt x="2550" y="3879"/>
                    <a:pt x="2572" y="3884"/>
                    <a:pt x="2598" y="3884"/>
                  </a:cubicBezTo>
                  <a:cubicBezTo>
                    <a:pt x="2627" y="3884"/>
                    <a:pt x="2653" y="3879"/>
                    <a:pt x="2674" y="3869"/>
                  </a:cubicBezTo>
                  <a:cubicBezTo>
                    <a:pt x="2696" y="3859"/>
                    <a:pt x="2714" y="3844"/>
                    <a:pt x="2730" y="3822"/>
                  </a:cubicBezTo>
                  <a:lnTo>
                    <a:pt x="2733" y="3880"/>
                  </a:lnTo>
                  <a:lnTo>
                    <a:pt x="2844" y="3880"/>
                  </a:lnTo>
                  <a:lnTo>
                    <a:pt x="2844" y="3684"/>
                  </a:lnTo>
                  <a:close/>
                  <a:moveTo>
                    <a:pt x="2702" y="3710"/>
                  </a:moveTo>
                  <a:lnTo>
                    <a:pt x="2723" y="3710"/>
                  </a:lnTo>
                  <a:lnTo>
                    <a:pt x="2723" y="3721"/>
                  </a:lnTo>
                  <a:cubicBezTo>
                    <a:pt x="2723" y="3738"/>
                    <a:pt x="2720" y="3753"/>
                    <a:pt x="2713" y="3765"/>
                  </a:cubicBezTo>
                  <a:cubicBezTo>
                    <a:pt x="2706" y="3778"/>
                    <a:pt x="2697" y="3788"/>
                    <a:pt x="2685" y="3794"/>
                  </a:cubicBezTo>
                  <a:cubicBezTo>
                    <a:pt x="2673" y="3801"/>
                    <a:pt x="2659" y="3805"/>
                    <a:pt x="2644" y="3805"/>
                  </a:cubicBezTo>
                  <a:cubicBezTo>
                    <a:pt x="2634" y="3805"/>
                    <a:pt x="2626" y="3803"/>
                    <a:pt x="2618" y="3799"/>
                  </a:cubicBezTo>
                  <a:cubicBezTo>
                    <a:pt x="2611" y="3795"/>
                    <a:pt x="2605" y="3790"/>
                    <a:pt x="2602" y="3784"/>
                  </a:cubicBezTo>
                  <a:cubicBezTo>
                    <a:pt x="2598" y="3777"/>
                    <a:pt x="2596" y="3770"/>
                    <a:pt x="2596" y="3761"/>
                  </a:cubicBezTo>
                  <a:cubicBezTo>
                    <a:pt x="2596" y="3749"/>
                    <a:pt x="2599" y="3739"/>
                    <a:pt x="2607" y="3731"/>
                  </a:cubicBezTo>
                  <a:cubicBezTo>
                    <a:pt x="2615" y="3723"/>
                    <a:pt x="2626" y="3718"/>
                    <a:pt x="2642" y="3715"/>
                  </a:cubicBezTo>
                  <a:cubicBezTo>
                    <a:pt x="2658" y="3711"/>
                    <a:pt x="2678" y="3709"/>
                    <a:pt x="2702" y="3710"/>
                  </a:cubicBezTo>
                  <a:close/>
                  <a:moveTo>
                    <a:pt x="1873" y="3263"/>
                  </a:moveTo>
                  <a:lnTo>
                    <a:pt x="2331" y="3263"/>
                  </a:lnTo>
                  <a:lnTo>
                    <a:pt x="2272" y="3090"/>
                  </a:lnTo>
                  <a:lnTo>
                    <a:pt x="1935" y="3090"/>
                  </a:lnTo>
                  <a:lnTo>
                    <a:pt x="1873" y="3263"/>
                  </a:lnTo>
                  <a:close/>
                  <a:moveTo>
                    <a:pt x="2831" y="3263"/>
                  </a:moveTo>
                  <a:lnTo>
                    <a:pt x="3263" y="3263"/>
                  </a:lnTo>
                  <a:lnTo>
                    <a:pt x="3263" y="2758"/>
                  </a:lnTo>
                  <a:cubicBezTo>
                    <a:pt x="3251" y="2816"/>
                    <a:pt x="3224" y="2862"/>
                    <a:pt x="3183" y="2897"/>
                  </a:cubicBezTo>
                  <a:cubicBezTo>
                    <a:pt x="3126" y="2946"/>
                    <a:pt x="3042" y="2971"/>
                    <a:pt x="2931" y="2971"/>
                  </a:cubicBezTo>
                  <a:lnTo>
                    <a:pt x="2831" y="2971"/>
                  </a:lnTo>
                  <a:lnTo>
                    <a:pt x="2831" y="3263"/>
                  </a:lnTo>
                  <a:close/>
                  <a:moveTo>
                    <a:pt x="2107" y="2601"/>
                  </a:moveTo>
                  <a:lnTo>
                    <a:pt x="2217" y="2925"/>
                  </a:lnTo>
                  <a:lnTo>
                    <a:pt x="1993" y="2925"/>
                  </a:lnTo>
                  <a:lnTo>
                    <a:pt x="2107" y="2601"/>
                  </a:lnTo>
                  <a:close/>
                  <a:moveTo>
                    <a:pt x="2831" y="2564"/>
                  </a:moveTo>
                  <a:lnTo>
                    <a:pt x="2894" y="2564"/>
                  </a:lnTo>
                  <a:cubicBezTo>
                    <a:pt x="2940" y="2564"/>
                    <a:pt x="2975" y="2575"/>
                    <a:pt x="2998" y="2597"/>
                  </a:cubicBezTo>
                  <a:cubicBezTo>
                    <a:pt x="3022" y="2620"/>
                    <a:pt x="3034" y="2652"/>
                    <a:pt x="3034" y="2695"/>
                  </a:cubicBezTo>
                  <a:cubicBezTo>
                    <a:pt x="3034" y="2734"/>
                    <a:pt x="3022" y="2765"/>
                    <a:pt x="2998" y="2785"/>
                  </a:cubicBezTo>
                  <a:cubicBezTo>
                    <a:pt x="2975" y="2805"/>
                    <a:pt x="2939" y="2815"/>
                    <a:pt x="2893" y="2815"/>
                  </a:cubicBezTo>
                  <a:lnTo>
                    <a:pt x="2831" y="2815"/>
                  </a:lnTo>
                  <a:lnTo>
                    <a:pt x="2831" y="2564"/>
                  </a:lnTo>
                  <a:close/>
                  <a:moveTo>
                    <a:pt x="763" y="384"/>
                  </a:moveTo>
                  <a:cubicBezTo>
                    <a:pt x="763" y="235"/>
                    <a:pt x="737" y="105"/>
                    <a:pt x="691" y="0"/>
                  </a:cubicBezTo>
                  <a:lnTo>
                    <a:pt x="0" y="0"/>
                  </a:lnTo>
                  <a:lnTo>
                    <a:pt x="0" y="988"/>
                  </a:lnTo>
                  <a:cubicBezTo>
                    <a:pt x="71" y="1032"/>
                    <a:pt x="154" y="1056"/>
                    <a:pt x="248" y="1056"/>
                  </a:cubicBezTo>
                  <a:cubicBezTo>
                    <a:pt x="556" y="1056"/>
                    <a:pt x="763" y="788"/>
                    <a:pt x="763" y="384"/>
                  </a:cubicBezTo>
                  <a:close/>
                </a:path>
              </a:pathLst>
            </a:custGeom>
            <a:solidFill>
              <a:srgbClr val="4F6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5601" y="3334"/>
              <a:ext cx="541" cy="196"/>
            </a:xfrm>
            <a:custGeom>
              <a:avLst/>
              <a:gdLst>
                <a:gd name="T0" fmla="*/ 0 w 2329"/>
                <a:gd name="T1" fmla="*/ 855 h 855"/>
                <a:gd name="T2" fmla="*/ 233 w 2329"/>
                <a:gd name="T3" fmla="*/ 855 h 855"/>
                <a:gd name="T4" fmla="*/ 233 w 2329"/>
                <a:gd name="T5" fmla="*/ 463 h 855"/>
                <a:gd name="T6" fmla="*/ 501 w 2329"/>
                <a:gd name="T7" fmla="*/ 855 h 855"/>
                <a:gd name="T8" fmla="*/ 939 w 2329"/>
                <a:gd name="T9" fmla="*/ 855 h 855"/>
                <a:gd name="T10" fmla="*/ 1001 w 2329"/>
                <a:gd name="T11" fmla="*/ 682 h 855"/>
                <a:gd name="T12" fmla="*/ 1338 w 2329"/>
                <a:gd name="T13" fmla="*/ 682 h 855"/>
                <a:gd name="T14" fmla="*/ 1397 w 2329"/>
                <a:gd name="T15" fmla="*/ 855 h 855"/>
                <a:gd name="T16" fmla="*/ 1646 w 2329"/>
                <a:gd name="T17" fmla="*/ 855 h 855"/>
                <a:gd name="T18" fmla="*/ 1318 w 2329"/>
                <a:gd name="T19" fmla="*/ 0 h 855"/>
                <a:gd name="T20" fmla="*/ 1037 w 2329"/>
                <a:gd name="T21" fmla="*/ 0 h 855"/>
                <a:gd name="T22" fmla="*/ 736 w 2329"/>
                <a:gd name="T23" fmla="*/ 783 h 855"/>
                <a:gd name="T24" fmla="*/ 444 w 2329"/>
                <a:gd name="T25" fmla="*/ 397 h 855"/>
                <a:gd name="T26" fmla="*/ 765 w 2329"/>
                <a:gd name="T27" fmla="*/ 0 h 855"/>
                <a:gd name="T28" fmla="*/ 504 w 2329"/>
                <a:gd name="T29" fmla="*/ 0 h 855"/>
                <a:gd name="T30" fmla="*/ 233 w 2329"/>
                <a:gd name="T31" fmla="*/ 374 h 855"/>
                <a:gd name="T32" fmla="*/ 233 w 2329"/>
                <a:gd name="T33" fmla="*/ 0 h 855"/>
                <a:gd name="T34" fmla="*/ 0 w 2329"/>
                <a:gd name="T35" fmla="*/ 0 h 855"/>
                <a:gd name="T36" fmla="*/ 0 w 2329"/>
                <a:gd name="T37" fmla="*/ 855 h 855"/>
                <a:gd name="T38" fmla="*/ 1664 w 2329"/>
                <a:gd name="T39" fmla="*/ 855 h 855"/>
                <a:gd name="T40" fmla="*/ 1897 w 2329"/>
                <a:gd name="T41" fmla="*/ 855 h 855"/>
                <a:gd name="T42" fmla="*/ 1897 w 2329"/>
                <a:gd name="T43" fmla="*/ 563 h 855"/>
                <a:gd name="T44" fmla="*/ 1997 w 2329"/>
                <a:gd name="T45" fmla="*/ 563 h 855"/>
                <a:gd name="T46" fmla="*/ 2249 w 2329"/>
                <a:gd name="T47" fmla="*/ 489 h 855"/>
                <a:gd name="T48" fmla="*/ 2329 w 2329"/>
                <a:gd name="T49" fmla="*/ 350 h 855"/>
                <a:gd name="T50" fmla="*/ 2329 w 2329"/>
                <a:gd name="T51" fmla="*/ 200 h 855"/>
                <a:gd name="T52" fmla="*/ 2297 w 2329"/>
                <a:gd name="T53" fmla="*/ 120 h 855"/>
                <a:gd name="T54" fmla="*/ 2177 w 2329"/>
                <a:gd name="T55" fmla="*/ 29 h 855"/>
                <a:gd name="T56" fmla="*/ 1976 w 2329"/>
                <a:gd name="T57" fmla="*/ 0 h 855"/>
                <a:gd name="T58" fmla="*/ 1664 w 2329"/>
                <a:gd name="T59" fmla="*/ 0 h 855"/>
                <a:gd name="T60" fmla="*/ 1664 w 2329"/>
                <a:gd name="T61" fmla="*/ 855 h 855"/>
                <a:gd name="T62" fmla="*/ 1173 w 2329"/>
                <a:gd name="T63" fmla="*/ 193 h 855"/>
                <a:gd name="T64" fmla="*/ 1283 w 2329"/>
                <a:gd name="T65" fmla="*/ 517 h 855"/>
                <a:gd name="T66" fmla="*/ 1059 w 2329"/>
                <a:gd name="T67" fmla="*/ 517 h 855"/>
                <a:gd name="T68" fmla="*/ 1173 w 2329"/>
                <a:gd name="T69" fmla="*/ 193 h 855"/>
                <a:gd name="T70" fmla="*/ 1897 w 2329"/>
                <a:gd name="T71" fmla="*/ 156 h 855"/>
                <a:gd name="T72" fmla="*/ 1960 w 2329"/>
                <a:gd name="T73" fmla="*/ 156 h 855"/>
                <a:gd name="T74" fmla="*/ 2064 w 2329"/>
                <a:gd name="T75" fmla="*/ 189 h 855"/>
                <a:gd name="T76" fmla="*/ 2100 w 2329"/>
                <a:gd name="T77" fmla="*/ 287 h 855"/>
                <a:gd name="T78" fmla="*/ 2064 w 2329"/>
                <a:gd name="T79" fmla="*/ 377 h 855"/>
                <a:gd name="T80" fmla="*/ 1959 w 2329"/>
                <a:gd name="T81" fmla="*/ 407 h 855"/>
                <a:gd name="T82" fmla="*/ 1897 w 2329"/>
                <a:gd name="T83" fmla="*/ 407 h 855"/>
                <a:gd name="T84" fmla="*/ 1897 w 2329"/>
                <a:gd name="T85" fmla="*/ 156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9" h="855">
                  <a:moveTo>
                    <a:pt x="0" y="855"/>
                  </a:moveTo>
                  <a:lnTo>
                    <a:pt x="233" y="855"/>
                  </a:lnTo>
                  <a:lnTo>
                    <a:pt x="233" y="463"/>
                  </a:lnTo>
                  <a:lnTo>
                    <a:pt x="501" y="855"/>
                  </a:lnTo>
                  <a:lnTo>
                    <a:pt x="939" y="855"/>
                  </a:lnTo>
                  <a:lnTo>
                    <a:pt x="1001" y="682"/>
                  </a:lnTo>
                  <a:lnTo>
                    <a:pt x="1338" y="682"/>
                  </a:lnTo>
                  <a:lnTo>
                    <a:pt x="1397" y="855"/>
                  </a:lnTo>
                  <a:lnTo>
                    <a:pt x="1646" y="855"/>
                  </a:lnTo>
                  <a:lnTo>
                    <a:pt x="1318" y="0"/>
                  </a:lnTo>
                  <a:lnTo>
                    <a:pt x="1037" y="0"/>
                  </a:lnTo>
                  <a:lnTo>
                    <a:pt x="736" y="783"/>
                  </a:lnTo>
                  <a:lnTo>
                    <a:pt x="444" y="397"/>
                  </a:lnTo>
                  <a:lnTo>
                    <a:pt x="765" y="0"/>
                  </a:lnTo>
                  <a:lnTo>
                    <a:pt x="504" y="0"/>
                  </a:lnTo>
                  <a:lnTo>
                    <a:pt x="233" y="374"/>
                  </a:lnTo>
                  <a:lnTo>
                    <a:pt x="233" y="0"/>
                  </a:lnTo>
                  <a:lnTo>
                    <a:pt x="0" y="0"/>
                  </a:lnTo>
                  <a:lnTo>
                    <a:pt x="0" y="855"/>
                  </a:lnTo>
                  <a:close/>
                  <a:moveTo>
                    <a:pt x="1664" y="855"/>
                  </a:moveTo>
                  <a:lnTo>
                    <a:pt x="1897" y="855"/>
                  </a:lnTo>
                  <a:lnTo>
                    <a:pt x="1897" y="563"/>
                  </a:lnTo>
                  <a:lnTo>
                    <a:pt x="1997" y="563"/>
                  </a:lnTo>
                  <a:cubicBezTo>
                    <a:pt x="2108" y="563"/>
                    <a:pt x="2192" y="538"/>
                    <a:pt x="2249" y="489"/>
                  </a:cubicBezTo>
                  <a:cubicBezTo>
                    <a:pt x="2290" y="454"/>
                    <a:pt x="2317" y="408"/>
                    <a:pt x="2329" y="350"/>
                  </a:cubicBezTo>
                  <a:lnTo>
                    <a:pt x="2329" y="200"/>
                  </a:lnTo>
                  <a:cubicBezTo>
                    <a:pt x="2322" y="170"/>
                    <a:pt x="2312" y="143"/>
                    <a:pt x="2297" y="120"/>
                  </a:cubicBezTo>
                  <a:cubicBezTo>
                    <a:pt x="2270" y="79"/>
                    <a:pt x="2231" y="49"/>
                    <a:pt x="2177" y="29"/>
                  </a:cubicBezTo>
                  <a:cubicBezTo>
                    <a:pt x="2124" y="10"/>
                    <a:pt x="2057" y="0"/>
                    <a:pt x="1976" y="0"/>
                  </a:cubicBezTo>
                  <a:lnTo>
                    <a:pt x="1664" y="0"/>
                  </a:lnTo>
                  <a:lnTo>
                    <a:pt x="1664" y="855"/>
                  </a:lnTo>
                  <a:close/>
                  <a:moveTo>
                    <a:pt x="1173" y="193"/>
                  </a:moveTo>
                  <a:lnTo>
                    <a:pt x="1283" y="517"/>
                  </a:lnTo>
                  <a:lnTo>
                    <a:pt x="1059" y="517"/>
                  </a:lnTo>
                  <a:lnTo>
                    <a:pt x="1173" y="193"/>
                  </a:lnTo>
                  <a:close/>
                  <a:moveTo>
                    <a:pt x="1897" y="156"/>
                  </a:moveTo>
                  <a:lnTo>
                    <a:pt x="1960" y="156"/>
                  </a:lnTo>
                  <a:cubicBezTo>
                    <a:pt x="2006" y="156"/>
                    <a:pt x="2041" y="167"/>
                    <a:pt x="2064" y="189"/>
                  </a:cubicBezTo>
                  <a:cubicBezTo>
                    <a:pt x="2088" y="212"/>
                    <a:pt x="2100" y="244"/>
                    <a:pt x="2100" y="287"/>
                  </a:cubicBezTo>
                  <a:cubicBezTo>
                    <a:pt x="2100" y="326"/>
                    <a:pt x="2088" y="357"/>
                    <a:pt x="2064" y="377"/>
                  </a:cubicBezTo>
                  <a:cubicBezTo>
                    <a:pt x="2041" y="397"/>
                    <a:pt x="2005" y="407"/>
                    <a:pt x="1959" y="407"/>
                  </a:cubicBezTo>
                  <a:lnTo>
                    <a:pt x="1897" y="407"/>
                  </a:lnTo>
                  <a:lnTo>
                    <a:pt x="1897" y="156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</p:grpSp>
      <p:sp>
        <p:nvSpPr>
          <p:cNvPr id="15" name="Obdélník 14"/>
          <p:cNvSpPr/>
          <p:nvPr/>
        </p:nvSpPr>
        <p:spPr>
          <a:xfrm>
            <a:off x="13258800" y="7924452"/>
            <a:ext cx="4481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Národní ústav pro vzdělávání</a:t>
            </a:r>
            <a:br>
              <a:rPr lang="cs-CZ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cs-CZ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podpora krajského akčního plánování</a:t>
            </a:r>
          </a:p>
          <a:p>
            <a:r>
              <a:rPr lang="cs-CZ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www.pkap.cz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13247914" y="5295900"/>
            <a:ext cx="3328155" cy="221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3200" dirty="0">
                <a:solidFill>
                  <a:schemeClr val="bg2">
                    <a:lumMod val="75000"/>
                  </a:schemeClr>
                </a:solidFill>
              </a:rPr>
              <a:t>Mgr. Jiří Havlík</a:t>
            </a:r>
          </a:p>
          <a:p>
            <a:pPr>
              <a:lnSpc>
                <a:spcPct val="150000"/>
              </a:lnSpc>
            </a:pPr>
            <a:r>
              <a:rPr lang="cs-CZ" sz="3200" dirty="0">
                <a:solidFill>
                  <a:schemeClr val="bg2">
                    <a:lumMod val="75000"/>
                  </a:schemeClr>
                </a:solidFill>
              </a:rPr>
              <a:t>777 002 379</a:t>
            </a:r>
          </a:p>
          <a:p>
            <a:pPr>
              <a:lnSpc>
                <a:spcPct val="150000"/>
              </a:lnSpc>
            </a:pPr>
            <a:r>
              <a:rPr lang="cs-CZ" sz="3200" dirty="0">
                <a:solidFill>
                  <a:schemeClr val="bg2">
                    <a:lumMod val="75000"/>
                  </a:schemeClr>
                </a:solidFill>
              </a:rPr>
              <a:t>jiri.havlik@nuv.cz</a:t>
            </a:r>
          </a:p>
        </p:txBody>
      </p:sp>
    </p:spTree>
    <p:extLst>
      <p:ext uri="{BB962C8B-B14F-4D97-AF65-F5344CB8AC3E}">
        <p14:creationId xmlns:p14="http://schemas.microsoft.com/office/powerpoint/2010/main" val="233943456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2474243" y="4000500"/>
            <a:ext cx="13491914" cy="1804705"/>
            <a:chOff x="4205" y="3032"/>
            <a:chExt cx="3110" cy="41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205" y="3032"/>
              <a:ext cx="311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6783" y="3049"/>
              <a:ext cx="366" cy="252"/>
            </a:xfrm>
            <a:custGeom>
              <a:avLst/>
              <a:gdLst>
                <a:gd name="T0" fmla="*/ 1108 w 1597"/>
                <a:gd name="T1" fmla="*/ 588 h 1077"/>
                <a:gd name="T2" fmla="*/ 1108 w 1597"/>
                <a:gd name="T3" fmla="*/ 479 h 1077"/>
                <a:gd name="T4" fmla="*/ 992 w 1597"/>
                <a:gd name="T5" fmla="*/ 479 h 1077"/>
                <a:gd name="T6" fmla="*/ 897 w 1597"/>
                <a:gd name="T7" fmla="*/ 603 h 1077"/>
                <a:gd name="T8" fmla="*/ 795 w 1597"/>
                <a:gd name="T9" fmla="*/ 548 h 1077"/>
                <a:gd name="T10" fmla="*/ 747 w 1597"/>
                <a:gd name="T11" fmla="*/ 566 h 1077"/>
                <a:gd name="T12" fmla="*/ 878 w 1597"/>
                <a:gd name="T13" fmla="*/ 626 h 1077"/>
                <a:gd name="T14" fmla="*/ 695 w 1597"/>
                <a:gd name="T15" fmla="*/ 864 h 1077"/>
                <a:gd name="T16" fmla="*/ 692 w 1597"/>
                <a:gd name="T17" fmla="*/ 864 h 1077"/>
                <a:gd name="T18" fmla="*/ 394 w 1597"/>
                <a:gd name="T19" fmla="*/ 484 h 1077"/>
                <a:gd name="T20" fmla="*/ 732 w 1597"/>
                <a:gd name="T21" fmla="*/ 54 h 1077"/>
                <a:gd name="T22" fmla="*/ 732 w 1597"/>
                <a:gd name="T23" fmla="*/ 471 h 1077"/>
                <a:gd name="T24" fmla="*/ 831 w 1597"/>
                <a:gd name="T25" fmla="*/ 471 h 1077"/>
                <a:gd name="T26" fmla="*/ 831 w 1597"/>
                <a:gd name="T27" fmla="*/ 357 h 1077"/>
                <a:gd name="T28" fmla="*/ 1029 w 1597"/>
                <a:gd name="T29" fmla="*/ 408 h 1077"/>
                <a:gd name="T30" fmla="*/ 1169 w 1597"/>
                <a:gd name="T31" fmla="*/ 512 h 1077"/>
                <a:gd name="T32" fmla="*/ 1108 w 1597"/>
                <a:gd name="T33" fmla="*/ 588 h 1077"/>
                <a:gd name="T34" fmla="*/ 1146 w 1597"/>
                <a:gd name="T35" fmla="*/ 615 h 1077"/>
                <a:gd name="T36" fmla="*/ 1277 w 1597"/>
                <a:gd name="T37" fmla="*/ 497 h 1077"/>
                <a:gd name="T38" fmla="*/ 1094 w 1597"/>
                <a:gd name="T39" fmla="*/ 368 h 1077"/>
                <a:gd name="T40" fmla="*/ 855 w 1597"/>
                <a:gd name="T41" fmla="*/ 263 h 1077"/>
                <a:gd name="T42" fmla="*/ 852 w 1597"/>
                <a:gd name="T43" fmla="*/ 245 h 1077"/>
                <a:gd name="T44" fmla="*/ 1020 w 1597"/>
                <a:gd name="T45" fmla="*/ 146 h 1077"/>
                <a:gd name="T46" fmla="*/ 1202 w 1597"/>
                <a:gd name="T47" fmla="*/ 204 h 1077"/>
                <a:gd name="T48" fmla="*/ 1246 w 1597"/>
                <a:gd name="T49" fmla="*/ 190 h 1077"/>
                <a:gd name="T50" fmla="*/ 1020 w 1597"/>
                <a:gd name="T51" fmla="*/ 126 h 1077"/>
                <a:gd name="T52" fmla="*/ 831 w 1597"/>
                <a:gd name="T53" fmla="*/ 162 h 1077"/>
                <a:gd name="T54" fmla="*/ 831 w 1597"/>
                <a:gd name="T55" fmla="*/ 0 h 1077"/>
                <a:gd name="T56" fmla="*/ 715 w 1597"/>
                <a:gd name="T57" fmla="*/ 0 h 1077"/>
                <a:gd name="T58" fmla="*/ 418 w 1597"/>
                <a:gd name="T59" fmla="*/ 385 h 1077"/>
                <a:gd name="T60" fmla="*/ 416 w 1597"/>
                <a:gd name="T61" fmla="*/ 385 h 1077"/>
                <a:gd name="T62" fmla="*/ 113 w 1597"/>
                <a:gd name="T63" fmla="*/ 0 h 1077"/>
                <a:gd name="T64" fmla="*/ 0 w 1597"/>
                <a:gd name="T65" fmla="*/ 0 h 1077"/>
                <a:gd name="T66" fmla="*/ 0 w 1597"/>
                <a:gd name="T67" fmla="*/ 471 h 1077"/>
                <a:gd name="T68" fmla="*/ 55 w 1597"/>
                <a:gd name="T69" fmla="*/ 471 h 1077"/>
                <a:gd name="T70" fmla="*/ 55 w 1597"/>
                <a:gd name="T71" fmla="*/ 60 h 1077"/>
                <a:gd name="T72" fmla="*/ 387 w 1597"/>
                <a:gd name="T73" fmla="*/ 479 h 1077"/>
                <a:gd name="T74" fmla="*/ 285 w 1597"/>
                <a:gd name="T75" fmla="*/ 479 h 1077"/>
                <a:gd name="T76" fmla="*/ 285 w 1597"/>
                <a:gd name="T77" fmla="*/ 951 h 1077"/>
                <a:gd name="T78" fmla="*/ 332 w 1597"/>
                <a:gd name="T79" fmla="*/ 951 h 1077"/>
                <a:gd name="T80" fmla="*/ 332 w 1597"/>
                <a:gd name="T81" fmla="*/ 539 h 1077"/>
                <a:gd name="T82" fmla="*/ 668 w 1597"/>
                <a:gd name="T83" fmla="*/ 964 h 1077"/>
                <a:gd name="T84" fmla="*/ 670 w 1597"/>
                <a:gd name="T85" fmla="*/ 964 h 1077"/>
                <a:gd name="T86" fmla="*/ 1009 w 1597"/>
                <a:gd name="T87" fmla="*/ 533 h 1077"/>
                <a:gd name="T88" fmla="*/ 1009 w 1597"/>
                <a:gd name="T89" fmla="*/ 951 h 1077"/>
                <a:gd name="T90" fmla="*/ 1108 w 1597"/>
                <a:gd name="T91" fmla="*/ 951 h 1077"/>
                <a:gd name="T92" fmla="*/ 1108 w 1597"/>
                <a:gd name="T93" fmla="*/ 637 h 1077"/>
                <a:gd name="T94" fmla="*/ 1284 w 1597"/>
                <a:gd name="T95" fmla="*/ 637 h 1077"/>
                <a:gd name="T96" fmla="*/ 1284 w 1597"/>
                <a:gd name="T97" fmla="*/ 1077 h 1077"/>
                <a:gd name="T98" fmla="*/ 1386 w 1597"/>
                <a:gd name="T99" fmla="*/ 1077 h 1077"/>
                <a:gd name="T100" fmla="*/ 1386 w 1597"/>
                <a:gd name="T101" fmla="*/ 637 h 1077"/>
                <a:gd name="T102" fmla="*/ 1597 w 1597"/>
                <a:gd name="T103" fmla="*/ 637 h 1077"/>
                <a:gd name="T104" fmla="*/ 1597 w 1597"/>
                <a:gd name="T105" fmla="*/ 615 h 1077"/>
                <a:gd name="T106" fmla="*/ 1146 w 1597"/>
                <a:gd name="T107" fmla="*/ 615 h 1077"/>
                <a:gd name="T108" fmla="*/ 1068 w 1597"/>
                <a:gd name="T109" fmla="*/ 96 h 1077"/>
                <a:gd name="T110" fmla="*/ 1229 w 1597"/>
                <a:gd name="T111" fmla="*/ 0 h 1077"/>
                <a:gd name="T112" fmla="*/ 1178 w 1597"/>
                <a:gd name="T113" fmla="*/ 0 h 1077"/>
                <a:gd name="T114" fmla="*/ 1030 w 1597"/>
                <a:gd name="T115" fmla="*/ 67 h 1077"/>
                <a:gd name="T116" fmla="*/ 879 w 1597"/>
                <a:gd name="T117" fmla="*/ 0 h 1077"/>
                <a:gd name="T118" fmla="*/ 831 w 1597"/>
                <a:gd name="T119" fmla="*/ 0 h 1077"/>
                <a:gd name="T120" fmla="*/ 994 w 1597"/>
                <a:gd name="T121" fmla="*/ 96 h 1077"/>
                <a:gd name="T122" fmla="*/ 1068 w 1597"/>
                <a:gd name="T123" fmla="*/ 9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7" h="1077">
                  <a:moveTo>
                    <a:pt x="1108" y="588"/>
                  </a:moveTo>
                  <a:lnTo>
                    <a:pt x="1108" y="479"/>
                  </a:lnTo>
                  <a:lnTo>
                    <a:pt x="992" y="479"/>
                  </a:lnTo>
                  <a:lnTo>
                    <a:pt x="897" y="603"/>
                  </a:lnTo>
                  <a:cubicBezTo>
                    <a:pt x="857" y="593"/>
                    <a:pt x="822" y="575"/>
                    <a:pt x="795" y="548"/>
                  </a:cubicBezTo>
                  <a:lnTo>
                    <a:pt x="747" y="566"/>
                  </a:lnTo>
                  <a:cubicBezTo>
                    <a:pt x="778" y="595"/>
                    <a:pt x="824" y="615"/>
                    <a:pt x="878" y="626"/>
                  </a:cubicBezTo>
                  <a:lnTo>
                    <a:pt x="695" y="864"/>
                  </a:lnTo>
                  <a:lnTo>
                    <a:pt x="692" y="864"/>
                  </a:lnTo>
                  <a:lnTo>
                    <a:pt x="394" y="484"/>
                  </a:lnTo>
                  <a:lnTo>
                    <a:pt x="732" y="54"/>
                  </a:lnTo>
                  <a:lnTo>
                    <a:pt x="732" y="471"/>
                  </a:lnTo>
                  <a:lnTo>
                    <a:pt x="831" y="471"/>
                  </a:lnTo>
                  <a:lnTo>
                    <a:pt x="831" y="357"/>
                  </a:lnTo>
                  <a:cubicBezTo>
                    <a:pt x="884" y="378"/>
                    <a:pt x="956" y="391"/>
                    <a:pt x="1029" y="408"/>
                  </a:cubicBezTo>
                  <a:cubicBezTo>
                    <a:pt x="1137" y="431"/>
                    <a:pt x="1169" y="472"/>
                    <a:pt x="1169" y="512"/>
                  </a:cubicBezTo>
                  <a:cubicBezTo>
                    <a:pt x="1169" y="542"/>
                    <a:pt x="1147" y="569"/>
                    <a:pt x="1108" y="588"/>
                  </a:cubicBezTo>
                  <a:close/>
                  <a:moveTo>
                    <a:pt x="1146" y="615"/>
                  </a:moveTo>
                  <a:cubicBezTo>
                    <a:pt x="1217" y="592"/>
                    <a:pt x="1270" y="552"/>
                    <a:pt x="1277" y="497"/>
                  </a:cubicBezTo>
                  <a:cubicBezTo>
                    <a:pt x="1277" y="418"/>
                    <a:pt x="1185" y="387"/>
                    <a:pt x="1094" y="368"/>
                  </a:cubicBezTo>
                  <a:cubicBezTo>
                    <a:pt x="963" y="342"/>
                    <a:pt x="870" y="320"/>
                    <a:pt x="855" y="263"/>
                  </a:cubicBezTo>
                  <a:cubicBezTo>
                    <a:pt x="852" y="256"/>
                    <a:pt x="852" y="251"/>
                    <a:pt x="852" y="245"/>
                  </a:cubicBezTo>
                  <a:cubicBezTo>
                    <a:pt x="855" y="184"/>
                    <a:pt x="941" y="146"/>
                    <a:pt x="1020" y="146"/>
                  </a:cubicBezTo>
                  <a:cubicBezTo>
                    <a:pt x="1100" y="146"/>
                    <a:pt x="1151" y="156"/>
                    <a:pt x="1202" y="204"/>
                  </a:cubicBezTo>
                  <a:lnTo>
                    <a:pt x="1246" y="190"/>
                  </a:lnTo>
                  <a:cubicBezTo>
                    <a:pt x="1189" y="139"/>
                    <a:pt x="1112" y="126"/>
                    <a:pt x="1020" y="126"/>
                  </a:cubicBezTo>
                  <a:cubicBezTo>
                    <a:pt x="944" y="126"/>
                    <a:pt x="878" y="139"/>
                    <a:pt x="831" y="162"/>
                  </a:cubicBezTo>
                  <a:lnTo>
                    <a:pt x="831" y="0"/>
                  </a:lnTo>
                  <a:lnTo>
                    <a:pt x="715" y="0"/>
                  </a:lnTo>
                  <a:lnTo>
                    <a:pt x="418" y="385"/>
                  </a:lnTo>
                  <a:lnTo>
                    <a:pt x="416" y="385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471"/>
                  </a:lnTo>
                  <a:lnTo>
                    <a:pt x="55" y="471"/>
                  </a:lnTo>
                  <a:lnTo>
                    <a:pt x="55" y="60"/>
                  </a:lnTo>
                  <a:lnTo>
                    <a:pt x="387" y="479"/>
                  </a:lnTo>
                  <a:lnTo>
                    <a:pt x="285" y="479"/>
                  </a:lnTo>
                  <a:lnTo>
                    <a:pt x="285" y="951"/>
                  </a:lnTo>
                  <a:lnTo>
                    <a:pt x="332" y="951"/>
                  </a:lnTo>
                  <a:lnTo>
                    <a:pt x="332" y="539"/>
                  </a:lnTo>
                  <a:lnTo>
                    <a:pt x="668" y="964"/>
                  </a:lnTo>
                  <a:lnTo>
                    <a:pt x="670" y="964"/>
                  </a:lnTo>
                  <a:lnTo>
                    <a:pt x="1009" y="533"/>
                  </a:lnTo>
                  <a:lnTo>
                    <a:pt x="1009" y="951"/>
                  </a:lnTo>
                  <a:lnTo>
                    <a:pt x="1108" y="951"/>
                  </a:lnTo>
                  <a:lnTo>
                    <a:pt x="1108" y="637"/>
                  </a:lnTo>
                  <a:lnTo>
                    <a:pt x="1284" y="637"/>
                  </a:lnTo>
                  <a:lnTo>
                    <a:pt x="1284" y="1077"/>
                  </a:lnTo>
                  <a:lnTo>
                    <a:pt x="1386" y="1077"/>
                  </a:lnTo>
                  <a:lnTo>
                    <a:pt x="1386" y="637"/>
                  </a:lnTo>
                  <a:lnTo>
                    <a:pt x="1597" y="637"/>
                  </a:lnTo>
                  <a:lnTo>
                    <a:pt x="1597" y="615"/>
                  </a:lnTo>
                  <a:lnTo>
                    <a:pt x="1146" y="615"/>
                  </a:lnTo>
                  <a:close/>
                  <a:moveTo>
                    <a:pt x="1068" y="96"/>
                  </a:moveTo>
                  <a:lnTo>
                    <a:pt x="1229" y="0"/>
                  </a:lnTo>
                  <a:lnTo>
                    <a:pt x="1178" y="0"/>
                  </a:lnTo>
                  <a:lnTo>
                    <a:pt x="1030" y="67"/>
                  </a:lnTo>
                  <a:lnTo>
                    <a:pt x="879" y="0"/>
                  </a:lnTo>
                  <a:lnTo>
                    <a:pt x="831" y="0"/>
                  </a:lnTo>
                  <a:lnTo>
                    <a:pt x="994" y="96"/>
                  </a:lnTo>
                  <a:lnTo>
                    <a:pt x="1068" y="96"/>
                  </a:lnTo>
                  <a:close/>
                </a:path>
              </a:pathLst>
            </a:custGeom>
            <a:solidFill>
              <a:srgbClr val="379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6588" y="3329"/>
              <a:ext cx="39" cy="35"/>
            </a:xfrm>
            <a:custGeom>
              <a:avLst/>
              <a:gdLst>
                <a:gd name="T0" fmla="*/ 0 w 172"/>
                <a:gd name="T1" fmla="*/ 0 h 149"/>
                <a:gd name="T2" fmla="*/ 23 w 172"/>
                <a:gd name="T3" fmla="*/ 0 h 149"/>
                <a:gd name="T4" fmla="*/ 86 w 172"/>
                <a:gd name="T5" fmla="*/ 135 h 149"/>
                <a:gd name="T6" fmla="*/ 150 w 172"/>
                <a:gd name="T7" fmla="*/ 0 h 149"/>
                <a:gd name="T8" fmla="*/ 172 w 172"/>
                <a:gd name="T9" fmla="*/ 0 h 149"/>
                <a:gd name="T10" fmla="*/ 172 w 172"/>
                <a:gd name="T11" fmla="*/ 149 h 149"/>
                <a:gd name="T12" fmla="*/ 157 w 172"/>
                <a:gd name="T13" fmla="*/ 149 h 149"/>
                <a:gd name="T14" fmla="*/ 158 w 172"/>
                <a:gd name="T15" fmla="*/ 13 h 149"/>
                <a:gd name="T16" fmla="*/ 95 w 172"/>
                <a:gd name="T17" fmla="*/ 149 h 149"/>
                <a:gd name="T18" fmla="*/ 78 w 172"/>
                <a:gd name="T19" fmla="*/ 149 h 149"/>
                <a:gd name="T20" fmla="*/ 13 w 172"/>
                <a:gd name="T21" fmla="*/ 13 h 149"/>
                <a:gd name="T22" fmla="*/ 14 w 172"/>
                <a:gd name="T23" fmla="*/ 149 h 149"/>
                <a:gd name="T24" fmla="*/ 0 w 172"/>
                <a:gd name="T25" fmla="*/ 149 h 149"/>
                <a:gd name="T26" fmla="*/ 0 w 172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49">
                  <a:moveTo>
                    <a:pt x="0" y="0"/>
                  </a:moveTo>
                  <a:lnTo>
                    <a:pt x="23" y="0"/>
                  </a:lnTo>
                  <a:lnTo>
                    <a:pt x="86" y="135"/>
                  </a:lnTo>
                  <a:lnTo>
                    <a:pt x="150" y="0"/>
                  </a:lnTo>
                  <a:lnTo>
                    <a:pt x="172" y="0"/>
                  </a:lnTo>
                  <a:lnTo>
                    <a:pt x="172" y="149"/>
                  </a:lnTo>
                  <a:lnTo>
                    <a:pt x="157" y="149"/>
                  </a:lnTo>
                  <a:lnTo>
                    <a:pt x="158" y="13"/>
                  </a:lnTo>
                  <a:lnTo>
                    <a:pt x="95" y="149"/>
                  </a:lnTo>
                  <a:lnTo>
                    <a:pt x="78" y="149"/>
                  </a:lnTo>
                  <a:lnTo>
                    <a:pt x="13" y="13"/>
                  </a:lnTo>
                  <a:lnTo>
                    <a:pt x="14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6640" y="3329"/>
              <a:ext cx="4" cy="35"/>
            </a:xfrm>
            <a:prstGeom prst="rect">
              <a:avLst/>
            </a:pr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6657" y="3329"/>
              <a:ext cx="31" cy="35"/>
            </a:xfrm>
            <a:custGeom>
              <a:avLst/>
              <a:gdLst>
                <a:gd name="T0" fmla="*/ 0 w 138"/>
                <a:gd name="T1" fmla="*/ 0 h 149"/>
                <a:gd name="T2" fmla="*/ 19 w 138"/>
                <a:gd name="T3" fmla="*/ 0 h 149"/>
                <a:gd name="T4" fmla="*/ 123 w 138"/>
                <a:gd name="T5" fmla="*/ 134 h 149"/>
                <a:gd name="T6" fmla="*/ 123 w 138"/>
                <a:gd name="T7" fmla="*/ 0 h 149"/>
                <a:gd name="T8" fmla="*/ 138 w 138"/>
                <a:gd name="T9" fmla="*/ 0 h 149"/>
                <a:gd name="T10" fmla="*/ 138 w 138"/>
                <a:gd name="T11" fmla="*/ 149 h 149"/>
                <a:gd name="T12" fmla="*/ 118 w 138"/>
                <a:gd name="T13" fmla="*/ 149 h 149"/>
                <a:gd name="T14" fmla="*/ 15 w 138"/>
                <a:gd name="T15" fmla="*/ 16 h 149"/>
                <a:gd name="T16" fmla="*/ 15 w 138"/>
                <a:gd name="T17" fmla="*/ 149 h 149"/>
                <a:gd name="T18" fmla="*/ 0 w 138"/>
                <a:gd name="T19" fmla="*/ 149 h 149"/>
                <a:gd name="T20" fmla="*/ 0 w 138"/>
                <a:gd name="T2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49">
                  <a:moveTo>
                    <a:pt x="0" y="0"/>
                  </a:moveTo>
                  <a:lnTo>
                    <a:pt x="19" y="0"/>
                  </a:lnTo>
                  <a:lnTo>
                    <a:pt x="123" y="134"/>
                  </a:lnTo>
                  <a:lnTo>
                    <a:pt x="123" y="0"/>
                  </a:lnTo>
                  <a:lnTo>
                    <a:pt x="138" y="0"/>
                  </a:lnTo>
                  <a:lnTo>
                    <a:pt x="138" y="149"/>
                  </a:lnTo>
                  <a:lnTo>
                    <a:pt x="118" y="149"/>
                  </a:lnTo>
                  <a:lnTo>
                    <a:pt x="15" y="16"/>
                  </a:lnTo>
                  <a:lnTo>
                    <a:pt x="15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6701" y="3329"/>
              <a:ext cx="4" cy="35"/>
            </a:xfrm>
            <a:prstGeom prst="rect">
              <a:avLst/>
            </a:pr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6716" y="3328"/>
              <a:ext cx="29" cy="37"/>
            </a:xfrm>
            <a:custGeom>
              <a:avLst/>
              <a:gdLst>
                <a:gd name="T0" fmla="*/ 16 w 125"/>
                <a:gd name="T1" fmla="*/ 103 h 156"/>
                <a:gd name="T2" fmla="*/ 16 w 125"/>
                <a:gd name="T3" fmla="*/ 104 h 156"/>
                <a:gd name="T4" fmla="*/ 63 w 125"/>
                <a:gd name="T5" fmla="*/ 142 h 156"/>
                <a:gd name="T6" fmla="*/ 109 w 125"/>
                <a:gd name="T7" fmla="*/ 111 h 156"/>
                <a:gd name="T8" fmla="*/ 72 w 125"/>
                <a:gd name="T9" fmla="*/ 85 h 156"/>
                <a:gd name="T10" fmla="*/ 40 w 125"/>
                <a:gd name="T11" fmla="*/ 80 h 156"/>
                <a:gd name="T12" fmla="*/ 5 w 125"/>
                <a:gd name="T13" fmla="*/ 43 h 156"/>
                <a:gd name="T14" fmla="*/ 62 w 125"/>
                <a:gd name="T15" fmla="*/ 0 h 156"/>
                <a:gd name="T16" fmla="*/ 120 w 125"/>
                <a:gd name="T17" fmla="*/ 45 h 156"/>
                <a:gd name="T18" fmla="*/ 105 w 125"/>
                <a:gd name="T19" fmla="*/ 45 h 156"/>
                <a:gd name="T20" fmla="*/ 62 w 125"/>
                <a:gd name="T21" fmla="*/ 13 h 156"/>
                <a:gd name="T22" fmla="*/ 20 w 125"/>
                <a:gd name="T23" fmla="*/ 42 h 156"/>
                <a:gd name="T24" fmla="*/ 57 w 125"/>
                <a:gd name="T25" fmla="*/ 67 h 156"/>
                <a:gd name="T26" fmla="*/ 85 w 125"/>
                <a:gd name="T27" fmla="*/ 72 h 156"/>
                <a:gd name="T28" fmla="*/ 125 w 125"/>
                <a:gd name="T29" fmla="*/ 110 h 156"/>
                <a:gd name="T30" fmla="*/ 64 w 125"/>
                <a:gd name="T31" fmla="*/ 156 h 156"/>
                <a:gd name="T32" fmla="*/ 0 w 125"/>
                <a:gd name="T33" fmla="*/ 105 h 156"/>
                <a:gd name="T34" fmla="*/ 0 w 125"/>
                <a:gd name="T35" fmla="*/ 103 h 156"/>
                <a:gd name="T36" fmla="*/ 16 w 125"/>
                <a:gd name="T37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56">
                  <a:moveTo>
                    <a:pt x="16" y="103"/>
                  </a:moveTo>
                  <a:lnTo>
                    <a:pt x="16" y="104"/>
                  </a:lnTo>
                  <a:cubicBezTo>
                    <a:pt x="16" y="126"/>
                    <a:pt x="34" y="142"/>
                    <a:pt x="63" y="142"/>
                  </a:cubicBezTo>
                  <a:cubicBezTo>
                    <a:pt x="92" y="142"/>
                    <a:pt x="109" y="129"/>
                    <a:pt x="109" y="111"/>
                  </a:cubicBezTo>
                  <a:cubicBezTo>
                    <a:pt x="109" y="94"/>
                    <a:pt x="97" y="90"/>
                    <a:pt x="72" y="85"/>
                  </a:cubicBezTo>
                  <a:lnTo>
                    <a:pt x="40" y="80"/>
                  </a:lnTo>
                  <a:cubicBezTo>
                    <a:pt x="16" y="76"/>
                    <a:pt x="5" y="63"/>
                    <a:pt x="5" y="43"/>
                  </a:cubicBezTo>
                  <a:cubicBezTo>
                    <a:pt x="5" y="17"/>
                    <a:pt x="26" y="0"/>
                    <a:pt x="62" y="0"/>
                  </a:cubicBezTo>
                  <a:cubicBezTo>
                    <a:pt x="98" y="0"/>
                    <a:pt x="119" y="17"/>
                    <a:pt x="120" y="45"/>
                  </a:cubicBezTo>
                  <a:lnTo>
                    <a:pt x="105" y="45"/>
                  </a:lnTo>
                  <a:cubicBezTo>
                    <a:pt x="103" y="24"/>
                    <a:pt x="88" y="13"/>
                    <a:pt x="62" y="13"/>
                  </a:cubicBezTo>
                  <a:cubicBezTo>
                    <a:pt x="36" y="13"/>
                    <a:pt x="20" y="25"/>
                    <a:pt x="20" y="42"/>
                  </a:cubicBezTo>
                  <a:cubicBezTo>
                    <a:pt x="20" y="57"/>
                    <a:pt x="32" y="63"/>
                    <a:pt x="57" y="67"/>
                  </a:cubicBezTo>
                  <a:lnTo>
                    <a:pt x="85" y="72"/>
                  </a:lnTo>
                  <a:cubicBezTo>
                    <a:pt x="112" y="77"/>
                    <a:pt x="125" y="88"/>
                    <a:pt x="125" y="110"/>
                  </a:cubicBezTo>
                  <a:cubicBezTo>
                    <a:pt x="125" y="139"/>
                    <a:pt x="103" y="156"/>
                    <a:pt x="64" y="156"/>
                  </a:cubicBezTo>
                  <a:cubicBezTo>
                    <a:pt x="24" y="156"/>
                    <a:pt x="0" y="136"/>
                    <a:pt x="0" y="105"/>
                  </a:cubicBezTo>
                  <a:lnTo>
                    <a:pt x="0" y="103"/>
                  </a:lnTo>
                  <a:lnTo>
                    <a:pt x="16" y="103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6752" y="3329"/>
              <a:ext cx="30" cy="35"/>
            </a:xfrm>
            <a:custGeom>
              <a:avLst/>
              <a:gdLst>
                <a:gd name="T0" fmla="*/ 57 w 130"/>
                <a:gd name="T1" fmla="*/ 14 h 149"/>
                <a:gd name="T2" fmla="*/ 0 w 130"/>
                <a:gd name="T3" fmla="*/ 14 h 149"/>
                <a:gd name="T4" fmla="*/ 0 w 130"/>
                <a:gd name="T5" fmla="*/ 0 h 149"/>
                <a:gd name="T6" fmla="*/ 130 w 130"/>
                <a:gd name="T7" fmla="*/ 0 h 149"/>
                <a:gd name="T8" fmla="*/ 130 w 130"/>
                <a:gd name="T9" fmla="*/ 14 h 149"/>
                <a:gd name="T10" fmla="*/ 72 w 130"/>
                <a:gd name="T11" fmla="*/ 14 h 149"/>
                <a:gd name="T12" fmla="*/ 72 w 130"/>
                <a:gd name="T13" fmla="*/ 149 h 149"/>
                <a:gd name="T14" fmla="*/ 57 w 130"/>
                <a:gd name="T15" fmla="*/ 149 h 149"/>
                <a:gd name="T16" fmla="*/ 57 w 130"/>
                <a:gd name="T17" fmla="*/ 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49">
                  <a:moveTo>
                    <a:pt x="57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14"/>
                  </a:lnTo>
                  <a:lnTo>
                    <a:pt x="72" y="14"/>
                  </a:lnTo>
                  <a:lnTo>
                    <a:pt x="72" y="149"/>
                  </a:lnTo>
                  <a:lnTo>
                    <a:pt x="57" y="149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6791" y="3329"/>
              <a:ext cx="26" cy="35"/>
            </a:xfrm>
            <a:custGeom>
              <a:avLst/>
              <a:gdLst>
                <a:gd name="T0" fmla="*/ 0 w 115"/>
                <a:gd name="T1" fmla="*/ 0 h 149"/>
                <a:gd name="T2" fmla="*/ 115 w 115"/>
                <a:gd name="T3" fmla="*/ 0 h 149"/>
                <a:gd name="T4" fmla="*/ 115 w 115"/>
                <a:gd name="T5" fmla="*/ 14 h 149"/>
                <a:gd name="T6" fmla="*/ 15 w 115"/>
                <a:gd name="T7" fmla="*/ 14 h 149"/>
                <a:gd name="T8" fmla="*/ 15 w 115"/>
                <a:gd name="T9" fmla="*/ 66 h 149"/>
                <a:gd name="T10" fmla="*/ 107 w 115"/>
                <a:gd name="T11" fmla="*/ 66 h 149"/>
                <a:gd name="T12" fmla="*/ 107 w 115"/>
                <a:gd name="T13" fmla="*/ 80 h 149"/>
                <a:gd name="T14" fmla="*/ 15 w 115"/>
                <a:gd name="T15" fmla="*/ 80 h 149"/>
                <a:gd name="T16" fmla="*/ 15 w 115"/>
                <a:gd name="T17" fmla="*/ 135 h 149"/>
                <a:gd name="T18" fmla="*/ 115 w 115"/>
                <a:gd name="T19" fmla="*/ 135 h 149"/>
                <a:gd name="T20" fmla="*/ 115 w 115"/>
                <a:gd name="T21" fmla="*/ 149 h 149"/>
                <a:gd name="T22" fmla="*/ 0 w 115"/>
                <a:gd name="T23" fmla="*/ 149 h 149"/>
                <a:gd name="T24" fmla="*/ 0 w 115"/>
                <a:gd name="T2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9">
                  <a:moveTo>
                    <a:pt x="0" y="0"/>
                  </a:moveTo>
                  <a:lnTo>
                    <a:pt x="115" y="0"/>
                  </a:lnTo>
                  <a:lnTo>
                    <a:pt x="115" y="14"/>
                  </a:lnTo>
                  <a:lnTo>
                    <a:pt x="15" y="14"/>
                  </a:lnTo>
                  <a:lnTo>
                    <a:pt x="15" y="66"/>
                  </a:lnTo>
                  <a:lnTo>
                    <a:pt x="107" y="66"/>
                  </a:lnTo>
                  <a:lnTo>
                    <a:pt x="107" y="80"/>
                  </a:lnTo>
                  <a:lnTo>
                    <a:pt x="15" y="80"/>
                  </a:lnTo>
                  <a:lnTo>
                    <a:pt x="15" y="135"/>
                  </a:lnTo>
                  <a:lnTo>
                    <a:pt x="115" y="135"/>
                  </a:lnTo>
                  <a:lnTo>
                    <a:pt x="115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6828" y="3329"/>
              <a:ext cx="30" cy="35"/>
            </a:xfrm>
            <a:custGeom>
              <a:avLst/>
              <a:gdLst>
                <a:gd name="T0" fmla="*/ 15 w 129"/>
                <a:gd name="T1" fmla="*/ 14 h 149"/>
                <a:gd name="T2" fmla="*/ 15 w 129"/>
                <a:gd name="T3" fmla="*/ 71 h 149"/>
                <a:gd name="T4" fmla="*/ 70 w 129"/>
                <a:gd name="T5" fmla="*/ 71 h 149"/>
                <a:gd name="T6" fmla="*/ 110 w 129"/>
                <a:gd name="T7" fmla="*/ 43 h 149"/>
                <a:gd name="T8" fmla="*/ 68 w 129"/>
                <a:gd name="T9" fmla="*/ 14 h 149"/>
                <a:gd name="T10" fmla="*/ 15 w 129"/>
                <a:gd name="T11" fmla="*/ 14 h 149"/>
                <a:gd name="T12" fmla="*/ 0 w 129"/>
                <a:gd name="T13" fmla="*/ 0 h 149"/>
                <a:gd name="T14" fmla="*/ 72 w 129"/>
                <a:gd name="T15" fmla="*/ 0 h 149"/>
                <a:gd name="T16" fmla="*/ 125 w 129"/>
                <a:gd name="T17" fmla="*/ 40 h 149"/>
                <a:gd name="T18" fmla="*/ 99 w 129"/>
                <a:gd name="T19" fmla="*/ 78 h 149"/>
                <a:gd name="T20" fmla="*/ 122 w 129"/>
                <a:gd name="T21" fmla="*/ 106 h 149"/>
                <a:gd name="T22" fmla="*/ 129 w 129"/>
                <a:gd name="T23" fmla="*/ 149 h 149"/>
                <a:gd name="T24" fmla="*/ 112 w 129"/>
                <a:gd name="T25" fmla="*/ 149 h 149"/>
                <a:gd name="T26" fmla="*/ 107 w 129"/>
                <a:gd name="T27" fmla="*/ 106 h 149"/>
                <a:gd name="T28" fmla="*/ 78 w 129"/>
                <a:gd name="T29" fmla="*/ 85 h 149"/>
                <a:gd name="T30" fmla="*/ 15 w 129"/>
                <a:gd name="T31" fmla="*/ 85 h 149"/>
                <a:gd name="T32" fmla="*/ 15 w 129"/>
                <a:gd name="T33" fmla="*/ 149 h 149"/>
                <a:gd name="T34" fmla="*/ 0 w 129"/>
                <a:gd name="T35" fmla="*/ 149 h 149"/>
                <a:gd name="T36" fmla="*/ 0 w 129"/>
                <a:gd name="T3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149">
                  <a:moveTo>
                    <a:pt x="15" y="14"/>
                  </a:moveTo>
                  <a:lnTo>
                    <a:pt x="15" y="71"/>
                  </a:lnTo>
                  <a:lnTo>
                    <a:pt x="70" y="71"/>
                  </a:lnTo>
                  <a:cubicBezTo>
                    <a:pt x="97" y="71"/>
                    <a:pt x="110" y="64"/>
                    <a:pt x="110" y="43"/>
                  </a:cubicBezTo>
                  <a:cubicBezTo>
                    <a:pt x="110" y="21"/>
                    <a:pt x="97" y="14"/>
                    <a:pt x="68" y="14"/>
                  </a:cubicBezTo>
                  <a:lnTo>
                    <a:pt x="15" y="14"/>
                  </a:lnTo>
                  <a:close/>
                  <a:moveTo>
                    <a:pt x="0" y="0"/>
                  </a:moveTo>
                  <a:lnTo>
                    <a:pt x="72" y="0"/>
                  </a:lnTo>
                  <a:cubicBezTo>
                    <a:pt x="107" y="0"/>
                    <a:pt x="125" y="14"/>
                    <a:pt x="125" y="40"/>
                  </a:cubicBezTo>
                  <a:cubicBezTo>
                    <a:pt x="125" y="60"/>
                    <a:pt x="117" y="72"/>
                    <a:pt x="99" y="78"/>
                  </a:cubicBezTo>
                  <a:cubicBezTo>
                    <a:pt x="116" y="80"/>
                    <a:pt x="120" y="88"/>
                    <a:pt x="122" y="106"/>
                  </a:cubicBezTo>
                  <a:cubicBezTo>
                    <a:pt x="124" y="126"/>
                    <a:pt x="123" y="141"/>
                    <a:pt x="129" y="149"/>
                  </a:cubicBezTo>
                  <a:lnTo>
                    <a:pt x="112" y="149"/>
                  </a:lnTo>
                  <a:cubicBezTo>
                    <a:pt x="108" y="136"/>
                    <a:pt x="109" y="121"/>
                    <a:pt x="107" y="106"/>
                  </a:cubicBezTo>
                  <a:cubicBezTo>
                    <a:pt x="105" y="90"/>
                    <a:pt x="96" y="85"/>
                    <a:pt x="78" y="85"/>
                  </a:cubicBezTo>
                  <a:lnTo>
                    <a:pt x="15" y="85"/>
                  </a:lnTo>
                  <a:lnTo>
                    <a:pt x="15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6867" y="3328"/>
              <a:ext cx="29" cy="37"/>
            </a:xfrm>
            <a:custGeom>
              <a:avLst/>
              <a:gdLst>
                <a:gd name="T0" fmla="*/ 15 w 125"/>
                <a:gd name="T1" fmla="*/ 103 h 156"/>
                <a:gd name="T2" fmla="*/ 15 w 125"/>
                <a:gd name="T3" fmla="*/ 104 h 156"/>
                <a:gd name="T4" fmla="*/ 63 w 125"/>
                <a:gd name="T5" fmla="*/ 142 h 156"/>
                <a:gd name="T6" fmla="*/ 109 w 125"/>
                <a:gd name="T7" fmla="*/ 111 h 156"/>
                <a:gd name="T8" fmla="*/ 72 w 125"/>
                <a:gd name="T9" fmla="*/ 85 h 156"/>
                <a:gd name="T10" fmla="*/ 40 w 125"/>
                <a:gd name="T11" fmla="*/ 80 h 156"/>
                <a:gd name="T12" fmla="*/ 5 w 125"/>
                <a:gd name="T13" fmla="*/ 43 h 156"/>
                <a:gd name="T14" fmla="*/ 61 w 125"/>
                <a:gd name="T15" fmla="*/ 0 h 156"/>
                <a:gd name="T16" fmla="*/ 120 w 125"/>
                <a:gd name="T17" fmla="*/ 45 h 156"/>
                <a:gd name="T18" fmla="*/ 105 w 125"/>
                <a:gd name="T19" fmla="*/ 45 h 156"/>
                <a:gd name="T20" fmla="*/ 62 w 125"/>
                <a:gd name="T21" fmla="*/ 13 h 156"/>
                <a:gd name="T22" fmla="*/ 20 w 125"/>
                <a:gd name="T23" fmla="*/ 42 h 156"/>
                <a:gd name="T24" fmla="*/ 57 w 125"/>
                <a:gd name="T25" fmla="*/ 67 h 156"/>
                <a:gd name="T26" fmla="*/ 85 w 125"/>
                <a:gd name="T27" fmla="*/ 72 h 156"/>
                <a:gd name="T28" fmla="*/ 125 w 125"/>
                <a:gd name="T29" fmla="*/ 110 h 156"/>
                <a:gd name="T30" fmla="*/ 64 w 125"/>
                <a:gd name="T31" fmla="*/ 156 h 156"/>
                <a:gd name="T32" fmla="*/ 0 w 125"/>
                <a:gd name="T33" fmla="*/ 105 h 156"/>
                <a:gd name="T34" fmla="*/ 0 w 125"/>
                <a:gd name="T35" fmla="*/ 103 h 156"/>
                <a:gd name="T36" fmla="*/ 15 w 125"/>
                <a:gd name="T37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56">
                  <a:moveTo>
                    <a:pt x="15" y="103"/>
                  </a:moveTo>
                  <a:lnTo>
                    <a:pt x="15" y="104"/>
                  </a:lnTo>
                  <a:cubicBezTo>
                    <a:pt x="15" y="126"/>
                    <a:pt x="34" y="142"/>
                    <a:pt x="63" y="142"/>
                  </a:cubicBezTo>
                  <a:cubicBezTo>
                    <a:pt x="92" y="142"/>
                    <a:pt x="109" y="129"/>
                    <a:pt x="109" y="111"/>
                  </a:cubicBezTo>
                  <a:cubicBezTo>
                    <a:pt x="109" y="94"/>
                    <a:pt x="97" y="90"/>
                    <a:pt x="72" y="85"/>
                  </a:cubicBezTo>
                  <a:lnTo>
                    <a:pt x="40" y="80"/>
                  </a:lnTo>
                  <a:cubicBezTo>
                    <a:pt x="16" y="76"/>
                    <a:pt x="5" y="63"/>
                    <a:pt x="5" y="43"/>
                  </a:cubicBezTo>
                  <a:cubicBezTo>
                    <a:pt x="5" y="17"/>
                    <a:pt x="26" y="0"/>
                    <a:pt x="61" y="0"/>
                  </a:cubicBezTo>
                  <a:cubicBezTo>
                    <a:pt x="98" y="0"/>
                    <a:pt x="119" y="17"/>
                    <a:pt x="120" y="45"/>
                  </a:cubicBezTo>
                  <a:lnTo>
                    <a:pt x="105" y="45"/>
                  </a:lnTo>
                  <a:cubicBezTo>
                    <a:pt x="103" y="24"/>
                    <a:pt x="88" y="13"/>
                    <a:pt x="62" y="13"/>
                  </a:cubicBezTo>
                  <a:cubicBezTo>
                    <a:pt x="35" y="13"/>
                    <a:pt x="20" y="25"/>
                    <a:pt x="20" y="42"/>
                  </a:cubicBezTo>
                  <a:cubicBezTo>
                    <a:pt x="20" y="57"/>
                    <a:pt x="32" y="63"/>
                    <a:pt x="57" y="67"/>
                  </a:cubicBezTo>
                  <a:lnTo>
                    <a:pt x="85" y="72"/>
                  </a:lnTo>
                  <a:cubicBezTo>
                    <a:pt x="112" y="77"/>
                    <a:pt x="125" y="88"/>
                    <a:pt x="125" y="110"/>
                  </a:cubicBezTo>
                  <a:cubicBezTo>
                    <a:pt x="125" y="139"/>
                    <a:pt x="102" y="156"/>
                    <a:pt x="64" y="156"/>
                  </a:cubicBezTo>
                  <a:cubicBezTo>
                    <a:pt x="24" y="156"/>
                    <a:pt x="0" y="136"/>
                    <a:pt x="0" y="105"/>
                  </a:cubicBezTo>
                  <a:lnTo>
                    <a:pt x="0" y="103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6903" y="3329"/>
              <a:ext cx="30" cy="35"/>
            </a:xfrm>
            <a:custGeom>
              <a:avLst/>
              <a:gdLst>
                <a:gd name="T0" fmla="*/ 57 w 130"/>
                <a:gd name="T1" fmla="*/ 14 h 149"/>
                <a:gd name="T2" fmla="*/ 0 w 130"/>
                <a:gd name="T3" fmla="*/ 14 h 149"/>
                <a:gd name="T4" fmla="*/ 0 w 130"/>
                <a:gd name="T5" fmla="*/ 0 h 149"/>
                <a:gd name="T6" fmla="*/ 130 w 130"/>
                <a:gd name="T7" fmla="*/ 0 h 149"/>
                <a:gd name="T8" fmla="*/ 130 w 130"/>
                <a:gd name="T9" fmla="*/ 14 h 149"/>
                <a:gd name="T10" fmla="*/ 72 w 130"/>
                <a:gd name="T11" fmla="*/ 14 h 149"/>
                <a:gd name="T12" fmla="*/ 72 w 130"/>
                <a:gd name="T13" fmla="*/ 149 h 149"/>
                <a:gd name="T14" fmla="*/ 57 w 130"/>
                <a:gd name="T15" fmla="*/ 149 h 149"/>
                <a:gd name="T16" fmla="*/ 57 w 130"/>
                <a:gd name="T17" fmla="*/ 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49">
                  <a:moveTo>
                    <a:pt x="57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14"/>
                  </a:lnTo>
                  <a:lnTo>
                    <a:pt x="72" y="14"/>
                  </a:lnTo>
                  <a:lnTo>
                    <a:pt x="72" y="149"/>
                  </a:lnTo>
                  <a:lnTo>
                    <a:pt x="57" y="149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6938" y="3329"/>
              <a:ext cx="35" cy="35"/>
            </a:xfrm>
            <a:custGeom>
              <a:avLst/>
              <a:gdLst>
                <a:gd name="T0" fmla="*/ 0 w 152"/>
                <a:gd name="T1" fmla="*/ 0 h 149"/>
                <a:gd name="T2" fmla="*/ 16 w 152"/>
                <a:gd name="T3" fmla="*/ 0 h 149"/>
                <a:gd name="T4" fmla="*/ 76 w 152"/>
                <a:gd name="T5" fmla="*/ 136 h 149"/>
                <a:gd name="T6" fmla="*/ 135 w 152"/>
                <a:gd name="T7" fmla="*/ 0 h 149"/>
                <a:gd name="T8" fmla="*/ 152 w 152"/>
                <a:gd name="T9" fmla="*/ 0 h 149"/>
                <a:gd name="T10" fmla="*/ 85 w 152"/>
                <a:gd name="T11" fmla="*/ 149 h 149"/>
                <a:gd name="T12" fmla="*/ 66 w 152"/>
                <a:gd name="T13" fmla="*/ 149 h 149"/>
                <a:gd name="T14" fmla="*/ 0 w 152"/>
                <a:gd name="T1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49">
                  <a:moveTo>
                    <a:pt x="0" y="0"/>
                  </a:moveTo>
                  <a:lnTo>
                    <a:pt x="16" y="0"/>
                  </a:lnTo>
                  <a:lnTo>
                    <a:pt x="76" y="136"/>
                  </a:lnTo>
                  <a:lnTo>
                    <a:pt x="135" y="0"/>
                  </a:lnTo>
                  <a:lnTo>
                    <a:pt x="152" y="0"/>
                  </a:lnTo>
                  <a:lnTo>
                    <a:pt x="85" y="149"/>
                  </a:lnTo>
                  <a:lnTo>
                    <a:pt x="66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6979" y="3328"/>
              <a:ext cx="36" cy="37"/>
            </a:xfrm>
            <a:custGeom>
              <a:avLst/>
              <a:gdLst>
                <a:gd name="T0" fmla="*/ 141 w 156"/>
                <a:gd name="T1" fmla="*/ 78 h 156"/>
                <a:gd name="T2" fmla="*/ 78 w 156"/>
                <a:gd name="T3" fmla="*/ 14 h 156"/>
                <a:gd name="T4" fmla="*/ 15 w 156"/>
                <a:gd name="T5" fmla="*/ 78 h 156"/>
                <a:gd name="T6" fmla="*/ 78 w 156"/>
                <a:gd name="T7" fmla="*/ 142 h 156"/>
                <a:gd name="T8" fmla="*/ 141 w 156"/>
                <a:gd name="T9" fmla="*/ 78 h 156"/>
                <a:gd name="T10" fmla="*/ 78 w 156"/>
                <a:gd name="T11" fmla="*/ 156 h 156"/>
                <a:gd name="T12" fmla="*/ 0 w 156"/>
                <a:gd name="T13" fmla="*/ 78 h 156"/>
                <a:gd name="T14" fmla="*/ 78 w 156"/>
                <a:gd name="T15" fmla="*/ 0 h 156"/>
                <a:gd name="T16" fmla="*/ 156 w 156"/>
                <a:gd name="T17" fmla="*/ 78 h 156"/>
                <a:gd name="T18" fmla="*/ 78 w 156"/>
                <a:gd name="T1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6">
                  <a:moveTo>
                    <a:pt x="141" y="78"/>
                  </a:moveTo>
                  <a:cubicBezTo>
                    <a:pt x="141" y="38"/>
                    <a:pt x="117" y="14"/>
                    <a:pt x="78" y="14"/>
                  </a:cubicBezTo>
                  <a:cubicBezTo>
                    <a:pt x="39" y="14"/>
                    <a:pt x="15" y="38"/>
                    <a:pt x="15" y="78"/>
                  </a:cubicBezTo>
                  <a:cubicBezTo>
                    <a:pt x="15" y="118"/>
                    <a:pt x="39" y="142"/>
                    <a:pt x="78" y="142"/>
                  </a:cubicBezTo>
                  <a:cubicBezTo>
                    <a:pt x="117" y="142"/>
                    <a:pt x="141" y="118"/>
                    <a:pt x="141" y="78"/>
                  </a:cubicBezTo>
                  <a:close/>
                  <a:moveTo>
                    <a:pt x="78" y="156"/>
                  </a:moveTo>
                  <a:cubicBezTo>
                    <a:pt x="29" y="156"/>
                    <a:pt x="0" y="126"/>
                    <a:pt x="0" y="78"/>
                  </a:cubicBezTo>
                  <a:cubicBezTo>
                    <a:pt x="0" y="29"/>
                    <a:pt x="29" y="0"/>
                    <a:pt x="78" y="0"/>
                  </a:cubicBezTo>
                  <a:cubicBezTo>
                    <a:pt x="127" y="0"/>
                    <a:pt x="156" y="29"/>
                    <a:pt x="156" y="78"/>
                  </a:cubicBezTo>
                  <a:cubicBezTo>
                    <a:pt x="156" y="126"/>
                    <a:pt x="127" y="156"/>
                    <a:pt x="78" y="156"/>
                  </a:cubicBez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7045" y="3318"/>
              <a:ext cx="29" cy="47"/>
            </a:xfrm>
            <a:custGeom>
              <a:avLst/>
              <a:gdLst>
                <a:gd name="T0" fmla="*/ 83 w 125"/>
                <a:gd name="T1" fmla="*/ 0 h 198"/>
                <a:gd name="T2" fmla="*/ 99 w 125"/>
                <a:gd name="T3" fmla="*/ 0 h 198"/>
                <a:gd name="T4" fmla="*/ 70 w 125"/>
                <a:gd name="T5" fmla="*/ 30 h 198"/>
                <a:gd name="T6" fmla="*/ 53 w 125"/>
                <a:gd name="T7" fmla="*/ 30 h 198"/>
                <a:gd name="T8" fmla="*/ 25 w 125"/>
                <a:gd name="T9" fmla="*/ 0 h 198"/>
                <a:gd name="T10" fmla="*/ 40 w 125"/>
                <a:gd name="T11" fmla="*/ 0 h 198"/>
                <a:gd name="T12" fmla="*/ 62 w 125"/>
                <a:gd name="T13" fmla="*/ 22 h 198"/>
                <a:gd name="T14" fmla="*/ 83 w 125"/>
                <a:gd name="T15" fmla="*/ 0 h 198"/>
                <a:gd name="T16" fmla="*/ 16 w 125"/>
                <a:gd name="T17" fmla="*/ 145 h 198"/>
                <a:gd name="T18" fmla="*/ 16 w 125"/>
                <a:gd name="T19" fmla="*/ 146 h 198"/>
                <a:gd name="T20" fmla="*/ 63 w 125"/>
                <a:gd name="T21" fmla="*/ 184 h 198"/>
                <a:gd name="T22" fmla="*/ 109 w 125"/>
                <a:gd name="T23" fmla="*/ 153 h 198"/>
                <a:gd name="T24" fmla="*/ 72 w 125"/>
                <a:gd name="T25" fmla="*/ 127 h 198"/>
                <a:gd name="T26" fmla="*/ 40 w 125"/>
                <a:gd name="T27" fmla="*/ 122 h 198"/>
                <a:gd name="T28" fmla="*/ 5 w 125"/>
                <a:gd name="T29" fmla="*/ 85 h 198"/>
                <a:gd name="T30" fmla="*/ 61 w 125"/>
                <a:gd name="T31" fmla="*/ 42 h 198"/>
                <a:gd name="T32" fmla="*/ 120 w 125"/>
                <a:gd name="T33" fmla="*/ 87 h 198"/>
                <a:gd name="T34" fmla="*/ 105 w 125"/>
                <a:gd name="T35" fmla="*/ 87 h 198"/>
                <a:gd name="T36" fmla="*/ 62 w 125"/>
                <a:gd name="T37" fmla="*/ 55 h 198"/>
                <a:gd name="T38" fmla="*/ 20 w 125"/>
                <a:gd name="T39" fmla="*/ 84 h 198"/>
                <a:gd name="T40" fmla="*/ 57 w 125"/>
                <a:gd name="T41" fmla="*/ 109 h 198"/>
                <a:gd name="T42" fmla="*/ 85 w 125"/>
                <a:gd name="T43" fmla="*/ 114 h 198"/>
                <a:gd name="T44" fmla="*/ 125 w 125"/>
                <a:gd name="T45" fmla="*/ 152 h 198"/>
                <a:gd name="T46" fmla="*/ 64 w 125"/>
                <a:gd name="T47" fmla="*/ 198 h 198"/>
                <a:gd name="T48" fmla="*/ 0 w 125"/>
                <a:gd name="T49" fmla="*/ 147 h 198"/>
                <a:gd name="T50" fmla="*/ 0 w 125"/>
                <a:gd name="T51" fmla="*/ 145 h 198"/>
                <a:gd name="T52" fmla="*/ 16 w 125"/>
                <a:gd name="T53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198">
                  <a:moveTo>
                    <a:pt x="83" y="0"/>
                  </a:moveTo>
                  <a:lnTo>
                    <a:pt x="99" y="0"/>
                  </a:lnTo>
                  <a:lnTo>
                    <a:pt x="70" y="30"/>
                  </a:lnTo>
                  <a:lnTo>
                    <a:pt x="53" y="3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62" y="22"/>
                  </a:lnTo>
                  <a:lnTo>
                    <a:pt x="83" y="0"/>
                  </a:lnTo>
                  <a:close/>
                  <a:moveTo>
                    <a:pt x="16" y="145"/>
                  </a:moveTo>
                  <a:lnTo>
                    <a:pt x="16" y="146"/>
                  </a:lnTo>
                  <a:cubicBezTo>
                    <a:pt x="16" y="168"/>
                    <a:pt x="34" y="184"/>
                    <a:pt x="63" y="184"/>
                  </a:cubicBezTo>
                  <a:cubicBezTo>
                    <a:pt x="92" y="184"/>
                    <a:pt x="109" y="171"/>
                    <a:pt x="109" y="153"/>
                  </a:cubicBezTo>
                  <a:cubicBezTo>
                    <a:pt x="109" y="136"/>
                    <a:pt x="97" y="132"/>
                    <a:pt x="72" y="127"/>
                  </a:cubicBezTo>
                  <a:lnTo>
                    <a:pt x="40" y="122"/>
                  </a:lnTo>
                  <a:cubicBezTo>
                    <a:pt x="16" y="118"/>
                    <a:pt x="5" y="105"/>
                    <a:pt x="5" y="85"/>
                  </a:cubicBezTo>
                  <a:cubicBezTo>
                    <a:pt x="5" y="59"/>
                    <a:pt x="26" y="42"/>
                    <a:pt x="61" y="42"/>
                  </a:cubicBezTo>
                  <a:cubicBezTo>
                    <a:pt x="98" y="42"/>
                    <a:pt x="119" y="59"/>
                    <a:pt x="120" y="87"/>
                  </a:cubicBezTo>
                  <a:lnTo>
                    <a:pt x="105" y="87"/>
                  </a:lnTo>
                  <a:cubicBezTo>
                    <a:pt x="103" y="66"/>
                    <a:pt x="89" y="55"/>
                    <a:pt x="62" y="55"/>
                  </a:cubicBezTo>
                  <a:cubicBezTo>
                    <a:pt x="36" y="55"/>
                    <a:pt x="20" y="67"/>
                    <a:pt x="20" y="84"/>
                  </a:cubicBezTo>
                  <a:cubicBezTo>
                    <a:pt x="20" y="99"/>
                    <a:pt x="32" y="105"/>
                    <a:pt x="57" y="109"/>
                  </a:cubicBezTo>
                  <a:lnTo>
                    <a:pt x="85" y="114"/>
                  </a:lnTo>
                  <a:cubicBezTo>
                    <a:pt x="112" y="119"/>
                    <a:pt x="125" y="130"/>
                    <a:pt x="125" y="152"/>
                  </a:cubicBezTo>
                  <a:cubicBezTo>
                    <a:pt x="125" y="181"/>
                    <a:pt x="103" y="198"/>
                    <a:pt x="64" y="198"/>
                  </a:cubicBezTo>
                  <a:cubicBezTo>
                    <a:pt x="24" y="198"/>
                    <a:pt x="0" y="178"/>
                    <a:pt x="0" y="147"/>
                  </a:cubicBezTo>
                  <a:lnTo>
                    <a:pt x="0" y="145"/>
                  </a:lnTo>
                  <a:lnTo>
                    <a:pt x="16" y="145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7085" y="3329"/>
              <a:ext cx="29" cy="35"/>
            </a:xfrm>
            <a:custGeom>
              <a:avLst/>
              <a:gdLst>
                <a:gd name="T0" fmla="*/ 0 w 127"/>
                <a:gd name="T1" fmla="*/ 0 h 149"/>
                <a:gd name="T2" fmla="*/ 15 w 127"/>
                <a:gd name="T3" fmla="*/ 0 h 149"/>
                <a:gd name="T4" fmla="*/ 15 w 127"/>
                <a:gd name="T5" fmla="*/ 82 h 149"/>
                <a:gd name="T6" fmla="*/ 107 w 127"/>
                <a:gd name="T7" fmla="*/ 0 h 149"/>
                <a:gd name="T8" fmla="*/ 127 w 127"/>
                <a:gd name="T9" fmla="*/ 0 h 149"/>
                <a:gd name="T10" fmla="*/ 57 w 127"/>
                <a:gd name="T11" fmla="*/ 63 h 149"/>
                <a:gd name="T12" fmla="*/ 127 w 127"/>
                <a:gd name="T13" fmla="*/ 149 h 149"/>
                <a:gd name="T14" fmla="*/ 108 w 127"/>
                <a:gd name="T15" fmla="*/ 149 h 149"/>
                <a:gd name="T16" fmla="*/ 46 w 127"/>
                <a:gd name="T17" fmla="*/ 72 h 149"/>
                <a:gd name="T18" fmla="*/ 15 w 127"/>
                <a:gd name="T19" fmla="*/ 100 h 149"/>
                <a:gd name="T20" fmla="*/ 15 w 127"/>
                <a:gd name="T21" fmla="*/ 149 h 149"/>
                <a:gd name="T22" fmla="*/ 0 w 127"/>
                <a:gd name="T23" fmla="*/ 149 h 149"/>
                <a:gd name="T24" fmla="*/ 0 w 127"/>
                <a:gd name="T2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49">
                  <a:moveTo>
                    <a:pt x="0" y="0"/>
                  </a:moveTo>
                  <a:lnTo>
                    <a:pt x="15" y="0"/>
                  </a:lnTo>
                  <a:lnTo>
                    <a:pt x="15" y="82"/>
                  </a:lnTo>
                  <a:lnTo>
                    <a:pt x="107" y="0"/>
                  </a:lnTo>
                  <a:lnTo>
                    <a:pt x="127" y="0"/>
                  </a:lnTo>
                  <a:lnTo>
                    <a:pt x="57" y="63"/>
                  </a:lnTo>
                  <a:lnTo>
                    <a:pt x="127" y="149"/>
                  </a:lnTo>
                  <a:lnTo>
                    <a:pt x="108" y="149"/>
                  </a:lnTo>
                  <a:lnTo>
                    <a:pt x="46" y="72"/>
                  </a:lnTo>
                  <a:lnTo>
                    <a:pt x="15" y="100"/>
                  </a:lnTo>
                  <a:lnTo>
                    <a:pt x="15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7120" y="3328"/>
              <a:ext cx="36" cy="37"/>
            </a:xfrm>
            <a:custGeom>
              <a:avLst/>
              <a:gdLst>
                <a:gd name="T0" fmla="*/ 141 w 156"/>
                <a:gd name="T1" fmla="*/ 78 h 156"/>
                <a:gd name="T2" fmla="*/ 78 w 156"/>
                <a:gd name="T3" fmla="*/ 14 h 156"/>
                <a:gd name="T4" fmla="*/ 15 w 156"/>
                <a:gd name="T5" fmla="*/ 78 h 156"/>
                <a:gd name="T6" fmla="*/ 78 w 156"/>
                <a:gd name="T7" fmla="*/ 142 h 156"/>
                <a:gd name="T8" fmla="*/ 141 w 156"/>
                <a:gd name="T9" fmla="*/ 78 h 156"/>
                <a:gd name="T10" fmla="*/ 78 w 156"/>
                <a:gd name="T11" fmla="*/ 156 h 156"/>
                <a:gd name="T12" fmla="*/ 0 w 156"/>
                <a:gd name="T13" fmla="*/ 78 h 156"/>
                <a:gd name="T14" fmla="*/ 78 w 156"/>
                <a:gd name="T15" fmla="*/ 0 h 156"/>
                <a:gd name="T16" fmla="*/ 156 w 156"/>
                <a:gd name="T17" fmla="*/ 78 h 156"/>
                <a:gd name="T18" fmla="*/ 78 w 156"/>
                <a:gd name="T1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6">
                  <a:moveTo>
                    <a:pt x="141" y="78"/>
                  </a:moveTo>
                  <a:cubicBezTo>
                    <a:pt x="141" y="38"/>
                    <a:pt x="117" y="14"/>
                    <a:pt x="78" y="14"/>
                  </a:cubicBezTo>
                  <a:cubicBezTo>
                    <a:pt x="38" y="14"/>
                    <a:pt x="15" y="38"/>
                    <a:pt x="15" y="78"/>
                  </a:cubicBezTo>
                  <a:cubicBezTo>
                    <a:pt x="15" y="118"/>
                    <a:pt x="38" y="142"/>
                    <a:pt x="78" y="142"/>
                  </a:cubicBezTo>
                  <a:cubicBezTo>
                    <a:pt x="117" y="142"/>
                    <a:pt x="141" y="118"/>
                    <a:pt x="141" y="78"/>
                  </a:cubicBezTo>
                  <a:close/>
                  <a:moveTo>
                    <a:pt x="78" y="156"/>
                  </a:moveTo>
                  <a:cubicBezTo>
                    <a:pt x="29" y="156"/>
                    <a:pt x="0" y="126"/>
                    <a:pt x="0" y="78"/>
                  </a:cubicBezTo>
                  <a:cubicBezTo>
                    <a:pt x="0" y="29"/>
                    <a:pt x="29" y="0"/>
                    <a:pt x="78" y="0"/>
                  </a:cubicBezTo>
                  <a:cubicBezTo>
                    <a:pt x="127" y="0"/>
                    <a:pt x="156" y="29"/>
                    <a:pt x="156" y="78"/>
                  </a:cubicBezTo>
                  <a:cubicBezTo>
                    <a:pt x="156" y="126"/>
                    <a:pt x="127" y="156"/>
                    <a:pt x="78" y="156"/>
                  </a:cubicBez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7167" y="3329"/>
              <a:ext cx="25" cy="35"/>
            </a:xfrm>
            <a:custGeom>
              <a:avLst/>
              <a:gdLst>
                <a:gd name="T0" fmla="*/ 0 w 109"/>
                <a:gd name="T1" fmla="*/ 0 h 149"/>
                <a:gd name="T2" fmla="*/ 15 w 109"/>
                <a:gd name="T3" fmla="*/ 0 h 149"/>
                <a:gd name="T4" fmla="*/ 15 w 109"/>
                <a:gd name="T5" fmla="*/ 135 h 149"/>
                <a:gd name="T6" fmla="*/ 109 w 109"/>
                <a:gd name="T7" fmla="*/ 135 h 149"/>
                <a:gd name="T8" fmla="*/ 109 w 109"/>
                <a:gd name="T9" fmla="*/ 149 h 149"/>
                <a:gd name="T10" fmla="*/ 0 w 109"/>
                <a:gd name="T11" fmla="*/ 149 h 149"/>
                <a:gd name="T12" fmla="*/ 0 w 109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49">
                  <a:moveTo>
                    <a:pt x="0" y="0"/>
                  </a:moveTo>
                  <a:lnTo>
                    <a:pt x="15" y="0"/>
                  </a:lnTo>
                  <a:lnTo>
                    <a:pt x="15" y="135"/>
                  </a:lnTo>
                  <a:lnTo>
                    <a:pt x="109" y="135"/>
                  </a:lnTo>
                  <a:lnTo>
                    <a:pt x="109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7200" y="3328"/>
              <a:ext cx="29" cy="37"/>
            </a:xfrm>
            <a:custGeom>
              <a:avLst/>
              <a:gdLst>
                <a:gd name="T0" fmla="*/ 15 w 124"/>
                <a:gd name="T1" fmla="*/ 103 h 156"/>
                <a:gd name="T2" fmla="*/ 15 w 124"/>
                <a:gd name="T3" fmla="*/ 104 h 156"/>
                <a:gd name="T4" fmla="*/ 63 w 124"/>
                <a:gd name="T5" fmla="*/ 142 h 156"/>
                <a:gd name="T6" fmla="*/ 109 w 124"/>
                <a:gd name="T7" fmla="*/ 111 h 156"/>
                <a:gd name="T8" fmla="*/ 72 w 124"/>
                <a:gd name="T9" fmla="*/ 85 h 156"/>
                <a:gd name="T10" fmla="*/ 40 w 124"/>
                <a:gd name="T11" fmla="*/ 80 h 156"/>
                <a:gd name="T12" fmla="*/ 5 w 124"/>
                <a:gd name="T13" fmla="*/ 43 h 156"/>
                <a:gd name="T14" fmla="*/ 61 w 124"/>
                <a:gd name="T15" fmla="*/ 0 h 156"/>
                <a:gd name="T16" fmla="*/ 120 w 124"/>
                <a:gd name="T17" fmla="*/ 45 h 156"/>
                <a:gd name="T18" fmla="*/ 105 w 124"/>
                <a:gd name="T19" fmla="*/ 45 h 156"/>
                <a:gd name="T20" fmla="*/ 62 w 124"/>
                <a:gd name="T21" fmla="*/ 13 h 156"/>
                <a:gd name="T22" fmla="*/ 20 w 124"/>
                <a:gd name="T23" fmla="*/ 42 h 156"/>
                <a:gd name="T24" fmla="*/ 57 w 124"/>
                <a:gd name="T25" fmla="*/ 67 h 156"/>
                <a:gd name="T26" fmla="*/ 85 w 124"/>
                <a:gd name="T27" fmla="*/ 72 h 156"/>
                <a:gd name="T28" fmla="*/ 124 w 124"/>
                <a:gd name="T29" fmla="*/ 110 h 156"/>
                <a:gd name="T30" fmla="*/ 64 w 124"/>
                <a:gd name="T31" fmla="*/ 156 h 156"/>
                <a:gd name="T32" fmla="*/ 0 w 124"/>
                <a:gd name="T33" fmla="*/ 105 h 156"/>
                <a:gd name="T34" fmla="*/ 0 w 124"/>
                <a:gd name="T35" fmla="*/ 103 h 156"/>
                <a:gd name="T36" fmla="*/ 15 w 124"/>
                <a:gd name="T37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156">
                  <a:moveTo>
                    <a:pt x="15" y="103"/>
                  </a:moveTo>
                  <a:lnTo>
                    <a:pt x="15" y="104"/>
                  </a:lnTo>
                  <a:cubicBezTo>
                    <a:pt x="15" y="126"/>
                    <a:pt x="34" y="142"/>
                    <a:pt x="63" y="142"/>
                  </a:cubicBezTo>
                  <a:cubicBezTo>
                    <a:pt x="92" y="142"/>
                    <a:pt x="109" y="129"/>
                    <a:pt x="109" y="111"/>
                  </a:cubicBezTo>
                  <a:cubicBezTo>
                    <a:pt x="109" y="94"/>
                    <a:pt x="97" y="90"/>
                    <a:pt x="72" y="85"/>
                  </a:cubicBezTo>
                  <a:lnTo>
                    <a:pt x="40" y="80"/>
                  </a:lnTo>
                  <a:cubicBezTo>
                    <a:pt x="16" y="76"/>
                    <a:pt x="5" y="63"/>
                    <a:pt x="5" y="43"/>
                  </a:cubicBezTo>
                  <a:cubicBezTo>
                    <a:pt x="5" y="17"/>
                    <a:pt x="26" y="0"/>
                    <a:pt x="61" y="0"/>
                  </a:cubicBezTo>
                  <a:cubicBezTo>
                    <a:pt x="98" y="0"/>
                    <a:pt x="119" y="17"/>
                    <a:pt x="120" y="45"/>
                  </a:cubicBezTo>
                  <a:lnTo>
                    <a:pt x="105" y="45"/>
                  </a:lnTo>
                  <a:cubicBezTo>
                    <a:pt x="103" y="24"/>
                    <a:pt x="88" y="13"/>
                    <a:pt x="62" y="13"/>
                  </a:cubicBezTo>
                  <a:cubicBezTo>
                    <a:pt x="35" y="13"/>
                    <a:pt x="20" y="25"/>
                    <a:pt x="20" y="42"/>
                  </a:cubicBezTo>
                  <a:cubicBezTo>
                    <a:pt x="20" y="57"/>
                    <a:pt x="32" y="63"/>
                    <a:pt x="57" y="67"/>
                  </a:cubicBezTo>
                  <a:lnTo>
                    <a:pt x="85" y="72"/>
                  </a:lnTo>
                  <a:cubicBezTo>
                    <a:pt x="112" y="77"/>
                    <a:pt x="124" y="88"/>
                    <a:pt x="124" y="110"/>
                  </a:cubicBezTo>
                  <a:cubicBezTo>
                    <a:pt x="124" y="139"/>
                    <a:pt x="102" y="156"/>
                    <a:pt x="64" y="156"/>
                  </a:cubicBezTo>
                  <a:cubicBezTo>
                    <a:pt x="24" y="156"/>
                    <a:pt x="0" y="136"/>
                    <a:pt x="0" y="105"/>
                  </a:cubicBezTo>
                  <a:lnTo>
                    <a:pt x="0" y="103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7237" y="3329"/>
              <a:ext cx="29" cy="35"/>
            </a:xfrm>
            <a:custGeom>
              <a:avLst/>
              <a:gdLst>
                <a:gd name="T0" fmla="*/ 57 w 129"/>
                <a:gd name="T1" fmla="*/ 14 h 149"/>
                <a:gd name="T2" fmla="*/ 0 w 129"/>
                <a:gd name="T3" fmla="*/ 14 h 149"/>
                <a:gd name="T4" fmla="*/ 0 w 129"/>
                <a:gd name="T5" fmla="*/ 0 h 149"/>
                <a:gd name="T6" fmla="*/ 129 w 129"/>
                <a:gd name="T7" fmla="*/ 0 h 149"/>
                <a:gd name="T8" fmla="*/ 129 w 129"/>
                <a:gd name="T9" fmla="*/ 14 h 149"/>
                <a:gd name="T10" fmla="*/ 72 w 129"/>
                <a:gd name="T11" fmla="*/ 14 h 149"/>
                <a:gd name="T12" fmla="*/ 72 w 129"/>
                <a:gd name="T13" fmla="*/ 149 h 149"/>
                <a:gd name="T14" fmla="*/ 57 w 129"/>
                <a:gd name="T15" fmla="*/ 149 h 149"/>
                <a:gd name="T16" fmla="*/ 57 w 129"/>
                <a:gd name="T17" fmla="*/ 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49">
                  <a:moveTo>
                    <a:pt x="57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14"/>
                  </a:lnTo>
                  <a:lnTo>
                    <a:pt x="72" y="14"/>
                  </a:lnTo>
                  <a:lnTo>
                    <a:pt x="72" y="149"/>
                  </a:lnTo>
                  <a:lnTo>
                    <a:pt x="57" y="149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7271" y="3329"/>
              <a:ext cx="35" cy="35"/>
            </a:xfrm>
            <a:custGeom>
              <a:avLst/>
              <a:gdLst>
                <a:gd name="T0" fmla="*/ 0 w 153"/>
                <a:gd name="T1" fmla="*/ 0 h 149"/>
                <a:gd name="T2" fmla="*/ 17 w 153"/>
                <a:gd name="T3" fmla="*/ 0 h 149"/>
                <a:gd name="T4" fmla="*/ 77 w 153"/>
                <a:gd name="T5" fmla="*/ 136 h 149"/>
                <a:gd name="T6" fmla="*/ 136 w 153"/>
                <a:gd name="T7" fmla="*/ 0 h 149"/>
                <a:gd name="T8" fmla="*/ 153 w 153"/>
                <a:gd name="T9" fmla="*/ 0 h 149"/>
                <a:gd name="T10" fmla="*/ 86 w 153"/>
                <a:gd name="T11" fmla="*/ 149 h 149"/>
                <a:gd name="T12" fmla="*/ 67 w 153"/>
                <a:gd name="T13" fmla="*/ 149 h 149"/>
                <a:gd name="T14" fmla="*/ 0 w 153"/>
                <a:gd name="T1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49">
                  <a:moveTo>
                    <a:pt x="0" y="0"/>
                  </a:moveTo>
                  <a:lnTo>
                    <a:pt x="17" y="0"/>
                  </a:lnTo>
                  <a:lnTo>
                    <a:pt x="77" y="136"/>
                  </a:lnTo>
                  <a:lnTo>
                    <a:pt x="136" y="0"/>
                  </a:lnTo>
                  <a:lnTo>
                    <a:pt x="153" y="0"/>
                  </a:lnTo>
                  <a:lnTo>
                    <a:pt x="86" y="149"/>
                  </a:lnTo>
                  <a:lnTo>
                    <a:pt x="67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25"/>
            <p:cNvSpPr>
              <a:spLocks noEditPoints="1"/>
            </p:cNvSpPr>
            <p:nvPr/>
          </p:nvSpPr>
          <p:spPr bwMode="auto">
            <a:xfrm>
              <a:off x="7315" y="3318"/>
              <a:ext cx="9" cy="46"/>
            </a:xfrm>
            <a:custGeom>
              <a:avLst/>
              <a:gdLst>
                <a:gd name="T0" fmla="*/ 19 w 38"/>
                <a:gd name="T1" fmla="*/ 0 h 194"/>
                <a:gd name="T2" fmla="*/ 38 w 38"/>
                <a:gd name="T3" fmla="*/ 0 h 194"/>
                <a:gd name="T4" fmla="*/ 14 w 38"/>
                <a:gd name="T5" fmla="*/ 30 h 194"/>
                <a:gd name="T6" fmla="*/ 1 w 38"/>
                <a:gd name="T7" fmla="*/ 30 h 194"/>
                <a:gd name="T8" fmla="*/ 19 w 38"/>
                <a:gd name="T9" fmla="*/ 0 h 194"/>
                <a:gd name="T10" fmla="*/ 0 w 38"/>
                <a:gd name="T11" fmla="*/ 45 h 194"/>
                <a:gd name="T12" fmla="*/ 15 w 38"/>
                <a:gd name="T13" fmla="*/ 45 h 194"/>
                <a:gd name="T14" fmla="*/ 15 w 38"/>
                <a:gd name="T15" fmla="*/ 194 h 194"/>
                <a:gd name="T16" fmla="*/ 0 w 38"/>
                <a:gd name="T17" fmla="*/ 194 h 194"/>
                <a:gd name="T18" fmla="*/ 0 w 38"/>
                <a:gd name="T19" fmla="*/ 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94">
                  <a:moveTo>
                    <a:pt x="19" y="0"/>
                  </a:moveTo>
                  <a:lnTo>
                    <a:pt x="38" y="0"/>
                  </a:lnTo>
                  <a:lnTo>
                    <a:pt x="14" y="30"/>
                  </a:lnTo>
                  <a:lnTo>
                    <a:pt x="1" y="30"/>
                  </a:lnTo>
                  <a:lnTo>
                    <a:pt x="19" y="0"/>
                  </a:lnTo>
                  <a:close/>
                  <a:moveTo>
                    <a:pt x="0" y="45"/>
                  </a:moveTo>
                  <a:lnTo>
                    <a:pt x="15" y="45"/>
                  </a:lnTo>
                  <a:lnTo>
                    <a:pt x="15" y="194"/>
                  </a:lnTo>
                  <a:lnTo>
                    <a:pt x="0" y="19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7334" y="3359"/>
              <a:ext cx="3" cy="12"/>
            </a:xfrm>
            <a:custGeom>
              <a:avLst/>
              <a:gdLst>
                <a:gd name="T0" fmla="*/ 0 w 17"/>
                <a:gd name="T1" fmla="*/ 0 h 50"/>
                <a:gd name="T2" fmla="*/ 17 w 17"/>
                <a:gd name="T3" fmla="*/ 0 h 50"/>
                <a:gd name="T4" fmla="*/ 17 w 17"/>
                <a:gd name="T5" fmla="*/ 27 h 50"/>
                <a:gd name="T6" fmla="*/ 0 w 17"/>
                <a:gd name="T7" fmla="*/ 50 h 50"/>
                <a:gd name="T8" fmla="*/ 0 w 17"/>
                <a:gd name="T9" fmla="*/ 41 h 50"/>
                <a:gd name="T10" fmla="*/ 7 w 17"/>
                <a:gd name="T11" fmla="*/ 27 h 50"/>
                <a:gd name="T12" fmla="*/ 7 w 17"/>
                <a:gd name="T13" fmla="*/ 18 h 50"/>
                <a:gd name="T14" fmla="*/ 0 w 17"/>
                <a:gd name="T15" fmla="*/ 18 h 50"/>
                <a:gd name="T16" fmla="*/ 0 w 17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50">
                  <a:moveTo>
                    <a:pt x="0" y="0"/>
                  </a:moveTo>
                  <a:lnTo>
                    <a:pt x="17" y="0"/>
                  </a:lnTo>
                  <a:lnTo>
                    <a:pt x="17" y="27"/>
                  </a:lnTo>
                  <a:cubicBezTo>
                    <a:pt x="16" y="39"/>
                    <a:pt x="12" y="46"/>
                    <a:pt x="0" y="50"/>
                  </a:cubicBezTo>
                  <a:lnTo>
                    <a:pt x="0" y="41"/>
                  </a:lnTo>
                  <a:cubicBezTo>
                    <a:pt x="5" y="38"/>
                    <a:pt x="7" y="34"/>
                    <a:pt x="7" y="27"/>
                  </a:cubicBezTo>
                  <a:lnTo>
                    <a:pt x="7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6646" y="3383"/>
              <a:ext cx="32" cy="29"/>
            </a:xfrm>
            <a:custGeom>
              <a:avLst/>
              <a:gdLst>
                <a:gd name="T0" fmla="*/ 0 w 142"/>
                <a:gd name="T1" fmla="*/ 0 h 123"/>
                <a:gd name="T2" fmla="*/ 19 w 142"/>
                <a:gd name="T3" fmla="*/ 0 h 123"/>
                <a:gd name="T4" fmla="*/ 71 w 142"/>
                <a:gd name="T5" fmla="*/ 112 h 123"/>
                <a:gd name="T6" fmla="*/ 124 w 142"/>
                <a:gd name="T7" fmla="*/ 0 h 123"/>
                <a:gd name="T8" fmla="*/ 142 w 142"/>
                <a:gd name="T9" fmla="*/ 0 h 123"/>
                <a:gd name="T10" fmla="*/ 142 w 142"/>
                <a:gd name="T11" fmla="*/ 123 h 123"/>
                <a:gd name="T12" fmla="*/ 130 w 142"/>
                <a:gd name="T13" fmla="*/ 123 h 123"/>
                <a:gd name="T14" fmla="*/ 131 w 142"/>
                <a:gd name="T15" fmla="*/ 10 h 123"/>
                <a:gd name="T16" fmla="*/ 78 w 142"/>
                <a:gd name="T17" fmla="*/ 123 h 123"/>
                <a:gd name="T18" fmla="*/ 64 w 142"/>
                <a:gd name="T19" fmla="*/ 123 h 123"/>
                <a:gd name="T20" fmla="*/ 10 w 142"/>
                <a:gd name="T21" fmla="*/ 10 h 123"/>
                <a:gd name="T22" fmla="*/ 12 w 142"/>
                <a:gd name="T23" fmla="*/ 123 h 123"/>
                <a:gd name="T24" fmla="*/ 0 w 142"/>
                <a:gd name="T25" fmla="*/ 123 h 123"/>
                <a:gd name="T26" fmla="*/ 0 w 142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123">
                  <a:moveTo>
                    <a:pt x="0" y="0"/>
                  </a:moveTo>
                  <a:lnTo>
                    <a:pt x="19" y="0"/>
                  </a:lnTo>
                  <a:lnTo>
                    <a:pt x="71" y="112"/>
                  </a:lnTo>
                  <a:lnTo>
                    <a:pt x="124" y="0"/>
                  </a:lnTo>
                  <a:lnTo>
                    <a:pt x="142" y="0"/>
                  </a:lnTo>
                  <a:lnTo>
                    <a:pt x="142" y="123"/>
                  </a:lnTo>
                  <a:lnTo>
                    <a:pt x="130" y="123"/>
                  </a:lnTo>
                  <a:lnTo>
                    <a:pt x="131" y="10"/>
                  </a:lnTo>
                  <a:lnTo>
                    <a:pt x="78" y="123"/>
                  </a:lnTo>
                  <a:lnTo>
                    <a:pt x="64" y="123"/>
                  </a:lnTo>
                  <a:lnTo>
                    <a:pt x="10" y="10"/>
                  </a:lnTo>
                  <a:lnTo>
                    <a:pt x="12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6688" y="3383"/>
              <a:ext cx="21" cy="29"/>
            </a:xfrm>
            <a:custGeom>
              <a:avLst/>
              <a:gdLst>
                <a:gd name="T0" fmla="*/ 0 w 90"/>
                <a:gd name="T1" fmla="*/ 0 h 123"/>
                <a:gd name="T2" fmla="*/ 13 w 90"/>
                <a:gd name="T3" fmla="*/ 0 h 123"/>
                <a:gd name="T4" fmla="*/ 13 w 90"/>
                <a:gd name="T5" fmla="*/ 111 h 123"/>
                <a:gd name="T6" fmla="*/ 90 w 90"/>
                <a:gd name="T7" fmla="*/ 111 h 123"/>
                <a:gd name="T8" fmla="*/ 90 w 90"/>
                <a:gd name="T9" fmla="*/ 123 h 123"/>
                <a:gd name="T10" fmla="*/ 0 w 90"/>
                <a:gd name="T11" fmla="*/ 123 h 123"/>
                <a:gd name="T12" fmla="*/ 0 w 90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3">
                  <a:moveTo>
                    <a:pt x="0" y="0"/>
                  </a:moveTo>
                  <a:lnTo>
                    <a:pt x="13" y="0"/>
                  </a:lnTo>
                  <a:lnTo>
                    <a:pt x="13" y="111"/>
                  </a:lnTo>
                  <a:lnTo>
                    <a:pt x="90" y="111"/>
                  </a:lnTo>
                  <a:lnTo>
                    <a:pt x="90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29"/>
            <p:cNvSpPr>
              <a:spLocks noEditPoints="1"/>
            </p:cNvSpPr>
            <p:nvPr/>
          </p:nvSpPr>
          <p:spPr bwMode="auto">
            <a:xfrm>
              <a:off x="6713" y="3374"/>
              <a:ext cx="30" cy="38"/>
            </a:xfrm>
            <a:custGeom>
              <a:avLst/>
              <a:gdLst>
                <a:gd name="T0" fmla="*/ 74 w 128"/>
                <a:gd name="T1" fmla="*/ 0 h 161"/>
                <a:gd name="T2" fmla="*/ 89 w 128"/>
                <a:gd name="T3" fmla="*/ 0 h 161"/>
                <a:gd name="T4" fmla="*/ 69 w 128"/>
                <a:gd name="T5" fmla="*/ 25 h 161"/>
                <a:gd name="T6" fmla="*/ 59 w 128"/>
                <a:gd name="T7" fmla="*/ 25 h 161"/>
                <a:gd name="T8" fmla="*/ 74 w 128"/>
                <a:gd name="T9" fmla="*/ 0 h 161"/>
                <a:gd name="T10" fmla="*/ 92 w 128"/>
                <a:gd name="T11" fmla="*/ 111 h 161"/>
                <a:gd name="T12" fmla="*/ 64 w 128"/>
                <a:gd name="T13" fmla="*/ 48 h 161"/>
                <a:gd name="T14" fmla="*/ 36 w 128"/>
                <a:gd name="T15" fmla="*/ 111 h 161"/>
                <a:gd name="T16" fmla="*/ 92 w 128"/>
                <a:gd name="T17" fmla="*/ 111 h 161"/>
                <a:gd name="T18" fmla="*/ 57 w 128"/>
                <a:gd name="T19" fmla="*/ 38 h 161"/>
                <a:gd name="T20" fmla="*/ 71 w 128"/>
                <a:gd name="T21" fmla="*/ 38 h 161"/>
                <a:gd name="T22" fmla="*/ 128 w 128"/>
                <a:gd name="T23" fmla="*/ 161 h 161"/>
                <a:gd name="T24" fmla="*/ 115 w 128"/>
                <a:gd name="T25" fmla="*/ 161 h 161"/>
                <a:gd name="T26" fmla="*/ 98 w 128"/>
                <a:gd name="T27" fmla="*/ 123 h 161"/>
                <a:gd name="T28" fmla="*/ 30 w 128"/>
                <a:gd name="T29" fmla="*/ 123 h 161"/>
                <a:gd name="T30" fmla="*/ 13 w 128"/>
                <a:gd name="T31" fmla="*/ 161 h 161"/>
                <a:gd name="T32" fmla="*/ 0 w 128"/>
                <a:gd name="T33" fmla="*/ 161 h 161"/>
                <a:gd name="T34" fmla="*/ 57 w 128"/>
                <a:gd name="T35" fmla="*/ 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61">
                  <a:moveTo>
                    <a:pt x="74" y="0"/>
                  </a:moveTo>
                  <a:lnTo>
                    <a:pt x="89" y="0"/>
                  </a:lnTo>
                  <a:lnTo>
                    <a:pt x="69" y="25"/>
                  </a:lnTo>
                  <a:lnTo>
                    <a:pt x="59" y="25"/>
                  </a:lnTo>
                  <a:lnTo>
                    <a:pt x="74" y="0"/>
                  </a:lnTo>
                  <a:close/>
                  <a:moveTo>
                    <a:pt x="92" y="111"/>
                  </a:moveTo>
                  <a:lnTo>
                    <a:pt x="64" y="48"/>
                  </a:lnTo>
                  <a:lnTo>
                    <a:pt x="36" y="111"/>
                  </a:lnTo>
                  <a:lnTo>
                    <a:pt x="92" y="111"/>
                  </a:lnTo>
                  <a:close/>
                  <a:moveTo>
                    <a:pt x="57" y="38"/>
                  </a:moveTo>
                  <a:lnTo>
                    <a:pt x="71" y="38"/>
                  </a:lnTo>
                  <a:lnTo>
                    <a:pt x="128" y="161"/>
                  </a:lnTo>
                  <a:lnTo>
                    <a:pt x="115" y="161"/>
                  </a:lnTo>
                  <a:lnTo>
                    <a:pt x="98" y="123"/>
                  </a:lnTo>
                  <a:lnTo>
                    <a:pt x="30" y="123"/>
                  </a:lnTo>
                  <a:lnTo>
                    <a:pt x="13" y="161"/>
                  </a:lnTo>
                  <a:lnTo>
                    <a:pt x="0" y="161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30"/>
            <p:cNvSpPr>
              <a:spLocks noEditPoints="1"/>
            </p:cNvSpPr>
            <p:nvPr/>
          </p:nvSpPr>
          <p:spPr bwMode="auto">
            <a:xfrm>
              <a:off x="6749" y="3383"/>
              <a:ext cx="27" cy="29"/>
            </a:xfrm>
            <a:custGeom>
              <a:avLst/>
              <a:gdLst>
                <a:gd name="T0" fmla="*/ 13 w 116"/>
                <a:gd name="T1" fmla="*/ 11 h 123"/>
                <a:gd name="T2" fmla="*/ 13 w 116"/>
                <a:gd name="T3" fmla="*/ 111 h 123"/>
                <a:gd name="T4" fmla="*/ 45 w 116"/>
                <a:gd name="T5" fmla="*/ 111 h 123"/>
                <a:gd name="T6" fmla="*/ 86 w 116"/>
                <a:gd name="T7" fmla="*/ 103 h 123"/>
                <a:gd name="T8" fmla="*/ 103 w 116"/>
                <a:gd name="T9" fmla="*/ 60 h 123"/>
                <a:gd name="T10" fmla="*/ 86 w 116"/>
                <a:gd name="T11" fmla="*/ 18 h 123"/>
                <a:gd name="T12" fmla="*/ 43 w 116"/>
                <a:gd name="T13" fmla="*/ 11 h 123"/>
                <a:gd name="T14" fmla="*/ 13 w 116"/>
                <a:gd name="T15" fmla="*/ 11 h 123"/>
                <a:gd name="T16" fmla="*/ 96 w 116"/>
                <a:gd name="T17" fmla="*/ 11 h 123"/>
                <a:gd name="T18" fmla="*/ 116 w 116"/>
                <a:gd name="T19" fmla="*/ 61 h 123"/>
                <a:gd name="T20" fmla="*/ 96 w 116"/>
                <a:gd name="T21" fmla="*/ 112 h 123"/>
                <a:gd name="T22" fmla="*/ 45 w 116"/>
                <a:gd name="T23" fmla="*/ 123 h 123"/>
                <a:gd name="T24" fmla="*/ 0 w 116"/>
                <a:gd name="T25" fmla="*/ 123 h 123"/>
                <a:gd name="T26" fmla="*/ 0 w 116"/>
                <a:gd name="T27" fmla="*/ 0 h 123"/>
                <a:gd name="T28" fmla="*/ 45 w 116"/>
                <a:gd name="T29" fmla="*/ 0 h 123"/>
                <a:gd name="T30" fmla="*/ 96 w 116"/>
                <a:gd name="T31" fmla="*/ 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23">
                  <a:moveTo>
                    <a:pt x="13" y="11"/>
                  </a:moveTo>
                  <a:lnTo>
                    <a:pt x="13" y="111"/>
                  </a:lnTo>
                  <a:lnTo>
                    <a:pt x="45" y="111"/>
                  </a:lnTo>
                  <a:cubicBezTo>
                    <a:pt x="63" y="111"/>
                    <a:pt x="76" y="110"/>
                    <a:pt x="86" y="103"/>
                  </a:cubicBezTo>
                  <a:cubicBezTo>
                    <a:pt x="98" y="95"/>
                    <a:pt x="103" y="82"/>
                    <a:pt x="103" y="60"/>
                  </a:cubicBezTo>
                  <a:cubicBezTo>
                    <a:pt x="103" y="40"/>
                    <a:pt x="98" y="26"/>
                    <a:pt x="86" y="18"/>
                  </a:cubicBezTo>
                  <a:cubicBezTo>
                    <a:pt x="76" y="12"/>
                    <a:pt x="62" y="11"/>
                    <a:pt x="43" y="11"/>
                  </a:cubicBezTo>
                  <a:lnTo>
                    <a:pt x="13" y="11"/>
                  </a:lnTo>
                  <a:close/>
                  <a:moveTo>
                    <a:pt x="96" y="11"/>
                  </a:moveTo>
                  <a:cubicBezTo>
                    <a:pt x="110" y="21"/>
                    <a:pt x="116" y="38"/>
                    <a:pt x="116" y="61"/>
                  </a:cubicBezTo>
                  <a:cubicBezTo>
                    <a:pt x="116" y="85"/>
                    <a:pt x="110" y="101"/>
                    <a:pt x="96" y="112"/>
                  </a:cubicBezTo>
                  <a:cubicBezTo>
                    <a:pt x="83" y="122"/>
                    <a:pt x="67" y="123"/>
                    <a:pt x="45" y="123"/>
                  </a:cubicBezTo>
                  <a:lnTo>
                    <a:pt x="0" y="123"/>
                  </a:lnTo>
                  <a:lnTo>
                    <a:pt x="0" y="0"/>
                  </a:lnTo>
                  <a:lnTo>
                    <a:pt x="45" y="0"/>
                  </a:lnTo>
                  <a:cubicBezTo>
                    <a:pt x="67" y="0"/>
                    <a:pt x="83" y="1"/>
                    <a:pt x="96" y="11"/>
                  </a:cubicBez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6784" y="3383"/>
              <a:ext cx="22" cy="29"/>
            </a:xfrm>
            <a:custGeom>
              <a:avLst/>
              <a:gdLst>
                <a:gd name="T0" fmla="*/ 0 w 95"/>
                <a:gd name="T1" fmla="*/ 0 h 123"/>
                <a:gd name="T2" fmla="*/ 95 w 95"/>
                <a:gd name="T3" fmla="*/ 0 h 123"/>
                <a:gd name="T4" fmla="*/ 95 w 95"/>
                <a:gd name="T5" fmla="*/ 11 h 123"/>
                <a:gd name="T6" fmla="*/ 12 w 95"/>
                <a:gd name="T7" fmla="*/ 11 h 123"/>
                <a:gd name="T8" fmla="*/ 12 w 95"/>
                <a:gd name="T9" fmla="*/ 54 h 123"/>
                <a:gd name="T10" fmla="*/ 88 w 95"/>
                <a:gd name="T11" fmla="*/ 54 h 123"/>
                <a:gd name="T12" fmla="*/ 88 w 95"/>
                <a:gd name="T13" fmla="*/ 66 h 123"/>
                <a:gd name="T14" fmla="*/ 12 w 95"/>
                <a:gd name="T15" fmla="*/ 66 h 123"/>
                <a:gd name="T16" fmla="*/ 12 w 95"/>
                <a:gd name="T17" fmla="*/ 111 h 123"/>
                <a:gd name="T18" fmla="*/ 95 w 95"/>
                <a:gd name="T19" fmla="*/ 111 h 123"/>
                <a:gd name="T20" fmla="*/ 95 w 95"/>
                <a:gd name="T21" fmla="*/ 123 h 123"/>
                <a:gd name="T22" fmla="*/ 0 w 95"/>
                <a:gd name="T23" fmla="*/ 123 h 123"/>
                <a:gd name="T24" fmla="*/ 0 w 95"/>
                <a:gd name="T2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0" y="0"/>
                  </a:moveTo>
                  <a:lnTo>
                    <a:pt x="95" y="0"/>
                  </a:lnTo>
                  <a:lnTo>
                    <a:pt x="95" y="11"/>
                  </a:lnTo>
                  <a:lnTo>
                    <a:pt x="12" y="11"/>
                  </a:lnTo>
                  <a:lnTo>
                    <a:pt x="12" y="54"/>
                  </a:lnTo>
                  <a:lnTo>
                    <a:pt x="88" y="54"/>
                  </a:lnTo>
                  <a:lnTo>
                    <a:pt x="88" y="66"/>
                  </a:lnTo>
                  <a:lnTo>
                    <a:pt x="12" y="66"/>
                  </a:lnTo>
                  <a:lnTo>
                    <a:pt x="12" y="111"/>
                  </a:lnTo>
                  <a:lnTo>
                    <a:pt x="95" y="111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6812" y="3374"/>
              <a:ext cx="25" cy="38"/>
            </a:xfrm>
            <a:custGeom>
              <a:avLst/>
              <a:gdLst>
                <a:gd name="T0" fmla="*/ 78 w 108"/>
                <a:gd name="T1" fmla="*/ 0 h 161"/>
                <a:gd name="T2" fmla="*/ 92 w 108"/>
                <a:gd name="T3" fmla="*/ 0 h 161"/>
                <a:gd name="T4" fmla="*/ 68 w 108"/>
                <a:gd name="T5" fmla="*/ 25 h 161"/>
                <a:gd name="T6" fmla="*/ 54 w 108"/>
                <a:gd name="T7" fmla="*/ 25 h 161"/>
                <a:gd name="T8" fmla="*/ 30 w 108"/>
                <a:gd name="T9" fmla="*/ 0 h 161"/>
                <a:gd name="T10" fmla="*/ 43 w 108"/>
                <a:gd name="T11" fmla="*/ 0 h 161"/>
                <a:gd name="T12" fmla="*/ 61 w 108"/>
                <a:gd name="T13" fmla="*/ 18 h 161"/>
                <a:gd name="T14" fmla="*/ 78 w 108"/>
                <a:gd name="T15" fmla="*/ 0 h 161"/>
                <a:gd name="T16" fmla="*/ 0 w 108"/>
                <a:gd name="T17" fmla="*/ 149 h 161"/>
                <a:gd name="T18" fmla="*/ 91 w 108"/>
                <a:gd name="T19" fmla="*/ 49 h 161"/>
                <a:gd name="T20" fmla="*/ 4 w 108"/>
                <a:gd name="T21" fmla="*/ 49 h 161"/>
                <a:gd name="T22" fmla="*/ 4 w 108"/>
                <a:gd name="T23" fmla="*/ 38 h 161"/>
                <a:gd name="T24" fmla="*/ 108 w 108"/>
                <a:gd name="T25" fmla="*/ 38 h 161"/>
                <a:gd name="T26" fmla="*/ 108 w 108"/>
                <a:gd name="T27" fmla="*/ 49 h 161"/>
                <a:gd name="T28" fmla="*/ 15 w 108"/>
                <a:gd name="T29" fmla="*/ 149 h 161"/>
                <a:gd name="T30" fmla="*/ 108 w 108"/>
                <a:gd name="T31" fmla="*/ 149 h 161"/>
                <a:gd name="T32" fmla="*/ 108 w 108"/>
                <a:gd name="T33" fmla="*/ 161 h 161"/>
                <a:gd name="T34" fmla="*/ 0 w 108"/>
                <a:gd name="T35" fmla="*/ 161 h 161"/>
                <a:gd name="T36" fmla="*/ 0 w 108"/>
                <a:gd name="T37" fmla="*/ 14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161">
                  <a:moveTo>
                    <a:pt x="78" y="0"/>
                  </a:moveTo>
                  <a:lnTo>
                    <a:pt x="92" y="0"/>
                  </a:lnTo>
                  <a:lnTo>
                    <a:pt x="68" y="25"/>
                  </a:lnTo>
                  <a:lnTo>
                    <a:pt x="54" y="25"/>
                  </a:lnTo>
                  <a:lnTo>
                    <a:pt x="30" y="0"/>
                  </a:lnTo>
                  <a:lnTo>
                    <a:pt x="43" y="0"/>
                  </a:lnTo>
                  <a:lnTo>
                    <a:pt x="61" y="18"/>
                  </a:lnTo>
                  <a:lnTo>
                    <a:pt x="78" y="0"/>
                  </a:lnTo>
                  <a:close/>
                  <a:moveTo>
                    <a:pt x="0" y="149"/>
                  </a:moveTo>
                  <a:lnTo>
                    <a:pt x="91" y="49"/>
                  </a:lnTo>
                  <a:lnTo>
                    <a:pt x="4" y="49"/>
                  </a:lnTo>
                  <a:lnTo>
                    <a:pt x="4" y="38"/>
                  </a:lnTo>
                  <a:lnTo>
                    <a:pt x="108" y="38"/>
                  </a:lnTo>
                  <a:lnTo>
                    <a:pt x="108" y="49"/>
                  </a:lnTo>
                  <a:lnTo>
                    <a:pt x="15" y="149"/>
                  </a:lnTo>
                  <a:lnTo>
                    <a:pt x="108" y="149"/>
                  </a:lnTo>
                  <a:lnTo>
                    <a:pt x="108" y="161"/>
                  </a:lnTo>
                  <a:lnTo>
                    <a:pt x="0" y="161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2" name="Freeform 33"/>
            <p:cNvSpPr>
              <a:spLocks/>
            </p:cNvSpPr>
            <p:nvPr/>
          </p:nvSpPr>
          <p:spPr bwMode="auto">
            <a:xfrm>
              <a:off x="6845" y="3383"/>
              <a:ext cx="22" cy="29"/>
            </a:xfrm>
            <a:custGeom>
              <a:avLst/>
              <a:gdLst>
                <a:gd name="T0" fmla="*/ 0 w 95"/>
                <a:gd name="T1" fmla="*/ 0 h 123"/>
                <a:gd name="T2" fmla="*/ 95 w 95"/>
                <a:gd name="T3" fmla="*/ 0 h 123"/>
                <a:gd name="T4" fmla="*/ 95 w 95"/>
                <a:gd name="T5" fmla="*/ 11 h 123"/>
                <a:gd name="T6" fmla="*/ 12 w 95"/>
                <a:gd name="T7" fmla="*/ 11 h 123"/>
                <a:gd name="T8" fmla="*/ 12 w 95"/>
                <a:gd name="T9" fmla="*/ 54 h 123"/>
                <a:gd name="T10" fmla="*/ 88 w 95"/>
                <a:gd name="T11" fmla="*/ 54 h 123"/>
                <a:gd name="T12" fmla="*/ 88 w 95"/>
                <a:gd name="T13" fmla="*/ 66 h 123"/>
                <a:gd name="T14" fmla="*/ 12 w 95"/>
                <a:gd name="T15" fmla="*/ 66 h 123"/>
                <a:gd name="T16" fmla="*/ 12 w 95"/>
                <a:gd name="T17" fmla="*/ 111 h 123"/>
                <a:gd name="T18" fmla="*/ 95 w 95"/>
                <a:gd name="T19" fmla="*/ 111 h 123"/>
                <a:gd name="T20" fmla="*/ 95 w 95"/>
                <a:gd name="T21" fmla="*/ 123 h 123"/>
                <a:gd name="T22" fmla="*/ 0 w 95"/>
                <a:gd name="T23" fmla="*/ 123 h 123"/>
                <a:gd name="T24" fmla="*/ 0 w 95"/>
                <a:gd name="T2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0" y="0"/>
                  </a:moveTo>
                  <a:lnTo>
                    <a:pt x="95" y="0"/>
                  </a:lnTo>
                  <a:lnTo>
                    <a:pt x="95" y="11"/>
                  </a:lnTo>
                  <a:lnTo>
                    <a:pt x="12" y="11"/>
                  </a:lnTo>
                  <a:lnTo>
                    <a:pt x="12" y="54"/>
                  </a:lnTo>
                  <a:lnTo>
                    <a:pt x="88" y="54"/>
                  </a:lnTo>
                  <a:lnTo>
                    <a:pt x="88" y="66"/>
                  </a:lnTo>
                  <a:lnTo>
                    <a:pt x="12" y="66"/>
                  </a:lnTo>
                  <a:lnTo>
                    <a:pt x="12" y="111"/>
                  </a:lnTo>
                  <a:lnTo>
                    <a:pt x="95" y="111"/>
                  </a:lnTo>
                  <a:lnTo>
                    <a:pt x="95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/>
          </p:nvSpPr>
          <p:spPr bwMode="auto">
            <a:xfrm>
              <a:off x="6888" y="3383"/>
              <a:ext cx="29" cy="29"/>
            </a:xfrm>
            <a:custGeom>
              <a:avLst/>
              <a:gdLst>
                <a:gd name="T0" fmla="*/ 92 w 127"/>
                <a:gd name="T1" fmla="*/ 73 h 123"/>
                <a:gd name="T2" fmla="*/ 64 w 127"/>
                <a:gd name="T3" fmla="*/ 10 h 123"/>
                <a:gd name="T4" fmla="*/ 35 w 127"/>
                <a:gd name="T5" fmla="*/ 73 h 123"/>
                <a:gd name="T6" fmla="*/ 92 w 127"/>
                <a:gd name="T7" fmla="*/ 73 h 123"/>
                <a:gd name="T8" fmla="*/ 57 w 127"/>
                <a:gd name="T9" fmla="*/ 0 h 123"/>
                <a:gd name="T10" fmla="*/ 71 w 127"/>
                <a:gd name="T11" fmla="*/ 0 h 123"/>
                <a:gd name="T12" fmla="*/ 127 w 127"/>
                <a:gd name="T13" fmla="*/ 123 h 123"/>
                <a:gd name="T14" fmla="*/ 115 w 127"/>
                <a:gd name="T15" fmla="*/ 123 h 123"/>
                <a:gd name="T16" fmla="*/ 98 w 127"/>
                <a:gd name="T17" fmla="*/ 85 h 123"/>
                <a:gd name="T18" fmla="*/ 30 w 127"/>
                <a:gd name="T19" fmla="*/ 85 h 123"/>
                <a:gd name="T20" fmla="*/ 13 w 127"/>
                <a:gd name="T21" fmla="*/ 123 h 123"/>
                <a:gd name="T22" fmla="*/ 0 w 127"/>
                <a:gd name="T23" fmla="*/ 123 h 123"/>
                <a:gd name="T24" fmla="*/ 57 w 127"/>
                <a:gd name="T2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3">
                  <a:moveTo>
                    <a:pt x="92" y="73"/>
                  </a:moveTo>
                  <a:lnTo>
                    <a:pt x="64" y="10"/>
                  </a:lnTo>
                  <a:lnTo>
                    <a:pt x="35" y="73"/>
                  </a:lnTo>
                  <a:lnTo>
                    <a:pt x="92" y="73"/>
                  </a:lnTo>
                  <a:close/>
                  <a:moveTo>
                    <a:pt x="57" y="0"/>
                  </a:moveTo>
                  <a:lnTo>
                    <a:pt x="71" y="0"/>
                  </a:lnTo>
                  <a:lnTo>
                    <a:pt x="127" y="123"/>
                  </a:lnTo>
                  <a:lnTo>
                    <a:pt x="115" y="123"/>
                  </a:lnTo>
                  <a:lnTo>
                    <a:pt x="98" y="85"/>
                  </a:lnTo>
                  <a:lnTo>
                    <a:pt x="30" y="85"/>
                  </a:lnTo>
                  <a:lnTo>
                    <a:pt x="13" y="123"/>
                  </a:lnTo>
                  <a:lnTo>
                    <a:pt x="0" y="12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4" name="Freeform 35"/>
            <p:cNvSpPr>
              <a:spLocks/>
            </p:cNvSpPr>
            <p:nvPr/>
          </p:nvSpPr>
          <p:spPr bwMode="auto">
            <a:xfrm>
              <a:off x="6936" y="3383"/>
              <a:ext cx="25" cy="29"/>
            </a:xfrm>
            <a:custGeom>
              <a:avLst/>
              <a:gdLst>
                <a:gd name="T0" fmla="*/ 48 w 108"/>
                <a:gd name="T1" fmla="*/ 11 h 123"/>
                <a:gd name="T2" fmla="*/ 0 w 108"/>
                <a:gd name="T3" fmla="*/ 11 h 123"/>
                <a:gd name="T4" fmla="*/ 0 w 108"/>
                <a:gd name="T5" fmla="*/ 0 h 123"/>
                <a:gd name="T6" fmla="*/ 108 w 108"/>
                <a:gd name="T7" fmla="*/ 0 h 123"/>
                <a:gd name="T8" fmla="*/ 108 w 108"/>
                <a:gd name="T9" fmla="*/ 11 h 123"/>
                <a:gd name="T10" fmla="*/ 60 w 108"/>
                <a:gd name="T11" fmla="*/ 11 h 123"/>
                <a:gd name="T12" fmla="*/ 60 w 108"/>
                <a:gd name="T13" fmla="*/ 123 h 123"/>
                <a:gd name="T14" fmla="*/ 48 w 108"/>
                <a:gd name="T15" fmla="*/ 123 h 123"/>
                <a:gd name="T16" fmla="*/ 48 w 108"/>
                <a:gd name="T17" fmla="*/ 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23">
                  <a:moveTo>
                    <a:pt x="48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11"/>
                  </a:lnTo>
                  <a:lnTo>
                    <a:pt x="60" y="11"/>
                  </a:lnTo>
                  <a:lnTo>
                    <a:pt x="60" y="123"/>
                  </a:lnTo>
                  <a:lnTo>
                    <a:pt x="48" y="123"/>
                  </a:lnTo>
                  <a:lnTo>
                    <a:pt x="48" y="11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5" name="Freeform 36"/>
            <p:cNvSpPr>
              <a:spLocks noEditPoints="1"/>
            </p:cNvSpPr>
            <p:nvPr/>
          </p:nvSpPr>
          <p:spPr bwMode="auto">
            <a:xfrm>
              <a:off x="6967" y="3374"/>
              <a:ext cx="22" cy="38"/>
            </a:xfrm>
            <a:custGeom>
              <a:avLst/>
              <a:gdLst>
                <a:gd name="T0" fmla="*/ 66 w 95"/>
                <a:gd name="T1" fmla="*/ 0 h 161"/>
                <a:gd name="T2" fmla="*/ 80 w 95"/>
                <a:gd name="T3" fmla="*/ 0 h 161"/>
                <a:gd name="T4" fmla="*/ 56 w 95"/>
                <a:gd name="T5" fmla="*/ 25 h 161"/>
                <a:gd name="T6" fmla="*/ 42 w 95"/>
                <a:gd name="T7" fmla="*/ 25 h 161"/>
                <a:gd name="T8" fmla="*/ 18 w 95"/>
                <a:gd name="T9" fmla="*/ 0 h 161"/>
                <a:gd name="T10" fmla="*/ 31 w 95"/>
                <a:gd name="T11" fmla="*/ 0 h 161"/>
                <a:gd name="T12" fmla="*/ 49 w 95"/>
                <a:gd name="T13" fmla="*/ 18 h 161"/>
                <a:gd name="T14" fmla="*/ 66 w 95"/>
                <a:gd name="T15" fmla="*/ 0 h 161"/>
                <a:gd name="T16" fmla="*/ 0 w 95"/>
                <a:gd name="T17" fmla="*/ 38 h 161"/>
                <a:gd name="T18" fmla="*/ 95 w 95"/>
                <a:gd name="T19" fmla="*/ 38 h 161"/>
                <a:gd name="T20" fmla="*/ 95 w 95"/>
                <a:gd name="T21" fmla="*/ 49 h 161"/>
                <a:gd name="T22" fmla="*/ 13 w 95"/>
                <a:gd name="T23" fmla="*/ 49 h 161"/>
                <a:gd name="T24" fmla="*/ 13 w 95"/>
                <a:gd name="T25" fmla="*/ 92 h 161"/>
                <a:gd name="T26" fmla="*/ 89 w 95"/>
                <a:gd name="T27" fmla="*/ 92 h 161"/>
                <a:gd name="T28" fmla="*/ 89 w 95"/>
                <a:gd name="T29" fmla="*/ 104 h 161"/>
                <a:gd name="T30" fmla="*/ 13 w 95"/>
                <a:gd name="T31" fmla="*/ 104 h 161"/>
                <a:gd name="T32" fmla="*/ 13 w 95"/>
                <a:gd name="T33" fmla="*/ 149 h 161"/>
                <a:gd name="T34" fmla="*/ 95 w 95"/>
                <a:gd name="T35" fmla="*/ 149 h 161"/>
                <a:gd name="T36" fmla="*/ 95 w 95"/>
                <a:gd name="T37" fmla="*/ 161 h 161"/>
                <a:gd name="T38" fmla="*/ 0 w 95"/>
                <a:gd name="T39" fmla="*/ 161 h 161"/>
                <a:gd name="T40" fmla="*/ 0 w 95"/>
                <a:gd name="T41" fmla="*/ 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61">
                  <a:moveTo>
                    <a:pt x="66" y="0"/>
                  </a:moveTo>
                  <a:lnTo>
                    <a:pt x="80" y="0"/>
                  </a:lnTo>
                  <a:lnTo>
                    <a:pt x="56" y="25"/>
                  </a:lnTo>
                  <a:lnTo>
                    <a:pt x="42" y="25"/>
                  </a:lnTo>
                  <a:lnTo>
                    <a:pt x="18" y="0"/>
                  </a:lnTo>
                  <a:lnTo>
                    <a:pt x="31" y="0"/>
                  </a:lnTo>
                  <a:lnTo>
                    <a:pt x="49" y="18"/>
                  </a:lnTo>
                  <a:lnTo>
                    <a:pt x="66" y="0"/>
                  </a:lnTo>
                  <a:close/>
                  <a:moveTo>
                    <a:pt x="0" y="38"/>
                  </a:moveTo>
                  <a:lnTo>
                    <a:pt x="95" y="38"/>
                  </a:lnTo>
                  <a:lnTo>
                    <a:pt x="95" y="49"/>
                  </a:lnTo>
                  <a:lnTo>
                    <a:pt x="13" y="49"/>
                  </a:lnTo>
                  <a:lnTo>
                    <a:pt x="13" y="92"/>
                  </a:lnTo>
                  <a:lnTo>
                    <a:pt x="89" y="92"/>
                  </a:lnTo>
                  <a:lnTo>
                    <a:pt x="89" y="104"/>
                  </a:lnTo>
                  <a:lnTo>
                    <a:pt x="13" y="104"/>
                  </a:lnTo>
                  <a:lnTo>
                    <a:pt x="13" y="149"/>
                  </a:lnTo>
                  <a:lnTo>
                    <a:pt x="95" y="149"/>
                  </a:lnTo>
                  <a:lnTo>
                    <a:pt x="95" y="161"/>
                  </a:lnTo>
                  <a:lnTo>
                    <a:pt x="0" y="161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6998" y="3383"/>
              <a:ext cx="20" cy="29"/>
            </a:xfrm>
            <a:custGeom>
              <a:avLst/>
              <a:gdLst>
                <a:gd name="T0" fmla="*/ 0 w 90"/>
                <a:gd name="T1" fmla="*/ 0 h 123"/>
                <a:gd name="T2" fmla="*/ 12 w 90"/>
                <a:gd name="T3" fmla="*/ 0 h 123"/>
                <a:gd name="T4" fmla="*/ 12 w 90"/>
                <a:gd name="T5" fmla="*/ 111 h 123"/>
                <a:gd name="T6" fmla="*/ 90 w 90"/>
                <a:gd name="T7" fmla="*/ 111 h 123"/>
                <a:gd name="T8" fmla="*/ 90 w 90"/>
                <a:gd name="T9" fmla="*/ 123 h 123"/>
                <a:gd name="T10" fmla="*/ 0 w 90"/>
                <a:gd name="T11" fmla="*/ 123 h 123"/>
                <a:gd name="T12" fmla="*/ 0 w 90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3">
                  <a:moveTo>
                    <a:pt x="0" y="0"/>
                  </a:moveTo>
                  <a:lnTo>
                    <a:pt x="12" y="0"/>
                  </a:lnTo>
                  <a:lnTo>
                    <a:pt x="12" y="111"/>
                  </a:lnTo>
                  <a:lnTo>
                    <a:pt x="90" y="111"/>
                  </a:lnTo>
                  <a:lnTo>
                    <a:pt x="90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/>
          </p:nvSpPr>
          <p:spPr bwMode="auto">
            <a:xfrm>
              <a:off x="7021" y="3382"/>
              <a:ext cx="30" cy="31"/>
            </a:xfrm>
            <a:custGeom>
              <a:avLst/>
              <a:gdLst>
                <a:gd name="T0" fmla="*/ 117 w 130"/>
                <a:gd name="T1" fmla="*/ 65 h 130"/>
                <a:gd name="T2" fmla="*/ 65 w 130"/>
                <a:gd name="T3" fmla="*/ 12 h 130"/>
                <a:gd name="T4" fmla="*/ 13 w 130"/>
                <a:gd name="T5" fmla="*/ 65 h 130"/>
                <a:gd name="T6" fmla="*/ 65 w 130"/>
                <a:gd name="T7" fmla="*/ 118 h 130"/>
                <a:gd name="T8" fmla="*/ 117 w 130"/>
                <a:gd name="T9" fmla="*/ 65 h 130"/>
                <a:gd name="T10" fmla="*/ 65 w 130"/>
                <a:gd name="T11" fmla="*/ 130 h 130"/>
                <a:gd name="T12" fmla="*/ 0 w 130"/>
                <a:gd name="T13" fmla="*/ 65 h 130"/>
                <a:gd name="T14" fmla="*/ 65 w 130"/>
                <a:gd name="T15" fmla="*/ 0 h 130"/>
                <a:gd name="T16" fmla="*/ 130 w 130"/>
                <a:gd name="T17" fmla="*/ 65 h 130"/>
                <a:gd name="T18" fmla="*/ 65 w 130"/>
                <a:gd name="T1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0">
                  <a:moveTo>
                    <a:pt x="117" y="65"/>
                  </a:moveTo>
                  <a:cubicBezTo>
                    <a:pt x="117" y="32"/>
                    <a:pt x="98" y="12"/>
                    <a:pt x="65" y="12"/>
                  </a:cubicBezTo>
                  <a:cubicBezTo>
                    <a:pt x="32" y="12"/>
                    <a:pt x="13" y="32"/>
                    <a:pt x="13" y="65"/>
                  </a:cubicBezTo>
                  <a:cubicBezTo>
                    <a:pt x="13" y="99"/>
                    <a:pt x="32" y="118"/>
                    <a:pt x="65" y="118"/>
                  </a:cubicBezTo>
                  <a:cubicBezTo>
                    <a:pt x="98" y="118"/>
                    <a:pt x="117" y="99"/>
                    <a:pt x="117" y="65"/>
                  </a:cubicBezTo>
                  <a:close/>
                  <a:moveTo>
                    <a:pt x="65" y="130"/>
                  </a:moveTo>
                  <a:cubicBezTo>
                    <a:pt x="24" y="130"/>
                    <a:pt x="0" y="106"/>
                    <a:pt x="0" y="65"/>
                  </a:cubicBezTo>
                  <a:cubicBezTo>
                    <a:pt x="0" y="25"/>
                    <a:pt x="24" y="0"/>
                    <a:pt x="65" y="0"/>
                  </a:cubicBezTo>
                  <a:cubicBezTo>
                    <a:pt x="105" y="0"/>
                    <a:pt x="130" y="25"/>
                    <a:pt x="130" y="65"/>
                  </a:cubicBezTo>
                  <a:cubicBezTo>
                    <a:pt x="130" y="106"/>
                    <a:pt x="105" y="130"/>
                    <a:pt x="65" y="130"/>
                  </a:cubicBez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8" name="Freeform 39"/>
            <p:cNvSpPr>
              <a:spLocks/>
            </p:cNvSpPr>
            <p:nvPr/>
          </p:nvSpPr>
          <p:spPr bwMode="auto">
            <a:xfrm>
              <a:off x="7056" y="3383"/>
              <a:ext cx="29" cy="29"/>
            </a:xfrm>
            <a:custGeom>
              <a:avLst/>
              <a:gdLst>
                <a:gd name="T0" fmla="*/ 0 w 126"/>
                <a:gd name="T1" fmla="*/ 0 h 123"/>
                <a:gd name="T2" fmla="*/ 13 w 126"/>
                <a:gd name="T3" fmla="*/ 0 h 123"/>
                <a:gd name="T4" fmla="*/ 63 w 126"/>
                <a:gd name="T5" fmla="*/ 112 h 123"/>
                <a:gd name="T6" fmla="*/ 112 w 126"/>
                <a:gd name="T7" fmla="*/ 0 h 123"/>
                <a:gd name="T8" fmla="*/ 126 w 126"/>
                <a:gd name="T9" fmla="*/ 0 h 123"/>
                <a:gd name="T10" fmla="*/ 71 w 126"/>
                <a:gd name="T11" fmla="*/ 123 h 123"/>
                <a:gd name="T12" fmla="*/ 55 w 126"/>
                <a:gd name="T13" fmla="*/ 123 h 123"/>
                <a:gd name="T14" fmla="*/ 0 w 126"/>
                <a:gd name="T1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23">
                  <a:moveTo>
                    <a:pt x="0" y="0"/>
                  </a:moveTo>
                  <a:lnTo>
                    <a:pt x="13" y="0"/>
                  </a:lnTo>
                  <a:lnTo>
                    <a:pt x="63" y="112"/>
                  </a:lnTo>
                  <a:lnTo>
                    <a:pt x="112" y="0"/>
                  </a:lnTo>
                  <a:lnTo>
                    <a:pt x="126" y="0"/>
                  </a:lnTo>
                  <a:lnTo>
                    <a:pt x="71" y="123"/>
                  </a:lnTo>
                  <a:lnTo>
                    <a:pt x="5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49" name="Freeform 40"/>
            <p:cNvSpPr>
              <a:spLocks noEditPoints="1"/>
            </p:cNvSpPr>
            <p:nvPr/>
          </p:nvSpPr>
          <p:spPr bwMode="auto">
            <a:xfrm>
              <a:off x="7088" y="3374"/>
              <a:ext cx="27" cy="38"/>
            </a:xfrm>
            <a:custGeom>
              <a:avLst/>
              <a:gdLst>
                <a:gd name="T0" fmla="*/ 71 w 118"/>
                <a:gd name="T1" fmla="*/ 0 h 161"/>
                <a:gd name="T2" fmla="*/ 86 w 118"/>
                <a:gd name="T3" fmla="*/ 0 h 161"/>
                <a:gd name="T4" fmla="*/ 66 w 118"/>
                <a:gd name="T5" fmla="*/ 25 h 161"/>
                <a:gd name="T6" fmla="*/ 56 w 118"/>
                <a:gd name="T7" fmla="*/ 25 h 161"/>
                <a:gd name="T8" fmla="*/ 71 w 118"/>
                <a:gd name="T9" fmla="*/ 0 h 161"/>
                <a:gd name="T10" fmla="*/ 53 w 118"/>
                <a:gd name="T11" fmla="*/ 108 h 161"/>
                <a:gd name="T12" fmla="*/ 0 w 118"/>
                <a:gd name="T13" fmla="*/ 38 h 161"/>
                <a:gd name="T14" fmla="*/ 15 w 118"/>
                <a:gd name="T15" fmla="*/ 38 h 161"/>
                <a:gd name="T16" fmla="*/ 59 w 118"/>
                <a:gd name="T17" fmla="*/ 98 h 161"/>
                <a:gd name="T18" fmla="*/ 103 w 118"/>
                <a:gd name="T19" fmla="*/ 38 h 161"/>
                <a:gd name="T20" fmla="*/ 118 w 118"/>
                <a:gd name="T21" fmla="*/ 38 h 161"/>
                <a:gd name="T22" fmla="*/ 65 w 118"/>
                <a:gd name="T23" fmla="*/ 108 h 161"/>
                <a:gd name="T24" fmla="*/ 65 w 118"/>
                <a:gd name="T25" fmla="*/ 161 h 161"/>
                <a:gd name="T26" fmla="*/ 53 w 118"/>
                <a:gd name="T27" fmla="*/ 161 h 161"/>
                <a:gd name="T28" fmla="*/ 53 w 118"/>
                <a:gd name="T29" fmla="*/ 10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61">
                  <a:moveTo>
                    <a:pt x="71" y="0"/>
                  </a:moveTo>
                  <a:lnTo>
                    <a:pt x="86" y="0"/>
                  </a:lnTo>
                  <a:lnTo>
                    <a:pt x="66" y="25"/>
                  </a:lnTo>
                  <a:lnTo>
                    <a:pt x="56" y="25"/>
                  </a:lnTo>
                  <a:lnTo>
                    <a:pt x="71" y="0"/>
                  </a:lnTo>
                  <a:close/>
                  <a:moveTo>
                    <a:pt x="53" y="108"/>
                  </a:moveTo>
                  <a:lnTo>
                    <a:pt x="0" y="38"/>
                  </a:lnTo>
                  <a:lnTo>
                    <a:pt x="15" y="38"/>
                  </a:lnTo>
                  <a:lnTo>
                    <a:pt x="59" y="98"/>
                  </a:lnTo>
                  <a:lnTo>
                    <a:pt x="103" y="38"/>
                  </a:lnTo>
                  <a:lnTo>
                    <a:pt x="118" y="38"/>
                  </a:lnTo>
                  <a:lnTo>
                    <a:pt x="65" y="108"/>
                  </a:lnTo>
                  <a:lnTo>
                    <a:pt x="65" y="161"/>
                  </a:lnTo>
                  <a:lnTo>
                    <a:pt x="53" y="161"/>
                  </a:lnTo>
                  <a:lnTo>
                    <a:pt x="53" y="108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0" name="Freeform 41"/>
            <p:cNvSpPr>
              <a:spLocks/>
            </p:cNvSpPr>
            <p:nvPr/>
          </p:nvSpPr>
          <p:spPr bwMode="auto">
            <a:xfrm>
              <a:off x="7121" y="3382"/>
              <a:ext cx="29" cy="31"/>
            </a:xfrm>
            <a:custGeom>
              <a:avLst/>
              <a:gdLst>
                <a:gd name="T0" fmla="*/ 64 w 124"/>
                <a:gd name="T1" fmla="*/ 12 h 130"/>
                <a:gd name="T2" fmla="*/ 12 w 124"/>
                <a:gd name="T3" fmla="*/ 65 h 130"/>
                <a:gd name="T4" fmla="*/ 62 w 124"/>
                <a:gd name="T5" fmla="*/ 118 h 130"/>
                <a:gd name="T6" fmla="*/ 111 w 124"/>
                <a:gd name="T7" fmla="*/ 81 h 130"/>
                <a:gd name="T8" fmla="*/ 124 w 124"/>
                <a:gd name="T9" fmla="*/ 81 h 130"/>
                <a:gd name="T10" fmla="*/ 62 w 124"/>
                <a:gd name="T11" fmla="*/ 130 h 130"/>
                <a:gd name="T12" fmla="*/ 0 w 124"/>
                <a:gd name="T13" fmla="*/ 65 h 130"/>
                <a:gd name="T14" fmla="*/ 65 w 124"/>
                <a:gd name="T15" fmla="*/ 0 h 130"/>
                <a:gd name="T16" fmla="*/ 122 w 124"/>
                <a:gd name="T17" fmla="*/ 44 h 130"/>
                <a:gd name="T18" fmla="*/ 109 w 124"/>
                <a:gd name="T19" fmla="*/ 44 h 130"/>
                <a:gd name="T20" fmla="*/ 64 w 124"/>
                <a:gd name="T21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30">
                  <a:moveTo>
                    <a:pt x="64" y="12"/>
                  </a:moveTo>
                  <a:cubicBezTo>
                    <a:pt x="32" y="12"/>
                    <a:pt x="12" y="32"/>
                    <a:pt x="12" y="65"/>
                  </a:cubicBezTo>
                  <a:cubicBezTo>
                    <a:pt x="12" y="98"/>
                    <a:pt x="32" y="118"/>
                    <a:pt x="62" y="118"/>
                  </a:cubicBezTo>
                  <a:cubicBezTo>
                    <a:pt x="87" y="118"/>
                    <a:pt x="106" y="104"/>
                    <a:pt x="111" y="81"/>
                  </a:cubicBezTo>
                  <a:lnTo>
                    <a:pt x="124" y="81"/>
                  </a:lnTo>
                  <a:cubicBezTo>
                    <a:pt x="118" y="111"/>
                    <a:pt x="95" y="130"/>
                    <a:pt x="62" y="130"/>
                  </a:cubicBezTo>
                  <a:cubicBezTo>
                    <a:pt x="25" y="130"/>
                    <a:pt x="0" y="105"/>
                    <a:pt x="0" y="65"/>
                  </a:cubicBezTo>
                  <a:cubicBezTo>
                    <a:pt x="0" y="25"/>
                    <a:pt x="24" y="0"/>
                    <a:pt x="65" y="0"/>
                  </a:cubicBezTo>
                  <a:cubicBezTo>
                    <a:pt x="97" y="0"/>
                    <a:pt x="118" y="17"/>
                    <a:pt x="122" y="44"/>
                  </a:cubicBezTo>
                  <a:lnTo>
                    <a:pt x="109" y="44"/>
                  </a:lnTo>
                  <a:cubicBezTo>
                    <a:pt x="105" y="24"/>
                    <a:pt x="89" y="12"/>
                    <a:pt x="64" y="12"/>
                  </a:cubicBez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1" name="Freeform 42"/>
            <p:cNvSpPr>
              <a:spLocks/>
            </p:cNvSpPr>
            <p:nvPr/>
          </p:nvSpPr>
          <p:spPr bwMode="auto">
            <a:xfrm>
              <a:off x="7157" y="3383"/>
              <a:ext cx="24" cy="29"/>
            </a:xfrm>
            <a:custGeom>
              <a:avLst/>
              <a:gdLst>
                <a:gd name="T0" fmla="*/ 0 w 105"/>
                <a:gd name="T1" fmla="*/ 0 h 123"/>
                <a:gd name="T2" fmla="*/ 12 w 105"/>
                <a:gd name="T3" fmla="*/ 0 h 123"/>
                <a:gd name="T4" fmla="*/ 12 w 105"/>
                <a:gd name="T5" fmla="*/ 51 h 123"/>
                <a:gd name="T6" fmla="*/ 93 w 105"/>
                <a:gd name="T7" fmla="*/ 51 h 123"/>
                <a:gd name="T8" fmla="*/ 93 w 105"/>
                <a:gd name="T9" fmla="*/ 0 h 123"/>
                <a:gd name="T10" fmla="*/ 105 w 105"/>
                <a:gd name="T11" fmla="*/ 0 h 123"/>
                <a:gd name="T12" fmla="*/ 105 w 105"/>
                <a:gd name="T13" fmla="*/ 123 h 123"/>
                <a:gd name="T14" fmla="*/ 93 w 105"/>
                <a:gd name="T15" fmla="*/ 123 h 123"/>
                <a:gd name="T16" fmla="*/ 93 w 105"/>
                <a:gd name="T17" fmla="*/ 63 h 123"/>
                <a:gd name="T18" fmla="*/ 12 w 105"/>
                <a:gd name="T19" fmla="*/ 63 h 123"/>
                <a:gd name="T20" fmla="*/ 12 w 105"/>
                <a:gd name="T21" fmla="*/ 123 h 123"/>
                <a:gd name="T22" fmla="*/ 0 w 105"/>
                <a:gd name="T23" fmla="*/ 123 h 123"/>
                <a:gd name="T24" fmla="*/ 0 w 105"/>
                <a:gd name="T2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3">
                  <a:moveTo>
                    <a:pt x="0" y="0"/>
                  </a:moveTo>
                  <a:lnTo>
                    <a:pt x="12" y="0"/>
                  </a:lnTo>
                  <a:lnTo>
                    <a:pt x="12" y="51"/>
                  </a:lnTo>
                  <a:lnTo>
                    <a:pt x="93" y="51"/>
                  </a:lnTo>
                  <a:lnTo>
                    <a:pt x="93" y="0"/>
                  </a:lnTo>
                  <a:lnTo>
                    <a:pt x="105" y="0"/>
                  </a:lnTo>
                  <a:lnTo>
                    <a:pt x="105" y="123"/>
                  </a:lnTo>
                  <a:lnTo>
                    <a:pt x="93" y="123"/>
                  </a:lnTo>
                  <a:lnTo>
                    <a:pt x="93" y="63"/>
                  </a:lnTo>
                  <a:lnTo>
                    <a:pt x="12" y="63"/>
                  </a:lnTo>
                  <a:lnTo>
                    <a:pt x="12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2" name="Freeform 43"/>
            <p:cNvSpPr>
              <a:spLocks noEditPoints="1"/>
            </p:cNvSpPr>
            <p:nvPr/>
          </p:nvSpPr>
          <p:spPr bwMode="auto">
            <a:xfrm>
              <a:off x="7190" y="3382"/>
              <a:ext cx="30" cy="31"/>
            </a:xfrm>
            <a:custGeom>
              <a:avLst/>
              <a:gdLst>
                <a:gd name="T0" fmla="*/ 117 w 130"/>
                <a:gd name="T1" fmla="*/ 65 h 130"/>
                <a:gd name="T2" fmla="*/ 65 w 130"/>
                <a:gd name="T3" fmla="*/ 12 h 130"/>
                <a:gd name="T4" fmla="*/ 13 w 130"/>
                <a:gd name="T5" fmla="*/ 65 h 130"/>
                <a:gd name="T6" fmla="*/ 65 w 130"/>
                <a:gd name="T7" fmla="*/ 118 h 130"/>
                <a:gd name="T8" fmla="*/ 117 w 130"/>
                <a:gd name="T9" fmla="*/ 65 h 130"/>
                <a:gd name="T10" fmla="*/ 65 w 130"/>
                <a:gd name="T11" fmla="*/ 130 h 130"/>
                <a:gd name="T12" fmla="*/ 0 w 130"/>
                <a:gd name="T13" fmla="*/ 65 h 130"/>
                <a:gd name="T14" fmla="*/ 65 w 130"/>
                <a:gd name="T15" fmla="*/ 0 h 130"/>
                <a:gd name="T16" fmla="*/ 130 w 130"/>
                <a:gd name="T17" fmla="*/ 65 h 130"/>
                <a:gd name="T18" fmla="*/ 65 w 130"/>
                <a:gd name="T1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0">
                  <a:moveTo>
                    <a:pt x="117" y="65"/>
                  </a:moveTo>
                  <a:cubicBezTo>
                    <a:pt x="117" y="32"/>
                    <a:pt x="98" y="12"/>
                    <a:pt x="65" y="12"/>
                  </a:cubicBezTo>
                  <a:cubicBezTo>
                    <a:pt x="32" y="12"/>
                    <a:pt x="13" y="32"/>
                    <a:pt x="13" y="65"/>
                  </a:cubicBezTo>
                  <a:cubicBezTo>
                    <a:pt x="13" y="99"/>
                    <a:pt x="32" y="118"/>
                    <a:pt x="65" y="118"/>
                  </a:cubicBezTo>
                  <a:cubicBezTo>
                    <a:pt x="98" y="118"/>
                    <a:pt x="117" y="99"/>
                    <a:pt x="117" y="65"/>
                  </a:cubicBezTo>
                  <a:close/>
                  <a:moveTo>
                    <a:pt x="65" y="130"/>
                  </a:moveTo>
                  <a:cubicBezTo>
                    <a:pt x="24" y="130"/>
                    <a:pt x="0" y="106"/>
                    <a:pt x="0" y="65"/>
                  </a:cubicBezTo>
                  <a:cubicBezTo>
                    <a:pt x="0" y="25"/>
                    <a:pt x="24" y="0"/>
                    <a:pt x="65" y="0"/>
                  </a:cubicBezTo>
                  <a:cubicBezTo>
                    <a:pt x="105" y="0"/>
                    <a:pt x="130" y="25"/>
                    <a:pt x="130" y="65"/>
                  </a:cubicBezTo>
                  <a:cubicBezTo>
                    <a:pt x="130" y="106"/>
                    <a:pt x="105" y="130"/>
                    <a:pt x="65" y="130"/>
                  </a:cubicBez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3" name="Freeform 44"/>
            <p:cNvSpPr>
              <a:spLocks/>
            </p:cNvSpPr>
            <p:nvPr/>
          </p:nvSpPr>
          <p:spPr bwMode="auto">
            <a:xfrm>
              <a:off x="7224" y="3383"/>
              <a:ext cx="29" cy="29"/>
            </a:xfrm>
            <a:custGeom>
              <a:avLst/>
              <a:gdLst>
                <a:gd name="T0" fmla="*/ 0 w 126"/>
                <a:gd name="T1" fmla="*/ 0 h 123"/>
                <a:gd name="T2" fmla="*/ 13 w 126"/>
                <a:gd name="T3" fmla="*/ 0 h 123"/>
                <a:gd name="T4" fmla="*/ 63 w 126"/>
                <a:gd name="T5" fmla="*/ 112 h 123"/>
                <a:gd name="T6" fmla="*/ 113 w 126"/>
                <a:gd name="T7" fmla="*/ 0 h 123"/>
                <a:gd name="T8" fmla="*/ 126 w 126"/>
                <a:gd name="T9" fmla="*/ 0 h 123"/>
                <a:gd name="T10" fmla="*/ 71 w 126"/>
                <a:gd name="T11" fmla="*/ 123 h 123"/>
                <a:gd name="T12" fmla="*/ 55 w 126"/>
                <a:gd name="T13" fmla="*/ 123 h 123"/>
                <a:gd name="T14" fmla="*/ 0 w 126"/>
                <a:gd name="T1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23">
                  <a:moveTo>
                    <a:pt x="0" y="0"/>
                  </a:moveTo>
                  <a:lnTo>
                    <a:pt x="13" y="0"/>
                  </a:lnTo>
                  <a:lnTo>
                    <a:pt x="63" y="112"/>
                  </a:lnTo>
                  <a:lnTo>
                    <a:pt x="113" y="0"/>
                  </a:lnTo>
                  <a:lnTo>
                    <a:pt x="126" y="0"/>
                  </a:lnTo>
                  <a:lnTo>
                    <a:pt x="71" y="123"/>
                  </a:lnTo>
                  <a:lnTo>
                    <a:pt x="5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4" name="Freeform 45"/>
            <p:cNvSpPr>
              <a:spLocks/>
            </p:cNvSpPr>
            <p:nvPr/>
          </p:nvSpPr>
          <p:spPr bwMode="auto">
            <a:xfrm>
              <a:off x="7257" y="3383"/>
              <a:ext cx="27" cy="29"/>
            </a:xfrm>
            <a:custGeom>
              <a:avLst/>
              <a:gdLst>
                <a:gd name="T0" fmla="*/ 53 w 118"/>
                <a:gd name="T1" fmla="*/ 70 h 123"/>
                <a:gd name="T2" fmla="*/ 0 w 118"/>
                <a:gd name="T3" fmla="*/ 0 h 123"/>
                <a:gd name="T4" fmla="*/ 15 w 118"/>
                <a:gd name="T5" fmla="*/ 0 h 123"/>
                <a:gd name="T6" fmla="*/ 59 w 118"/>
                <a:gd name="T7" fmla="*/ 60 h 123"/>
                <a:gd name="T8" fmla="*/ 103 w 118"/>
                <a:gd name="T9" fmla="*/ 0 h 123"/>
                <a:gd name="T10" fmla="*/ 118 w 118"/>
                <a:gd name="T11" fmla="*/ 0 h 123"/>
                <a:gd name="T12" fmla="*/ 65 w 118"/>
                <a:gd name="T13" fmla="*/ 70 h 123"/>
                <a:gd name="T14" fmla="*/ 65 w 118"/>
                <a:gd name="T15" fmla="*/ 123 h 123"/>
                <a:gd name="T16" fmla="*/ 53 w 118"/>
                <a:gd name="T17" fmla="*/ 123 h 123"/>
                <a:gd name="T18" fmla="*/ 53 w 118"/>
                <a:gd name="T19" fmla="*/ 7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23">
                  <a:moveTo>
                    <a:pt x="53" y="7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59" y="60"/>
                  </a:lnTo>
                  <a:lnTo>
                    <a:pt x="103" y="0"/>
                  </a:lnTo>
                  <a:lnTo>
                    <a:pt x="118" y="0"/>
                  </a:lnTo>
                  <a:lnTo>
                    <a:pt x="65" y="70"/>
                  </a:lnTo>
                  <a:lnTo>
                    <a:pt x="65" y="123"/>
                  </a:lnTo>
                  <a:lnTo>
                    <a:pt x="53" y="123"/>
                  </a:lnTo>
                  <a:lnTo>
                    <a:pt x="53" y="70"/>
                  </a:lnTo>
                  <a:close/>
                </a:path>
              </a:pathLst>
            </a:custGeom>
            <a:solidFill>
              <a:srgbClr val="80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5" name="Rectangle 46"/>
            <p:cNvSpPr>
              <a:spLocks noChangeArrowheads="1"/>
            </p:cNvSpPr>
            <p:nvPr/>
          </p:nvSpPr>
          <p:spPr bwMode="auto">
            <a:xfrm>
              <a:off x="4205" y="3032"/>
              <a:ext cx="604" cy="41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4217" y="3043"/>
              <a:ext cx="580" cy="396"/>
            </a:xfrm>
            <a:prstGeom prst="rect">
              <a:avLst/>
            </a:prstGeom>
            <a:solidFill>
              <a:srgbClr val="044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7" name="Freeform 48"/>
            <p:cNvSpPr>
              <a:spLocks/>
            </p:cNvSpPr>
            <p:nvPr/>
          </p:nvSpPr>
          <p:spPr bwMode="auto">
            <a:xfrm>
              <a:off x="4487" y="3091"/>
              <a:ext cx="40" cy="39"/>
            </a:xfrm>
            <a:custGeom>
              <a:avLst/>
              <a:gdLst>
                <a:gd name="T0" fmla="*/ 33 w 174"/>
                <a:gd name="T1" fmla="*/ 166 h 166"/>
                <a:gd name="T2" fmla="*/ 87 w 174"/>
                <a:gd name="T3" fmla="*/ 127 h 166"/>
                <a:gd name="T4" fmla="*/ 140 w 174"/>
                <a:gd name="T5" fmla="*/ 166 h 166"/>
                <a:gd name="T6" fmla="*/ 120 w 174"/>
                <a:gd name="T7" fmla="*/ 103 h 166"/>
                <a:gd name="T8" fmla="*/ 174 w 174"/>
                <a:gd name="T9" fmla="*/ 64 h 166"/>
                <a:gd name="T10" fmla="*/ 107 w 174"/>
                <a:gd name="T11" fmla="*/ 64 h 166"/>
                <a:gd name="T12" fmla="*/ 87 w 174"/>
                <a:gd name="T13" fmla="*/ 0 h 166"/>
                <a:gd name="T14" fmla="*/ 66 w 174"/>
                <a:gd name="T15" fmla="*/ 64 h 166"/>
                <a:gd name="T16" fmla="*/ 0 w 174"/>
                <a:gd name="T17" fmla="*/ 64 h 166"/>
                <a:gd name="T18" fmla="*/ 54 w 174"/>
                <a:gd name="T19" fmla="*/ 103 h 166"/>
                <a:gd name="T20" fmla="*/ 33 w 174"/>
                <a:gd name="T2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66">
                  <a:moveTo>
                    <a:pt x="33" y="166"/>
                  </a:moveTo>
                  <a:lnTo>
                    <a:pt x="87" y="127"/>
                  </a:lnTo>
                  <a:lnTo>
                    <a:pt x="140" y="166"/>
                  </a:lnTo>
                  <a:lnTo>
                    <a:pt x="120" y="103"/>
                  </a:lnTo>
                  <a:lnTo>
                    <a:pt x="174" y="64"/>
                  </a:lnTo>
                  <a:lnTo>
                    <a:pt x="107" y="64"/>
                  </a:lnTo>
                  <a:lnTo>
                    <a:pt x="87" y="0"/>
                  </a:lnTo>
                  <a:lnTo>
                    <a:pt x="66" y="64"/>
                  </a:lnTo>
                  <a:lnTo>
                    <a:pt x="0" y="64"/>
                  </a:lnTo>
                  <a:lnTo>
                    <a:pt x="54" y="103"/>
                  </a:lnTo>
                  <a:lnTo>
                    <a:pt x="33" y="166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8" name="Freeform 49"/>
            <p:cNvSpPr>
              <a:spLocks/>
            </p:cNvSpPr>
            <p:nvPr/>
          </p:nvSpPr>
          <p:spPr bwMode="auto">
            <a:xfrm>
              <a:off x="4423" y="3108"/>
              <a:ext cx="40" cy="39"/>
            </a:xfrm>
            <a:custGeom>
              <a:avLst/>
              <a:gdLst>
                <a:gd name="T0" fmla="*/ 34 w 175"/>
                <a:gd name="T1" fmla="*/ 166 h 166"/>
                <a:gd name="T2" fmla="*/ 87 w 175"/>
                <a:gd name="T3" fmla="*/ 127 h 166"/>
                <a:gd name="T4" fmla="*/ 141 w 175"/>
                <a:gd name="T5" fmla="*/ 166 h 166"/>
                <a:gd name="T6" fmla="*/ 120 w 175"/>
                <a:gd name="T7" fmla="*/ 103 h 166"/>
                <a:gd name="T8" fmla="*/ 175 w 175"/>
                <a:gd name="T9" fmla="*/ 64 h 166"/>
                <a:gd name="T10" fmla="*/ 108 w 175"/>
                <a:gd name="T11" fmla="*/ 64 h 166"/>
                <a:gd name="T12" fmla="*/ 87 w 175"/>
                <a:gd name="T13" fmla="*/ 0 h 166"/>
                <a:gd name="T14" fmla="*/ 67 w 175"/>
                <a:gd name="T15" fmla="*/ 64 h 166"/>
                <a:gd name="T16" fmla="*/ 0 w 175"/>
                <a:gd name="T17" fmla="*/ 64 h 166"/>
                <a:gd name="T18" fmla="*/ 54 w 175"/>
                <a:gd name="T19" fmla="*/ 103 h 166"/>
                <a:gd name="T20" fmla="*/ 34 w 175"/>
                <a:gd name="T2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34" y="166"/>
                  </a:moveTo>
                  <a:lnTo>
                    <a:pt x="87" y="127"/>
                  </a:lnTo>
                  <a:lnTo>
                    <a:pt x="141" y="166"/>
                  </a:lnTo>
                  <a:lnTo>
                    <a:pt x="120" y="103"/>
                  </a:lnTo>
                  <a:lnTo>
                    <a:pt x="175" y="64"/>
                  </a:lnTo>
                  <a:lnTo>
                    <a:pt x="108" y="64"/>
                  </a:lnTo>
                  <a:lnTo>
                    <a:pt x="87" y="0"/>
                  </a:lnTo>
                  <a:lnTo>
                    <a:pt x="67" y="64"/>
                  </a:lnTo>
                  <a:lnTo>
                    <a:pt x="0" y="64"/>
                  </a:lnTo>
                  <a:lnTo>
                    <a:pt x="54" y="103"/>
                  </a:lnTo>
                  <a:lnTo>
                    <a:pt x="34" y="166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59" name="Freeform 50"/>
            <p:cNvSpPr>
              <a:spLocks/>
            </p:cNvSpPr>
            <p:nvPr/>
          </p:nvSpPr>
          <p:spPr bwMode="auto">
            <a:xfrm>
              <a:off x="4377" y="3156"/>
              <a:ext cx="40" cy="39"/>
            </a:xfrm>
            <a:custGeom>
              <a:avLst/>
              <a:gdLst>
                <a:gd name="T0" fmla="*/ 88 w 175"/>
                <a:gd name="T1" fmla="*/ 0 h 166"/>
                <a:gd name="T2" fmla="*/ 67 w 175"/>
                <a:gd name="T3" fmla="*/ 64 h 166"/>
                <a:gd name="T4" fmla="*/ 0 w 175"/>
                <a:gd name="T5" fmla="*/ 64 h 166"/>
                <a:gd name="T6" fmla="*/ 55 w 175"/>
                <a:gd name="T7" fmla="*/ 103 h 166"/>
                <a:gd name="T8" fmla="*/ 34 w 175"/>
                <a:gd name="T9" fmla="*/ 166 h 166"/>
                <a:gd name="T10" fmla="*/ 88 w 175"/>
                <a:gd name="T11" fmla="*/ 127 h 166"/>
                <a:gd name="T12" fmla="*/ 141 w 175"/>
                <a:gd name="T13" fmla="*/ 166 h 166"/>
                <a:gd name="T14" fmla="*/ 121 w 175"/>
                <a:gd name="T15" fmla="*/ 103 h 166"/>
                <a:gd name="T16" fmla="*/ 175 w 175"/>
                <a:gd name="T17" fmla="*/ 64 h 166"/>
                <a:gd name="T18" fmla="*/ 108 w 175"/>
                <a:gd name="T19" fmla="*/ 64 h 166"/>
                <a:gd name="T20" fmla="*/ 88 w 175"/>
                <a:gd name="T2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88" y="0"/>
                  </a:moveTo>
                  <a:lnTo>
                    <a:pt x="67" y="64"/>
                  </a:lnTo>
                  <a:lnTo>
                    <a:pt x="0" y="64"/>
                  </a:lnTo>
                  <a:lnTo>
                    <a:pt x="55" y="103"/>
                  </a:lnTo>
                  <a:lnTo>
                    <a:pt x="34" y="166"/>
                  </a:lnTo>
                  <a:lnTo>
                    <a:pt x="88" y="127"/>
                  </a:lnTo>
                  <a:lnTo>
                    <a:pt x="141" y="166"/>
                  </a:lnTo>
                  <a:lnTo>
                    <a:pt x="121" y="103"/>
                  </a:lnTo>
                  <a:lnTo>
                    <a:pt x="175" y="64"/>
                  </a:lnTo>
                  <a:lnTo>
                    <a:pt x="108" y="6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0" name="Freeform 51"/>
            <p:cNvSpPr>
              <a:spLocks/>
            </p:cNvSpPr>
            <p:nvPr/>
          </p:nvSpPr>
          <p:spPr bwMode="auto">
            <a:xfrm>
              <a:off x="4360" y="3221"/>
              <a:ext cx="40" cy="38"/>
            </a:xfrm>
            <a:custGeom>
              <a:avLst/>
              <a:gdLst>
                <a:gd name="T0" fmla="*/ 88 w 175"/>
                <a:gd name="T1" fmla="*/ 127 h 166"/>
                <a:gd name="T2" fmla="*/ 141 w 175"/>
                <a:gd name="T3" fmla="*/ 166 h 166"/>
                <a:gd name="T4" fmla="*/ 121 w 175"/>
                <a:gd name="T5" fmla="*/ 102 h 166"/>
                <a:gd name="T6" fmla="*/ 175 w 175"/>
                <a:gd name="T7" fmla="*/ 63 h 166"/>
                <a:gd name="T8" fmla="*/ 108 w 175"/>
                <a:gd name="T9" fmla="*/ 63 h 166"/>
                <a:gd name="T10" fmla="*/ 88 w 175"/>
                <a:gd name="T11" fmla="*/ 0 h 166"/>
                <a:gd name="T12" fmla="*/ 67 w 175"/>
                <a:gd name="T13" fmla="*/ 64 h 166"/>
                <a:gd name="T14" fmla="*/ 0 w 175"/>
                <a:gd name="T15" fmla="*/ 63 h 166"/>
                <a:gd name="T16" fmla="*/ 54 w 175"/>
                <a:gd name="T17" fmla="*/ 102 h 166"/>
                <a:gd name="T18" fmla="*/ 34 w 175"/>
                <a:gd name="T19" fmla="*/ 166 h 166"/>
                <a:gd name="T20" fmla="*/ 88 w 175"/>
                <a:gd name="T21" fmla="*/ 12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88" y="127"/>
                  </a:moveTo>
                  <a:lnTo>
                    <a:pt x="141" y="166"/>
                  </a:lnTo>
                  <a:lnTo>
                    <a:pt x="121" y="102"/>
                  </a:lnTo>
                  <a:lnTo>
                    <a:pt x="175" y="63"/>
                  </a:lnTo>
                  <a:lnTo>
                    <a:pt x="108" y="63"/>
                  </a:lnTo>
                  <a:lnTo>
                    <a:pt x="88" y="0"/>
                  </a:lnTo>
                  <a:lnTo>
                    <a:pt x="67" y="64"/>
                  </a:lnTo>
                  <a:lnTo>
                    <a:pt x="0" y="63"/>
                  </a:lnTo>
                  <a:lnTo>
                    <a:pt x="54" y="102"/>
                  </a:lnTo>
                  <a:lnTo>
                    <a:pt x="34" y="166"/>
                  </a:lnTo>
                  <a:lnTo>
                    <a:pt x="88" y="127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1" name="Freeform 52"/>
            <p:cNvSpPr>
              <a:spLocks/>
            </p:cNvSpPr>
            <p:nvPr/>
          </p:nvSpPr>
          <p:spPr bwMode="auto">
            <a:xfrm>
              <a:off x="4377" y="3285"/>
              <a:ext cx="40" cy="39"/>
            </a:xfrm>
            <a:custGeom>
              <a:avLst/>
              <a:gdLst>
                <a:gd name="T0" fmla="*/ 108 w 175"/>
                <a:gd name="T1" fmla="*/ 64 h 166"/>
                <a:gd name="T2" fmla="*/ 88 w 175"/>
                <a:gd name="T3" fmla="*/ 0 h 166"/>
                <a:gd name="T4" fmla="*/ 67 w 175"/>
                <a:gd name="T5" fmla="*/ 64 h 166"/>
                <a:gd name="T6" fmla="*/ 0 w 175"/>
                <a:gd name="T7" fmla="*/ 64 h 166"/>
                <a:gd name="T8" fmla="*/ 55 w 175"/>
                <a:gd name="T9" fmla="*/ 103 h 166"/>
                <a:gd name="T10" fmla="*/ 34 w 175"/>
                <a:gd name="T11" fmla="*/ 166 h 166"/>
                <a:gd name="T12" fmla="*/ 88 w 175"/>
                <a:gd name="T13" fmla="*/ 127 h 166"/>
                <a:gd name="T14" fmla="*/ 141 w 175"/>
                <a:gd name="T15" fmla="*/ 166 h 166"/>
                <a:gd name="T16" fmla="*/ 121 w 175"/>
                <a:gd name="T17" fmla="*/ 103 h 166"/>
                <a:gd name="T18" fmla="*/ 175 w 175"/>
                <a:gd name="T19" fmla="*/ 64 h 166"/>
                <a:gd name="T20" fmla="*/ 108 w 175"/>
                <a:gd name="T21" fmla="*/ 6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108" y="64"/>
                  </a:moveTo>
                  <a:lnTo>
                    <a:pt x="88" y="0"/>
                  </a:lnTo>
                  <a:lnTo>
                    <a:pt x="67" y="64"/>
                  </a:lnTo>
                  <a:lnTo>
                    <a:pt x="0" y="64"/>
                  </a:lnTo>
                  <a:lnTo>
                    <a:pt x="55" y="103"/>
                  </a:lnTo>
                  <a:lnTo>
                    <a:pt x="34" y="166"/>
                  </a:lnTo>
                  <a:lnTo>
                    <a:pt x="88" y="127"/>
                  </a:lnTo>
                  <a:lnTo>
                    <a:pt x="141" y="166"/>
                  </a:lnTo>
                  <a:lnTo>
                    <a:pt x="121" y="103"/>
                  </a:lnTo>
                  <a:lnTo>
                    <a:pt x="175" y="64"/>
                  </a:lnTo>
                  <a:lnTo>
                    <a:pt x="108" y="64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2" name="Freeform 53"/>
            <p:cNvSpPr>
              <a:spLocks/>
            </p:cNvSpPr>
            <p:nvPr/>
          </p:nvSpPr>
          <p:spPr bwMode="auto">
            <a:xfrm>
              <a:off x="4423" y="3333"/>
              <a:ext cx="40" cy="39"/>
            </a:xfrm>
            <a:custGeom>
              <a:avLst/>
              <a:gdLst>
                <a:gd name="T0" fmla="*/ 108 w 175"/>
                <a:gd name="T1" fmla="*/ 63 h 166"/>
                <a:gd name="T2" fmla="*/ 88 w 175"/>
                <a:gd name="T3" fmla="*/ 0 h 166"/>
                <a:gd name="T4" fmla="*/ 67 w 175"/>
                <a:gd name="T5" fmla="*/ 64 h 166"/>
                <a:gd name="T6" fmla="*/ 0 w 175"/>
                <a:gd name="T7" fmla="*/ 63 h 166"/>
                <a:gd name="T8" fmla="*/ 55 w 175"/>
                <a:gd name="T9" fmla="*/ 102 h 166"/>
                <a:gd name="T10" fmla="*/ 34 w 175"/>
                <a:gd name="T11" fmla="*/ 166 h 166"/>
                <a:gd name="T12" fmla="*/ 88 w 175"/>
                <a:gd name="T13" fmla="*/ 127 h 166"/>
                <a:gd name="T14" fmla="*/ 141 w 175"/>
                <a:gd name="T15" fmla="*/ 166 h 166"/>
                <a:gd name="T16" fmla="*/ 121 w 175"/>
                <a:gd name="T17" fmla="*/ 102 h 166"/>
                <a:gd name="T18" fmla="*/ 175 w 175"/>
                <a:gd name="T19" fmla="*/ 63 h 166"/>
                <a:gd name="T20" fmla="*/ 108 w 175"/>
                <a:gd name="T21" fmla="*/ 6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108" y="63"/>
                  </a:moveTo>
                  <a:lnTo>
                    <a:pt x="88" y="0"/>
                  </a:lnTo>
                  <a:lnTo>
                    <a:pt x="67" y="64"/>
                  </a:lnTo>
                  <a:lnTo>
                    <a:pt x="0" y="63"/>
                  </a:lnTo>
                  <a:lnTo>
                    <a:pt x="55" y="102"/>
                  </a:lnTo>
                  <a:lnTo>
                    <a:pt x="34" y="166"/>
                  </a:lnTo>
                  <a:lnTo>
                    <a:pt x="88" y="127"/>
                  </a:lnTo>
                  <a:lnTo>
                    <a:pt x="141" y="166"/>
                  </a:lnTo>
                  <a:lnTo>
                    <a:pt x="121" y="102"/>
                  </a:lnTo>
                  <a:lnTo>
                    <a:pt x="175" y="63"/>
                  </a:lnTo>
                  <a:lnTo>
                    <a:pt x="108" y="63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3" name="Freeform 54"/>
            <p:cNvSpPr>
              <a:spLocks/>
            </p:cNvSpPr>
            <p:nvPr/>
          </p:nvSpPr>
          <p:spPr bwMode="auto">
            <a:xfrm>
              <a:off x="4487" y="3350"/>
              <a:ext cx="40" cy="39"/>
            </a:xfrm>
            <a:custGeom>
              <a:avLst/>
              <a:gdLst>
                <a:gd name="T0" fmla="*/ 107 w 174"/>
                <a:gd name="T1" fmla="*/ 64 h 166"/>
                <a:gd name="T2" fmla="*/ 87 w 174"/>
                <a:gd name="T3" fmla="*/ 0 h 166"/>
                <a:gd name="T4" fmla="*/ 66 w 174"/>
                <a:gd name="T5" fmla="*/ 64 h 166"/>
                <a:gd name="T6" fmla="*/ 0 w 174"/>
                <a:gd name="T7" fmla="*/ 64 h 166"/>
                <a:gd name="T8" fmla="*/ 54 w 174"/>
                <a:gd name="T9" fmla="*/ 103 h 166"/>
                <a:gd name="T10" fmla="*/ 34 w 174"/>
                <a:gd name="T11" fmla="*/ 166 h 166"/>
                <a:gd name="T12" fmla="*/ 87 w 174"/>
                <a:gd name="T13" fmla="*/ 127 h 166"/>
                <a:gd name="T14" fmla="*/ 140 w 174"/>
                <a:gd name="T15" fmla="*/ 166 h 166"/>
                <a:gd name="T16" fmla="*/ 120 w 174"/>
                <a:gd name="T17" fmla="*/ 103 h 166"/>
                <a:gd name="T18" fmla="*/ 174 w 174"/>
                <a:gd name="T19" fmla="*/ 64 h 166"/>
                <a:gd name="T20" fmla="*/ 107 w 174"/>
                <a:gd name="T21" fmla="*/ 6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66">
                  <a:moveTo>
                    <a:pt x="107" y="64"/>
                  </a:moveTo>
                  <a:lnTo>
                    <a:pt x="87" y="0"/>
                  </a:lnTo>
                  <a:lnTo>
                    <a:pt x="66" y="64"/>
                  </a:lnTo>
                  <a:lnTo>
                    <a:pt x="0" y="64"/>
                  </a:lnTo>
                  <a:lnTo>
                    <a:pt x="54" y="103"/>
                  </a:lnTo>
                  <a:lnTo>
                    <a:pt x="34" y="166"/>
                  </a:lnTo>
                  <a:lnTo>
                    <a:pt x="87" y="127"/>
                  </a:lnTo>
                  <a:lnTo>
                    <a:pt x="140" y="166"/>
                  </a:lnTo>
                  <a:lnTo>
                    <a:pt x="120" y="103"/>
                  </a:lnTo>
                  <a:lnTo>
                    <a:pt x="174" y="64"/>
                  </a:lnTo>
                  <a:lnTo>
                    <a:pt x="107" y="64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4" name="Freeform 55"/>
            <p:cNvSpPr>
              <a:spLocks/>
            </p:cNvSpPr>
            <p:nvPr/>
          </p:nvSpPr>
          <p:spPr bwMode="auto">
            <a:xfrm>
              <a:off x="4550" y="3333"/>
              <a:ext cx="40" cy="39"/>
            </a:xfrm>
            <a:custGeom>
              <a:avLst/>
              <a:gdLst>
                <a:gd name="T0" fmla="*/ 108 w 175"/>
                <a:gd name="T1" fmla="*/ 63 h 166"/>
                <a:gd name="T2" fmla="*/ 87 w 175"/>
                <a:gd name="T3" fmla="*/ 0 h 166"/>
                <a:gd name="T4" fmla="*/ 67 w 175"/>
                <a:gd name="T5" fmla="*/ 64 h 166"/>
                <a:gd name="T6" fmla="*/ 0 w 175"/>
                <a:gd name="T7" fmla="*/ 63 h 166"/>
                <a:gd name="T8" fmla="*/ 54 w 175"/>
                <a:gd name="T9" fmla="*/ 102 h 166"/>
                <a:gd name="T10" fmla="*/ 34 w 175"/>
                <a:gd name="T11" fmla="*/ 166 h 166"/>
                <a:gd name="T12" fmla="*/ 87 w 175"/>
                <a:gd name="T13" fmla="*/ 127 h 166"/>
                <a:gd name="T14" fmla="*/ 141 w 175"/>
                <a:gd name="T15" fmla="*/ 166 h 166"/>
                <a:gd name="T16" fmla="*/ 120 w 175"/>
                <a:gd name="T17" fmla="*/ 102 h 166"/>
                <a:gd name="T18" fmla="*/ 175 w 175"/>
                <a:gd name="T19" fmla="*/ 63 h 166"/>
                <a:gd name="T20" fmla="*/ 108 w 175"/>
                <a:gd name="T21" fmla="*/ 6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108" y="63"/>
                  </a:moveTo>
                  <a:lnTo>
                    <a:pt x="87" y="0"/>
                  </a:lnTo>
                  <a:lnTo>
                    <a:pt x="67" y="64"/>
                  </a:lnTo>
                  <a:lnTo>
                    <a:pt x="0" y="63"/>
                  </a:lnTo>
                  <a:lnTo>
                    <a:pt x="54" y="102"/>
                  </a:lnTo>
                  <a:lnTo>
                    <a:pt x="34" y="166"/>
                  </a:lnTo>
                  <a:lnTo>
                    <a:pt x="87" y="127"/>
                  </a:lnTo>
                  <a:lnTo>
                    <a:pt x="141" y="166"/>
                  </a:lnTo>
                  <a:lnTo>
                    <a:pt x="120" y="102"/>
                  </a:lnTo>
                  <a:lnTo>
                    <a:pt x="175" y="63"/>
                  </a:lnTo>
                  <a:lnTo>
                    <a:pt x="108" y="63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5" name="Freeform 56"/>
            <p:cNvSpPr>
              <a:spLocks/>
            </p:cNvSpPr>
            <p:nvPr/>
          </p:nvSpPr>
          <p:spPr bwMode="auto">
            <a:xfrm>
              <a:off x="4596" y="3285"/>
              <a:ext cx="40" cy="39"/>
            </a:xfrm>
            <a:custGeom>
              <a:avLst/>
              <a:gdLst>
                <a:gd name="T0" fmla="*/ 108 w 174"/>
                <a:gd name="T1" fmla="*/ 64 h 166"/>
                <a:gd name="T2" fmla="*/ 87 w 174"/>
                <a:gd name="T3" fmla="*/ 0 h 166"/>
                <a:gd name="T4" fmla="*/ 67 w 174"/>
                <a:gd name="T5" fmla="*/ 64 h 166"/>
                <a:gd name="T6" fmla="*/ 0 w 174"/>
                <a:gd name="T7" fmla="*/ 64 h 166"/>
                <a:gd name="T8" fmla="*/ 54 w 174"/>
                <a:gd name="T9" fmla="*/ 103 h 166"/>
                <a:gd name="T10" fmla="*/ 34 w 174"/>
                <a:gd name="T11" fmla="*/ 166 h 166"/>
                <a:gd name="T12" fmla="*/ 87 w 174"/>
                <a:gd name="T13" fmla="*/ 127 h 166"/>
                <a:gd name="T14" fmla="*/ 141 w 174"/>
                <a:gd name="T15" fmla="*/ 166 h 166"/>
                <a:gd name="T16" fmla="*/ 120 w 174"/>
                <a:gd name="T17" fmla="*/ 103 h 166"/>
                <a:gd name="T18" fmla="*/ 174 w 174"/>
                <a:gd name="T19" fmla="*/ 64 h 166"/>
                <a:gd name="T20" fmla="*/ 108 w 174"/>
                <a:gd name="T21" fmla="*/ 6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66">
                  <a:moveTo>
                    <a:pt x="108" y="64"/>
                  </a:moveTo>
                  <a:lnTo>
                    <a:pt x="87" y="0"/>
                  </a:lnTo>
                  <a:lnTo>
                    <a:pt x="67" y="64"/>
                  </a:lnTo>
                  <a:lnTo>
                    <a:pt x="0" y="64"/>
                  </a:lnTo>
                  <a:lnTo>
                    <a:pt x="54" y="103"/>
                  </a:lnTo>
                  <a:lnTo>
                    <a:pt x="34" y="166"/>
                  </a:lnTo>
                  <a:lnTo>
                    <a:pt x="87" y="127"/>
                  </a:lnTo>
                  <a:lnTo>
                    <a:pt x="141" y="166"/>
                  </a:lnTo>
                  <a:lnTo>
                    <a:pt x="120" y="103"/>
                  </a:lnTo>
                  <a:lnTo>
                    <a:pt x="174" y="64"/>
                  </a:lnTo>
                  <a:lnTo>
                    <a:pt x="108" y="64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6" name="Freeform 57"/>
            <p:cNvSpPr>
              <a:spLocks/>
            </p:cNvSpPr>
            <p:nvPr/>
          </p:nvSpPr>
          <p:spPr bwMode="auto">
            <a:xfrm>
              <a:off x="4613" y="3220"/>
              <a:ext cx="40" cy="39"/>
            </a:xfrm>
            <a:custGeom>
              <a:avLst/>
              <a:gdLst>
                <a:gd name="T0" fmla="*/ 175 w 175"/>
                <a:gd name="T1" fmla="*/ 64 h 166"/>
                <a:gd name="T2" fmla="*/ 108 w 175"/>
                <a:gd name="T3" fmla="*/ 64 h 166"/>
                <a:gd name="T4" fmla="*/ 88 w 175"/>
                <a:gd name="T5" fmla="*/ 0 h 166"/>
                <a:gd name="T6" fmla="*/ 67 w 175"/>
                <a:gd name="T7" fmla="*/ 64 h 166"/>
                <a:gd name="T8" fmla="*/ 0 w 175"/>
                <a:gd name="T9" fmla="*/ 64 h 166"/>
                <a:gd name="T10" fmla="*/ 54 w 175"/>
                <a:gd name="T11" fmla="*/ 103 h 166"/>
                <a:gd name="T12" fmla="*/ 34 w 175"/>
                <a:gd name="T13" fmla="*/ 166 h 166"/>
                <a:gd name="T14" fmla="*/ 88 w 175"/>
                <a:gd name="T15" fmla="*/ 127 h 166"/>
                <a:gd name="T16" fmla="*/ 141 w 175"/>
                <a:gd name="T17" fmla="*/ 166 h 166"/>
                <a:gd name="T18" fmla="*/ 121 w 175"/>
                <a:gd name="T19" fmla="*/ 103 h 166"/>
                <a:gd name="T20" fmla="*/ 175 w 175"/>
                <a:gd name="T21" fmla="*/ 6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175" y="64"/>
                  </a:moveTo>
                  <a:lnTo>
                    <a:pt x="108" y="64"/>
                  </a:lnTo>
                  <a:lnTo>
                    <a:pt x="88" y="0"/>
                  </a:lnTo>
                  <a:lnTo>
                    <a:pt x="67" y="64"/>
                  </a:lnTo>
                  <a:lnTo>
                    <a:pt x="0" y="64"/>
                  </a:lnTo>
                  <a:lnTo>
                    <a:pt x="54" y="103"/>
                  </a:lnTo>
                  <a:lnTo>
                    <a:pt x="34" y="166"/>
                  </a:lnTo>
                  <a:lnTo>
                    <a:pt x="88" y="127"/>
                  </a:lnTo>
                  <a:lnTo>
                    <a:pt x="141" y="166"/>
                  </a:lnTo>
                  <a:lnTo>
                    <a:pt x="121" y="103"/>
                  </a:lnTo>
                  <a:lnTo>
                    <a:pt x="175" y="64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7" name="Freeform 58"/>
            <p:cNvSpPr>
              <a:spLocks/>
            </p:cNvSpPr>
            <p:nvPr/>
          </p:nvSpPr>
          <p:spPr bwMode="auto">
            <a:xfrm>
              <a:off x="4596" y="3156"/>
              <a:ext cx="40" cy="38"/>
            </a:xfrm>
            <a:custGeom>
              <a:avLst/>
              <a:gdLst>
                <a:gd name="T0" fmla="*/ 34 w 174"/>
                <a:gd name="T1" fmla="*/ 165 h 165"/>
                <a:gd name="T2" fmla="*/ 87 w 174"/>
                <a:gd name="T3" fmla="*/ 126 h 165"/>
                <a:gd name="T4" fmla="*/ 141 w 174"/>
                <a:gd name="T5" fmla="*/ 165 h 165"/>
                <a:gd name="T6" fmla="*/ 120 w 174"/>
                <a:gd name="T7" fmla="*/ 102 h 165"/>
                <a:gd name="T8" fmla="*/ 174 w 174"/>
                <a:gd name="T9" fmla="*/ 63 h 165"/>
                <a:gd name="T10" fmla="*/ 108 w 174"/>
                <a:gd name="T11" fmla="*/ 63 h 165"/>
                <a:gd name="T12" fmla="*/ 87 w 174"/>
                <a:gd name="T13" fmla="*/ 0 h 165"/>
                <a:gd name="T14" fmla="*/ 67 w 174"/>
                <a:gd name="T15" fmla="*/ 64 h 165"/>
                <a:gd name="T16" fmla="*/ 0 w 174"/>
                <a:gd name="T17" fmla="*/ 63 h 165"/>
                <a:gd name="T18" fmla="*/ 54 w 174"/>
                <a:gd name="T19" fmla="*/ 102 h 165"/>
                <a:gd name="T20" fmla="*/ 34 w 174"/>
                <a:gd name="T21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65">
                  <a:moveTo>
                    <a:pt x="34" y="165"/>
                  </a:moveTo>
                  <a:lnTo>
                    <a:pt x="87" y="126"/>
                  </a:lnTo>
                  <a:lnTo>
                    <a:pt x="141" y="165"/>
                  </a:lnTo>
                  <a:lnTo>
                    <a:pt x="120" y="102"/>
                  </a:lnTo>
                  <a:lnTo>
                    <a:pt x="174" y="63"/>
                  </a:lnTo>
                  <a:lnTo>
                    <a:pt x="108" y="63"/>
                  </a:lnTo>
                  <a:lnTo>
                    <a:pt x="87" y="0"/>
                  </a:lnTo>
                  <a:lnTo>
                    <a:pt x="67" y="64"/>
                  </a:lnTo>
                  <a:lnTo>
                    <a:pt x="0" y="63"/>
                  </a:lnTo>
                  <a:lnTo>
                    <a:pt x="54" y="102"/>
                  </a:lnTo>
                  <a:lnTo>
                    <a:pt x="34" y="165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8" name="Freeform 59"/>
            <p:cNvSpPr>
              <a:spLocks/>
            </p:cNvSpPr>
            <p:nvPr/>
          </p:nvSpPr>
          <p:spPr bwMode="auto">
            <a:xfrm>
              <a:off x="4550" y="3108"/>
              <a:ext cx="40" cy="39"/>
            </a:xfrm>
            <a:custGeom>
              <a:avLst/>
              <a:gdLst>
                <a:gd name="T0" fmla="*/ 87 w 175"/>
                <a:gd name="T1" fmla="*/ 0 h 166"/>
                <a:gd name="T2" fmla="*/ 67 w 175"/>
                <a:gd name="T3" fmla="*/ 64 h 166"/>
                <a:gd name="T4" fmla="*/ 0 w 175"/>
                <a:gd name="T5" fmla="*/ 64 h 166"/>
                <a:gd name="T6" fmla="*/ 54 w 175"/>
                <a:gd name="T7" fmla="*/ 103 h 166"/>
                <a:gd name="T8" fmla="*/ 34 w 175"/>
                <a:gd name="T9" fmla="*/ 166 h 166"/>
                <a:gd name="T10" fmla="*/ 87 w 175"/>
                <a:gd name="T11" fmla="*/ 127 h 166"/>
                <a:gd name="T12" fmla="*/ 141 w 175"/>
                <a:gd name="T13" fmla="*/ 166 h 166"/>
                <a:gd name="T14" fmla="*/ 120 w 175"/>
                <a:gd name="T15" fmla="*/ 103 h 166"/>
                <a:gd name="T16" fmla="*/ 175 w 175"/>
                <a:gd name="T17" fmla="*/ 64 h 166"/>
                <a:gd name="T18" fmla="*/ 107 w 175"/>
                <a:gd name="T19" fmla="*/ 64 h 166"/>
                <a:gd name="T20" fmla="*/ 87 w 175"/>
                <a:gd name="T2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66">
                  <a:moveTo>
                    <a:pt x="87" y="0"/>
                  </a:moveTo>
                  <a:lnTo>
                    <a:pt x="67" y="64"/>
                  </a:lnTo>
                  <a:lnTo>
                    <a:pt x="0" y="64"/>
                  </a:lnTo>
                  <a:lnTo>
                    <a:pt x="54" y="103"/>
                  </a:lnTo>
                  <a:lnTo>
                    <a:pt x="34" y="166"/>
                  </a:lnTo>
                  <a:lnTo>
                    <a:pt x="87" y="127"/>
                  </a:lnTo>
                  <a:lnTo>
                    <a:pt x="141" y="166"/>
                  </a:lnTo>
                  <a:lnTo>
                    <a:pt x="120" y="103"/>
                  </a:lnTo>
                  <a:lnTo>
                    <a:pt x="175" y="64"/>
                  </a:lnTo>
                  <a:lnTo>
                    <a:pt x="107" y="64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69" name="Freeform 60"/>
            <p:cNvSpPr>
              <a:spLocks/>
            </p:cNvSpPr>
            <p:nvPr/>
          </p:nvSpPr>
          <p:spPr bwMode="auto">
            <a:xfrm>
              <a:off x="4859" y="3103"/>
              <a:ext cx="38" cy="56"/>
            </a:xfrm>
            <a:custGeom>
              <a:avLst/>
              <a:gdLst>
                <a:gd name="T0" fmla="*/ 38 w 166"/>
                <a:gd name="T1" fmla="*/ 29 h 240"/>
                <a:gd name="T2" fmla="*/ 38 w 166"/>
                <a:gd name="T3" fmla="*/ 96 h 240"/>
                <a:gd name="T4" fmla="*/ 130 w 166"/>
                <a:gd name="T5" fmla="*/ 96 h 240"/>
                <a:gd name="T6" fmla="*/ 130 w 166"/>
                <a:gd name="T7" fmla="*/ 124 h 240"/>
                <a:gd name="T8" fmla="*/ 38 w 166"/>
                <a:gd name="T9" fmla="*/ 124 h 240"/>
                <a:gd name="T10" fmla="*/ 38 w 166"/>
                <a:gd name="T11" fmla="*/ 211 h 240"/>
                <a:gd name="T12" fmla="*/ 164 w 166"/>
                <a:gd name="T13" fmla="*/ 211 h 240"/>
                <a:gd name="T14" fmla="*/ 164 w 166"/>
                <a:gd name="T15" fmla="*/ 240 h 240"/>
                <a:gd name="T16" fmla="*/ 0 w 166"/>
                <a:gd name="T17" fmla="*/ 240 h 240"/>
                <a:gd name="T18" fmla="*/ 0 w 166"/>
                <a:gd name="T19" fmla="*/ 0 h 240"/>
                <a:gd name="T20" fmla="*/ 166 w 166"/>
                <a:gd name="T21" fmla="*/ 0 h 240"/>
                <a:gd name="T22" fmla="*/ 166 w 166"/>
                <a:gd name="T23" fmla="*/ 29 h 240"/>
                <a:gd name="T24" fmla="*/ 38 w 166"/>
                <a:gd name="T25" fmla="*/ 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40">
                  <a:moveTo>
                    <a:pt x="38" y="29"/>
                  </a:moveTo>
                  <a:lnTo>
                    <a:pt x="38" y="96"/>
                  </a:lnTo>
                  <a:lnTo>
                    <a:pt x="130" y="96"/>
                  </a:lnTo>
                  <a:lnTo>
                    <a:pt x="130" y="124"/>
                  </a:lnTo>
                  <a:lnTo>
                    <a:pt x="38" y="124"/>
                  </a:lnTo>
                  <a:lnTo>
                    <a:pt x="38" y="211"/>
                  </a:lnTo>
                  <a:lnTo>
                    <a:pt x="164" y="211"/>
                  </a:lnTo>
                  <a:lnTo>
                    <a:pt x="164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29"/>
                  </a:lnTo>
                  <a:lnTo>
                    <a:pt x="3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0" name="Freeform 61"/>
            <p:cNvSpPr>
              <a:spLocks/>
            </p:cNvSpPr>
            <p:nvPr/>
          </p:nvSpPr>
          <p:spPr bwMode="auto">
            <a:xfrm>
              <a:off x="4901" y="3103"/>
              <a:ext cx="51" cy="57"/>
            </a:xfrm>
            <a:custGeom>
              <a:avLst/>
              <a:gdLst>
                <a:gd name="T0" fmla="*/ 123 w 223"/>
                <a:gd name="T1" fmla="*/ 244 h 244"/>
                <a:gd name="T2" fmla="*/ 104 w 223"/>
                <a:gd name="T3" fmla="*/ 244 h 244"/>
                <a:gd name="T4" fmla="*/ 0 w 223"/>
                <a:gd name="T5" fmla="*/ 0 h 244"/>
                <a:gd name="T6" fmla="*/ 42 w 223"/>
                <a:gd name="T7" fmla="*/ 0 h 244"/>
                <a:gd name="T8" fmla="*/ 114 w 223"/>
                <a:gd name="T9" fmla="*/ 177 h 244"/>
                <a:gd name="T10" fmla="*/ 183 w 223"/>
                <a:gd name="T11" fmla="*/ 0 h 244"/>
                <a:gd name="T12" fmla="*/ 223 w 223"/>
                <a:gd name="T13" fmla="*/ 0 h 244"/>
                <a:gd name="T14" fmla="*/ 123 w 223"/>
                <a:gd name="T1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244">
                  <a:moveTo>
                    <a:pt x="123" y="244"/>
                  </a:moveTo>
                  <a:lnTo>
                    <a:pt x="104" y="2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114" y="177"/>
                  </a:lnTo>
                  <a:lnTo>
                    <a:pt x="183" y="0"/>
                  </a:lnTo>
                  <a:lnTo>
                    <a:pt x="223" y="0"/>
                  </a:lnTo>
                  <a:lnTo>
                    <a:pt x="123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1" name="Freeform 62"/>
            <p:cNvSpPr>
              <a:spLocks noEditPoints="1"/>
            </p:cNvSpPr>
            <p:nvPr/>
          </p:nvSpPr>
          <p:spPr bwMode="auto">
            <a:xfrm>
              <a:off x="4960" y="3102"/>
              <a:ext cx="45" cy="57"/>
            </a:xfrm>
            <a:custGeom>
              <a:avLst/>
              <a:gdLst>
                <a:gd name="T0" fmla="*/ 152 w 196"/>
                <a:gd name="T1" fmla="*/ 243 h 243"/>
                <a:gd name="T2" fmla="*/ 78 w 196"/>
                <a:gd name="T3" fmla="*/ 140 h 243"/>
                <a:gd name="T4" fmla="*/ 38 w 196"/>
                <a:gd name="T5" fmla="*/ 138 h 243"/>
                <a:gd name="T6" fmla="*/ 38 w 196"/>
                <a:gd name="T7" fmla="*/ 243 h 243"/>
                <a:gd name="T8" fmla="*/ 0 w 196"/>
                <a:gd name="T9" fmla="*/ 243 h 243"/>
                <a:gd name="T10" fmla="*/ 0 w 196"/>
                <a:gd name="T11" fmla="*/ 3 h 243"/>
                <a:gd name="T12" fmla="*/ 30 w 196"/>
                <a:gd name="T13" fmla="*/ 2 h 243"/>
                <a:gd name="T14" fmla="*/ 69 w 196"/>
                <a:gd name="T15" fmla="*/ 0 h 243"/>
                <a:gd name="T16" fmla="*/ 169 w 196"/>
                <a:gd name="T17" fmla="*/ 69 h 243"/>
                <a:gd name="T18" fmla="*/ 153 w 196"/>
                <a:gd name="T19" fmla="*/ 110 h 243"/>
                <a:gd name="T20" fmla="*/ 115 w 196"/>
                <a:gd name="T21" fmla="*/ 133 h 243"/>
                <a:gd name="T22" fmla="*/ 196 w 196"/>
                <a:gd name="T23" fmla="*/ 243 h 243"/>
                <a:gd name="T24" fmla="*/ 152 w 196"/>
                <a:gd name="T25" fmla="*/ 243 h 243"/>
                <a:gd name="T26" fmla="*/ 38 w 196"/>
                <a:gd name="T27" fmla="*/ 32 h 243"/>
                <a:gd name="T28" fmla="*/ 38 w 196"/>
                <a:gd name="T29" fmla="*/ 111 h 243"/>
                <a:gd name="T30" fmla="*/ 65 w 196"/>
                <a:gd name="T31" fmla="*/ 112 h 243"/>
                <a:gd name="T32" fmla="*/ 114 w 196"/>
                <a:gd name="T33" fmla="*/ 103 h 243"/>
                <a:gd name="T34" fmla="*/ 130 w 196"/>
                <a:gd name="T35" fmla="*/ 69 h 243"/>
                <a:gd name="T36" fmla="*/ 113 w 196"/>
                <a:gd name="T37" fmla="*/ 40 h 243"/>
                <a:gd name="T38" fmla="*/ 60 w 196"/>
                <a:gd name="T39" fmla="*/ 31 h 243"/>
                <a:gd name="T40" fmla="*/ 38 w 196"/>
                <a:gd name="T41" fmla="*/ 3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243">
                  <a:moveTo>
                    <a:pt x="152" y="243"/>
                  </a:moveTo>
                  <a:lnTo>
                    <a:pt x="78" y="140"/>
                  </a:lnTo>
                  <a:cubicBezTo>
                    <a:pt x="70" y="140"/>
                    <a:pt x="56" y="140"/>
                    <a:pt x="38" y="138"/>
                  </a:cubicBezTo>
                  <a:lnTo>
                    <a:pt x="38" y="243"/>
                  </a:lnTo>
                  <a:lnTo>
                    <a:pt x="0" y="243"/>
                  </a:lnTo>
                  <a:lnTo>
                    <a:pt x="0" y="3"/>
                  </a:lnTo>
                  <a:cubicBezTo>
                    <a:pt x="1" y="3"/>
                    <a:pt x="11" y="2"/>
                    <a:pt x="30" y="2"/>
                  </a:cubicBezTo>
                  <a:cubicBezTo>
                    <a:pt x="48" y="1"/>
                    <a:pt x="61" y="0"/>
                    <a:pt x="69" y="0"/>
                  </a:cubicBezTo>
                  <a:cubicBezTo>
                    <a:pt x="136" y="0"/>
                    <a:pt x="169" y="23"/>
                    <a:pt x="169" y="69"/>
                  </a:cubicBezTo>
                  <a:cubicBezTo>
                    <a:pt x="169" y="84"/>
                    <a:pt x="164" y="98"/>
                    <a:pt x="153" y="110"/>
                  </a:cubicBezTo>
                  <a:cubicBezTo>
                    <a:pt x="143" y="122"/>
                    <a:pt x="130" y="130"/>
                    <a:pt x="115" y="133"/>
                  </a:cubicBezTo>
                  <a:lnTo>
                    <a:pt x="196" y="243"/>
                  </a:lnTo>
                  <a:lnTo>
                    <a:pt x="152" y="243"/>
                  </a:lnTo>
                  <a:close/>
                  <a:moveTo>
                    <a:pt x="38" y="32"/>
                  </a:moveTo>
                  <a:lnTo>
                    <a:pt x="38" y="111"/>
                  </a:lnTo>
                  <a:cubicBezTo>
                    <a:pt x="47" y="112"/>
                    <a:pt x="56" y="112"/>
                    <a:pt x="65" y="112"/>
                  </a:cubicBezTo>
                  <a:cubicBezTo>
                    <a:pt x="87" y="112"/>
                    <a:pt x="104" y="109"/>
                    <a:pt x="114" y="103"/>
                  </a:cubicBezTo>
                  <a:cubicBezTo>
                    <a:pt x="125" y="96"/>
                    <a:pt x="130" y="85"/>
                    <a:pt x="130" y="69"/>
                  </a:cubicBezTo>
                  <a:cubicBezTo>
                    <a:pt x="130" y="55"/>
                    <a:pt x="124" y="46"/>
                    <a:pt x="113" y="40"/>
                  </a:cubicBezTo>
                  <a:cubicBezTo>
                    <a:pt x="102" y="34"/>
                    <a:pt x="84" y="31"/>
                    <a:pt x="60" y="31"/>
                  </a:cubicBezTo>
                  <a:cubicBezTo>
                    <a:pt x="57" y="31"/>
                    <a:pt x="49" y="31"/>
                    <a:pt x="38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2" name="Freeform 63"/>
            <p:cNvSpPr>
              <a:spLocks noEditPoints="1"/>
            </p:cNvSpPr>
            <p:nvPr/>
          </p:nvSpPr>
          <p:spPr bwMode="auto">
            <a:xfrm>
              <a:off x="5008" y="3102"/>
              <a:ext cx="53" cy="58"/>
            </a:xfrm>
            <a:custGeom>
              <a:avLst/>
              <a:gdLst>
                <a:gd name="T0" fmla="*/ 0 w 231"/>
                <a:gd name="T1" fmla="*/ 122 h 248"/>
                <a:gd name="T2" fmla="*/ 30 w 231"/>
                <a:gd name="T3" fmla="*/ 35 h 248"/>
                <a:gd name="T4" fmla="*/ 112 w 231"/>
                <a:gd name="T5" fmla="*/ 0 h 248"/>
                <a:gd name="T6" fmla="*/ 200 w 231"/>
                <a:gd name="T7" fmla="*/ 32 h 248"/>
                <a:gd name="T8" fmla="*/ 231 w 231"/>
                <a:gd name="T9" fmla="*/ 122 h 248"/>
                <a:gd name="T10" fmla="*/ 200 w 231"/>
                <a:gd name="T11" fmla="*/ 215 h 248"/>
                <a:gd name="T12" fmla="*/ 112 w 231"/>
                <a:gd name="T13" fmla="*/ 248 h 248"/>
                <a:gd name="T14" fmla="*/ 29 w 231"/>
                <a:gd name="T15" fmla="*/ 213 h 248"/>
                <a:gd name="T16" fmla="*/ 0 w 231"/>
                <a:gd name="T17" fmla="*/ 122 h 248"/>
                <a:gd name="T18" fmla="*/ 40 w 231"/>
                <a:gd name="T19" fmla="*/ 122 h 248"/>
                <a:gd name="T20" fmla="*/ 58 w 231"/>
                <a:gd name="T21" fmla="*/ 191 h 248"/>
                <a:gd name="T22" fmla="*/ 112 w 231"/>
                <a:gd name="T23" fmla="*/ 219 h 248"/>
                <a:gd name="T24" fmla="*/ 171 w 231"/>
                <a:gd name="T25" fmla="*/ 193 h 248"/>
                <a:gd name="T26" fmla="*/ 191 w 231"/>
                <a:gd name="T27" fmla="*/ 122 h 248"/>
                <a:gd name="T28" fmla="*/ 112 w 231"/>
                <a:gd name="T29" fmla="*/ 29 h 248"/>
                <a:gd name="T30" fmla="*/ 58 w 231"/>
                <a:gd name="T31" fmla="*/ 54 h 248"/>
                <a:gd name="T32" fmla="*/ 40 w 231"/>
                <a:gd name="T33" fmla="*/ 12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248">
                  <a:moveTo>
                    <a:pt x="0" y="122"/>
                  </a:moveTo>
                  <a:cubicBezTo>
                    <a:pt x="0" y="87"/>
                    <a:pt x="10" y="58"/>
                    <a:pt x="30" y="35"/>
                  </a:cubicBezTo>
                  <a:cubicBezTo>
                    <a:pt x="50" y="11"/>
                    <a:pt x="77" y="0"/>
                    <a:pt x="112" y="0"/>
                  </a:cubicBezTo>
                  <a:cubicBezTo>
                    <a:pt x="150" y="0"/>
                    <a:pt x="180" y="10"/>
                    <a:pt x="200" y="32"/>
                  </a:cubicBezTo>
                  <a:cubicBezTo>
                    <a:pt x="221" y="53"/>
                    <a:pt x="231" y="84"/>
                    <a:pt x="231" y="122"/>
                  </a:cubicBezTo>
                  <a:cubicBezTo>
                    <a:pt x="231" y="162"/>
                    <a:pt x="221" y="193"/>
                    <a:pt x="200" y="215"/>
                  </a:cubicBezTo>
                  <a:cubicBezTo>
                    <a:pt x="179" y="237"/>
                    <a:pt x="150" y="248"/>
                    <a:pt x="112" y="248"/>
                  </a:cubicBezTo>
                  <a:cubicBezTo>
                    <a:pt x="77" y="248"/>
                    <a:pt x="49" y="237"/>
                    <a:pt x="29" y="213"/>
                  </a:cubicBezTo>
                  <a:cubicBezTo>
                    <a:pt x="10" y="189"/>
                    <a:pt x="0" y="159"/>
                    <a:pt x="0" y="122"/>
                  </a:cubicBezTo>
                  <a:close/>
                  <a:moveTo>
                    <a:pt x="40" y="122"/>
                  </a:moveTo>
                  <a:cubicBezTo>
                    <a:pt x="40" y="150"/>
                    <a:pt x="46" y="173"/>
                    <a:pt x="58" y="191"/>
                  </a:cubicBezTo>
                  <a:cubicBezTo>
                    <a:pt x="71" y="210"/>
                    <a:pt x="89" y="219"/>
                    <a:pt x="112" y="219"/>
                  </a:cubicBezTo>
                  <a:cubicBezTo>
                    <a:pt x="137" y="219"/>
                    <a:pt x="157" y="210"/>
                    <a:pt x="171" y="193"/>
                  </a:cubicBezTo>
                  <a:cubicBezTo>
                    <a:pt x="184" y="177"/>
                    <a:pt x="191" y="153"/>
                    <a:pt x="191" y="122"/>
                  </a:cubicBezTo>
                  <a:cubicBezTo>
                    <a:pt x="191" y="60"/>
                    <a:pt x="165" y="29"/>
                    <a:pt x="112" y="29"/>
                  </a:cubicBezTo>
                  <a:cubicBezTo>
                    <a:pt x="88" y="29"/>
                    <a:pt x="70" y="37"/>
                    <a:pt x="58" y="54"/>
                  </a:cubicBezTo>
                  <a:cubicBezTo>
                    <a:pt x="46" y="71"/>
                    <a:pt x="40" y="93"/>
                    <a:pt x="40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3" name="Freeform 64"/>
            <p:cNvSpPr>
              <a:spLocks noEditPoints="1"/>
            </p:cNvSpPr>
            <p:nvPr/>
          </p:nvSpPr>
          <p:spPr bwMode="auto">
            <a:xfrm>
              <a:off x="5071" y="3103"/>
              <a:ext cx="39" cy="56"/>
            </a:xfrm>
            <a:custGeom>
              <a:avLst/>
              <a:gdLst>
                <a:gd name="T0" fmla="*/ 38 w 173"/>
                <a:gd name="T1" fmla="*/ 150 h 242"/>
                <a:gd name="T2" fmla="*/ 38 w 173"/>
                <a:gd name="T3" fmla="*/ 242 h 242"/>
                <a:gd name="T4" fmla="*/ 0 w 173"/>
                <a:gd name="T5" fmla="*/ 242 h 242"/>
                <a:gd name="T6" fmla="*/ 0 w 173"/>
                <a:gd name="T7" fmla="*/ 2 h 242"/>
                <a:gd name="T8" fmla="*/ 52 w 173"/>
                <a:gd name="T9" fmla="*/ 0 h 242"/>
                <a:gd name="T10" fmla="*/ 173 w 173"/>
                <a:gd name="T11" fmla="*/ 70 h 242"/>
                <a:gd name="T12" fmla="*/ 66 w 173"/>
                <a:gd name="T13" fmla="*/ 151 h 242"/>
                <a:gd name="T14" fmla="*/ 38 w 173"/>
                <a:gd name="T15" fmla="*/ 150 h 242"/>
                <a:gd name="T16" fmla="*/ 38 w 173"/>
                <a:gd name="T17" fmla="*/ 31 h 242"/>
                <a:gd name="T18" fmla="*/ 38 w 173"/>
                <a:gd name="T19" fmla="*/ 120 h 242"/>
                <a:gd name="T20" fmla="*/ 64 w 173"/>
                <a:gd name="T21" fmla="*/ 122 h 242"/>
                <a:gd name="T22" fmla="*/ 134 w 173"/>
                <a:gd name="T23" fmla="*/ 74 h 242"/>
                <a:gd name="T24" fmla="*/ 59 w 173"/>
                <a:gd name="T25" fmla="*/ 30 h 242"/>
                <a:gd name="T26" fmla="*/ 38 w 173"/>
                <a:gd name="T27" fmla="*/ 3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242">
                  <a:moveTo>
                    <a:pt x="38" y="150"/>
                  </a:moveTo>
                  <a:lnTo>
                    <a:pt x="38" y="242"/>
                  </a:lnTo>
                  <a:lnTo>
                    <a:pt x="0" y="242"/>
                  </a:lnTo>
                  <a:lnTo>
                    <a:pt x="0" y="2"/>
                  </a:lnTo>
                  <a:cubicBezTo>
                    <a:pt x="29" y="1"/>
                    <a:pt x="46" y="0"/>
                    <a:pt x="52" y="0"/>
                  </a:cubicBezTo>
                  <a:cubicBezTo>
                    <a:pt x="133" y="0"/>
                    <a:pt x="173" y="24"/>
                    <a:pt x="173" y="70"/>
                  </a:cubicBezTo>
                  <a:cubicBezTo>
                    <a:pt x="173" y="124"/>
                    <a:pt x="138" y="151"/>
                    <a:pt x="66" y="151"/>
                  </a:cubicBezTo>
                  <a:cubicBezTo>
                    <a:pt x="62" y="151"/>
                    <a:pt x="53" y="151"/>
                    <a:pt x="38" y="150"/>
                  </a:cubicBezTo>
                  <a:close/>
                  <a:moveTo>
                    <a:pt x="38" y="31"/>
                  </a:moveTo>
                  <a:lnTo>
                    <a:pt x="38" y="120"/>
                  </a:lnTo>
                  <a:cubicBezTo>
                    <a:pt x="54" y="121"/>
                    <a:pt x="63" y="122"/>
                    <a:pt x="64" y="122"/>
                  </a:cubicBezTo>
                  <a:cubicBezTo>
                    <a:pt x="111" y="122"/>
                    <a:pt x="134" y="106"/>
                    <a:pt x="134" y="74"/>
                  </a:cubicBezTo>
                  <a:cubicBezTo>
                    <a:pt x="134" y="44"/>
                    <a:pt x="109" y="30"/>
                    <a:pt x="59" y="30"/>
                  </a:cubicBezTo>
                  <a:cubicBezTo>
                    <a:pt x="54" y="30"/>
                    <a:pt x="47" y="30"/>
                    <a:pt x="38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4" name="Freeform 65"/>
            <p:cNvSpPr>
              <a:spLocks/>
            </p:cNvSpPr>
            <p:nvPr/>
          </p:nvSpPr>
          <p:spPr bwMode="auto">
            <a:xfrm>
              <a:off x="5118" y="3102"/>
              <a:ext cx="35" cy="58"/>
            </a:xfrm>
            <a:custGeom>
              <a:avLst/>
              <a:gdLst>
                <a:gd name="T0" fmla="*/ 0 w 156"/>
                <a:gd name="T1" fmla="*/ 233 h 248"/>
                <a:gd name="T2" fmla="*/ 14 w 156"/>
                <a:gd name="T3" fmla="*/ 203 h 248"/>
                <a:gd name="T4" fmla="*/ 41 w 156"/>
                <a:gd name="T5" fmla="*/ 214 h 248"/>
                <a:gd name="T6" fmla="*/ 69 w 156"/>
                <a:gd name="T7" fmla="*/ 219 h 248"/>
                <a:gd name="T8" fmla="*/ 105 w 156"/>
                <a:gd name="T9" fmla="*/ 208 h 248"/>
                <a:gd name="T10" fmla="*/ 118 w 156"/>
                <a:gd name="T11" fmla="*/ 182 h 248"/>
                <a:gd name="T12" fmla="*/ 111 w 156"/>
                <a:gd name="T13" fmla="*/ 159 h 248"/>
                <a:gd name="T14" fmla="*/ 73 w 156"/>
                <a:gd name="T15" fmla="*/ 136 h 248"/>
                <a:gd name="T16" fmla="*/ 51 w 156"/>
                <a:gd name="T17" fmla="*/ 127 h 248"/>
                <a:gd name="T18" fmla="*/ 11 w 156"/>
                <a:gd name="T19" fmla="*/ 100 h 248"/>
                <a:gd name="T20" fmla="*/ 0 w 156"/>
                <a:gd name="T21" fmla="*/ 62 h 248"/>
                <a:gd name="T22" fmla="*/ 22 w 156"/>
                <a:gd name="T23" fmla="*/ 17 h 248"/>
                <a:gd name="T24" fmla="*/ 78 w 156"/>
                <a:gd name="T25" fmla="*/ 0 h 248"/>
                <a:gd name="T26" fmla="*/ 142 w 156"/>
                <a:gd name="T27" fmla="*/ 13 h 248"/>
                <a:gd name="T28" fmla="*/ 131 w 156"/>
                <a:gd name="T29" fmla="*/ 41 h 248"/>
                <a:gd name="T30" fmla="*/ 108 w 156"/>
                <a:gd name="T31" fmla="*/ 32 h 248"/>
                <a:gd name="T32" fmla="*/ 79 w 156"/>
                <a:gd name="T33" fmla="*/ 28 h 248"/>
                <a:gd name="T34" fmla="*/ 49 w 156"/>
                <a:gd name="T35" fmla="*/ 37 h 248"/>
                <a:gd name="T36" fmla="*/ 37 w 156"/>
                <a:gd name="T37" fmla="*/ 62 h 248"/>
                <a:gd name="T38" fmla="*/ 41 w 156"/>
                <a:gd name="T39" fmla="*/ 78 h 248"/>
                <a:gd name="T40" fmla="*/ 53 w 156"/>
                <a:gd name="T41" fmla="*/ 91 h 248"/>
                <a:gd name="T42" fmla="*/ 82 w 156"/>
                <a:gd name="T43" fmla="*/ 105 h 248"/>
                <a:gd name="T44" fmla="*/ 104 w 156"/>
                <a:gd name="T45" fmla="*/ 115 h 248"/>
                <a:gd name="T46" fmla="*/ 144 w 156"/>
                <a:gd name="T47" fmla="*/ 142 h 248"/>
                <a:gd name="T48" fmla="*/ 156 w 156"/>
                <a:gd name="T49" fmla="*/ 184 h 248"/>
                <a:gd name="T50" fmla="*/ 131 w 156"/>
                <a:gd name="T51" fmla="*/ 230 h 248"/>
                <a:gd name="T52" fmla="*/ 63 w 156"/>
                <a:gd name="T53" fmla="*/ 248 h 248"/>
                <a:gd name="T54" fmla="*/ 0 w 156"/>
                <a:gd name="T55" fmla="*/ 23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248">
                  <a:moveTo>
                    <a:pt x="0" y="233"/>
                  </a:moveTo>
                  <a:lnTo>
                    <a:pt x="14" y="203"/>
                  </a:lnTo>
                  <a:cubicBezTo>
                    <a:pt x="21" y="208"/>
                    <a:pt x="30" y="211"/>
                    <a:pt x="41" y="214"/>
                  </a:cubicBezTo>
                  <a:cubicBezTo>
                    <a:pt x="51" y="217"/>
                    <a:pt x="61" y="219"/>
                    <a:pt x="69" y="219"/>
                  </a:cubicBezTo>
                  <a:cubicBezTo>
                    <a:pt x="84" y="219"/>
                    <a:pt x="96" y="215"/>
                    <a:pt x="105" y="208"/>
                  </a:cubicBezTo>
                  <a:cubicBezTo>
                    <a:pt x="114" y="201"/>
                    <a:pt x="118" y="192"/>
                    <a:pt x="118" y="182"/>
                  </a:cubicBezTo>
                  <a:cubicBezTo>
                    <a:pt x="118" y="174"/>
                    <a:pt x="116" y="166"/>
                    <a:pt x="111" y="159"/>
                  </a:cubicBezTo>
                  <a:cubicBezTo>
                    <a:pt x="106" y="152"/>
                    <a:pt x="93" y="145"/>
                    <a:pt x="73" y="136"/>
                  </a:cubicBezTo>
                  <a:lnTo>
                    <a:pt x="51" y="127"/>
                  </a:lnTo>
                  <a:cubicBezTo>
                    <a:pt x="32" y="120"/>
                    <a:pt x="18" y="111"/>
                    <a:pt x="11" y="100"/>
                  </a:cubicBezTo>
                  <a:cubicBezTo>
                    <a:pt x="3" y="90"/>
                    <a:pt x="0" y="77"/>
                    <a:pt x="0" y="62"/>
                  </a:cubicBezTo>
                  <a:cubicBezTo>
                    <a:pt x="0" y="44"/>
                    <a:pt x="7" y="29"/>
                    <a:pt x="22" y="17"/>
                  </a:cubicBezTo>
                  <a:cubicBezTo>
                    <a:pt x="36" y="6"/>
                    <a:pt x="55" y="0"/>
                    <a:pt x="78" y="0"/>
                  </a:cubicBezTo>
                  <a:cubicBezTo>
                    <a:pt x="109" y="0"/>
                    <a:pt x="130" y="4"/>
                    <a:pt x="142" y="13"/>
                  </a:cubicBezTo>
                  <a:lnTo>
                    <a:pt x="131" y="41"/>
                  </a:lnTo>
                  <a:cubicBezTo>
                    <a:pt x="126" y="38"/>
                    <a:pt x="118" y="35"/>
                    <a:pt x="108" y="32"/>
                  </a:cubicBezTo>
                  <a:cubicBezTo>
                    <a:pt x="97" y="29"/>
                    <a:pt x="88" y="28"/>
                    <a:pt x="79" y="28"/>
                  </a:cubicBezTo>
                  <a:cubicBezTo>
                    <a:pt x="66" y="28"/>
                    <a:pt x="56" y="31"/>
                    <a:pt x="49" y="37"/>
                  </a:cubicBezTo>
                  <a:cubicBezTo>
                    <a:pt x="41" y="44"/>
                    <a:pt x="37" y="52"/>
                    <a:pt x="37" y="62"/>
                  </a:cubicBezTo>
                  <a:cubicBezTo>
                    <a:pt x="37" y="68"/>
                    <a:pt x="39" y="73"/>
                    <a:pt x="41" y="78"/>
                  </a:cubicBezTo>
                  <a:cubicBezTo>
                    <a:pt x="44" y="83"/>
                    <a:pt x="48" y="88"/>
                    <a:pt x="53" y="91"/>
                  </a:cubicBezTo>
                  <a:cubicBezTo>
                    <a:pt x="57" y="94"/>
                    <a:pt x="67" y="99"/>
                    <a:pt x="82" y="105"/>
                  </a:cubicBezTo>
                  <a:lnTo>
                    <a:pt x="104" y="115"/>
                  </a:lnTo>
                  <a:cubicBezTo>
                    <a:pt x="123" y="122"/>
                    <a:pt x="137" y="132"/>
                    <a:pt x="144" y="142"/>
                  </a:cubicBezTo>
                  <a:cubicBezTo>
                    <a:pt x="152" y="153"/>
                    <a:pt x="156" y="167"/>
                    <a:pt x="156" y="184"/>
                  </a:cubicBezTo>
                  <a:cubicBezTo>
                    <a:pt x="156" y="202"/>
                    <a:pt x="147" y="217"/>
                    <a:pt x="131" y="230"/>
                  </a:cubicBezTo>
                  <a:cubicBezTo>
                    <a:pt x="114" y="242"/>
                    <a:pt x="91" y="248"/>
                    <a:pt x="63" y="248"/>
                  </a:cubicBezTo>
                  <a:cubicBezTo>
                    <a:pt x="39" y="248"/>
                    <a:pt x="18" y="243"/>
                    <a:pt x="0" y="2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5" name="Freeform 66"/>
            <p:cNvSpPr>
              <a:spLocks/>
            </p:cNvSpPr>
            <p:nvPr/>
          </p:nvSpPr>
          <p:spPr bwMode="auto">
            <a:xfrm>
              <a:off x="5163" y="3103"/>
              <a:ext cx="45" cy="56"/>
            </a:xfrm>
            <a:custGeom>
              <a:avLst/>
              <a:gdLst>
                <a:gd name="T0" fmla="*/ 154 w 195"/>
                <a:gd name="T1" fmla="*/ 240 h 240"/>
                <a:gd name="T2" fmla="*/ 75 w 195"/>
                <a:gd name="T3" fmla="*/ 130 h 240"/>
                <a:gd name="T4" fmla="*/ 38 w 195"/>
                <a:gd name="T5" fmla="*/ 175 h 240"/>
                <a:gd name="T6" fmla="*/ 38 w 195"/>
                <a:gd name="T7" fmla="*/ 240 h 240"/>
                <a:gd name="T8" fmla="*/ 0 w 195"/>
                <a:gd name="T9" fmla="*/ 240 h 240"/>
                <a:gd name="T10" fmla="*/ 0 w 195"/>
                <a:gd name="T11" fmla="*/ 0 h 240"/>
                <a:gd name="T12" fmla="*/ 38 w 195"/>
                <a:gd name="T13" fmla="*/ 0 h 240"/>
                <a:gd name="T14" fmla="*/ 38 w 195"/>
                <a:gd name="T15" fmla="*/ 131 h 240"/>
                <a:gd name="T16" fmla="*/ 141 w 195"/>
                <a:gd name="T17" fmla="*/ 0 h 240"/>
                <a:gd name="T18" fmla="*/ 184 w 195"/>
                <a:gd name="T19" fmla="*/ 0 h 240"/>
                <a:gd name="T20" fmla="*/ 101 w 195"/>
                <a:gd name="T21" fmla="*/ 104 h 240"/>
                <a:gd name="T22" fmla="*/ 195 w 195"/>
                <a:gd name="T23" fmla="*/ 240 h 240"/>
                <a:gd name="T24" fmla="*/ 154 w 195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5" h="240">
                  <a:moveTo>
                    <a:pt x="154" y="240"/>
                  </a:moveTo>
                  <a:lnTo>
                    <a:pt x="75" y="130"/>
                  </a:lnTo>
                  <a:lnTo>
                    <a:pt x="38" y="175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131"/>
                  </a:lnTo>
                  <a:lnTo>
                    <a:pt x="141" y="0"/>
                  </a:lnTo>
                  <a:lnTo>
                    <a:pt x="184" y="0"/>
                  </a:lnTo>
                  <a:lnTo>
                    <a:pt x="101" y="104"/>
                  </a:lnTo>
                  <a:lnTo>
                    <a:pt x="195" y="240"/>
                  </a:lnTo>
                  <a:lnTo>
                    <a:pt x="154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6" name="Freeform 67"/>
            <p:cNvSpPr>
              <a:spLocks noEditPoints="1"/>
            </p:cNvSpPr>
            <p:nvPr/>
          </p:nvSpPr>
          <p:spPr bwMode="auto">
            <a:xfrm>
              <a:off x="5208" y="3086"/>
              <a:ext cx="52" cy="73"/>
            </a:xfrm>
            <a:custGeom>
              <a:avLst/>
              <a:gdLst>
                <a:gd name="T0" fmla="*/ 185 w 228"/>
                <a:gd name="T1" fmla="*/ 315 h 315"/>
                <a:gd name="T2" fmla="*/ 166 w 228"/>
                <a:gd name="T3" fmla="*/ 265 h 315"/>
                <a:gd name="T4" fmla="*/ 63 w 228"/>
                <a:gd name="T5" fmla="*/ 265 h 315"/>
                <a:gd name="T6" fmla="*/ 43 w 228"/>
                <a:gd name="T7" fmla="*/ 315 h 315"/>
                <a:gd name="T8" fmla="*/ 0 w 228"/>
                <a:gd name="T9" fmla="*/ 315 h 315"/>
                <a:gd name="T10" fmla="*/ 113 w 228"/>
                <a:gd name="T11" fmla="*/ 72 h 315"/>
                <a:gd name="T12" fmla="*/ 123 w 228"/>
                <a:gd name="T13" fmla="*/ 72 h 315"/>
                <a:gd name="T14" fmla="*/ 228 w 228"/>
                <a:gd name="T15" fmla="*/ 315 h 315"/>
                <a:gd name="T16" fmla="*/ 185 w 228"/>
                <a:gd name="T17" fmla="*/ 315 h 315"/>
                <a:gd name="T18" fmla="*/ 116 w 228"/>
                <a:gd name="T19" fmla="*/ 135 h 315"/>
                <a:gd name="T20" fmla="*/ 73 w 228"/>
                <a:gd name="T21" fmla="*/ 240 h 315"/>
                <a:gd name="T22" fmla="*/ 156 w 228"/>
                <a:gd name="T23" fmla="*/ 240 h 315"/>
                <a:gd name="T24" fmla="*/ 116 w 228"/>
                <a:gd name="T25" fmla="*/ 135 h 315"/>
                <a:gd name="T26" fmla="*/ 162 w 228"/>
                <a:gd name="T27" fmla="*/ 0 h 315"/>
                <a:gd name="T28" fmla="*/ 119 w 228"/>
                <a:gd name="T29" fmla="*/ 55 h 315"/>
                <a:gd name="T30" fmla="*/ 93 w 228"/>
                <a:gd name="T31" fmla="*/ 55 h 315"/>
                <a:gd name="T32" fmla="*/ 125 w 228"/>
                <a:gd name="T33" fmla="*/ 0 h 315"/>
                <a:gd name="T34" fmla="*/ 162 w 228"/>
                <a:gd name="T3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8" h="315">
                  <a:moveTo>
                    <a:pt x="185" y="315"/>
                  </a:moveTo>
                  <a:lnTo>
                    <a:pt x="166" y="265"/>
                  </a:lnTo>
                  <a:lnTo>
                    <a:pt x="63" y="265"/>
                  </a:lnTo>
                  <a:lnTo>
                    <a:pt x="43" y="315"/>
                  </a:lnTo>
                  <a:lnTo>
                    <a:pt x="0" y="315"/>
                  </a:lnTo>
                  <a:lnTo>
                    <a:pt x="113" y="72"/>
                  </a:lnTo>
                  <a:lnTo>
                    <a:pt x="123" y="72"/>
                  </a:lnTo>
                  <a:lnTo>
                    <a:pt x="228" y="315"/>
                  </a:lnTo>
                  <a:lnTo>
                    <a:pt x="185" y="315"/>
                  </a:lnTo>
                  <a:close/>
                  <a:moveTo>
                    <a:pt x="116" y="135"/>
                  </a:moveTo>
                  <a:lnTo>
                    <a:pt x="73" y="240"/>
                  </a:lnTo>
                  <a:lnTo>
                    <a:pt x="156" y="240"/>
                  </a:lnTo>
                  <a:lnTo>
                    <a:pt x="116" y="135"/>
                  </a:lnTo>
                  <a:close/>
                  <a:moveTo>
                    <a:pt x="162" y="0"/>
                  </a:moveTo>
                  <a:lnTo>
                    <a:pt x="119" y="55"/>
                  </a:lnTo>
                  <a:lnTo>
                    <a:pt x="93" y="55"/>
                  </a:lnTo>
                  <a:lnTo>
                    <a:pt x="125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7" name="Freeform 68"/>
            <p:cNvSpPr>
              <a:spLocks/>
            </p:cNvSpPr>
            <p:nvPr/>
          </p:nvSpPr>
          <p:spPr bwMode="auto">
            <a:xfrm>
              <a:off x="5294" y="3103"/>
              <a:ext cx="44" cy="57"/>
            </a:xfrm>
            <a:custGeom>
              <a:avLst/>
              <a:gdLst>
                <a:gd name="T0" fmla="*/ 0 w 194"/>
                <a:gd name="T1" fmla="*/ 0 h 244"/>
                <a:gd name="T2" fmla="*/ 38 w 194"/>
                <a:gd name="T3" fmla="*/ 0 h 244"/>
                <a:gd name="T4" fmla="*/ 38 w 194"/>
                <a:gd name="T5" fmla="*/ 164 h 244"/>
                <a:gd name="T6" fmla="*/ 54 w 194"/>
                <a:gd name="T7" fmla="*/ 201 h 244"/>
                <a:gd name="T8" fmla="*/ 96 w 194"/>
                <a:gd name="T9" fmla="*/ 215 h 244"/>
                <a:gd name="T10" fmla="*/ 140 w 194"/>
                <a:gd name="T11" fmla="*/ 201 h 244"/>
                <a:gd name="T12" fmla="*/ 156 w 194"/>
                <a:gd name="T13" fmla="*/ 164 h 244"/>
                <a:gd name="T14" fmla="*/ 156 w 194"/>
                <a:gd name="T15" fmla="*/ 0 h 244"/>
                <a:gd name="T16" fmla="*/ 194 w 194"/>
                <a:gd name="T17" fmla="*/ 0 h 244"/>
                <a:gd name="T18" fmla="*/ 194 w 194"/>
                <a:gd name="T19" fmla="*/ 167 h 244"/>
                <a:gd name="T20" fmla="*/ 168 w 194"/>
                <a:gd name="T21" fmla="*/ 224 h 244"/>
                <a:gd name="T22" fmla="*/ 97 w 194"/>
                <a:gd name="T23" fmla="*/ 244 h 244"/>
                <a:gd name="T24" fmla="*/ 25 w 194"/>
                <a:gd name="T25" fmla="*/ 224 h 244"/>
                <a:gd name="T26" fmla="*/ 0 w 194"/>
                <a:gd name="T27" fmla="*/ 167 h 244"/>
                <a:gd name="T28" fmla="*/ 0 w 194"/>
                <a:gd name="T2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244">
                  <a:moveTo>
                    <a:pt x="0" y="0"/>
                  </a:moveTo>
                  <a:lnTo>
                    <a:pt x="38" y="0"/>
                  </a:lnTo>
                  <a:lnTo>
                    <a:pt x="38" y="164"/>
                  </a:lnTo>
                  <a:cubicBezTo>
                    <a:pt x="38" y="179"/>
                    <a:pt x="43" y="191"/>
                    <a:pt x="54" y="201"/>
                  </a:cubicBezTo>
                  <a:cubicBezTo>
                    <a:pt x="64" y="210"/>
                    <a:pt x="79" y="215"/>
                    <a:pt x="96" y="215"/>
                  </a:cubicBezTo>
                  <a:cubicBezTo>
                    <a:pt x="115" y="215"/>
                    <a:pt x="130" y="210"/>
                    <a:pt x="140" y="201"/>
                  </a:cubicBezTo>
                  <a:cubicBezTo>
                    <a:pt x="151" y="192"/>
                    <a:pt x="156" y="179"/>
                    <a:pt x="156" y="164"/>
                  </a:cubicBezTo>
                  <a:lnTo>
                    <a:pt x="156" y="0"/>
                  </a:lnTo>
                  <a:lnTo>
                    <a:pt x="194" y="0"/>
                  </a:lnTo>
                  <a:lnTo>
                    <a:pt x="194" y="167"/>
                  </a:lnTo>
                  <a:cubicBezTo>
                    <a:pt x="194" y="191"/>
                    <a:pt x="186" y="210"/>
                    <a:pt x="168" y="224"/>
                  </a:cubicBezTo>
                  <a:cubicBezTo>
                    <a:pt x="151" y="238"/>
                    <a:pt x="127" y="244"/>
                    <a:pt x="97" y="244"/>
                  </a:cubicBezTo>
                  <a:cubicBezTo>
                    <a:pt x="66" y="244"/>
                    <a:pt x="42" y="238"/>
                    <a:pt x="25" y="224"/>
                  </a:cubicBezTo>
                  <a:cubicBezTo>
                    <a:pt x="8" y="211"/>
                    <a:pt x="0" y="192"/>
                    <a:pt x="0" y="1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8" name="Freeform 69"/>
            <p:cNvSpPr>
              <a:spLocks/>
            </p:cNvSpPr>
            <p:nvPr/>
          </p:nvSpPr>
          <p:spPr bwMode="auto">
            <a:xfrm>
              <a:off x="5351" y="3103"/>
              <a:ext cx="44" cy="57"/>
            </a:xfrm>
            <a:custGeom>
              <a:avLst/>
              <a:gdLst>
                <a:gd name="T0" fmla="*/ 180 w 191"/>
                <a:gd name="T1" fmla="*/ 244 h 244"/>
                <a:gd name="T2" fmla="*/ 36 w 191"/>
                <a:gd name="T3" fmla="*/ 68 h 244"/>
                <a:gd name="T4" fmla="*/ 36 w 191"/>
                <a:gd name="T5" fmla="*/ 240 h 244"/>
                <a:gd name="T6" fmla="*/ 0 w 191"/>
                <a:gd name="T7" fmla="*/ 240 h 244"/>
                <a:gd name="T8" fmla="*/ 0 w 191"/>
                <a:gd name="T9" fmla="*/ 0 h 244"/>
                <a:gd name="T10" fmla="*/ 15 w 191"/>
                <a:gd name="T11" fmla="*/ 0 h 244"/>
                <a:gd name="T12" fmla="*/ 155 w 191"/>
                <a:gd name="T13" fmla="*/ 166 h 244"/>
                <a:gd name="T14" fmla="*/ 155 w 191"/>
                <a:gd name="T15" fmla="*/ 0 h 244"/>
                <a:gd name="T16" fmla="*/ 191 w 191"/>
                <a:gd name="T17" fmla="*/ 0 h 244"/>
                <a:gd name="T18" fmla="*/ 191 w 191"/>
                <a:gd name="T19" fmla="*/ 244 h 244"/>
                <a:gd name="T20" fmla="*/ 180 w 191"/>
                <a:gd name="T21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244">
                  <a:moveTo>
                    <a:pt x="180" y="244"/>
                  </a:moveTo>
                  <a:lnTo>
                    <a:pt x="36" y="68"/>
                  </a:lnTo>
                  <a:lnTo>
                    <a:pt x="36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5" y="166"/>
                  </a:lnTo>
                  <a:lnTo>
                    <a:pt x="155" y="0"/>
                  </a:lnTo>
                  <a:lnTo>
                    <a:pt x="191" y="0"/>
                  </a:lnTo>
                  <a:lnTo>
                    <a:pt x="191" y="244"/>
                  </a:lnTo>
                  <a:lnTo>
                    <a:pt x="180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79" name="Rectangle 70"/>
            <p:cNvSpPr>
              <a:spLocks noChangeArrowheads="1"/>
            </p:cNvSpPr>
            <p:nvPr/>
          </p:nvSpPr>
          <p:spPr bwMode="auto">
            <a:xfrm>
              <a:off x="5410" y="3103"/>
              <a:ext cx="8" cy="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0" name="Freeform 71"/>
            <p:cNvSpPr>
              <a:spLocks/>
            </p:cNvSpPr>
            <p:nvPr/>
          </p:nvSpPr>
          <p:spPr bwMode="auto">
            <a:xfrm>
              <a:off x="5433" y="3103"/>
              <a:ext cx="38" cy="56"/>
            </a:xfrm>
            <a:custGeom>
              <a:avLst/>
              <a:gdLst>
                <a:gd name="T0" fmla="*/ 38 w 166"/>
                <a:gd name="T1" fmla="*/ 29 h 240"/>
                <a:gd name="T2" fmla="*/ 38 w 166"/>
                <a:gd name="T3" fmla="*/ 96 h 240"/>
                <a:gd name="T4" fmla="*/ 129 w 166"/>
                <a:gd name="T5" fmla="*/ 96 h 240"/>
                <a:gd name="T6" fmla="*/ 129 w 166"/>
                <a:gd name="T7" fmla="*/ 124 h 240"/>
                <a:gd name="T8" fmla="*/ 38 w 166"/>
                <a:gd name="T9" fmla="*/ 124 h 240"/>
                <a:gd name="T10" fmla="*/ 38 w 166"/>
                <a:gd name="T11" fmla="*/ 211 h 240"/>
                <a:gd name="T12" fmla="*/ 164 w 166"/>
                <a:gd name="T13" fmla="*/ 211 h 240"/>
                <a:gd name="T14" fmla="*/ 164 w 166"/>
                <a:gd name="T15" fmla="*/ 240 h 240"/>
                <a:gd name="T16" fmla="*/ 0 w 166"/>
                <a:gd name="T17" fmla="*/ 240 h 240"/>
                <a:gd name="T18" fmla="*/ 0 w 166"/>
                <a:gd name="T19" fmla="*/ 0 h 240"/>
                <a:gd name="T20" fmla="*/ 166 w 166"/>
                <a:gd name="T21" fmla="*/ 0 h 240"/>
                <a:gd name="T22" fmla="*/ 166 w 166"/>
                <a:gd name="T23" fmla="*/ 29 h 240"/>
                <a:gd name="T24" fmla="*/ 38 w 166"/>
                <a:gd name="T25" fmla="*/ 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40">
                  <a:moveTo>
                    <a:pt x="38" y="29"/>
                  </a:moveTo>
                  <a:lnTo>
                    <a:pt x="38" y="96"/>
                  </a:lnTo>
                  <a:lnTo>
                    <a:pt x="129" y="96"/>
                  </a:lnTo>
                  <a:lnTo>
                    <a:pt x="129" y="124"/>
                  </a:lnTo>
                  <a:lnTo>
                    <a:pt x="38" y="124"/>
                  </a:lnTo>
                  <a:lnTo>
                    <a:pt x="38" y="211"/>
                  </a:lnTo>
                  <a:lnTo>
                    <a:pt x="164" y="211"/>
                  </a:lnTo>
                  <a:lnTo>
                    <a:pt x="164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29"/>
                  </a:lnTo>
                  <a:lnTo>
                    <a:pt x="3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1" name="Freeform 72"/>
            <p:cNvSpPr>
              <a:spLocks/>
            </p:cNvSpPr>
            <p:nvPr/>
          </p:nvSpPr>
          <p:spPr bwMode="auto">
            <a:xfrm>
              <a:off x="4859" y="3198"/>
              <a:ext cx="32" cy="56"/>
            </a:xfrm>
            <a:custGeom>
              <a:avLst/>
              <a:gdLst>
                <a:gd name="T0" fmla="*/ 33 w 143"/>
                <a:gd name="T1" fmla="*/ 29 h 240"/>
                <a:gd name="T2" fmla="*/ 33 w 143"/>
                <a:gd name="T3" fmla="*/ 96 h 240"/>
                <a:gd name="T4" fmla="*/ 112 w 143"/>
                <a:gd name="T5" fmla="*/ 96 h 240"/>
                <a:gd name="T6" fmla="*/ 112 w 143"/>
                <a:gd name="T7" fmla="*/ 124 h 240"/>
                <a:gd name="T8" fmla="*/ 33 w 143"/>
                <a:gd name="T9" fmla="*/ 124 h 240"/>
                <a:gd name="T10" fmla="*/ 33 w 143"/>
                <a:gd name="T11" fmla="*/ 211 h 240"/>
                <a:gd name="T12" fmla="*/ 142 w 143"/>
                <a:gd name="T13" fmla="*/ 211 h 240"/>
                <a:gd name="T14" fmla="*/ 142 w 143"/>
                <a:gd name="T15" fmla="*/ 240 h 240"/>
                <a:gd name="T16" fmla="*/ 0 w 143"/>
                <a:gd name="T17" fmla="*/ 240 h 240"/>
                <a:gd name="T18" fmla="*/ 0 w 143"/>
                <a:gd name="T19" fmla="*/ 0 h 240"/>
                <a:gd name="T20" fmla="*/ 143 w 143"/>
                <a:gd name="T21" fmla="*/ 0 h 240"/>
                <a:gd name="T22" fmla="*/ 143 w 143"/>
                <a:gd name="T23" fmla="*/ 29 h 240"/>
                <a:gd name="T24" fmla="*/ 33 w 143"/>
                <a:gd name="T25" fmla="*/ 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240">
                  <a:moveTo>
                    <a:pt x="33" y="29"/>
                  </a:moveTo>
                  <a:lnTo>
                    <a:pt x="33" y="96"/>
                  </a:lnTo>
                  <a:lnTo>
                    <a:pt x="112" y="96"/>
                  </a:lnTo>
                  <a:lnTo>
                    <a:pt x="112" y="124"/>
                  </a:lnTo>
                  <a:lnTo>
                    <a:pt x="33" y="124"/>
                  </a:lnTo>
                  <a:lnTo>
                    <a:pt x="33" y="211"/>
                  </a:lnTo>
                  <a:lnTo>
                    <a:pt x="142" y="211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43" y="29"/>
                  </a:lnTo>
                  <a:lnTo>
                    <a:pt x="3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2" name="Freeform 73"/>
            <p:cNvSpPr>
              <a:spLocks/>
            </p:cNvSpPr>
            <p:nvPr/>
          </p:nvSpPr>
          <p:spPr bwMode="auto">
            <a:xfrm>
              <a:off x="4894" y="3213"/>
              <a:ext cx="36" cy="42"/>
            </a:xfrm>
            <a:custGeom>
              <a:avLst/>
              <a:gdLst>
                <a:gd name="T0" fmla="*/ 83 w 160"/>
                <a:gd name="T1" fmla="*/ 180 h 180"/>
                <a:gd name="T2" fmla="*/ 75 w 160"/>
                <a:gd name="T3" fmla="*/ 180 h 180"/>
                <a:gd name="T4" fmla="*/ 0 w 160"/>
                <a:gd name="T5" fmla="*/ 0 h 180"/>
                <a:gd name="T6" fmla="*/ 34 w 160"/>
                <a:gd name="T7" fmla="*/ 0 h 180"/>
                <a:gd name="T8" fmla="*/ 80 w 160"/>
                <a:gd name="T9" fmla="*/ 123 h 180"/>
                <a:gd name="T10" fmla="*/ 128 w 160"/>
                <a:gd name="T11" fmla="*/ 0 h 180"/>
                <a:gd name="T12" fmla="*/ 160 w 160"/>
                <a:gd name="T13" fmla="*/ 0 h 180"/>
                <a:gd name="T14" fmla="*/ 83 w 160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80">
                  <a:moveTo>
                    <a:pt x="83" y="180"/>
                  </a:moveTo>
                  <a:lnTo>
                    <a:pt x="75" y="180"/>
                  </a:lnTo>
                  <a:lnTo>
                    <a:pt x="0" y="0"/>
                  </a:lnTo>
                  <a:lnTo>
                    <a:pt x="34" y="0"/>
                  </a:lnTo>
                  <a:lnTo>
                    <a:pt x="80" y="123"/>
                  </a:lnTo>
                  <a:lnTo>
                    <a:pt x="128" y="0"/>
                  </a:lnTo>
                  <a:lnTo>
                    <a:pt x="160" y="0"/>
                  </a:lnTo>
                  <a:lnTo>
                    <a:pt x="83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3" name="Freeform 74"/>
            <p:cNvSpPr>
              <a:spLocks/>
            </p:cNvSpPr>
            <p:nvPr/>
          </p:nvSpPr>
          <p:spPr bwMode="auto">
            <a:xfrm>
              <a:off x="4935" y="3212"/>
              <a:ext cx="24" cy="42"/>
            </a:xfrm>
            <a:custGeom>
              <a:avLst/>
              <a:gdLst>
                <a:gd name="T0" fmla="*/ 93 w 106"/>
                <a:gd name="T1" fmla="*/ 34 h 179"/>
                <a:gd name="T2" fmla="*/ 72 w 106"/>
                <a:gd name="T3" fmla="*/ 27 h 179"/>
                <a:gd name="T4" fmla="*/ 43 w 106"/>
                <a:gd name="T5" fmla="*/ 42 h 179"/>
                <a:gd name="T6" fmla="*/ 31 w 106"/>
                <a:gd name="T7" fmla="*/ 79 h 179"/>
                <a:gd name="T8" fmla="*/ 31 w 106"/>
                <a:gd name="T9" fmla="*/ 179 h 179"/>
                <a:gd name="T10" fmla="*/ 0 w 106"/>
                <a:gd name="T11" fmla="*/ 179 h 179"/>
                <a:gd name="T12" fmla="*/ 0 w 106"/>
                <a:gd name="T13" fmla="*/ 4 h 179"/>
                <a:gd name="T14" fmla="*/ 31 w 106"/>
                <a:gd name="T15" fmla="*/ 4 h 179"/>
                <a:gd name="T16" fmla="*/ 31 w 106"/>
                <a:gd name="T17" fmla="*/ 32 h 179"/>
                <a:gd name="T18" fmla="*/ 82 w 106"/>
                <a:gd name="T19" fmla="*/ 0 h 179"/>
                <a:gd name="T20" fmla="*/ 106 w 106"/>
                <a:gd name="T21" fmla="*/ 3 h 179"/>
                <a:gd name="T22" fmla="*/ 93 w 106"/>
                <a:gd name="T23" fmla="*/ 3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79">
                  <a:moveTo>
                    <a:pt x="93" y="34"/>
                  </a:moveTo>
                  <a:cubicBezTo>
                    <a:pt x="86" y="29"/>
                    <a:pt x="79" y="27"/>
                    <a:pt x="72" y="27"/>
                  </a:cubicBezTo>
                  <a:cubicBezTo>
                    <a:pt x="61" y="27"/>
                    <a:pt x="51" y="32"/>
                    <a:pt x="43" y="42"/>
                  </a:cubicBezTo>
                  <a:cubicBezTo>
                    <a:pt x="35" y="52"/>
                    <a:pt x="31" y="64"/>
                    <a:pt x="31" y="79"/>
                  </a:cubicBezTo>
                  <a:lnTo>
                    <a:pt x="31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32"/>
                  </a:lnTo>
                  <a:cubicBezTo>
                    <a:pt x="42" y="11"/>
                    <a:pt x="59" y="0"/>
                    <a:pt x="82" y="0"/>
                  </a:cubicBezTo>
                  <a:cubicBezTo>
                    <a:pt x="87" y="0"/>
                    <a:pt x="95" y="1"/>
                    <a:pt x="106" y="3"/>
                  </a:cubicBezTo>
                  <a:lnTo>
                    <a:pt x="9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4" name="Freeform 75"/>
            <p:cNvSpPr>
              <a:spLocks noEditPoints="1"/>
            </p:cNvSpPr>
            <p:nvPr/>
          </p:nvSpPr>
          <p:spPr bwMode="auto">
            <a:xfrm>
              <a:off x="4961" y="3212"/>
              <a:ext cx="36" cy="43"/>
            </a:xfrm>
            <a:custGeom>
              <a:avLst/>
              <a:gdLst>
                <a:gd name="T0" fmla="*/ 0 w 159"/>
                <a:gd name="T1" fmla="*/ 91 h 183"/>
                <a:gd name="T2" fmla="*/ 22 w 159"/>
                <a:gd name="T3" fmla="*/ 25 h 183"/>
                <a:gd name="T4" fmla="*/ 80 w 159"/>
                <a:gd name="T5" fmla="*/ 0 h 183"/>
                <a:gd name="T6" fmla="*/ 138 w 159"/>
                <a:gd name="T7" fmla="*/ 24 h 183"/>
                <a:gd name="T8" fmla="*/ 159 w 159"/>
                <a:gd name="T9" fmla="*/ 91 h 183"/>
                <a:gd name="T10" fmla="*/ 138 w 159"/>
                <a:gd name="T11" fmla="*/ 158 h 183"/>
                <a:gd name="T12" fmla="*/ 80 w 159"/>
                <a:gd name="T13" fmla="*/ 183 h 183"/>
                <a:gd name="T14" fmla="*/ 21 w 159"/>
                <a:gd name="T15" fmla="*/ 158 h 183"/>
                <a:gd name="T16" fmla="*/ 0 w 159"/>
                <a:gd name="T17" fmla="*/ 91 h 183"/>
                <a:gd name="T18" fmla="*/ 33 w 159"/>
                <a:gd name="T19" fmla="*/ 91 h 183"/>
                <a:gd name="T20" fmla="*/ 80 w 159"/>
                <a:gd name="T21" fmla="*/ 157 h 183"/>
                <a:gd name="T22" fmla="*/ 114 w 159"/>
                <a:gd name="T23" fmla="*/ 140 h 183"/>
                <a:gd name="T24" fmla="*/ 126 w 159"/>
                <a:gd name="T25" fmla="*/ 91 h 183"/>
                <a:gd name="T26" fmla="*/ 80 w 159"/>
                <a:gd name="T27" fmla="*/ 26 h 183"/>
                <a:gd name="T28" fmla="*/ 45 w 159"/>
                <a:gd name="T29" fmla="*/ 43 h 183"/>
                <a:gd name="T30" fmla="*/ 33 w 159"/>
                <a:gd name="T31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183">
                  <a:moveTo>
                    <a:pt x="0" y="91"/>
                  </a:moveTo>
                  <a:cubicBezTo>
                    <a:pt x="0" y="64"/>
                    <a:pt x="7" y="42"/>
                    <a:pt x="22" y="25"/>
                  </a:cubicBezTo>
                  <a:cubicBezTo>
                    <a:pt x="36" y="9"/>
                    <a:pt x="56" y="0"/>
                    <a:pt x="80" y="0"/>
                  </a:cubicBezTo>
                  <a:cubicBezTo>
                    <a:pt x="105" y="0"/>
                    <a:pt x="124" y="8"/>
                    <a:pt x="138" y="24"/>
                  </a:cubicBezTo>
                  <a:cubicBezTo>
                    <a:pt x="152" y="40"/>
                    <a:pt x="159" y="63"/>
                    <a:pt x="159" y="91"/>
                  </a:cubicBezTo>
                  <a:cubicBezTo>
                    <a:pt x="159" y="119"/>
                    <a:pt x="152" y="142"/>
                    <a:pt x="138" y="158"/>
                  </a:cubicBezTo>
                  <a:cubicBezTo>
                    <a:pt x="123" y="175"/>
                    <a:pt x="104" y="183"/>
                    <a:pt x="80" y="183"/>
                  </a:cubicBezTo>
                  <a:cubicBezTo>
                    <a:pt x="55" y="183"/>
                    <a:pt x="35" y="174"/>
                    <a:pt x="21" y="158"/>
                  </a:cubicBezTo>
                  <a:cubicBezTo>
                    <a:pt x="7" y="141"/>
                    <a:pt x="0" y="119"/>
                    <a:pt x="0" y="91"/>
                  </a:cubicBezTo>
                  <a:close/>
                  <a:moveTo>
                    <a:pt x="33" y="91"/>
                  </a:moveTo>
                  <a:cubicBezTo>
                    <a:pt x="33" y="135"/>
                    <a:pt x="48" y="157"/>
                    <a:pt x="80" y="157"/>
                  </a:cubicBezTo>
                  <a:cubicBezTo>
                    <a:pt x="94" y="157"/>
                    <a:pt x="106" y="151"/>
                    <a:pt x="114" y="140"/>
                  </a:cubicBezTo>
                  <a:cubicBezTo>
                    <a:pt x="122" y="128"/>
                    <a:pt x="126" y="112"/>
                    <a:pt x="126" y="91"/>
                  </a:cubicBezTo>
                  <a:cubicBezTo>
                    <a:pt x="126" y="48"/>
                    <a:pt x="111" y="26"/>
                    <a:pt x="80" y="26"/>
                  </a:cubicBezTo>
                  <a:cubicBezTo>
                    <a:pt x="65" y="26"/>
                    <a:pt x="54" y="32"/>
                    <a:pt x="45" y="43"/>
                  </a:cubicBezTo>
                  <a:cubicBezTo>
                    <a:pt x="37" y="55"/>
                    <a:pt x="33" y="71"/>
                    <a:pt x="33" y="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5" name="Freeform 76"/>
            <p:cNvSpPr>
              <a:spLocks noEditPoints="1"/>
            </p:cNvSpPr>
            <p:nvPr/>
          </p:nvSpPr>
          <p:spPr bwMode="auto">
            <a:xfrm>
              <a:off x="5003" y="3212"/>
              <a:ext cx="36" cy="58"/>
            </a:xfrm>
            <a:custGeom>
              <a:avLst/>
              <a:gdLst>
                <a:gd name="T0" fmla="*/ 32 w 154"/>
                <a:gd name="T1" fmla="*/ 170 h 248"/>
                <a:gd name="T2" fmla="*/ 32 w 154"/>
                <a:gd name="T3" fmla="*/ 248 h 248"/>
                <a:gd name="T4" fmla="*/ 0 w 154"/>
                <a:gd name="T5" fmla="*/ 248 h 248"/>
                <a:gd name="T6" fmla="*/ 0 w 154"/>
                <a:gd name="T7" fmla="*/ 4 h 248"/>
                <a:gd name="T8" fmla="*/ 32 w 154"/>
                <a:gd name="T9" fmla="*/ 4 h 248"/>
                <a:gd name="T10" fmla="*/ 32 w 154"/>
                <a:gd name="T11" fmla="*/ 18 h 248"/>
                <a:gd name="T12" fmla="*/ 74 w 154"/>
                <a:gd name="T13" fmla="*/ 0 h 248"/>
                <a:gd name="T14" fmla="*/ 133 w 154"/>
                <a:gd name="T15" fmla="*/ 24 h 248"/>
                <a:gd name="T16" fmla="*/ 154 w 154"/>
                <a:gd name="T17" fmla="*/ 92 h 248"/>
                <a:gd name="T18" fmla="*/ 133 w 154"/>
                <a:gd name="T19" fmla="*/ 157 h 248"/>
                <a:gd name="T20" fmla="*/ 72 w 154"/>
                <a:gd name="T21" fmla="*/ 183 h 248"/>
                <a:gd name="T22" fmla="*/ 48 w 154"/>
                <a:gd name="T23" fmla="*/ 179 h 248"/>
                <a:gd name="T24" fmla="*/ 32 w 154"/>
                <a:gd name="T25" fmla="*/ 170 h 248"/>
                <a:gd name="T26" fmla="*/ 32 w 154"/>
                <a:gd name="T27" fmla="*/ 42 h 248"/>
                <a:gd name="T28" fmla="*/ 32 w 154"/>
                <a:gd name="T29" fmla="*/ 144 h 248"/>
                <a:gd name="T30" fmla="*/ 44 w 154"/>
                <a:gd name="T31" fmla="*/ 152 h 248"/>
                <a:gd name="T32" fmla="*/ 63 w 154"/>
                <a:gd name="T33" fmla="*/ 156 h 248"/>
                <a:gd name="T34" fmla="*/ 121 w 154"/>
                <a:gd name="T35" fmla="*/ 91 h 248"/>
                <a:gd name="T36" fmla="*/ 107 w 154"/>
                <a:gd name="T37" fmla="*/ 42 h 248"/>
                <a:gd name="T38" fmla="*/ 63 w 154"/>
                <a:gd name="T39" fmla="*/ 27 h 248"/>
                <a:gd name="T40" fmla="*/ 47 w 154"/>
                <a:gd name="T41" fmla="*/ 31 h 248"/>
                <a:gd name="T42" fmla="*/ 32 w 154"/>
                <a:gd name="T43" fmla="*/ 4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4" h="248">
                  <a:moveTo>
                    <a:pt x="32" y="170"/>
                  </a:moveTo>
                  <a:lnTo>
                    <a:pt x="32" y="248"/>
                  </a:lnTo>
                  <a:lnTo>
                    <a:pt x="0" y="248"/>
                  </a:lnTo>
                  <a:lnTo>
                    <a:pt x="0" y="4"/>
                  </a:lnTo>
                  <a:lnTo>
                    <a:pt x="32" y="4"/>
                  </a:lnTo>
                  <a:lnTo>
                    <a:pt x="32" y="18"/>
                  </a:lnTo>
                  <a:cubicBezTo>
                    <a:pt x="43" y="6"/>
                    <a:pt x="58" y="0"/>
                    <a:pt x="74" y="0"/>
                  </a:cubicBezTo>
                  <a:cubicBezTo>
                    <a:pt x="99" y="0"/>
                    <a:pt x="119" y="8"/>
                    <a:pt x="133" y="24"/>
                  </a:cubicBezTo>
                  <a:cubicBezTo>
                    <a:pt x="147" y="39"/>
                    <a:pt x="154" y="62"/>
                    <a:pt x="154" y="92"/>
                  </a:cubicBezTo>
                  <a:cubicBezTo>
                    <a:pt x="154" y="119"/>
                    <a:pt x="147" y="140"/>
                    <a:pt x="133" y="157"/>
                  </a:cubicBezTo>
                  <a:cubicBezTo>
                    <a:pt x="119" y="174"/>
                    <a:pt x="98" y="183"/>
                    <a:pt x="72" y="183"/>
                  </a:cubicBezTo>
                  <a:cubicBezTo>
                    <a:pt x="64" y="183"/>
                    <a:pt x="56" y="181"/>
                    <a:pt x="48" y="179"/>
                  </a:cubicBezTo>
                  <a:cubicBezTo>
                    <a:pt x="39" y="176"/>
                    <a:pt x="34" y="173"/>
                    <a:pt x="32" y="170"/>
                  </a:cubicBezTo>
                  <a:close/>
                  <a:moveTo>
                    <a:pt x="32" y="42"/>
                  </a:moveTo>
                  <a:lnTo>
                    <a:pt x="32" y="144"/>
                  </a:lnTo>
                  <a:cubicBezTo>
                    <a:pt x="34" y="147"/>
                    <a:pt x="38" y="150"/>
                    <a:pt x="44" y="152"/>
                  </a:cubicBezTo>
                  <a:cubicBezTo>
                    <a:pt x="50" y="155"/>
                    <a:pt x="57" y="156"/>
                    <a:pt x="63" y="156"/>
                  </a:cubicBezTo>
                  <a:cubicBezTo>
                    <a:pt x="101" y="156"/>
                    <a:pt x="121" y="135"/>
                    <a:pt x="121" y="91"/>
                  </a:cubicBezTo>
                  <a:cubicBezTo>
                    <a:pt x="121" y="69"/>
                    <a:pt x="116" y="52"/>
                    <a:pt x="107" y="42"/>
                  </a:cubicBezTo>
                  <a:cubicBezTo>
                    <a:pt x="98" y="32"/>
                    <a:pt x="83" y="27"/>
                    <a:pt x="63" y="27"/>
                  </a:cubicBezTo>
                  <a:cubicBezTo>
                    <a:pt x="58" y="27"/>
                    <a:pt x="53" y="28"/>
                    <a:pt x="47" y="31"/>
                  </a:cubicBezTo>
                  <a:cubicBezTo>
                    <a:pt x="40" y="34"/>
                    <a:pt x="35" y="38"/>
                    <a:pt x="32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6" name="Freeform 77"/>
            <p:cNvSpPr>
              <a:spLocks/>
            </p:cNvSpPr>
            <p:nvPr/>
          </p:nvSpPr>
          <p:spPr bwMode="auto">
            <a:xfrm>
              <a:off x="5042" y="3212"/>
              <a:ext cx="27" cy="43"/>
            </a:xfrm>
            <a:custGeom>
              <a:avLst/>
              <a:gdLst>
                <a:gd name="T0" fmla="*/ 0 w 115"/>
                <a:gd name="T1" fmla="*/ 169 h 183"/>
                <a:gd name="T2" fmla="*/ 11 w 115"/>
                <a:gd name="T3" fmla="*/ 139 h 183"/>
                <a:gd name="T4" fmla="*/ 53 w 115"/>
                <a:gd name="T5" fmla="*/ 156 h 183"/>
                <a:gd name="T6" fmla="*/ 82 w 115"/>
                <a:gd name="T7" fmla="*/ 132 h 183"/>
                <a:gd name="T8" fmla="*/ 54 w 115"/>
                <a:gd name="T9" fmla="*/ 102 h 183"/>
                <a:gd name="T10" fmla="*/ 25 w 115"/>
                <a:gd name="T11" fmla="*/ 87 h 183"/>
                <a:gd name="T12" fmla="*/ 12 w 115"/>
                <a:gd name="T13" fmla="*/ 76 h 183"/>
                <a:gd name="T14" fmla="*/ 4 w 115"/>
                <a:gd name="T15" fmla="*/ 62 h 183"/>
                <a:gd name="T16" fmla="*/ 1 w 115"/>
                <a:gd name="T17" fmla="*/ 46 h 183"/>
                <a:gd name="T18" fmla="*/ 17 w 115"/>
                <a:gd name="T19" fmla="*/ 12 h 183"/>
                <a:gd name="T20" fmla="*/ 58 w 115"/>
                <a:gd name="T21" fmla="*/ 0 h 183"/>
                <a:gd name="T22" fmla="*/ 106 w 115"/>
                <a:gd name="T23" fmla="*/ 12 h 183"/>
                <a:gd name="T24" fmla="*/ 98 w 115"/>
                <a:gd name="T25" fmla="*/ 41 h 183"/>
                <a:gd name="T26" fmla="*/ 60 w 115"/>
                <a:gd name="T27" fmla="*/ 27 h 183"/>
                <a:gd name="T28" fmla="*/ 41 w 115"/>
                <a:gd name="T29" fmla="*/ 32 h 183"/>
                <a:gd name="T30" fmla="*/ 34 w 115"/>
                <a:gd name="T31" fmla="*/ 45 h 183"/>
                <a:gd name="T32" fmla="*/ 53 w 115"/>
                <a:gd name="T33" fmla="*/ 71 h 183"/>
                <a:gd name="T34" fmla="*/ 75 w 115"/>
                <a:gd name="T35" fmla="*/ 81 h 183"/>
                <a:gd name="T36" fmla="*/ 105 w 115"/>
                <a:gd name="T37" fmla="*/ 102 h 183"/>
                <a:gd name="T38" fmla="*/ 115 w 115"/>
                <a:gd name="T39" fmla="*/ 132 h 183"/>
                <a:gd name="T40" fmla="*/ 98 w 115"/>
                <a:gd name="T41" fmla="*/ 169 h 183"/>
                <a:gd name="T42" fmla="*/ 52 w 115"/>
                <a:gd name="T43" fmla="*/ 183 h 183"/>
                <a:gd name="T44" fmla="*/ 0 w 115"/>
                <a:gd name="T45" fmla="*/ 16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183">
                  <a:moveTo>
                    <a:pt x="0" y="169"/>
                  </a:moveTo>
                  <a:lnTo>
                    <a:pt x="11" y="139"/>
                  </a:lnTo>
                  <a:cubicBezTo>
                    <a:pt x="28" y="151"/>
                    <a:pt x="42" y="156"/>
                    <a:pt x="53" y="156"/>
                  </a:cubicBezTo>
                  <a:cubicBezTo>
                    <a:pt x="72" y="156"/>
                    <a:pt x="82" y="148"/>
                    <a:pt x="82" y="132"/>
                  </a:cubicBezTo>
                  <a:cubicBezTo>
                    <a:pt x="82" y="121"/>
                    <a:pt x="73" y="111"/>
                    <a:pt x="54" y="102"/>
                  </a:cubicBezTo>
                  <a:cubicBezTo>
                    <a:pt x="40" y="96"/>
                    <a:pt x="30" y="91"/>
                    <a:pt x="25" y="87"/>
                  </a:cubicBezTo>
                  <a:cubicBezTo>
                    <a:pt x="20" y="84"/>
                    <a:pt x="16" y="80"/>
                    <a:pt x="12" y="76"/>
                  </a:cubicBezTo>
                  <a:cubicBezTo>
                    <a:pt x="8" y="71"/>
                    <a:pt x="6" y="67"/>
                    <a:pt x="4" y="62"/>
                  </a:cubicBezTo>
                  <a:cubicBezTo>
                    <a:pt x="2" y="57"/>
                    <a:pt x="1" y="52"/>
                    <a:pt x="1" y="46"/>
                  </a:cubicBezTo>
                  <a:cubicBezTo>
                    <a:pt x="1" y="32"/>
                    <a:pt x="6" y="21"/>
                    <a:pt x="17" y="12"/>
                  </a:cubicBezTo>
                  <a:cubicBezTo>
                    <a:pt x="27" y="4"/>
                    <a:pt x="41" y="0"/>
                    <a:pt x="58" y="0"/>
                  </a:cubicBezTo>
                  <a:cubicBezTo>
                    <a:pt x="71" y="0"/>
                    <a:pt x="87" y="4"/>
                    <a:pt x="106" y="12"/>
                  </a:cubicBezTo>
                  <a:lnTo>
                    <a:pt x="98" y="41"/>
                  </a:lnTo>
                  <a:cubicBezTo>
                    <a:pt x="85" y="31"/>
                    <a:pt x="73" y="27"/>
                    <a:pt x="60" y="27"/>
                  </a:cubicBezTo>
                  <a:cubicBezTo>
                    <a:pt x="53" y="27"/>
                    <a:pt x="47" y="28"/>
                    <a:pt x="41" y="32"/>
                  </a:cubicBezTo>
                  <a:cubicBezTo>
                    <a:pt x="36" y="35"/>
                    <a:pt x="34" y="40"/>
                    <a:pt x="34" y="45"/>
                  </a:cubicBezTo>
                  <a:cubicBezTo>
                    <a:pt x="34" y="56"/>
                    <a:pt x="40" y="65"/>
                    <a:pt x="53" y="71"/>
                  </a:cubicBezTo>
                  <a:lnTo>
                    <a:pt x="75" y="81"/>
                  </a:lnTo>
                  <a:cubicBezTo>
                    <a:pt x="89" y="87"/>
                    <a:pt x="99" y="94"/>
                    <a:pt x="105" y="102"/>
                  </a:cubicBezTo>
                  <a:cubicBezTo>
                    <a:pt x="112" y="110"/>
                    <a:pt x="115" y="120"/>
                    <a:pt x="115" y="132"/>
                  </a:cubicBezTo>
                  <a:cubicBezTo>
                    <a:pt x="115" y="148"/>
                    <a:pt x="109" y="160"/>
                    <a:pt x="98" y="169"/>
                  </a:cubicBezTo>
                  <a:cubicBezTo>
                    <a:pt x="87" y="178"/>
                    <a:pt x="72" y="183"/>
                    <a:pt x="52" y="183"/>
                  </a:cubicBezTo>
                  <a:cubicBezTo>
                    <a:pt x="34" y="183"/>
                    <a:pt x="16" y="178"/>
                    <a:pt x="0" y="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7" name="Freeform 78"/>
            <p:cNvSpPr>
              <a:spLocks/>
            </p:cNvSpPr>
            <p:nvPr/>
          </p:nvSpPr>
          <p:spPr bwMode="auto">
            <a:xfrm>
              <a:off x="5075" y="3196"/>
              <a:ext cx="34" cy="58"/>
            </a:xfrm>
            <a:custGeom>
              <a:avLst/>
              <a:gdLst>
                <a:gd name="T0" fmla="*/ 114 w 147"/>
                <a:gd name="T1" fmla="*/ 248 h 248"/>
                <a:gd name="T2" fmla="*/ 58 w 147"/>
                <a:gd name="T3" fmla="*/ 160 h 248"/>
                <a:gd name="T4" fmla="*/ 31 w 147"/>
                <a:gd name="T5" fmla="*/ 189 h 248"/>
                <a:gd name="T6" fmla="*/ 31 w 147"/>
                <a:gd name="T7" fmla="*/ 248 h 248"/>
                <a:gd name="T8" fmla="*/ 0 w 147"/>
                <a:gd name="T9" fmla="*/ 248 h 248"/>
                <a:gd name="T10" fmla="*/ 0 w 147"/>
                <a:gd name="T11" fmla="*/ 0 h 248"/>
                <a:gd name="T12" fmla="*/ 31 w 147"/>
                <a:gd name="T13" fmla="*/ 0 h 248"/>
                <a:gd name="T14" fmla="*/ 31 w 147"/>
                <a:gd name="T15" fmla="*/ 154 h 248"/>
                <a:gd name="T16" fmla="*/ 99 w 147"/>
                <a:gd name="T17" fmla="*/ 73 h 248"/>
                <a:gd name="T18" fmla="*/ 135 w 147"/>
                <a:gd name="T19" fmla="*/ 73 h 248"/>
                <a:gd name="T20" fmla="*/ 79 w 147"/>
                <a:gd name="T21" fmla="*/ 139 h 248"/>
                <a:gd name="T22" fmla="*/ 147 w 147"/>
                <a:gd name="T23" fmla="*/ 248 h 248"/>
                <a:gd name="T24" fmla="*/ 114 w 147"/>
                <a:gd name="T2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248">
                  <a:moveTo>
                    <a:pt x="114" y="248"/>
                  </a:moveTo>
                  <a:lnTo>
                    <a:pt x="58" y="160"/>
                  </a:lnTo>
                  <a:lnTo>
                    <a:pt x="31" y="189"/>
                  </a:lnTo>
                  <a:lnTo>
                    <a:pt x="31" y="248"/>
                  </a:lnTo>
                  <a:lnTo>
                    <a:pt x="0" y="248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54"/>
                  </a:lnTo>
                  <a:lnTo>
                    <a:pt x="99" y="73"/>
                  </a:lnTo>
                  <a:lnTo>
                    <a:pt x="135" y="73"/>
                  </a:lnTo>
                  <a:lnTo>
                    <a:pt x="79" y="139"/>
                  </a:lnTo>
                  <a:lnTo>
                    <a:pt x="147" y="248"/>
                  </a:lnTo>
                  <a:lnTo>
                    <a:pt x="114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8" name="Freeform 79"/>
            <p:cNvSpPr>
              <a:spLocks noEditPoints="1"/>
            </p:cNvSpPr>
            <p:nvPr/>
          </p:nvSpPr>
          <p:spPr bwMode="auto">
            <a:xfrm>
              <a:off x="5110" y="3192"/>
              <a:ext cx="37" cy="63"/>
            </a:xfrm>
            <a:custGeom>
              <a:avLst/>
              <a:gdLst>
                <a:gd name="T0" fmla="*/ 159 w 162"/>
                <a:gd name="T1" fmla="*/ 181 h 269"/>
                <a:gd name="T2" fmla="*/ 33 w 162"/>
                <a:gd name="T3" fmla="*/ 181 h 269"/>
                <a:gd name="T4" fmla="*/ 49 w 162"/>
                <a:gd name="T5" fmla="*/ 228 h 269"/>
                <a:gd name="T6" fmla="*/ 88 w 162"/>
                <a:gd name="T7" fmla="*/ 242 h 269"/>
                <a:gd name="T8" fmla="*/ 133 w 162"/>
                <a:gd name="T9" fmla="*/ 227 h 269"/>
                <a:gd name="T10" fmla="*/ 146 w 162"/>
                <a:gd name="T11" fmla="*/ 249 h 269"/>
                <a:gd name="T12" fmla="*/ 124 w 162"/>
                <a:gd name="T13" fmla="*/ 262 h 269"/>
                <a:gd name="T14" fmla="*/ 82 w 162"/>
                <a:gd name="T15" fmla="*/ 269 h 269"/>
                <a:gd name="T16" fmla="*/ 25 w 162"/>
                <a:gd name="T17" fmla="*/ 246 h 269"/>
                <a:gd name="T18" fmla="*/ 0 w 162"/>
                <a:gd name="T19" fmla="*/ 180 h 269"/>
                <a:gd name="T20" fmla="*/ 26 w 162"/>
                <a:gd name="T21" fmla="*/ 110 h 269"/>
                <a:gd name="T22" fmla="*/ 82 w 162"/>
                <a:gd name="T23" fmla="*/ 86 h 269"/>
                <a:gd name="T24" fmla="*/ 141 w 162"/>
                <a:gd name="T25" fmla="*/ 108 h 269"/>
                <a:gd name="T26" fmla="*/ 162 w 162"/>
                <a:gd name="T27" fmla="*/ 161 h 269"/>
                <a:gd name="T28" fmla="*/ 159 w 162"/>
                <a:gd name="T29" fmla="*/ 181 h 269"/>
                <a:gd name="T30" fmla="*/ 84 w 162"/>
                <a:gd name="T31" fmla="*/ 113 h 269"/>
                <a:gd name="T32" fmla="*/ 49 w 162"/>
                <a:gd name="T33" fmla="*/ 126 h 269"/>
                <a:gd name="T34" fmla="*/ 33 w 162"/>
                <a:gd name="T35" fmla="*/ 158 h 269"/>
                <a:gd name="T36" fmla="*/ 131 w 162"/>
                <a:gd name="T37" fmla="*/ 158 h 269"/>
                <a:gd name="T38" fmla="*/ 119 w 162"/>
                <a:gd name="T39" fmla="*/ 126 h 269"/>
                <a:gd name="T40" fmla="*/ 84 w 162"/>
                <a:gd name="T41" fmla="*/ 113 h 269"/>
                <a:gd name="T42" fmla="*/ 124 w 162"/>
                <a:gd name="T43" fmla="*/ 0 h 269"/>
                <a:gd name="T44" fmla="*/ 87 w 162"/>
                <a:gd name="T45" fmla="*/ 54 h 269"/>
                <a:gd name="T46" fmla="*/ 64 w 162"/>
                <a:gd name="T47" fmla="*/ 54 h 269"/>
                <a:gd name="T48" fmla="*/ 92 w 162"/>
                <a:gd name="T49" fmla="*/ 0 h 269"/>
                <a:gd name="T50" fmla="*/ 124 w 162"/>
                <a:gd name="T5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2" h="269">
                  <a:moveTo>
                    <a:pt x="159" y="181"/>
                  </a:moveTo>
                  <a:lnTo>
                    <a:pt x="33" y="181"/>
                  </a:lnTo>
                  <a:cubicBezTo>
                    <a:pt x="33" y="201"/>
                    <a:pt x="38" y="217"/>
                    <a:pt x="49" y="228"/>
                  </a:cubicBezTo>
                  <a:cubicBezTo>
                    <a:pt x="59" y="238"/>
                    <a:pt x="72" y="242"/>
                    <a:pt x="88" y="242"/>
                  </a:cubicBezTo>
                  <a:cubicBezTo>
                    <a:pt x="106" y="242"/>
                    <a:pt x="121" y="237"/>
                    <a:pt x="133" y="227"/>
                  </a:cubicBezTo>
                  <a:lnTo>
                    <a:pt x="146" y="249"/>
                  </a:lnTo>
                  <a:cubicBezTo>
                    <a:pt x="141" y="254"/>
                    <a:pt x="133" y="258"/>
                    <a:pt x="124" y="262"/>
                  </a:cubicBezTo>
                  <a:cubicBezTo>
                    <a:pt x="111" y="266"/>
                    <a:pt x="97" y="269"/>
                    <a:pt x="82" y="269"/>
                  </a:cubicBezTo>
                  <a:cubicBezTo>
                    <a:pt x="60" y="269"/>
                    <a:pt x="41" y="261"/>
                    <a:pt x="25" y="246"/>
                  </a:cubicBezTo>
                  <a:cubicBezTo>
                    <a:pt x="8" y="230"/>
                    <a:pt x="0" y="207"/>
                    <a:pt x="0" y="180"/>
                  </a:cubicBezTo>
                  <a:cubicBezTo>
                    <a:pt x="0" y="151"/>
                    <a:pt x="9" y="127"/>
                    <a:pt x="26" y="110"/>
                  </a:cubicBezTo>
                  <a:cubicBezTo>
                    <a:pt x="42" y="94"/>
                    <a:pt x="61" y="86"/>
                    <a:pt x="82" y="86"/>
                  </a:cubicBezTo>
                  <a:cubicBezTo>
                    <a:pt x="107" y="86"/>
                    <a:pt x="127" y="93"/>
                    <a:pt x="141" y="108"/>
                  </a:cubicBezTo>
                  <a:cubicBezTo>
                    <a:pt x="155" y="121"/>
                    <a:pt x="162" y="139"/>
                    <a:pt x="162" y="161"/>
                  </a:cubicBezTo>
                  <a:cubicBezTo>
                    <a:pt x="162" y="168"/>
                    <a:pt x="161" y="175"/>
                    <a:pt x="159" y="181"/>
                  </a:cubicBezTo>
                  <a:close/>
                  <a:moveTo>
                    <a:pt x="84" y="113"/>
                  </a:moveTo>
                  <a:cubicBezTo>
                    <a:pt x="70" y="113"/>
                    <a:pt x="58" y="117"/>
                    <a:pt x="49" y="126"/>
                  </a:cubicBezTo>
                  <a:cubicBezTo>
                    <a:pt x="40" y="135"/>
                    <a:pt x="35" y="145"/>
                    <a:pt x="33" y="158"/>
                  </a:cubicBezTo>
                  <a:lnTo>
                    <a:pt x="131" y="158"/>
                  </a:lnTo>
                  <a:cubicBezTo>
                    <a:pt x="131" y="145"/>
                    <a:pt x="127" y="135"/>
                    <a:pt x="119" y="126"/>
                  </a:cubicBezTo>
                  <a:cubicBezTo>
                    <a:pt x="110" y="117"/>
                    <a:pt x="99" y="113"/>
                    <a:pt x="84" y="113"/>
                  </a:cubicBezTo>
                  <a:close/>
                  <a:moveTo>
                    <a:pt x="124" y="0"/>
                  </a:moveTo>
                  <a:lnTo>
                    <a:pt x="87" y="54"/>
                  </a:lnTo>
                  <a:lnTo>
                    <a:pt x="64" y="54"/>
                  </a:lnTo>
                  <a:lnTo>
                    <a:pt x="92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89" name="Freeform 80"/>
            <p:cNvSpPr>
              <a:spLocks/>
            </p:cNvSpPr>
            <p:nvPr/>
          </p:nvSpPr>
          <p:spPr bwMode="auto">
            <a:xfrm>
              <a:off x="5174" y="3212"/>
              <a:ext cx="26" cy="43"/>
            </a:xfrm>
            <a:custGeom>
              <a:avLst/>
              <a:gdLst>
                <a:gd name="T0" fmla="*/ 0 w 115"/>
                <a:gd name="T1" fmla="*/ 169 h 183"/>
                <a:gd name="T2" fmla="*/ 11 w 115"/>
                <a:gd name="T3" fmla="*/ 139 h 183"/>
                <a:gd name="T4" fmla="*/ 53 w 115"/>
                <a:gd name="T5" fmla="*/ 156 h 183"/>
                <a:gd name="T6" fmla="*/ 82 w 115"/>
                <a:gd name="T7" fmla="*/ 132 h 183"/>
                <a:gd name="T8" fmla="*/ 54 w 115"/>
                <a:gd name="T9" fmla="*/ 102 h 183"/>
                <a:gd name="T10" fmla="*/ 25 w 115"/>
                <a:gd name="T11" fmla="*/ 87 h 183"/>
                <a:gd name="T12" fmla="*/ 12 w 115"/>
                <a:gd name="T13" fmla="*/ 76 h 183"/>
                <a:gd name="T14" fmla="*/ 4 w 115"/>
                <a:gd name="T15" fmla="*/ 62 h 183"/>
                <a:gd name="T16" fmla="*/ 1 w 115"/>
                <a:gd name="T17" fmla="*/ 46 h 183"/>
                <a:gd name="T18" fmla="*/ 17 w 115"/>
                <a:gd name="T19" fmla="*/ 12 h 183"/>
                <a:gd name="T20" fmla="*/ 58 w 115"/>
                <a:gd name="T21" fmla="*/ 0 h 183"/>
                <a:gd name="T22" fmla="*/ 107 w 115"/>
                <a:gd name="T23" fmla="*/ 12 h 183"/>
                <a:gd name="T24" fmla="*/ 98 w 115"/>
                <a:gd name="T25" fmla="*/ 41 h 183"/>
                <a:gd name="T26" fmla="*/ 60 w 115"/>
                <a:gd name="T27" fmla="*/ 27 h 183"/>
                <a:gd name="T28" fmla="*/ 42 w 115"/>
                <a:gd name="T29" fmla="*/ 32 h 183"/>
                <a:gd name="T30" fmla="*/ 34 w 115"/>
                <a:gd name="T31" fmla="*/ 45 h 183"/>
                <a:gd name="T32" fmla="*/ 53 w 115"/>
                <a:gd name="T33" fmla="*/ 71 h 183"/>
                <a:gd name="T34" fmla="*/ 76 w 115"/>
                <a:gd name="T35" fmla="*/ 81 h 183"/>
                <a:gd name="T36" fmla="*/ 105 w 115"/>
                <a:gd name="T37" fmla="*/ 102 h 183"/>
                <a:gd name="T38" fmla="*/ 115 w 115"/>
                <a:gd name="T39" fmla="*/ 132 h 183"/>
                <a:gd name="T40" fmla="*/ 98 w 115"/>
                <a:gd name="T41" fmla="*/ 169 h 183"/>
                <a:gd name="T42" fmla="*/ 52 w 115"/>
                <a:gd name="T43" fmla="*/ 183 h 183"/>
                <a:gd name="T44" fmla="*/ 0 w 115"/>
                <a:gd name="T45" fmla="*/ 16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183">
                  <a:moveTo>
                    <a:pt x="0" y="169"/>
                  </a:moveTo>
                  <a:lnTo>
                    <a:pt x="11" y="139"/>
                  </a:lnTo>
                  <a:cubicBezTo>
                    <a:pt x="28" y="151"/>
                    <a:pt x="42" y="156"/>
                    <a:pt x="53" y="156"/>
                  </a:cubicBezTo>
                  <a:cubicBezTo>
                    <a:pt x="72" y="156"/>
                    <a:pt x="82" y="148"/>
                    <a:pt x="82" y="132"/>
                  </a:cubicBezTo>
                  <a:cubicBezTo>
                    <a:pt x="82" y="121"/>
                    <a:pt x="73" y="111"/>
                    <a:pt x="54" y="102"/>
                  </a:cubicBezTo>
                  <a:cubicBezTo>
                    <a:pt x="40" y="96"/>
                    <a:pt x="30" y="91"/>
                    <a:pt x="25" y="87"/>
                  </a:cubicBezTo>
                  <a:cubicBezTo>
                    <a:pt x="20" y="84"/>
                    <a:pt x="16" y="80"/>
                    <a:pt x="12" y="76"/>
                  </a:cubicBezTo>
                  <a:cubicBezTo>
                    <a:pt x="8" y="71"/>
                    <a:pt x="6" y="67"/>
                    <a:pt x="4" y="62"/>
                  </a:cubicBezTo>
                  <a:cubicBezTo>
                    <a:pt x="2" y="57"/>
                    <a:pt x="1" y="52"/>
                    <a:pt x="1" y="46"/>
                  </a:cubicBezTo>
                  <a:cubicBezTo>
                    <a:pt x="1" y="32"/>
                    <a:pt x="6" y="21"/>
                    <a:pt x="17" y="12"/>
                  </a:cubicBezTo>
                  <a:cubicBezTo>
                    <a:pt x="27" y="4"/>
                    <a:pt x="41" y="0"/>
                    <a:pt x="58" y="0"/>
                  </a:cubicBezTo>
                  <a:cubicBezTo>
                    <a:pt x="71" y="0"/>
                    <a:pt x="87" y="4"/>
                    <a:pt x="107" y="12"/>
                  </a:cubicBezTo>
                  <a:lnTo>
                    <a:pt x="98" y="41"/>
                  </a:lnTo>
                  <a:cubicBezTo>
                    <a:pt x="85" y="31"/>
                    <a:pt x="73" y="27"/>
                    <a:pt x="60" y="27"/>
                  </a:cubicBezTo>
                  <a:cubicBezTo>
                    <a:pt x="53" y="27"/>
                    <a:pt x="47" y="28"/>
                    <a:pt x="42" y="32"/>
                  </a:cubicBezTo>
                  <a:cubicBezTo>
                    <a:pt x="37" y="35"/>
                    <a:pt x="34" y="40"/>
                    <a:pt x="34" y="45"/>
                  </a:cubicBezTo>
                  <a:cubicBezTo>
                    <a:pt x="34" y="56"/>
                    <a:pt x="40" y="65"/>
                    <a:pt x="53" y="71"/>
                  </a:cubicBezTo>
                  <a:lnTo>
                    <a:pt x="76" y="81"/>
                  </a:lnTo>
                  <a:cubicBezTo>
                    <a:pt x="89" y="87"/>
                    <a:pt x="99" y="94"/>
                    <a:pt x="105" y="102"/>
                  </a:cubicBezTo>
                  <a:cubicBezTo>
                    <a:pt x="112" y="110"/>
                    <a:pt x="115" y="120"/>
                    <a:pt x="115" y="132"/>
                  </a:cubicBezTo>
                  <a:cubicBezTo>
                    <a:pt x="115" y="148"/>
                    <a:pt x="109" y="160"/>
                    <a:pt x="98" y="169"/>
                  </a:cubicBezTo>
                  <a:cubicBezTo>
                    <a:pt x="87" y="178"/>
                    <a:pt x="72" y="183"/>
                    <a:pt x="52" y="183"/>
                  </a:cubicBezTo>
                  <a:cubicBezTo>
                    <a:pt x="34" y="183"/>
                    <a:pt x="16" y="178"/>
                    <a:pt x="0" y="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0" name="Freeform 81"/>
            <p:cNvSpPr>
              <a:spLocks/>
            </p:cNvSpPr>
            <p:nvPr/>
          </p:nvSpPr>
          <p:spPr bwMode="auto">
            <a:xfrm>
              <a:off x="5204" y="3202"/>
              <a:ext cx="26" cy="53"/>
            </a:xfrm>
            <a:custGeom>
              <a:avLst/>
              <a:gdLst>
                <a:gd name="T0" fmla="*/ 20 w 112"/>
                <a:gd name="T1" fmla="*/ 73 h 228"/>
                <a:gd name="T2" fmla="*/ 0 w 112"/>
                <a:gd name="T3" fmla="*/ 73 h 228"/>
                <a:gd name="T4" fmla="*/ 0 w 112"/>
                <a:gd name="T5" fmla="*/ 49 h 228"/>
                <a:gd name="T6" fmla="*/ 20 w 112"/>
                <a:gd name="T7" fmla="*/ 49 h 228"/>
                <a:gd name="T8" fmla="*/ 20 w 112"/>
                <a:gd name="T9" fmla="*/ 12 h 228"/>
                <a:gd name="T10" fmla="*/ 52 w 112"/>
                <a:gd name="T11" fmla="*/ 0 h 228"/>
                <a:gd name="T12" fmla="*/ 52 w 112"/>
                <a:gd name="T13" fmla="*/ 49 h 228"/>
                <a:gd name="T14" fmla="*/ 100 w 112"/>
                <a:gd name="T15" fmla="*/ 49 h 228"/>
                <a:gd name="T16" fmla="*/ 100 w 112"/>
                <a:gd name="T17" fmla="*/ 73 h 228"/>
                <a:gd name="T18" fmla="*/ 52 w 112"/>
                <a:gd name="T19" fmla="*/ 73 h 228"/>
                <a:gd name="T20" fmla="*/ 52 w 112"/>
                <a:gd name="T21" fmla="*/ 161 h 228"/>
                <a:gd name="T22" fmla="*/ 59 w 112"/>
                <a:gd name="T23" fmla="*/ 192 h 228"/>
                <a:gd name="T24" fmla="*/ 83 w 112"/>
                <a:gd name="T25" fmla="*/ 201 h 228"/>
                <a:gd name="T26" fmla="*/ 108 w 112"/>
                <a:gd name="T27" fmla="*/ 195 h 228"/>
                <a:gd name="T28" fmla="*/ 112 w 112"/>
                <a:gd name="T29" fmla="*/ 223 h 228"/>
                <a:gd name="T30" fmla="*/ 70 w 112"/>
                <a:gd name="T31" fmla="*/ 228 h 228"/>
                <a:gd name="T32" fmla="*/ 35 w 112"/>
                <a:gd name="T33" fmla="*/ 212 h 228"/>
                <a:gd name="T34" fmla="*/ 20 w 112"/>
                <a:gd name="T35" fmla="*/ 173 h 228"/>
                <a:gd name="T36" fmla="*/ 20 w 112"/>
                <a:gd name="T37" fmla="*/ 7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228">
                  <a:moveTo>
                    <a:pt x="20" y="73"/>
                  </a:moveTo>
                  <a:lnTo>
                    <a:pt x="0" y="73"/>
                  </a:lnTo>
                  <a:lnTo>
                    <a:pt x="0" y="49"/>
                  </a:lnTo>
                  <a:lnTo>
                    <a:pt x="20" y="49"/>
                  </a:lnTo>
                  <a:lnTo>
                    <a:pt x="20" y="12"/>
                  </a:lnTo>
                  <a:lnTo>
                    <a:pt x="52" y="0"/>
                  </a:lnTo>
                  <a:lnTo>
                    <a:pt x="52" y="49"/>
                  </a:lnTo>
                  <a:lnTo>
                    <a:pt x="100" y="49"/>
                  </a:lnTo>
                  <a:lnTo>
                    <a:pt x="100" y="73"/>
                  </a:lnTo>
                  <a:lnTo>
                    <a:pt x="52" y="73"/>
                  </a:lnTo>
                  <a:lnTo>
                    <a:pt x="52" y="161"/>
                  </a:lnTo>
                  <a:cubicBezTo>
                    <a:pt x="52" y="175"/>
                    <a:pt x="54" y="186"/>
                    <a:pt x="59" y="192"/>
                  </a:cubicBezTo>
                  <a:cubicBezTo>
                    <a:pt x="64" y="198"/>
                    <a:pt x="72" y="201"/>
                    <a:pt x="83" y="201"/>
                  </a:cubicBezTo>
                  <a:cubicBezTo>
                    <a:pt x="91" y="201"/>
                    <a:pt x="99" y="199"/>
                    <a:pt x="108" y="195"/>
                  </a:cubicBezTo>
                  <a:lnTo>
                    <a:pt x="112" y="223"/>
                  </a:lnTo>
                  <a:cubicBezTo>
                    <a:pt x="100" y="226"/>
                    <a:pt x="85" y="228"/>
                    <a:pt x="70" y="228"/>
                  </a:cubicBezTo>
                  <a:cubicBezTo>
                    <a:pt x="56" y="228"/>
                    <a:pt x="44" y="223"/>
                    <a:pt x="35" y="212"/>
                  </a:cubicBezTo>
                  <a:cubicBezTo>
                    <a:pt x="25" y="202"/>
                    <a:pt x="20" y="189"/>
                    <a:pt x="20" y="173"/>
                  </a:cubicBezTo>
                  <a:lnTo>
                    <a:pt x="2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1" name="Freeform 82"/>
            <p:cNvSpPr>
              <a:spLocks/>
            </p:cNvSpPr>
            <p:nvPr/>
          </p:nvSpPr>
          <p:spPr bwMode="auto">
            <a:xfrm>
              <a:off x="5236" y="3212"/>
              <a:ext cx="25" cy="42"/>
            </a:xfrm>
            <a:custGeom>
              <a:avLst/>
              <a:gdLst>
                <a:gd name="T0" fmla="*/ 93 w 106"/>
                <a:gd name="T1" fmla="*/ 34 h 179"/>
                <a:gd name="T2" fmla="*/ 72 w 106"/>
                <a:gd name="T3" fmla="*/ 27 h 179"/>
                <a:gd name="T4" fmla="*/ 43 w 106"/>
                <a:gd name="T5" fmla="*/ 42 h 179"/>
                <a:gd name="T6" fmla="*/ 31 w 106"/>
                <a:gd name="T7" fmla="*/ 79 h 179"/>
                <a:gd name="T8" fmla="*/ 31 w 106"/>
                <a:gd name="T9" fmla="*/ 179 h 179"/>
                <a:gd name="T10" fmla="*/ 0 w 106"/>
                <a:gd name="T11" fmla="*/ 179 h 179"/>
                <a:gd name="T12" fmla="*/ 0 w 106"/>
                <a:gd name="T13" fmla="*/ 4 h 179"/>
                <a:gd name="T14" fmla="*/ 31 w 106"/>
                <a:gd name="T15" fmla="*/ 4 h 179"/>
                <a:gd name="T16" fmla="*/ 31 w 106"/>
                <a:gd name="T17" fmla="*/ 32 h 179"/>
                <a:gd name="T18" fmla="*/ 81 w 106"/>
                <a:gd name="T19" fmla="*/ 0 h 179"/>
                <a:gd name="T20" fmla="*/ 106 w 106"/>
                <a:gd name="T21" fmla="*/ 3 h 179"/>
                <a:gd name="T22" fmla="*/ 93 w 106"/>
                <a:gd name="T23" fmla="*/ 3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79">
                  <a:moveTo>
                    <a:pt x="93" y="34"/>
                  </a:moveTo>
                  <a:cubicBezTo>
                    <a:pt x="86" y="29"/>
                    <a:pt x="79" y="27"/>
                    <a:pt x="72" y="27"/>
                  </a:cubicBezTo>
                  <a:cubicBezTo>
                    <a:pt x="61" y="27"/>
                    <a:pt x="51" y="32"/>
                    <a:pt x="43" y="42"/>
                  </a:cubicBezTo>
                  <a:cubicBezTo>
                    <a:pt x="35" y="52"/>
                    <a:pt x="31" y="64"/>
                    <a:pt x="31" y="79"/>
                  </a:cubicBezTo>
                  <a:lnTo>
                    <a:pt x="31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32"/>
                  </a:lnTo>
                  <a:cubicBezTo>
                    <a:pt x="42" y="11"/>
                    <a:pt x="59" y="0"/>
                    <a:pt x="81" y="0"/>
                  </a:cubicBezTo>
                  <a:cubicBezTo>
                    <a:pt x="87" y="0"/>
                    <a:pt x="95" y="1"/>
                    <a:pt x="106" y="3"/>
                  </a:cubicBezTo>
                  <a:lnTo>
                    <a:pt x="9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2" name="Freeform 83"/>
            <p:cNvSpPr>
              <a:spLocks/>
            </p:cNvSpPr>
            <p:nvPr/>
          </p:nvSpPr>
          <p:spPr bwMode="auto">
            <a:xfrm>
              <a:off x="5264" y="3213"/>
              <a:ext cx="33" cy="42"/>
            </a:xfrm>
            <a:custGeom>
              <a:avLst/>
              <a:gdLst>
                <a:gd name="T0" fmla="*/ 31 w 143"/>
                <a:gd name="T1" fmla="*/ 0 h 179"/>
                <a:gd name="T2" fmla="*/ 31 w 143"/>
                <a:gd name="T3" fmla="*/ 112 h 179"/>
                <a:gd name="T4" fmla="*/ 66 w 143"/>
                <a:gd name="T5" fmla="*/ 152 h 179"/>
                <a:gd name="T6" fmla="*/ 94 w 143"/>
                <a:gd name="T7" fmla="*/ 144 h 179"/>
                <a:gd name="T8" fmla="*/ 111 w 143"/>
                <a:gd name="T9" fmla="*/ 123 h 179"/>
                <a:gd name="T10" fmla="*/ 111 w 143"/>
                <a:gd name="T11" fmla="*/ 0 h 179"/>
                <a:gd name="T12" fmla="*/ 143 w 143"/>
                <a:gd name="T13" fmla="*/ 0 h 179"/>
                <a:gd name="T14" fmla="*/ 143 w 143"/>
                <a:gd name="T15" fmla="*/ 175 h 179"/>
                <a:gd name="T16" fmla="*/ 111 w 143"/>
                <a:gd name="T17" fmla="*/ 175 h 179"/>
                <a:gd name="T18" fmla="*/ 111 w 143"/>
                <a:gd name="T19" fmla="*/ 151 h 179"/>
                <a:gd name="T20" fmla="*/ 90 w 143"/>
                <a:gd name="T21" fmla="*/ 170 h 179"/>
                <a:gd name="T22" fmla="*/ 59 w 143"/>
                <a:gd name="T23" fmla="*/ 179 h 179"/>
                <a:gd name="T24" fmla="*/ 15 w 143"/>
                <a:gd name="T25" fmla="*/ 162 h 179"/>
                <a:gd name="T26" fmla="*/ 0 w 143"/>
                <a:gd name="T27" fmla="*/ 115 h 179"/>
                <a:gd name="T28" fmla="*/ 0 w 143"/>
                <a:gd name="T29" fmla="*/ 0 h 179"/>
                <a:gd name="T30" fmla="*/ 31 w 143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9">
                  <a:moveTo>
                    <a:pt x="31" y="0"/>
                  </a:moveTo>
                  <a:lnTo>
                    <a:pt x="31" y="112"/>
                  </a:lnTo>
                  <a:cubicBezTo>
                    <a:pt x="31" y="139"/>
                    <a:pt x="43" y="152"/>
                    <a:pt x="66" y="152"/>
                  </a:cubicBezTo>
                  <a:cubicBezTo>
                    <a:pt x="76" y="152"/>
                    <a:pt x="86" y="149"/>
                    <a:pt x="94" y="144"/>
                  </a:cubicBezTo>
                  <a:cubicBezTo>
                    <a:pt x="103" y="138"/>
                    <a:pt x="109" y="131"/>
                    <a:pt x="111" y="123"/>
                  </a:cubicBezTo>
                  <a:lnTo>
                    <a:pt x="111" y="0"/>
                  </a:lnTo>
                  <a:lnTo>
                    <a:pt x="143" y="0"/>
                  </a:lnTo>
                  <a:lnTo>
                    <a:pt x="143" y="175"/>
                  </a:lnTo>
                  <a:lnTo>
                    <a:pt x="111" y="175"/>
                  </a:lnTo>
                  <a:lnTo>
                    <a:pt x="111" y="151"/>
                  </a:lnTo>
                  <a:cubicBezTo>
                    <a:pt x="108" y="158"/>
                    <a:pt x="101" y="164"/>
                    <a:pt x="90" y="170"/>
                  </a:cubicBezTo>
                  <a:cubicBezTo>
                    <a:pt x="80" y="176"/>
                    <a:pt x="69" y="179"/>
                    <a:pt x="59" y="179"/>
                  </a:cubicBezTo>
                  <a:cubicBezTo>
                    <a:pt x="40" y="179"/>
                    <a:pt x="25" y="173"/>
                    <a:pt x="15" y="162"/>
                  </a:cubicBezTo>
                  <a:cubicBezTo>
                    <a:pt x="5" y="151"/>
                    <a:pt x="0" y="135"/>
                    <a:pt x="0" y="115"/>
                  </a:cubicBez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3" name="Freeform 84"/>
            <p:cNvSpPr>
              <a:spLocks/>
            </p:cNvSpPr>
            <p:nvPr/>
          </p:nvSpPr>
          <p:spPr bwMode="auto">
            <a:xfrm>
              <a:off x="5305" y="3196"/>
              <a:ext cx="34" cy="58"/>
            </a:xfrm>
            <a:custGeom>
              <a:avLst/>
              <a:gdLst>
                <a:gd name="T0" fmla="*/ 113 w 147"/>
                <a:gd name="T1" fmla="*/ 248 h 248"/>
                <a:gd name="T2" fmla="*/ 58 w 147"/>
                <a:gd name="T3" fmla="*/ 160 h 248"/>
                <a:gd name="T4" fmla="*/ 31 w 147"/>
                <a:gd name="T5" fmla="*/ 189 h 248"/>
                <a:gd name="T6" fmla="*/ 31 w 147"/>
                <a:gd name="T7" fmla="*/ 248 h 248"/>
                <a:gd name="T8" fmla="*/ 0 w 147"/>
                <a:gd name="T9" fmla="*/ 248 h 248"/>
                <a:gd name="T10" fmla="*/ 0 w 147"/>
                <a:gd name="T11" fmla="*/ 0 h 248"/>
                <a:gd name="T12" fmla="*/ 31 w 147"/>
                <a:gd name="T13" fmla="*/ 0 h 248"/>
                <a:gd name="T14" fmla="*/ 31 w 147"/>
                <a:gd name="T15" fmla="*/ 154 h 248"/>
                <a:gd name="T16" fmla="*/ 98 w 147"/>
                <a:gd name="T17" fmla="*/ 73 h 248"/>
                <a:gd name="T18" fmla="*/ 135 w 147"/>
                <a:gd name="T19" fmla="*/ 73 h 248"/>
                <a:gd name="T20" fmla="*/ 78 w 147"/>
                <a:gd name="T21" fmla="*/ 139 h 248"/>
                <a:gd name="T22" fmla="*/ 147 w 147"/>
                <a:gd name="T23" fmla="*/ 248 h 248"/>
                <a:gd name="T24" fmla="*/ 113 w 147"/>
                <a:gd name="T2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248">
                  <a:moveTo>
                    <a:pt x="113" y="248"/>
                  </a:moveTo>
                  <a:lnTo>
                    <a:pt x="58" y="160"/>
                  </a:lnTo>
                  <a:lnTo>
                    <a:pt x="31" y="189"/>
                  </a:lnTo>
                  <a:lnTo>
                    <a:pt x="31" y="248"/>
                  </a:lnTo>
                  <a:lnTo>
                    <a:pt x="0" y="248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54"/>
                  </a:lnTo>
                  <a:lnTo>
                    <a:pt x="98" y="73"/>
                  </a:lnTo>
                  <a:lnTo>
                    <a:pt x="135" y="73"/>
                  </a:lnTo>
                  <a:lnTo>
                    <a:pt x="78" y="139"/>
                  </a:lnTo>
                  <a:lnTo>
                    <a:pt x="147" y="248"/>
                  </a:lnTo>
                  <a:lnTo>
                    <a:pt x="113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4" name="Freeform 85"/>
            <p:cNvSpPr>
              <a:spLocks/>
            </p:cNvSpPr>
            <p:nvPr/>
          </p:nvSpPr>
          <p:spPr bwMode="auto">
            <a:xfrm>
              <a:off x="5341" y="3202"/>
              <a:ext cx="25" cy="53"/>
            </a:xfrm>
            <a:custGeom>
              <a:avLst/>
              <a:gdLst>
                <a:gd name="T0" fmla="*/ 20 w 112"/>
                <a:gd name="T1" fmla="*/ 73 h 228"/>
                <a:gd name="T2" fmla="*/ 0 w 112"/>
                <a:gd name="T3" fmla="*/ 73 h 228"/>
                <a:gd name="T4" fmla="*/ 0 w 112"/>
                <a:gd name="T5" fmla="*/ 49 h 228"/>
                <a:gd name="T6" fmla="*/ 20 w 112"/>
                <a:gd name="T7" fmla="*/ 49 h 228"/>
                <a:gd name="T8" fmla="*/ 20 w 112"/>
                <a:gd name="T9" fmla="*/ 12 h 228"/>
                <a:gd name="T10" fmla="*/ 51 w 112"/>
                <a:gd name="T11" fmla="*/ 0 h 228"/>
                <a:gd name="T12" fmla="*/ 51 w 112"/>
                <a:gd name="T13" fmla="*/ 49 h 228"/>
                <a:gd name="T14" fmla="*/ 99 w 112"/>
                <a:gd name="T15" fmla="*/ 49 h 228"/>
                <a:gd name="T16" fmla="*/ 99 w 112"/>
                <a:gd name="T17" fmla="*/ 73 h 228"/>
                <a:gd name="T18" fmla="*/ 51 w 112"/>
                <a:gd name="T19" fmla="*/ 73 h 228"/>
                <a:gd name="T20" fmla="*/ 51 w 112"/>
                <a:gd name="T21" fmla="*/ 161 h 228"/>
                <a:gd name="T22" fmla="*/ 59 w 112"/>
                <a:gd name="T23" fmla="*/ 192 h 228"/>
                <a:gd name="T24" fmla="*/ 83 w 112"/>
                <a:gd name="T25" fmla="*/ 201 h 228"/>
                <a:gd name="T26" fmla="*/ 107 w 112"/>
                <a:gd name="T27" fmla="*/ 195 h 228"/>
                <a:gd name="T28" fmla="*/ 112 w 112"/>
                <a:gd name="T29" fmla="*/ 223 h 228"/>
                <a:gd name="T30" fmla="*/ 70 w 112"/>
                <a:gd name="T31" fmla="*/ 228 h 228"/>
                <a:gd name="T32" fmla="*/ 34 w 112"/>
                <a:gd name="T33" fmla="*/ 212 h 228"/>
                <a:gd name="T34" fmla="*/ 20 w 112"/>
                <a:gd name="T35" fmla="*/ 173 h 228"/>
                <a:gd name="T36" fmla="*/ 20 w 112"/>
                <a:gd name="T37" fmla="*/ 7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228">
                  <a:moveTo>
                    <a:pt x="20" y="73"/>
                  </a:moveTo>
                  <a:lnTo>
                    <a:pt x="0" y="73"/>
                  </a:lnTo>
                  <a:lnTo>
                    <a:pt x="0" y="49"/>
                  </a:lnTo>
                  <a:lnTo>
                    <a:pt x="20" y="49"/>
                  </a:lnTo>
                  <a:lnTo>
                    <a:pt x="20" y="12"/>
                  </a:lnTo>
                  <a:lnTo>
                    <a:pt x="51" y="0"/>
                  </a:lnTo>
                  <a:lnTo>
                    <a:pt x="51" y="49"/>
                  </a:lnTo>
                  <a:lnTo>
                    <a:pt x="99" y="49"/>
                  </a:lnTo>
                  <a:lnTo>
                    <a:pt x="99" y="73"/>
                  </a:lnTo>
                  <a:lnTo>
                    <a:pt x="51" y="73"/>
                  </a:lnTo>
                  <a:lnTo>
                    <a:pt x="51" y="161"/>
                  </a:lnTo>
                  <a:cubicBezTo>
                    <a:pt x="51" y="175"/>
                    <a:pt x="54" y="186"/>
                    <a:pt x="59" y="192"/>
                  </a:cubicBezTo>
                  <a:cubicBezTo>
                    <a:pt x="64" y="198"/>
                    <a:pt x="72" y="201"/>
                    <a:pt x="83" y="201"/>
                  </a:cubicBezTo>
                  <a:cubicBezTo>
                    <a:pt x="91" y="201"/>
                    <a:pt x="99" y="199"/>
                    <a:pt x="107" y="195"/>
                  </a:cubicBezTo>
                  <a:lnTo>
                    <a:pt x="112" y="223"/>
                  </a:lnTo>
                  <a:cubicBezTo>
                    <a:pt x="99" y="226"/>
                    <a:pt x="85" y="228"/>
                    <a:pt x="70" y="228"/>
                  </a:cubicBezTo>
                  <a:cubicBezTo>
                    <a:pt x="56" y="228"/>
                    <a:pt x="44" y="223"/>
                    <a:pt x="34" y="212"/>
                  </a:cubicBezTo>
                  <a:cubicBezTo>
                    <a:pt x="25" y="202"/>
                    <a:pt x="20" y="189"/>
                    <a:pt x="20" y="173"/>
                  </a:cubicBezTo>
                  <a:lnTo>
                    <a:pt x="2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5" name="Freeform 86"/>
            <p:cNvSpPr>
              <a:spLocks/>
            </p:cNvSpPr>
            <p:nvPr/>
          </p:nvSpPr>
          <p:spPr bwMode="auto">
            <a:xfrm>
              <a:off x="5372" y="3213"/>
              <a:ext cx="33" cy="42"/>
            </a:xfrm>
            <a:custGeom>
              <a:avLst/>
              <a:gdLst>
                <a:gd name="T0" fmla="*/ 31 w 143"/>
                <a:gd name="T1" fmla="*/ 0 h 179"/>
                <a:gd name="T2" fmla="*/ 31 w 143"/>
                <a:gd name="T3" fmla="*/ 112 h 179"/>
                <a:gd name="T4" fmla="*/ 67 w 143"/>
                <a:gd name="T5" fmla="*/ 152 h 179"/>
                <a:gd name="T6" fmla="*/ 95 w 143"/>
                <a:gd name="T7" fmla="*/ 144 h 179"/>
                <a:gd name="T8" fmla="*/ 112 w 143"/>
                <a:gd name="T9" fmla="*/ 123 h 179"/>
                <a:gd name="T10" fmla="*/ 112 w 143"/>
                <a:gd name="T11" fmla="*/ 0 h 179"/>
                <a:gd name="T12" fmla="*/ 143 w 143"/>
                <a:gd name="T13" fmla="*/ 0 h 179"/>
                <a:gd name="T14" fmla="*/ 143 w 143"/>
                <a:gd name="T15" fmla="*/ 175 h 179"/>
                <a:gd name="T16" fmla="*/ 112 w 143"/>
                <a:gd name="T17" fmla="*/ 175 h 179"/>
                <a:gd name="T18" fmla="*/ 112 w 143"/>
                <a:gd name="T19" fmla="*/ 151 h 179"/>
                <a:gd name="T20" fmla="*/ 91 w 143"/>
                <a:gd name="T21" fmla="*/ 170 h 179"/>
                <a:gd name="T22" fmla="*/ 60 w 143"/>
                <a:gd name="T23" fmla="*/ 179 h 179"/>
                <a:gd name="T24" fmla="*/ 15 w 143"/>
                <a:gd name="T25" fmla="*/ 162 h 179"/>
                <a:gd name="T26" fmla="*/ 0 w 143"/>
                <a:gd name="T27" fmla="*/ 115 h 179"/>
                <a:gd name="T28" fmla="*/ 0 w 143"/>
                <a:gd name="T29" fmla="*/ 0 h 179"/>
                <a:gd name="T30" fmla="*/ 31 w 143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9">
                  <a:moveTo>
                    <a:pt x="31" y="0"/>
                  </a:moveTo>
                  <a:lnTo>
                    <a:pt x="31" y="112"/>
                  </a:lnTo>
                  <a:cubicBezTo>
                    <a:pt x="31" y="139"/>
                    <a:pt x="43" y="152"/>
                    <a:pt x="67" y="152"/>
                  </a:cubicBezTo>
                  <a:cubicBezTo>
                    <a:pt x="77" y="152"/>
                    <a:pt x="86" y="149"/>
                    <a:pt x="95" y="144"/>
                  </a:cubicBezTo>
                  <a:cubicBezTo>
                    <a:pt x="103" y="138"/>
                    <a:pt x="109" y="131"/>
                    <a:pt x="112" y="123"/>
                  </a:cubicBezTo>
                  <a:lnTo>
                    <a:pt x="112" y="0"/>
                  </a:lnTo>
                  <a:lnTo>
                    <a:pt x="143" y="0"/>
                  </a:lnTo>
                  <a:lnTo>
                    <a:pt x="143" y="175"/>
                  </a:lnTo>
                  <a:lnTo>
                    <a:pt x="112" y="175"/>
                  </a:lnTo>
                  <a:lnTo>
                    <a:pt x="112" y="151"/>
                  </a:lnTo>
                  <a:cubicBezTo>
                    <a:pt x="108" y="158"/>
                    <a:pt x="101" y="164"/>
                    <a:pt x="91" y="170"/>
                  </a:cubicBezTo>
                  <a:cubicBezTo>
                    <a:pt x="80" y="176"/>
                    <a:pt x="70" y="179"/>
                    <a:pt x="60" y="179"/>
                  </a:cubicBezTo>
                  <a:cubicBezTo>
                    <a:pt x="40" y="179"/>
                    <a:pt x="26" y="173"/>
                    <a:pt x="15" y="162"/>
                  </a:cubicBezTo>
                  <a:cubicBezTo>
                    <a:pt x="5" y="151"/>
                    <a:pt x="0" y="135"/>
                    <a:pt x="0" y="115"/>
                  </a:cubicBez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6" name="Freeform 87"/>
            <p:cNvSpPr>
              <a:spLocks/>
            </p:cNvSpPr>
            <p:nvPr/>
          </p:nvSpPr>
          <p:spPr bwMode="auto">
            <a:xfrm>
              <a:off x="5413" y="3212"/>
              <a:ext cx="25" cy="42"/>
            </a:xfrm>
            <a:custGeom>
              <a:avLst/>
              <a:gdLst>
                <a:gd name="T0" fmla="*/ 94 w 107"/>
                <a:gd name="T1" fmla="*/ 34 h 179"/>
                <a:gd name="T2" fmla="*/ 73 w 107"/>
                <a:gd name="T3" fmla="*/ 27 h 179"/>
                <a:gd name="T4" fmla="*/ 44 w 107"/>
                <a:gd name="T5" fmla="*/ 42 h 179"/>
                <a:gd name="T6" fmla="*/ 32 w 107"/>
                <a:gd name="T7" fmla="*/ 79 h 179"/>
                <a:gd name="T8" fmla="*/ 32 w 107"/>
                <a:gd name="T9" fmla="*/ 179 h 179"/>
                <a:gd name="T10" fmla="*/ 0 w 107"/>
                <a:gd name="T11" fmla="*/ 179 h 179"/>
                <a:gd name="T12" fmla="*/ 0 w 107"/>
                <a:gd name="T13" fmla="*/ 4 h 179"/>
                <a:gd name="T14" fmla="*/ 32 w 107"/>
                <a:gd name="T15" fmla="*/ 4 h 179"/>
                <a:gd name="T16" fmla="*/ 32 w 107"/>
                <a:gd name="T17" fmla="*/ 32 h 179"/>
                <a:gd name="T18" fmla="*/ 82 w 107"/>
                <a:gd name="T19" fmla="*/ 0 h 179"/>
                <a:gd name="T20" fmla="*/ 107 w 107"/>
                <a:gd name="T21" fmla="*/ 3 h 179"/>
                <a:gd name="T22" fmla="*/ 94 w 107"/>
                <a:gd name="T23" fmla="*/ 3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79">
                  <a:moveTo>
                    <a:pt x="94" y="34"/>
                  </a:moveTo>
                  <a:cubicBezTo>
                    <a:pt x="87" y="29"/>
                    <a:pt x="80" y="27"/>
                    <a:pt x="73" y="27"/>
                  </a:cubicBezTo>
                  <a:cubicBezTo>
                    <a:pt x="62" y="27"/>
                    <a:pt x="52" y="32"/>
                    <a:pt x="44" y="42"/>
                  </a:cubicBezTo>
                  <a:cubicBezTo>
                    <a:pt x="36" y="52"/>
                    <a:pt x="32" y="64"/>
                    <a:pt x="32" y="79"/>
                  </a:cubicBezTo>
                  <a:lnTo>
                    <a:pt x="32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32" y="4"/>
                  </a:lnTo>
                  <a:lnTo>
                    <a:pt x="32" y="32"/>
                  </a:lnTo>
                  <a:cubicBezTo>
                    <a:pt x="43" y="11"/>
                    <a:pt x="60" y="0"/>
                    <a:pt x="82" y="0"/>
                  </a:cubicBezTo>
                  <a:cubicBezTo>
                    <a:pt x="88" y="0"/>
                    <a:pt x="96" y="1"/>
                    <a:pt x="107" y="3"/>
                  </a:cubicBezTo>
                  <a:lnTo>
                    <a:pt x="9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7" name="Freeform 88"/>
            <p:cNvSpPr>
              <a:spLocks noEditPoints="1"/>
            </p:cNvSpPr>
            <p:nvPr/>
          </p:nvSpPr>
          <p:spPr bwMode="auto">
            <a:xfrm>
              <a:off x="5440" y="3192"/>
              <a:ext cx="34" cy="63"/>
            </a:xfrm>
            <a:custGeom>
              <a:avLst/>
              <a:gdLst>
                <a:gd name="T0" fmla="*/ 109 w 151"/>
                <a:gd name="T1" fmla="*/ 245 h 269"/>
                <a:gd name="T2" fmla="*/ 51 w 151"/>
                <a:gd name="T3" fmla="*/ 269 h 269"/>
                <a:gd name="T4" fmla="*/ 15 w 151"/>
                <a:gd name="T5" fmla="*/ 254 h 269"/>
                <a:gd name="T6" fmla="*/ 0 w 151"/>
                <a:gd name="T7" fmla="*/ 216 h 269"/>
                <a:gd name="T8" fmla="*/ 24 w 151"/>
                <a:gd name="T9" fmla="*/ 171 h 269"/>
                <a:gd name="T10" fmla="*/ 83 w 151"/>
                <a:gd name="T11" fmla="*/ 153 h 269"/>
                <a:gd name="T12" fmla="*/ 106 w 151"/>
                <a:gd name="T13" fmla="*/ 157 h 269"/>
                <a:gd name="T14" fmla="*/ 68 w 151"/>
                <a:gd name="T15" fmla="*/ 114 h 269"/>
                <a:gd name="T16" fmla="*/ 23 w 151"/>
                <a:gd name="T17" fmla="*/ 130 h 269"/>
                <a:gd name="T18" fmla="*/ 9 w 151"/>
                <a:gd name="T19" fmla="*/ 104 h 269"/>
                <a:gd name="T20" fmla="*/ 34 w 151"/>
                <a:gd name="T21" fmla="*/ 91 h 269"/>
                <a:gd name="T22" fmla="*/ 64 w 151"/>
                <a:gd name="T23" fmla="*/ 86 h 269"/>
                <a:gd name="T24" fmla="*/ 120 w 151"/>
                <a:gd name="T25" fmla="*/ 104 h 269"/>
                <a:gd name="T26" fmla="*/ 137 w 151"/>
                <a:gd name="T27" fmla="*/ 159 h 269"/>
                <a:gd name="T28" fmla="*/ 137 w 151"/>
                <a:gd name="T29" fmla="*/ 222 h 269"/>
                <a:gd name="T30" fmla="*/ 151 w 151"/>
                <a:gd name="T31" fmla="*/ 253 h 269"/>
                <a:gd name="T32" fmla="*/ 151 w 151"/>
                <a:gd name="T33" fmla="*/ 269 h 269"/>
                <a:gd name="T34" fmla="*/ 122 w 151"/>
                <a:gd name="T35" fmla="*/ 263 h 269"/>
                <a:gd name="T36" fmla="*/ 109 w 151"/>
                <a:gd name="T37" fmla="*/ 245 h 269"/>
                <a:gd name="T38" fmla="*/ 106 w 151"/>
                <a:gd name="T39" fmla="*/ 179 h 269"/>
                <a:gd name="T40" fmla="*/ 85 w 151"/>
                <a:gd name="T41" fmla="*/ 176 h 269"/>
                <a:gd name="T42" fmla="*/ 46 w 151"/>
                <a:gd name="T43" fmla="*/ 188 h 269"/>
                <a:gd name="T44" fmla="*/ 31 w 151"/>
                <a:gd name="T45" fmla="*/ 217 h 269"/>
                <a:gd name="T46" fmla="*/ 64 w 151"/>
                <a:gd name="T47" fmla="*/ 244 h 269"/>
                <a:gd name="T48" fmla="*/ 106 w 151"/>
                <a:gd name="T49" fmla="*/ 222 h 269"/>
                <a:gd name="T50" fmla="*/ 106 w 151"/>
                <a:gd name="T51" fmla="*/ 179 h 269"/>
                <a:gd name="T52" fmla="*/ 113 w 151"/>
                <a:gd name="T53" fmla="*/ 0 h 269"/>
                <a:gd name="T54" fmla="*/ 76 w 151"/>
                <a:gd name="T55" fmla="*/ 54 h 269"/>
                <a:gd name="T56" fmla="*/ 53 w 151"/>
                <a:gd name="T57" fmla="*/ 54 h 269"/>
                <a:gd name="T58" fmla="*/ 80 w 151"/>
                <a:gd name="T59" fmla="*/ 0 h 269"/>
                <a:gd name="T60" fmla="*/ 113 w 151"/>
                <a:gd name="T6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1" h="269">
                  <a:moveTo>
                    <a:pt x="109" y="245"/>
                  </a:moveTo>
                  <a:cubicBezTo>
                    <a:pt x="96" y="261"/>
                    <a:pt x="77" y="269"/>
                    <a:pt x="51" y="269"/>
                  </a:cubicBezTo>
                  <a:cubicBezTo>
                    <a:pt x="37" y="269"/>
                    <a:pt x="26" y="264"/>
                    <a:pt x="15" y="254"/>
                  </a:cubicBezTo>
                  <a:cubicBezTo>
                    <a:pt x="5" y="244"/>
                    <a:pt x="0" y="231"/>
                    <a:pt x="0" y="216"/>
                  </a:cubicBezTo>
                  <a:cubicBezTo>
                    <a:pt x="0" y="199"/>
                    <a:pt x="8" y="183"/>
                    <a:pt x="24" y="171"/>
                  </a:cubicBezTo>
                  <a:cubicBezTo>
                    <a:pt x="39" y="159"/>
                    <a:pt x="59" y="153"/>
                    <a:pt x="83" y="153"/>
                  </a:cubicBezTo>
                  <a:cubicBezTo>
                    <a:pt x="90" y="153"/>
                    <a:pt x="97" y="154"/>
                    <a:pt x="106" y="157"/>
                  </a:cubicBezTo>
                  <a:cubicBezTo>
                    <a:pt x="106" y="128"/>
                    <a:pt x="93" y="114"/>
                    <a:pt x="68" y="114"/>
                  </a:cubicBezTo>
                  <a:cubicBezTo>
                    <a:pt x="48" y="114"/>
                    <a:pt x="33" y="119"/>
                    <a:pt x="23" y="130"/>
                  </a:cubicBezTo>
                  <a:lnTo>
                    <a:pt x="9" y="104"/>
                  </a:lnTo>
                  <a:cubicBezTo>
                    <a:pt x="15" y="99"/>
                    <a:pt x="24" y="95"/>
                    <a:pt x="34" y="91"/>
                  </a:cubicBezTo>
                  <a:cubicBezTo>
                    <a:pt x="44" y="88"/>
                    <a:pt x="54" y="86"/>
                    <a:pt x="64" y="86"/>
                  </a:cubicBezTo>
                  <a:cubicBezTo>
                    <a:pt x="89" y="86"/>
                    <a:pt x="108" y="92"/>
                    <a:pt x="120" y="104"/>
                  </a:cubicBezTo>
                  <a:cubicBezTo>
                    <a:pt x="131" y="115"/>
                    <a:pt x="137" y="134"/>
                    <a:pt x="137" y="159"/>
                  </a:cubicBezTo>
                  <a:lnTo>
                    <a:pt x="137" y="222"/>
                  </a:lnTo>
                  <a:cubicBezTo>
                    <a:pt x="137" y="238"/>
                    <a:pt x="141" y="248"/>
                    <a:pt x="151" y="253"/>
                  </a:cubicBezTo>
                  <a:lnTo>
                    <a:pt x="151" y="269"/>
                  </a:lnTo>
                  <a:cubicBezTo>
                    <a:pt x="138" y="269"/>
                    <a:pt x="128" y="267"/>
                    <a:pt x="122" y="263"/>
                  </a:cubicBezTo>
                  <a:cubicBezTo>
                    <a:pt x="116" y="260"/>
                    <a:pt x="111" y="254"/>
                    <a:pt x="109" y="245"/>
                  </a:cubicBezTo>
                  <a:close/>
                  <a:moveTo>
                    <a:pt x="106" y="179"/>
                  </a:moveTo>
                  <a:cubicBezTo>
                    <a:pt x="96" y="177"/>
                    <a:pt x="89" y="176"/>
                    <a:pt x="85" y="176"/>
                  </a:cubicBezTo>
                  <a:cubicBezTo>
                    <a:pt x="69" y="176"/>
                    <a:pt x="56" y="180"/>
                    <a:pt x="46" y="188"/>
                  </a:cubicBezTo>
                  <a:cubicBezTo>
                    <a:pt x="36" y="196"/>
                    <a:pt x="31" y="206"/>
                    <a:pt x="31" y="217"/>
                  </a:cubicBezTo>
                  <a:cubicBezTo>
                    <a:pt x="31" y="235"/>
                    <a:pt x="42" y="244"/>
                    <a:pt x="64" y="244"/>
                  </a:cubicBezTo>
                  <a:cubicBezTo>
                    <a:pt x="79" y="244"/>
                    <a:pt x="93" y="237"/>
                    <a:pt x="106" y="222"/>
                  </a:cubicBezTo>
                  <a:lnTo>
                    <a:pt x="106" y="179"/>
                  </a:lnTo>
                  <a:close/>
                  <a:moveTo>
                    <a:pt x="113" y="0"/>
                  </a:moveTo>
                  <a:lnTo>
                    <a:pt x="76" y="54"/>
                  </a:lnTo>
                  <a:lnTo>
                    <a:pt x="53" y="54"/>
                  </a:lnTo>
                  <a:lnTo>
                    <a:pt x="80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8" name="Freeform 89"/>
            <p:cNvSpPr>
              <a:spLocks/>
            </p:cNvSpPr>
            <p:nvPr/>
          </p:nvSpPr>
          <p:spPr bwMode="auto">
            <a:xfrm>
              <a:off x="5481" y="3196"/>
              <a:ext cx="14" cy="59"/>
            </a:xfrm>
            <a:custGeom>
              <a:avLst/>
              <a:gdLst>
                <a:gd name="T0" fmla="*/ 0 w 61"/>
                <a:gd name="T1" fmla="*/ 199 h 252"/>
                <a:gd name="T2" fmla="*/ 0 w 61"/>
                <a:gd name="T3" fmla="*/ 0 h 252"/>
                <a:gd name="T4" fmla="*/ 31 w 61"/>
                <a:gd name="T5" fmla="*/ 0 h 252"/>
                <a:gd name="T6" fmla="*/ 31 w 61"/>
                <a:gd name="T7" fmla="*/ 193 h 252"/>
                <a:gd name="T8" fmla="*/ 39 w 61"/>
                <a:gd name="T9" fmla="*/ 216 h 252"/>
                <a:gd name="T10" fmla="*/ 61 w 61"/>
                <a:gd name="T11" fmla="*/ 224 h 252"/>
                <a:gd name="T12" fmla="*/ 61 w 61"/>
                <a:gd name="T13" fmla="*/ 252 h 252"/>
                <a:gd name="T14" fmla="*/ 0 w 61"/>
                <a:gd name="T15" fmla="*/ 19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52">
                  <a:moveTo>
                    <a:pt x="0" y="199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93"/>
                  </a:lnTo>
                  <a:cubicBezTo>
                    <a:pt x="31" y="203"/>
                    <a:pt x="34" y="210"/>
                    <a:pt x="39" y="216"/>
                  </a:cubicBezTo>
                  <a:cubicBezTo>
                    <a:pt x="45" y="221"/>
                    <a:pt x="52" y="224"/>
                    <a:pt x="61" y="224"/>
                  </a:cubicBezTo>
                  <a:lnTo>
                    <a:pt x="61" y="252"/>
                  </a:lnTo>
                  <a:cubicBezTo>
                    <a:pt x="20" y="252"/>
                    <a:pt x="0" y="234"/>
                    <a:pt x="0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99" name="Freeform 90"/>
            <p:cNvSpPr>
              <a:spLocks/>
            </p:cNvSpPr>
            <p:nvPr/>
          </p:nvSpPr>
          <p:spPr bwMode="auto">
            <a:xfrm>
              <a:off x="5502" y="3212"/>
              <a:ext cx="32" cy="42"/>
            </a:xfrm>
            <a:custGeom>
              <a:avLst/>
              <a:gdLst>
                <a:gd name="T0" fmla="*/ 108 w 140"/>
                <a:gd name="T1" fmla="*/ 179 h 179"/>
                <a:gd name="T2" fmla="*/ 108 w 140"/>
                <a:gd name="T3" fmla="*/ 77 h 179"/>
                <a:gd name="T4" fmla="*/ 100 w 140"/>
                <a:gd name="T5" fmla="*/ 38 h 179"/>
                <a:gd name="T6" fmla="*/ 72 w 140"/>
                <a:gd name="T7" fmla="*/ 27 h 179"/>
                <a:gd name="T8" fmla="*/ 49 w 140"/>
                <a:gd name="T9" fmla="*/ 33 h 179"/>
                <a:gd name="T10" fmla="*/ 31 w 140"/>
                <a:gd name="T11" fmla="*/ 49 h 179"/>
                <a:gd name="T12" fmla="*/ 31 w 140"/>
                <a:gd name="T13" fmla="*/ 179 h 179"/>
                <a:gd name="T14" fmla="*/ 0 w 140"/>
                <a:gd name="T15" fmla="*/ 179 h 179"/>
                <a:gd name="T16" fmla="*/ 0 w 140"/>
                <a:gd name="T17" fmla="*/ 4 h 179"/>
                <a:gd name="T18" fmla="*/ 22 w 140"/>
                <a:gd name="T19" fmla="*/ 4 h 179"/>
                <a:gd name="T20" fmla="*/ 31 w 140"/>
                <a:gd name="T21" fmla="*/ 26 h 179"/>
                <a:gd name="T22" fmla="*/ 82 w 140"/>
                <a:gd name="T23" fmla="*/ 0 h 179"/>
                <a:gd name="T24" fmla="*/ 140 w 140"/>
                <a:gd name="T25" fmla="*/ 71 h 179"/>
                <a:gd name="T26" fmla="*/ 140 w 140"/>
                <a:gd name="T27" fmla="*/ 179 h 179"/>
                <a:gd name="T28" fmla="*/ 108 w 140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79">
                  <a:moveTo>
                    <a:pt x="108" y="179"/>
                  </a:moveTo>
                  <a:lnTo>
                    <a:pt x="108" y="77"/>
                  </a:lnTo>
                  <a:cubicBezTo>
                    <a:pt x="108" y="58"/>
                    <a:pt x="106" y="45"/>
                    <a:pt x="100" y="38"/>
                  </a:cubicBezTo>
                  <a:cubicBezTo>
                    <a:pt x="94" y="30"/>
                    <a:pt x="85" y="27"/>
                    <a:pt x="72" y="27"/>
                  </a:cubicBezTo>
                  <a:cubicBezTo>
                    <a:pt x="65" y="27"/>
                    <a:pt x="57" y="29"/>
                    <a:pt x="49" y="33"/>
                  </a:cubicBezTo>
                  <a:cubicBezTo>
                    <a:pt x="42" y="37"/>
                    <a:pt x="36" y="43"/>
                    <a:pt x="31" y="49"/>
                  </a:cubicBezTo>
                  <a:lnTo>
                    <a:pt x="31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22" y="4"/>
                  </a:lnTo>
                  <a:lnTo>
                    <a:pt x="31" y="26"/>
                  </a:lnTo>
                  <a:cubicBezTo>
                    <a:pt x="42" y="9"/>
                    <a:pt x="59" y="0"/>
                    <a:pt x="82" y="0"/>
                  </a:cubicBezTo>
                  <a:cubicBezTo>
                    <a:pt x="120" y="0"/>
                    <a:pt x="140" y="24"/>
                    <a:pt x="140" y="71"/>
                  </a:cubicBezTo>
                  <a:lnTo>
                    <a:pt x="140" y="179"/>
                  </a:lnTo>
                  <a:lnTo>
                    <a:pt x="108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0" name="Freeform 91"/>
            <p:cNvSpPr>
              <a:spLocks noEditPoints="1"/>
            </p:cNvSpPr>
            <p:nvPr/>
          </p:nvSpPr>
          <p:spPr bwMode="auto">
            <a:xfrm>
              <a:off x="5541" y="3192"/>
              <a:ext cx="17" cy="62"/>
            </a:xfrm>
            <a:custGeom>
              <a:avLst/>
              <a:gdLst>
                <a:gd name="T0" fmla="*/ 25 w 76"/>
                <a:gd name="T1" fmla="*/ 265 h 265"/>
                <a:gd name="T2" fmla="*/ 25 w 76"/>
                <a:gd name="T3" fmla="*/ 116 h 265"/>
                <a:gd name="T4" fmla="*/ 0 w 76"/>
                <a:gd name="T5" fmla="*/ 116 h 265"/>
                <a:gd name="T6" fmla="*/ 0 w 76"/>
                <a:gd name="T7" fmla="*/ 90 h 265"/>
                <a:gd name="T8" fmla="*/ 56 w 76"/>
                <a:gd name="T9" fmla="*/ 90 h 265"/>
                <a:gd name="T10" fmla="*/ 56 w 76"/>
                <a:gd name="T11" fmla="*/ 265 h 265"/>
                <a:gd name="T12" fmla="*/ 25 w 76"/>
                <a:gd name="T13" fmla="*/ 265 h 265"/>
                <a:gd name="T14" fmla="*/ 76 w 76"/>
                <a:gd name="T15" fmla="*/ 0 h 265"/>
                <a:gd name="T16" fmla="*/ 39 w 76"/>
                <a:gd name="T17" fmla="*/ 54 h 265"/>
                <a:gd name="T18" fmla="*/ 16 w 76"/>
                <a:gd name="T19" fmla="*/ 54 h 265"/>
                <a:gd name="T20" fmla="*/ 44 w 76"/>
                <a:gd name="T21" fmla="*/ 0 h 265"/>
                <a:gd name="T22" fmla="*/ 76 w 76"/>
                <a:gd name="T2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265">
                  <a:moveTo>
                    <a:pt x="25" y="265"/>
                  </a:moveTo>
                  <a:lnTo>
                    <a:pt x="25" y="116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56" y="90"/>
                  </a:lnTo>
                  <a:lnTo>
                    <a:pt x="56" y="265"/>
                  </a:lnTo>
                  <a:lnTo>
                    <a:pt x="25" y="265"/>
                  </a:lnTo>
                  <a:close/>
                  <a:moveTo>
                    <a:pt x="76" y="0"/>
                  </a:moveTo>
                  <a:lnTo>
                    <a:pt x="39" y="54"/>
                  </a:lnTo>
                  <a:lnTo>
                    <a:pt x="16" y="54"/>
                  </a:lnTo>
                  <a:lnTo>
                    <a:pt x="4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1" name="Freeform 92"/>
            <p:cNvSpPr>
              <a:spLocks noEditPoints="1"/>
            </p:cNvSpPr>
            <p:nvPr/>
          </p:nvSpPr>
          <p:spPr bwMode="auto">
            <a:xfrm>
              <a:off x="5585" y="3212"/>
              <a:ext cx="35" cy="43"/>
            </a:xfrm>
            <a:custGeom>
              <a:avLst/>
              <a:gdLst>
                <a:gd name="T0" fmla="*/ 109 w 151"/>
                <a:gd name="T1" fmla="*/ 159 h 183"/>
                <a:gd name="T2" fmla="*/ 51 w 151"/>
                <a:gd name="T3" fmla="*/ 183 h 183"/>
                <a:gd name="T4" fmla="*/ 15 w 151"/>
                <a:gd name="T5" fmla="*/ 168 h 183"/>
                <a:gd name="T6" fmla="*/ 0 w 151"/>
                <a:gd name="T7" fmla="*/ 130 h 183"/>
                <a:gd name="T8" fmla="*/ 24 w 151"/>
                <a:gd name="T9" fmla="*/ 85 h 183"/>
                <a:gd name="T10" fmla="*/ 83 w 151"/>
                <a:gd name="T11" fmla="*/ 67 h 183"/>
                <a:gd name="T12" fmla="*/ 106 w 151"/>
                <a:gd name="T13" fmla="*/ 71 h 183"/>
                <a:gd name="T14" fmla="*/ 68 w 151"/>
                <a:gd name="T15" fmla="*/ 28 h 183"/>
                <a:gd name="T16" fmla="*/ 23 w 151"/>
                <a:gd name="T17" fmla="*/ 44 h 183"/>
                <a:gd name="T18" fmla="*/ 9 w 151"/>
                <a:gd name="T19" fmla="*/ 18 h 183"/>
                <a:gd name="T20" fmla="*/ 34 w 151"/>
                <a:gd name="T21" fmla="*/ 5 h 183"/>
                <a:gd name="T22" fmla="*/ 64 w 151"/>
                <a:gd name="T23" fmla="*/ 0 h 183"/>
                <a:gd name="T24" fmla="*/ 120 w 151"/>
                <a:gd name="T25" fmla="*/ 18 h 183"/>
                <a:gd name="T26" fmla="*/ 137 w 151"/>
                <a:gd name="T27" fmla="*/ 73 h 183"/>
                <a:gd name="T28" fmla="*/ 137 w 151"/>
                <a:gd name="T29" fmla="*/ 136 h 183"/>
                <a:gd name="T30" fmla="*/ 151 w 151"/>
                <a:gd name="T31" fmla="*/ 167 h 183"/>
                <a:gd name="T32" fmla="*/ 151 w 151"/>
                <a:gd name="T33" fmla="*/ 183 h 183"/>
                <a:gd name="T34" fmla="*/ 122 w 151"/>
                <a:gd name="T35" fmla="*/ 177 h 183"/>
                <a:gd name="T36" fmla="*/ 109 w 151"/>
                <a:gd name="T37" fmla="*/ 159 h 183"/>
                <a:gd name="T38" fmla="*/ 106 w 151"/>
                <a:gd name="T39" fmla="*/ 93 h 183"/>
                <a:gd name="T40" fmla="*/ 85 w 151"/>
                <a:gd name="T41" fmla="*/ 90 h 183"/>
                <a:gd name="T42" fmla="*/ 46 w 151"/>
                <a:gd name="T43" fmla="*/ 102 h 183"/>
                <a:gd name="T44" fmla="*/ 31 w 151"/>
                <a:gd name="T45" fmla="*/ 131 h 183"/>
                <a:gd name="T46" fmla="*/ 64 w 151"/>
                <a:gd name="T47" fmla="*/ 158 h 183"/>
                <a:gd name="T48" fmla="*/ 106 w 151"/>
                <a:gd name="T49" fmla="*/ 136 h 183"/>
                <a:gd name="T50" fmla="*/ 106 w 151"/>
                <a:gd name="T51" fmla="*/ 9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1" h="183">
                  <a:moveTo>
                    <a:pt x="109" y="159"/>
                  </a:moveTo>
                  <a:cubicBezTo>
                    <a:pt x="96" y="175"/>
                    <a:pt x="77" y="183"/>
                    <a:pt x="51" y="183"/>
                  </a:cubicBezTo>
                  <a:cubicBezTo>
                    <a:pt x="38" y="183"/>
                    <a:pt x="26" y="178"/>
                    <a:pt x="15" y="168"/>
                  </a:cubicBezTo>
                  <a:cubicBezTo>
                    <a:pt x="5" y="158"/>
                    <a:pt x="0" y="145"/>
                    <a:pt x="0" y="130"/>
                  </a:cubicBezTo>
                  <a:cubicBezTo>
                    <a:pt x="0" y="113"/>
                    <a:pt x="8" y="97"/>
                    <a:pt x="24" y="85"/>
                  </a:cubicBezTo>
                  <a:cubicBezTo>
                    <a:pt x="39" y="73"/>
                    <a:pt x="59" y="67"/>
                    <a:pt x="83" y="67"/>
                  </a:cubicBezTo>
                  <a:cubicBezTo>
                    <a:pt x="90" y="67"/>
                    <a:pt x="97" y="68"/>
                    <a:pt x="106" y="71"/>
                  </a:cubicBezTo>
                  <a:cubicBezTo>
                    <a:pt x="106" y="42"/>
                    <a:pt x="93" y="28"/>
                    <a:pt x="68" y="28"/>
                  </a:cubicBezTo>
                  <a:cubicBezTo>
                    <a:pt x="48" y="28"/>
                    <a:pt x="33" y="33"/>
                    <a:pt x="23" y="44"/>
                  </a:cubicBezTo>
                  <a:lnTo>
                    <a:pt x="9" y="18"/>
                  </a:lnTo>
                  <a:cubicBezTo>
                    <a:pt x="15" y="13"/>
                    <a:pt x="24" y="9"/>
                    <a:pt x="34" y="5"/>
                  </a:cubicBezTo>
                  <a:cubicBezTo>
                    <a:pt x="44" y="2"/>
                    <a:pt x="54" y="0"/>
                    <a:pt x="64" y="0"/>
                  </a:cubicBezTo>
                  <a:cubicBezTo>
                    <a:pt x="89" y="0"/>
                    <a:pt x="108" y="6"/>
                    <a:pt x="120" y="18"/>
                  </a:cubicBezTo>
                  <a:cubicBezTo>
                    <a:pt x="131" y="29"/>
                    <a:pt x="137" y="48"/>
                    <a:pt x="137" y="73"/>
                  </a:cubicBezTo>
                  <a:lnTo>
                    <a:pt x="137" y="136"/>
                  </a:lnTo>
                  <a:cubicBezTo>
                    <a:pt x="137" y="152"/>
                    <a:pt x="141" y="162"/>
                    <a:pt x="151" y="167"/>
                  </a:cubicBezTo>
                  <a:lnTo>
                    <a:pt x="151" y="183"/>
                  </a:lnTo>
                  <a:cubicBezTo>
                    <a:pt x="138" y="183"/>
                    <a:pt x="128" y="181"/>
                    <a:pt x="122" y="177"/>
                  </a:cubicBezTo>
                  <a:cubicBezTo>
                    <a:pt x="116" y="174"/>
                    <a:pt x="111" y="168"/>
                    <a:pt x="109" y="159"/>
                  </a:cubicBezTo>
                  <a:close/>
                  <a:moveTo>
                    <a:pt x="106" y="93"/>
                  </a:moveTo>
                  <a:cubicBezTo>
                    <a:pt x="96" y="91"/>
                    <a:pt x="89" y="90"/>
                    <a:pt x="85" y="90"/>
                  </a:cubicBezTo>
                  <a:cubicBezTo>
                    <a:pt x="69" y="90"/>
                    <a:pt x="56" y="94"/>
                    <a:pt x="46" y="102"/>
                  </a:cubicBezTo>
                  <a:cubicBezTo>
                    <a:pt x="36" y="110"/>
                    <a:pt x="31" y="120"/>
                    <a:pt x="31" y="131"/>
                  </a:cubicBezTo>
                  <a:cubicBezTo>
                    <a:pt x="31" y="149"/>
                    <a:pt x="42" y="158"/>
                    <a:pt x="64" y="158"/>
                  </a:cubicBezTo>
                  <a:cubicBezTo>
                    <a:pt x="80" y="158"/>
                    <a:pt x="94" y="151"/>
                    <a:pt x="106" y="136"/>
                  </a:cubicBezTo>
                  <a:lnTo>
                    <a:pt x="106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2" name="Freeform 93"/>
            <p:cNvSpPr>
              <a:spLocks noEditPoints="1"/>
            </p:cNvSpPr>
            <p:nvPr/>
          </p:nvSpPr>
          <p:spPr bwMode="auto">
            <a:xfrm>
              <a:off x="5648" y="3198"/>
              <a:ext cx="13" cy="56"/>
            </a:xfrm>
            <a:custGeom>
              <a:avLst/>
              <a:gdLst>
                <a:gd name="T0" fmla="*/ 41 w 60"/>
                <a:gd name="T1" fmla="*/ 0 h 242"/>
                <a:gd name="T2" fmla="*/ 55 w 60"/>
                <a:gd name="T3" fmla="*/ 6 h 242"/>
                <a:gd name="T4" fmla="*/ 60 w 60"/>
                <a:gd name="T5" fmla="*/ 19 h 242"/>
                <a:gd name="T6" fmla="*/ 55 w 60"/>
                <a:gd name="T7" fmla="*/ 33 h 242"/>
                <a:gd name="T8" fmla="*/ 41 w 60"/>
                <a:gd name="T9" fmla="*/ 39 h 242"/>
                <a:gd name="T10" fmla="*/ 27 w 60"/>
                <a:gd name="T11" fmla="*/ 33 h 242"/>
                <a:gd name="T12" fmla="*/ 22 w 60"/>
                <a:gd name="T13" fmla="*/ 19 h 242"/>
                <a:gd name="T14" fmla="*/ 27 w 60"/>
                <a:gd name="T15" fmla="*/ 6 h 242"/>
                <a:gd name="T16" fmla="*/ 41 w 60"/>
                <a:gd name="T17" fmla="*/ 0 h 242"/>
                <a:gd name="T18" fmla="*/ 24 w 60"/>
                <a:gd name="T19" fmla="*/ 242 h 242"/>
                <a:gd name="T20" fmla="*/ 24 w 60"/>
                <a:gd name="T21" fmla="*/ 93 h 242"/>
                <a:gd name="T22" fmla="*/ 0 w 60"/>
                <a:gd name="T23" fmla="*/ 93 h 242"/>
                <a:gd name="T24" fmla="*/ 0 w 60"/>
                <a:gd name="T25" fmla="*/ 67 h 242"/>
                <a:gd name="T26" fmla="*/ 55 w 60"/>
                <a:gd name="T27" fmla="*/ 67 h 242"/>
                <a:gd name="T28" fmla="*/ 55 w 60"/>
                <a:gd name="T29" fmla="*/ 242 h 242"/>
                <a:gd name="T30" fmla="*/ 24 w 60"/>
                <a:gd name="T3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242">
                  <a:moveTo>
                    <a:pt x="41" y="0"/>
                  </a:moveTo>
                  <a:cubicBezTo>
                    <a:pt x="46" y="0"/>
                    <a:pt x="51" y="2"/>
                    <a:pt x="55" y="6"/>
                  </a:cubicBezTo>
                  <a:cubicBezTo>
                    <a:pt x="59" y="10"/>
                    <a:pt x="60" y="14"/>
                    <a:pt x="60" y="19"/>
                  </a:cubicBezTo>
                  <a:cubicBezTo>
                    <a:pt x="60" y="25"/>
                    <a:pt x="59" y="29"/>
                    <a:pt x="55" y="33"/>
                  </a:cubicBezTo>
                  <a:cubicBezTo>
                    <a:pt x="51" y="37"/>
                    <a:pt x="46" y="39"/>
                    <a:pt x="41" y="39"/>
                  </a:cubicBezTo>
                  <a:cubicBezTo>
                    <a:pt x="36" y="39"/>
                    <a:pt x="31" y="37"/>
                    <a:pt x="27" y="33"/>
                  </a:cubicBezTo>
                  <a:cubicBezTo>
                    <a:pt x="24" y="29"/>
                    <a:pt x="22" y="25"/>
                    <a:pt x="22" y="19"/>
                  </a:cubicBezTo>
                  <a:cubicBezTo>
                    <a:pt x="22" y="14"/>
                    <a:pt x="24" y="9"/>
                    <a:pt x="27" y="6"/>
                  </a:cubicBezTo>
                  <a:cubicBezTo>
                    <a:pt x="31" y="2"/>
                    <a:pt x="36" y="0"/>
                    <a:pt x="41" y="0"/>
                  </a:cubicBezTo>
                  <a:close/>
                  <a:moveTo>
                    <a:pt x="24" y="242"/>
                  </a:moveTo>
                  <a:lnTo>
                    <a:pt x="24" y="93"/>
                  </a:lnTo>
                  <a:lnTo>
                    <a:pt x="0" y="93"/>
                  </a:lnTo>
                  <a:lnTo>
                    <a:pt x="0" y="67"/>
                  </a:lnTo>
                  <a:lnTo>
                    <a:pt x="55" y="67"/>
                  </a:lnTo>
                  <a:lnTo>
                    <a:pt x="55" y="242"/>
                  </a:lnTo>
                  <a:lnTo>
                    <a:pt x="24" y="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3" name="Freeform 94"/>
            <p:cNvSpPr>
              <a:spLocks/>
            </p:cNvSpPr>
            <p:nvPr/>
          </p:nvSpPr>
          <p:spPr bwMode="auto">
            <a:xfrm>
              <a:off x="5670" y="3212"/>
              <a:ext cx="32" cy="42"/>
            </a:xfrm>
            <a:custGeom>
              <a:avLst/>
              <a:gdLst>
                <a:gd name="T0" fmla="*/ 109 w 140"/>
                <a:gd name="T1" fmla="*/ 179 h 179"/>
                <a:gd name="T2" fmla="*/ 109 w 140"/>
                <a:gd name="T3" fmla="*/ 77 h 179"/>
                <a:gd name="T4" fmla="*/ 100 w 140"/>
                <a:gd name="T5" fmla="*/ 38 h 179"/>
                <a:gd name="T6" fmla="*/ 72 w 140"/>
                <a:gd name="T7" fmla="*/ 27 h 179"/>
                <a:gd name="T8" fmla="*/ 49 w 140"/>
                <a:gd name="T9" fmla="*/ 33 h 179"/>
                <a:gd name="T10" fmla="*/ 31 w 140"/>
                <a:gd name="T11" fmla="*/ 49 h 179"/>
                <a:gd name="T12" fmla="*/ 31 w 140"/>
                <a:gd name="T13" fmla="*/ 179 h 179"/>
                <a:gd name="T14" fmla="*/ 0 w 140"/>
                <a:gd name="T15" fmla="*/ 179 h 179"/>
                <a:gd name="T16" fmla="*/ 0 w 140"/>
                <a:gd name="T17" fmla="*/ 4 h 179"/>
                <a:gd name="T18" fmla="*/ 22 w 140"/>
                <a:gd name="T19" fmla="*/ 4 h 179"/>
                <a:gd name="T20" fmla="*/ 31 w 140"/>
                <a:gd name="T21" fmla="*/ 26 h 179"/>
                <a:gd name="T22" fmla="*/ 82 w 140"/>
                <a:gd name="T23" fmla="*/ 0 h 179"/>
                <a:gd name="T24" fmla="*/ 140 w 140"/>
                <a:gd name="T25" fmla="*/ 71 h 179"/>
                <a:gd name="T26" fmla="*/ 140 w 140"/>
                <a:gd name="T27" fmla="*/ 179 h 179"/>
                <a:gd name="T28" fmla="*/ 109 w 140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79">
                  <a:moveTo>
                    <a:pt x="109" y="179"/>
                  </a:moveTo>
                  <a:lnTo>
                    <a:pt x="109" y="77"/>
                  </a:lnTo>
                  <a:cubicBezTo>
                    <a:pt x="109" y="58"/>
                    <a:pt x="106" y="45"/>
                    <a:pt x="100" y="38"/>
                  </a:cubicBezTo>
                  <a:cubicBezTo>
                    <a:pt x="94" y="30"/>
                    <a:pt x="85" y="27"/>
                    <a:pt x="72" y="27"/>
                  </a:cubicBezTo>
                  <a:cubicBezTo>
                    <a:pt x="65" y="27"/>
                    <a:pt x="57" y="29"/>
                    <a:pt x="49" y="33"/>
                  </a:cubicBezTo>
                  <a:cubicBezTo>
                    <a:pt x="42" y="37"/>
                    <a:pt x="36" y="43"/>
                    <a:pt x="31" y="49"/>
                  </a:cubicBezTo>
                  <a:lnTo>
                    <a:pt x="31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22" y="4"/>
                  </a:lnTo>
                  <a:lnTo>
                    <a:pt x="31" y="26"/>
                  </a:lnTo>
                  <a:cubicBezTo>
                    <a:pt x="42" y="9"/>
                    <a:pt x="59" y="0"/>
                    <a:pt x="82" y="0"/>
                  </a:cubicBezTo>
                  <a:cubicBezTo>
                    <a:pt x="120" y="0"/>
                    <a:pt x="140" y="24"/>
                    <a:pt x="140" y="71"/>
                  </a:cubicBezTo>
                  <a:lnTo>
                    <a:pt x="140" y="179"/>
                  </a:lnTo>
                  <a:lnTo>
                    <a:pt x="109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4" name="Freeform 95"/>
            <p:cNvSpPr>
              <a:spLocks/>
            </p:cNvSpPr>
            <p:nvPr/>
          </p:nvSpPr>
          <p:spPr bwMode="auto">
            <a:xfrm>
              <a:off x="5706" y="3213"/>
              <a:ext cx="37" cy="42"/>
            </a:xfrm>
            <a:custGeom>
              <a:avLst/>
              <a:gdLst>
                <a:gd name="T0" fmla="*/ 84 w 161"/>
                <a:gd name="T1" fmla="*/ 180 h 180"/>
                <a:gd name="T2" fmla="*/ 76 w 161"/>
                <a:gd name="T3" fmla="*/ 180 h 180"/>
                <a:gd name="T4" fmla="*/ 0 w 161"/>
                <a:gd name="T5" fmla="*/ 0 h 180"/>
                <a:gd name="T6" fmla="*/ 35 w 161"/>
                <a:gd name="T7" fmla="*/ 0 h 180"/>
                <a:gd name="T8" fmla="*/ 81 w 161"/>
                <a:gd name="T9" fmla="*/ 123 h 180"/>
                <a:gd name="T10" fmla="*/ 128 w 161"/>
                <a:gd name="T11" fmla="*/ 0 h 180"/>
                <a:gd name="T12" fmla="*/ 161 w 161"/>
                <a:gd name="T13" fmla="*/ 0 h 180"/>
                <a:gd name="T14" fmla="*/ 84 w 161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80">
                  <a:moveTo>
                    <a:pt x="84" y="180"/>
                  </a:moveTo>
                  <a:lnTo>
                    <a:pt x="76" y="180"/>
                  </a:lnTo>
                  <a:lnTo>
                    <a:pt x="0" y="0"/>
                  </a:lnTo>
                  <a:lnTo>
                    <a:pt x="35" y="0"/>
                  </a:lnTo>
                  <a:lnTo>
                    <a:pt x="81" y="123"/>
                  </a:lnTo>
                  <a:lnTo>
                    <a:pt x="128" y="0"/>
                  </a:lnTo>
                  <a:lnTo>
                    <a:pt x="161" y="0"/>
                  </a:lnTo>
                  <a:lnTo>
                    <a:pt x="84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5" name="Freeform 96"/>
            <p:cNvSpPr>
              <a:spLocks noEditPoints="1"/>
            </p:cNvSpPr>
            <p:nvPr/>
          </p:nvSpPr>
          <p:spPr bwMode="auto">
            <a:xfrm>
              <a:off x="5745" y="3212"/>
              <a:ext cx="37" cy="43"/>
            </a:xfrm>
            <a:custGeom>
              <a:avLst/>
              <a:gdLst>
                <a:gd name="T0" fmla="*/ 160 w 162"/>
                <a:gd name="T1" fmla="*/ 95 h 183"/>
                <a:gd name="T2" fmla="*/ 33 w 162"/>
                <a:gd name="T3" fmla="*/ 95 h 183"/>
                <a:gd name="T4" fmla="*/ 50 w 162"/>
                <a:gd name="T5" fmla="*/ 142 h 183"/>
                <a:gd name="T6" fmla="*/ 88 w 162"/>
                <a:gd name="T7" fmla="*/ 156 h 183"/>
                <a:gd name="T8" fmla="*/ 133 w 162"/>
                <a:gd name="T9" fmla="*/ 141 h 183"/>
                <a:gd name="T10" fmla="*/ 146 w 162"/>
                <a:gd name="T11" fmla="*/ 163 h 183"/>
                <a:gd name="T12" fmla="*/ 124 w 162"/>
                <a:gd name="T13" fmla="*/ 176 h 183"/>
                <a:gd name="T14" fmla="*/ 82 w 162"/>
                <a:gd name="T15" fmla="*/ 183 h 183"/>
                <a:gd name="T16" fmla="*/ 26 w 162"/>
                <a:gd name="T17" fmla="*/ 160 h 183"/>
                <a:gd name="T18" fmla="*/ 0 w 162"/>
                <a:gd name="T19" fmla="*/ 94 h 183"/>
                <a:gd name="T20" fmla="*/ 27 w 162"/>
                <a:gd name="T21" fmla="*/ 24 h 183"/>
                <a:gd name="T22" fmla="*/ 83 w 162"/>
                <a:gd name="T23" fmla="*/ 0 h 183"/>
                <a:gd name="T24" fmla="*/ 142 w 162"/>
                <a:gd name="T25" fmla="*/ 22 h 183"/>
                <a:gd name="T26" fmla="*/ 162 w 162"/>
                <a:gd name="T27" fmla="*/ 75 h 183"/>
                <a:gd name="T28" fmla="*/ 160 w 162"/>
                <a:gd name="T29" fmla="*/ 95 h 183"/>
                <a:gd name="T30" fmla="*/ 84 w 162"/>
                <a:gd name="T31" fmla="*/ 27 h 183"/>
                <a:gd name="T32" fmla="*/ 49 w 162"/>
                <a:gd name="T33" fmla="*/ 40 h 183"/>
                <a:gd name="T34" fmla="*/ 34 w 162"/>
                <a:gd name="T35" fmla="*/ 72 h 183"/>
                <a:gd name="T36" fmla="*/ 131 w 162"/>
                <a:gd name="T37" fmla="*/ 72 h 183"/>
                <a:gd name="T38" fmla="*/ 120 w 162"/>
                <a:gd name="T39" fmla="*/ 40 h 183"/>
                <a:gd name="T40" fmla="*/ 84 w 162"/>
                <a:gd name="T41" fmla="*/ 2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83">
                  <a:moveTo>
                    <a:pt x="160" y="95"/>
                  </a:moveTo>
                  <a:lnTo>
                    <a:pt x="33" y="95"/>
                  </a:lnTo>
                  <a:cubicBezTo>
                    <a:pt x="33" y="115"/>
                    <a:pt x="39" y="131"/>
                    <a:pt x="50" y="142"/>
                  </a:cubicBezTo>
                  <a:cubicBezTo>
                    <a:pt x="60" y="152"/>
                    <a:pt x="73" y="156"/>
                    <a:pt x="88" y="156"/>
                  </a:cubicBezTo>
                  <a:cubicBezTo>
                    <a:pt x="106" y="156"/>
                    <a:pt x="121" y="151"/>
                    <a:pt x="133" y="141"/>
                  </a:cubicBezTo>
                  <a:lnTo>
                    <a:pt x="146" y="163"/>
                  </a:lnTo>
                  <a:cubicBezTo>
                    <a:pt x="141" y="168"/>
                    <a:pt x="134" y="172"/>
                    <a:pt x="124" y="176"/>
                  </a:cubicBezTo>
                  <a:cubicBezTo>
                    <a:pt x="112" y="180"/>
                    <a:pt x="98" y="183"/>
                    <a:pt x="82" y="183"/>
                  </a:cubicBezTo>
                  <a:cubicBezTo>
                    <a:pt x="60" y="183"/>
                    <a:pt x="42" y="175"/>
                    <a:pt x="26" y="160"/>
                  </a:cubicBezTo>
                  <a:cubicBezTo>
                    <a:pt x="9" y="144"/>
                    <a:pt x="0" y="121"/>
                    <a:pt x="0" y="94"/>
                  </a:cubicBezTo>
                  <a:cubicBezTo>
                    <a:pt x="0" y="65"/>
                    <a:pt x="9" y="41"/>
                    <a:pt x="27" y="24"/>
                  </a:cubicBezTo>
                  <a:cubicBezTo>
                    <a:pt x="42" y="8"/>
                    <a:pt x="61" y="0"/>
                    <a:pt x="83" y="0"/>
                  </a:cubicBezTo>
                  <a:cubicBezTo>
                    <a:pt x="108" y="0"/>
                    <a:pt x="127" y="7"/>
                    <a:pt x="142" y="22"/>
                  </a:cubicBezTo>
                  <a:cubicBezTo>
                    <a:pt x="155" y="35"/>
                    <a:pt x="162" y="53"/>
                    <a:pt x="162" y="75"/>
                  </a:cubicBezTo>
                  <a:cubicBezTo>
                    <a:pt x="162" y="82"/>
                    <a:pt x="162" y="89"/>
                    <a:pt x="160" y="95"/>
                  </a:cubicBezTo>
                  <a:close/>
                  <a:moveTo>
                    <a:pt x="84" y="27"/>
                  </a:moveTo>
                  <a:cubicBezTo>
                    <a:pt x="70" y="27"/>
                    <a:pt x="59" y="31"/>
                    <a:pt x="49" y="40"/>
                  </a:cubicBezTo>
                  <a:cubicBezTo>
                    <a:pt x="40" y="49"/>
                    <a:pt x="35" y="59"/>
                    <a:pt x="34" y="72"/>
                  </a:cubicBezTo>
                  <a:lnTo>
                    <a:pt x="131" y="72"/>
                  </a:lnTo>
                  <a:cubicBezTo>
                    <a:pt x="131" y="59"/>
                    <a:pt x="127" y="49"/>
                    <a:pt x="120" y="40"/>
                  </a:cubicBezTo>
                  <a:cubicBezTo>
                    <a:pt x="111" y="31"/>
                    <a:pt x="99" y="27"/>
                    <a:pt x="84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6" name="Freeform 97"/>
            <p:cNvSpPr>
              <a:spLocks/>
            </p:cNvSpPr>
            <p:nvPr/>
          </p:nvSpPr>
          <p:spPr bwMode="auto">
            <a:xfrm>
              <a:off x="5786" y="3212"/>
              <a:ext cx="26" cy="43"/>
            </a:xfrm>
            <a:custGeom>
              <a:avLst/>
              <a:gdLst>
                <a:gd name="T0" fmla="*/ 0 w 115"/>
                <a:gd name="T1" fmla="*/ 169 h 183"/>
                <a:gd name="T2" fmla="*/ 11 w 115"/>
                <a:gd name="T3" fmla="*/ 139 h 183"/>
                <a:gd name="T4" fmla="*/ 53 w 115"/>
                <a:gd name="T5" fmla="*/ 156 h 183"/>
                <a:gd name="T6" fmla="*/ 82 w 115"/>
                <a:gd name="T7" fmla="*/ 132 h 183"/>
                <a:gd name="T8" fmla="*/ 54 w 115"/>
                <a:gd name="T9" fmla="*/ 102 h 183"/>
                <a:gd name="T10" fmla="*/ 25 w 115"/>
                <a:gd name="T11" fmla="*/ 87 h 183"/>
                <a:gd name="T12" fmla="*/ 12 w 115"/>
                <a:gd name="T13" fmla="*/ 76 h 183"/>
                <a:gd name="T14" fmla="*/ 4 w 115"/>
                <a:gd name="T15" fmla="*/ 62 h 183"/>
                <a:gd name="T16" fmla="*/ 1 w 115"/>
                <a:gd name="T17" fmla="*/ 46 h 183"/>
                <a:gd name="T18" fmla="*/ 17 w 115"/>
                <a:gd name="T19" fmla="*/ 12 h 183"/>
                <a:gd name="T20" fmla="*/ 58 w 115"/>
                <a:gd name="T21" fmla="*/ 0 h 183"/>
                <a:gd name="T22" fmla="*/ 107 w 115"/>
                <a:gd name="T23" fmla="*/ 12 h 183"/>
                <a:gd name="T24" fmla="*/ 98 w 115"/>
                <a:gd name="T25" fmla="*/ 41 h 183"/>
                <a:gd name="T26" fmla="*/ 61 w 115"/>
                <a:gd name="T27" fmla="*/ 27 h 183"/>
                <a:gd name="T28" fmla="*/ 42 w 115"/>
                <a:gd name="T29" fmla="*/ 32 h 183"/>
                <a:gd name="T30" fmla="*/ 34 w 115"/>
                <a:gd name="T31" fmla="*/ 45 h 183"/>
                <a:gd name="T32" fmla="*/ 53 w 115"/>
                <a:gd name="T33" fmla="*/ 71 h 183"/>
                <a:gd name="T34" fmla="*/ 76 w 115"/>
                <a:gd name="T35" fmla="*/ 81 h 183"/>
                <a:gd name="T36" fmla="*/ 106 w 115"/>
                <a:gd name="T37" fmla="*/ 102 h 183"/>
                <a:gd name="T38" fmla="*/ 115 w 115"/>
                <a:gd name="T39" fmla="*/ 132 h 183"/>
                <a:gd name="T40" fmla="*/ 98 w 115"/>
                <a:gd name="T41" fmla="*/ 169 h 183"/>
                <a:gd name="T42" fmla="*/ 52 w 115"/>
                <a:gd name="T43" fmla="*/ 183 h 183"/>
                <a:gd name="T44" fmla="*/ 0 w 115"/>
                <a:gd name="T45" fmla="*/ 16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183">
                  <a:moveTo>
                    <a:pt x="0" y="169"/>
                  </a:moveTo>
                  <a:lnTo>
                    <a:pt x="11" y="139"/>
                  </a:lnTo>
                  <a:cubicBezTo>
                    <a:pt x="29" y="151"/>
                    <a:pt x="43" y="156"/>
                    <a:pt x="53" y="156"/>
                  </a:cubicBezTo>
                  <a:cubicBezTo>
                    <a:pt x="73" y="156"/>
                    <a:pt x="82" y="148"/>
                    <a:pt x="82" y="132"/>
                  </a:cubicBezTo>
                  <a:cubicBezTo>
                    <a:pt x="82" y="121"/>
                    <a:pt x="73" y="111"/>
                    <a:pt x="54" y="102"/>
                  </a:cubicBezTo>
                  <a:cubicBezTo>
                    <a:pt x="40" y="96"/>
                    <a:pt x="30" y="91"/>
                    <a:pt x="25" y="87"/>
                  </a:cubicBezTo>
                  <a:cubicBezTo>
                    <a:pt x="20" y="84"/>
                    <a:pt x="16" y="80"/>
                    <a:pt x="12" y="76"/>
                  </a:cubicBezTo>
                  <a:cubicBezTo>
                    <a:pt x="9" y="71"/>
                    <a:pt x="6" y="67"/>
                    <a:pt x="4" y="62"/>
                  </a:cubicBezTo>
                  <a:cubicBezTo>
                    <a:pt x="2" y="57"/>
                    <a:pt x="1" y="52"/>
                    <a:pt x="1" y="46"/>
                  </a:cubicBezTo>
                  <a:cubicBezTo>
                    <a:pt x="1" y="32"/>
                    <a:pt x="7" y="21"/>
                    <a:pt x="17" y="12"/>
                  </a:cubicBezTo>
                  <a:cubicBezTo>
                    <a:pt x="28" y="4"/>
                    <a:pt x="41" y="0"/>
                    <a:pt x="58" y="0"/>
                  </a:cubicBezTo>
                  <a:cubicBezTo>
                    <a:pt x="71" y="0"/>
                    <a:pt x="87" y="4"/>
                    <a:pt x="107" y="12"/>
                  </a:cubicBezTo>
                  <a:lnTo>
                    <a:pt x="98" y="41"/>
                  </a:lnTo>
                  <a:cubicBezTo>
                    <a:pt x="86" y="31"/>
                    <a:pt x="73" y="27"/>
                    <a:pt x="61" y="27"/>
                  </a:cubicBezTo>
                  <a:cubicBezTo>
                    <a:pt x="53" y="27"/>
                    <a:pt x="47" y="28"/>
                    <a:pt x="42" y="32"/>
                  </a:cubicBezTo>
                  <a:cubicBezTo>
                    <a:pt x="37" y="35"/>
                    <a:pt x="34" y="40"/>
                    <a:pt x="34" y="45"/>
                  </a:cubicBezTo>
                  <a:cubicBezTo>
                    <a:pt x="34" y="56"/>
                    <a:pt x="41" y="65"/>
                    <a:pt x="53" y="71"/>
                  </a:cubicBezTo>
                  <a:lnTo>
                    <a:pt x="76" y="81"/>
                  </a:lnTo>
                  <a:cubicBezTo>
                    <a:pt x="89" y="87"/>
                    <a:pt x="99" y="94"/>
                    <a:pt x="106" y="102"/>
                  </a:cubicBezTo>
                  <a:cubicBezTo>
                    <a:pt x="112" y="110"/>
                    <a:pt x="115" y="120"/>
                    <a:pt x="115" y="132"/>
                  </a:cubicBezTo>
                  <a:cubicBezTo>
                    <a:pt x="115" y="148"/>
                    <a:pt x="110" y="160"/>
                    <a:pt x="98" y="169"/>
                  </a:cubicBezTo>
                  <a:cubicBezTo>
                    <a:pt x="87" y="178"/>
                    <a:pt x="72" y="183"/>
                    <a:pt x="52" y="183"/>
                  </a:cubicBezTo>
                  <a:cubicBezTo>
                    <a:pt x="34" y="183"/>
                    <a:pt x="17" y="178"/>
                    <a:pt x="0" y="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7" name="Freeform 98"/>
            <p:cNvSpPr>
              <a:spLocks/>
            </p:cNvSpPr>
            <p:nvPr/>
          </p:nvSpPr>
          <p:spPr bwMode="auto">
            <a:xfrm>
              <a:off x="5816" y="3202"/>
              <a:ext cx="26" cy="53"/>
            </a:xfrm>
            <a:custGeom>
              <a:avLst/>
              <a:gdLst>
                <a:gd name="T0" fmla="*/ 21 w 113"/>
                <a:gd name="T1" fmla="*/ 73 h 228"/>
                <a:gd name="T2" fmla="*/ 0 w 113"/>
                <a:gd name="T3" fmla="*/ 73 h 228"/>
                <a:gd name="T4" fmla="*/ 0 w 113"/>
                <a:gd name="T5" fmla="*/ 49 h 228"/>
                <a:gd name="T6" fmla="*/ 21 w 113"/>
                <a:gd name="T7" fmla="*/ 49 h 228"/>
                <a:gd name="T8" fmla="*/ 21 w 113"/>
                <a:gd name="T9" fmla="*/ 12 h 228"/>
                <a:gd name="T10" fmla="*/ 52 w 113"/>
                <a:gd name="T11" fmla="*/ 0 h 228"/>
                <a:gd name="T12" fmla="*/ 52 w 113"/>
                <a:gd name="T13" fmla="*/ 49 h 228"/>
                <a:gd name="T14" fmla="*/ 100 w 113"/>
                <a:gd name="T15" fmla="*/ 49 h 228"/>
                <a:gd name="T16" fmla="*/ 100 w 113"/>
                <a:gd name="T17" fmla="*/ 73 h 228"/>
                <a:gd name="T18" fmla="*/ 52 w 113"/>
                <a:gd name="T19" fmla="*/ 73 h 228"/>
                <a:gd name="T20" fmla="*/ 52 w 113"/>
                <a:gd name="T21" fmla="*/ 161 h 228"/>
                <a:gd name="T22" fmla="*/ 59 w 113"/>
                <a:gd name="T23" fmla="*/ 192 h 228"/>
                <a:gd name="T24" fmla="*/ 83 w 113"/>
                <a:gd name="T25" fmla="*/ 201 h 228"/>
                <a:gd name="T26" fmla="*/ 108 w 113"/>
                <a:gd name="T27" fmla="*/ 195 h 228"/>
                <a:gd name="T28" fmla="*/ 113 w 113"/>
                <a:gd name="T29" fmla="*/ 223 h 228"/>
                <a:gd name="T30" fmla="*/ 70 w 113"/>
                <a:gd name="T31" fmla="*/ 228 h 228"/>
                <a:gd name="T32" fmla="*/ 35 w 113"/>
                <a:gd name="T33" fmla="*/ 212 h 228"/>
                <a:gd name="T34" fmla="*/ 21 w 113"/>
                <a:gd name="T35" fmla="*/ 173 h 228"/>
                <a:gd name="T36" fmla="*/ 21 w 113"/>
                <a:gd name="T37" fmla="*/ 7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228">
                  <a:moveTo>
                    <a:pt x="21" y="73"/>
                  </a:moveTo>
                  <a:lnTo>
                    <a:pt x="0" y="73"/>
                  </a:lnTo>
                  <a:lnTo>
                    <a:pt x="0" y="49"/>
                  </a:lnTo>
                  <a:lnTo>
                    <a:pt x="21" y="49"/>
                  </a:lnTo>
                  <a:lnTo>
                    <a:pt x="21" y="12"/>
                  </a:lnTo>
                  <a:lnTo>
                    <a:pt x="52" y="0"/>
                  </a:lnTo>
                  <a:lnTo>
                    <a:pt x="52" y="49"/>
                  </a:lnTo>
                  <a:lnTo>
                    <a:pt x="100" y="49"/>
                  </a:lnTo>
                  <a:lnTo>
                    <a:pt x="100" y="73"/>
                  </a:lnTo>
                  <a:lnTo>
                    <a:pt x="52" y="73"/>
                  </a:lnTo>
                  <a:lnTo>
                    <a:pt x="52" y="161"/>
                  </a:lnTo>
                  <a:cubicBezTo>
                    <a:pt x="52" y="175"/>
                    <a:pt x="54" y="186"/>
                    <a:pt x="59" y="192"/>
                  </a:cubicBezTo>
                  <a:cubicBezTo>
                    <a:pt x="64" y="198"/>
                    <a:pt x="72" y="201"/>
                    <a:pt x="83" y="201"/>
                  </a:cubicBezTo>
                  <a:cubicBezTo>
                    <a:pt x="91" y="201"/>
                    <a:pt x="100" y="199"/>
                    <a:pt x="108" y="195"/>
                  </a:cubicBezTo>
                  <a:lnTo>
                    <a:pt x="113" y="223"/>
                  </a:lnTo>
                  <a:cubicBezTo>
                    <a:pt x="100" y="226"/>
                    <a:pt x="86" y="228"/>
                    <a:pt x="70" y="228"/>
                  </a:cubicBezTo>
                  <a:cubicBezTo>
                    <a:pt x="56" y="228"/>
                    <a:pt x="45" y="223"/>
                    <a:pt x="35" y="212"/>
                  </a:cubicBezTo>
                  <a:cubicBezTo>
                    <a:pt x="25" y="202"/>
                    <a:pt x="21" y="189"/>
                    <a:pt x="21" y="173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8" name="Freeform 99"/>
            <p:cNvSpPr>
              <a:spLocks noEditPoints="1"/>
            </p:cNvSpPr>
            <p:nvPr/>
          </p:nvSpPr>
          <p:spPr bwMode="auto">
            <a:xfrm>
              <a:off x="5845" y="3198"/>
              <a:ext cx="14" cy="56"/>
            </a:xfrm>
            <a:custGeom>
              <a:avLst/>
              <a:gdLst>
                <a:gd name="T0" fmla="*/ 42 w 61"/>
                <a:gd name="T1" fmla="*/ 0 h 242"/>
                <a:gd name="T2" fmla="*/ 55 w 61"/>
                <a:gd name="T3" fmla="*/ 6 h 242"/>
                <a:gd name="T4" fmla="*/ 61 w 61"/>
                <a:gd name="T5" fmla="*/ 19 h 242"/>
                <a:gd name="T6" fmla="*/ 55 w 61"/>
                <a:gd name="T7" fmla="*/ 33 h 242"/>
                <a:gd name="T8" fmla="*/ 42 w 61"/>
                <a:gd name="T9" fmla="*/ 39 h 242"/>
                <a:gd name="T10" fmla="*/ 28 w 61"/>
                <a:gd name="T11" fmla="*/ 33 h 242"/>
                <a:gd name="T12" fmla="*/ 22 w 61"/>
                <a:gd name="T13" fmla="*/ 19 h 242"/>
                <a:gd name="T14" fmla="*/ 28 w 61"/>
                <a:gd name="T15" fmla="*/ 6 h 242"/>
                <a:gd name="T16" fmla="*/ 42 w 61"/>
                <a:gd name="T17" fmla="*/ 0 h 242"/>
                <a:gd name="T18" fmla="*/ 24 w 61"/>
                <a:gd name="T19" fmla="*/ 242 h 242"/>
                <a:gd name="T20" fmla="*/ 24 w 61"/>
                <a:gd name="T21" fmla="*/ 93 h 242"/>
                <a:gd name="T22" fmla="*/ 0 w 61"/>
                <a:gd name="T23" fmla="*/ 93 h 242"/>
                <a:gd name="T24" fmla="*/ 0 w 61"/>
                <a:gd name="T25" fmla="*/ 67 h 242"/>
                <a:gd name="T26" fmla="*/ 56 w 61"/>
                <a:gd name="T27" fmla="*/ 67 h 242"/>
                <a:gd name="T28" fmla="*/ 56 w 61"/>
                <a:gd name="T29" fmla="*/ 242 h 242"/>
                <a:gd name="T30" fmla="*/ 24 w 61"/>
                <a:gd name="T3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242">
                  <a:moveTo>
                    <a:pt x="42" y="0"/>
                  </a:moveTo>
                  <a:cubicBezTo>
                    <a:pt x="47" y="0"/>
                    <a:pt x="51" y="2"/>
                    <a:pt x="55" y="6"/>
                  </a:cubicBezTo>
                  <a:cubicBezTo>
                    <a:pt x="59" y="10"/>
                    <a:pt x="61" y="14"/>
                    <a:pt x="61" y="19"/>
                  </a:cubicBezTo>
                  <a:cubicBezTo>
                    <a:pt x="61" y="25"/>
                    <a:pt x="59" y="29"/>
                    <a:pt x="55" y="33"/>
                  </a:cubicBezTo>
                  <a:cubicBezTo>
                    <a:pt x="51" y="37"/>
                    <a:pt x="47" y="39"/>
                    <a:pt x="42" y="39"/>
                  </a:cubicBezTo>
                  <a:cubicBezTo>
                    <a:pt x="36" y="39"/>
                    <a:pt x="32" y="37"/>
                    <a:pt x="28" y="33"/>
                  </a:cubicBezTo>
                  <a:cubicBezTo>
                    <a:pt x="24" y="29"/>
                    <a:pt x="22" y="25"/>
                    <a:pt x="22" y="19"/>
                  </a:cubicBezTo>
                  <a:cubicBezTo>
                    <a:pt x="22" y="14"/>
                    <a:pt x="24" y="9"/>
                    <a:pt x="28" y="6"/>
                  </a:cubicBezTo>
                  <a:cubicBezTo>
                    <a:pt x="32" y="2"/>
                    <a:pt x="36" y="0"/>
                    <a:pt x="42" y="0"/>
                  </a:cubicBezTo>
                  <a:close/>
                  <a:moveTo>
                    <a:pt x="24" y="242"/>
                  </a:moveTo>
                  <a:lnTo>
                    <a:pt x="24" y="93"/>
                  </a:lnTo>
                  <a:lnTo>
                    <a:pt x="0" y="93"/>
                  </a:lnTo>
                  <a:lnTo>
                    <a:pt x="0" y="67"/>
                  </a:lnTo>
                  <a:lnTo>
                    <a:pt x="56" y="67"/>
                  </a:lnTo>
                  <a:lnTo>
                    <a:pt x="56" y="242"/>
                  </a:lnTo>
                  <a:lnTo>
                    <a:pt x="24" y="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09" name="Freeform 100"/>
            <p:cNvSpPr>
              <a:spLocks noEditPoints="1"/>
            </p:cNvSpPr>
            <p:nvPr/>
          </p:nvSpPr>
          <p:spPr bwMode="auto">
            <a:xfrm>
              <a:off x="5866" y="3192"/>
              <a:ext cx="33" cy="63"/>
            </a:xfrm>
            <a:custGeom>
              <a:avLst/>
              <a:gdLst>
                <a:gd name="T0" fmla="*/ 145 w 145"/>
                <a:gd name="T1" fmla="*/ 105 h 270"/>
                <a:gd name="T2" fmla="*/ 129 w 145"/>
                <a:gd name="T3" fmla="*/ 127 h 270"/>
                <a:gd name="T4" fmla="*/ 112 w 145"/>
                <a:gd name="T5" fmla="*/ 118 h 270"/>
                <a:gd name="T6" fmla="*/ 89 w 145"/>
                <a:gd name="T7" fmla="*/ 114 h 270"/>
                <a:gd name="T8" fmla="*/ 48 w 145"/>
                <a:gd name="T9" fmla="*/ 131 h 270"/>
                <a:gd name="T10" fmla="*/ 33 w 145"/>
                <a:gd name="T11" fmla="*/ 180 h 270"/>
                <a:gd name="T12" fmla="*/ 48 w 145"/>
                <a:gd name="T13" fmla="*/ 227 h 270"/>
                <a:gd name="T14" fmla="*/ 91 w 145"/>
                <a:gd name="T15" fmla="*/ 243 h 270"/>
                <a:gd name="T16" fmla="*/ 133 w 145"/>
                <a:gd name="T17" fmla="*/ 227 h 270"/>
                <a:gd name="T18" fmla="*/ 145 w 145"/>
                <a:gd name="T19" fmla="*/ 253 h 270"/>
                <a:gd name="T20" fmla="*/ 83 w 145"/>
                <a:gd name="T21" fmla="*/ 270 h 270"/>
                <a:gd name="T22" fmla="*/ 24 w 145"/>
                <a:gd name="T23" fmla="*/ 246 h 270"/>
                <a:gd name="T24" fmla="*/ 0 w 145"/>
                <a:gd name="T25" fmla="*/ 180 h 270"/>
                <a:gd name="T26" fmla="*/ 25 w 145"/>
                <a:gd name="T27" fmla="*/ 113 h 270"/>
                <a:gd name="T28" fmla="*/ 91 w 145"/>
                <a:gd name="T29" fmla="*/ 87 h 270"/>
                <a:gd name="T30" fmla="*/ 121 w 145"/>
                <a:gd name="T31" fmla="*/ 93 h 270"/>
                <a:gd name="T32" fmla="*/ 145 w 145"/>
                <a:gd name="T33" fmla="*/ 105 h 270"/>
                <a:gd name="T34" fmla="*/ 141 w 145"/>
                <a:gd name="T35" fmla="*/ 1 h 270"/>
                <a:gd name="T36" fmla="*/ 90 w 145"/>
                <a:gd name="T37" fmla="*/ 55 h 270"/>
                <a:gd name="T38" fmla="*/ 73 w 145"/>
                <a:gd name="T39" fmla="*/ 55 h 270"/>
                <a:gd name="T40" fmla="*/ 24 w 145"/>
                <a:gd name="T41" fmla="*/ 0 h 270"/>
                <a:gd name="T42" fmla="*/ 52 w 145"/>
                <a:gd name="T43" fmla="*/ 0 h 270"/>
                <a:gd name="T44" fmla="*/ 81 w 145"/>
                <a:gd name="T45" fmla="*/ 31 h 270"/>
                <a:gd name="T46" fmla="*/ 108 w 145"/>
                <a:gd name="T47" fmla="*/ 1 h 270"/>
                <a:gd name="T48" fmla="*/ 141 w 145"/>
                <a:gd name="T4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270">
                  <a:moveTo>
                    <a:pt x="145" y="105"/>
                  </a:moveTo>
                  <a:lnTo>
                    <a:pt x="129" y="127"/>
                  </a:lnTo>
                  <a:cubicBezTo>
                    <a:pt x="126" y="124"/>
                    <a:pt x="120" y="121"/>
                    <a:pt x="112" y="118"/>
                  </a:cubicBezTo>
                  <a:cubicBezTo>
                    <a:pt x="104" y="115"/>
                    <a:pt x="96" y="114"/>
                    <a:pt x="89" y="114"/>
                  </a:cubicBezTo>
                  <a:cubicBezTo>
                    <a:pt x="72" y="114"/>
                    <a:pt x="58" y="119"/>
                    <a:pt x="48" y="131"/>
                  </a:cubicBezTo>
                  <a:cubicBezTo>
                    <a:pt x="38" y="143"/>
                    <a:pt x="33" y="160"/>
                    <a:pt x="33" y="180"/>
                  </a:cubicBezTo>
                  <a:cubicBezTo>
                    <a:pt x="33" y="201"/>
                    <a:pt x="38" y="217"/>
                    <a:pt x="48" y="227"/>
                  </a:cubicBezTo>
                  <a:cubicBezTo>
                    <a:pt x="59" y="238"/>
                    <a:pt x="73" y="243"/>
                    <a:pt x="91" y="243"/>
                  </a:cubicBezTo>
                  <a:cubicBezTo>
                    <a:pt x="105" y="243"/>
                    <a:pt x="119" y="238"/>
                    <a:pt x="133" y="227"/>
                  </a:cubicBezTo>
                  <a:lnTo>
                    <a:pt x="145" y="253"/>
                  </a:lnTo>
                  <a:cubicBezTo>
                    <a:pt x="129" y="264"/>
                    <a:pt x="108" y="270"/>
                    <a:pt x="83" y="270"/>
                  </a:cubicBezTo>
                  <a:cubicBezTo>
                    <a:pt x="59" y="270"/>
                    <a:pt x="39" y="262"/>
                    <a:pt x="24" y="246"/>
                  </a:cubicBezTo>
                  <a:cubicBezTo>
                    <a:pt x="8" y="230"/>
                    <a:pt x="0" y="208"/>
                    <a:pt x="0" y="180"/>
                  </a:cubicBezTo>
                  <a:cubicBezTo>
                    <a:pt x="0" y="152"/>
                    <a:pt x="8" y="130"/>
                    <a:pt x="25" y="113"/>
                  </a:cubicBezTo>
                  <a:cubicBezTo>
                    <a:pt x="41" y="96"/>
                    <a:pt x="63" y="87"/>
                    <a:pt x="91" y="87"/>
                  </a:cubicBezTo>
                  <a:cubicBezTo>
                    <a:pt x="101" y="87"/>
                    <a:pt x="110" y="89"/>
                    <a:pt x="121" y="93"/>
                  </a:cubicBezTo>
                  <a:cubicBezTo>
                    <a:pt x="132" y="97"/>
                    <a:pt x="139" y="101"/>
                    <a:pt x="145" y="105"/>
                  </a:cubicBezTo>
                  <a:close/>
                  <a:moveTo>
                    <a:pt x="141" y="1"/>
                  </a:moveTo>
                  <a:lnTo>
                    <a:pt x="90" y="55"/>
                  </a:lnTo>
                  <a:lnTo>
                    <a:pt x="73" y="55"/>
                  </a:lnTo>
                  <a:lnTo>
                    <a:pt x="24" y="0"/>
                  </a:lnTo>
                  <a:lnTo>
                    <a:pt x="52" y="0"/>
                  </a:lnTo>
                  <a:lnTo>
                    <a:pt x="81" y="31"/>
                  </a:lnTo>
                  <a:lnTo>
                    <a:pt x="108" y="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0" name="Freeform 101"/>
            <p:cNvSpPr>
              <a:spLocks/>
            </p:cNvSpPr>
            <p:nvPr/>
          </p:nvSpPr>
          <p:spPr bwMode="auto">
            <a:xfrm>
              <a:off x="5905" y="3212"/>
              <a:ext cx="32" cy="42"/>
            </a:xfrm>
            <a:custGeom>
              <a:avLst/>
              <a:gdLst>
                <a:gd name="T0" fmla="*/ 108 w 139"/>
                <a:gd name="T1" fmla="*/ 179 h 179"/>
                <a:gd name="T2" fmla="*/ 108 w 139"/>
                <a:gd name="T3" fmla="*/ 77 h 179"/>
                <a:gd name="T4" fmla="*/ 100 w 139"/>
                <a:gd name="T5" fmla="*/ 38 h 179"/>
                <a:gd name="T6" fmla="*/ 71 w 139"/>
                <a:gd name="T7" fmla="*/ 27 h 179"/>
                <a:gd name="T8" fmla="*/ 49 w 139"/>
                <a:gd name="T9" fmla="*/ 33 h 179"/>
                <a:gd name="T10" fmla="*/ 31 w 139"/>
                <a:gd name="T11" fmla="*/ 49 h 179"/>
                <a:gd name="T12" fmla="*/ 31 w 139"/>
                <a:gd name="T13" fmla="*/ 179 h 179"/>
                <a:gd name="T14" fmla="*/ 0 w 139"/>
                <a:gd name="T15" fmla="*/ 179 h 179"/>
                <a:gd name="T16" fmla="*/ 0 w 139"/>
                <a:gd name="T17" fmla="*/ 4 h 179"/>
                <a:gd name="T18" fmla="*/ 21 w 139"/>
                <a:gd name="T19" fmla="*/ 4 h 179"/>
                <a:gd name="T20" fmla="*/ 31 w 139"/>
                <a:gd name="T21" fmla="*/ 26 h 179"/>
                <a:gd name="T22" fmla="*/ 81 w 139"/>
                <a:gd name="T23" fmla="*/ 0 h 179"/>
                <a:gd name="T24" fmla="*/ 139 w 139"/>
                <a:gd name="T25" fmla="*/ 71 h 179"/>
                <a:gd name="T26" fmla="*/ 139 w 139"/>
                <a:gd name="T27" fmla="*/ 179 h 179"/>
                <a:gd name="T28" fmla="*/ 108 w 139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179">
                  <a:moveTo>
                    <a:pt x="108" y="179"/>
                  </a:moveTo>
                  <a:lnTo>
                    <a:pt x="108" y="77"/>
                  </a:lnTo>
                  <a:cubicBezTo>
                    <a:pt x="108" y="58"/>
                    <a:pt x="105" y="45"/>
                    <a:pt x="100" y="38"/>
                  </a:cubicBezTo>
                  <a:cubicBezTo>
                    <a:pt x="94" y="30"/>
                    <a:pt x="85" y="27"/>
                    <a:pt x="71" y="27"/>
                  </a:cubicBezTo>
                  <a:cubicBezTo>
                    <a:pt x="64" y="27"/>
                    <a:pt x="57" y="29"/>
                    <a:pt x="49" y="33"/>
                  </a:cubicBezTo>
                  <a:cubicBezTo>
                    <a:pt x="41" y="37"/>
                    <a:pt x="35" y="43"/>
                    <a:pt x="31" y="49"/>
                  </a:cubicBezTo>
                  <a:lnTo>
                    <a:pt x="31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21" y="4"/>
                  </a:lnTo>
                  <a:lnTo>
                    <a:pt x="31" y="26"/>
                  </a:lnTo>
                  <a:cubicBezTo>
                    <a:pt x="41" y="9"/>
                    <a:pt x="58" y="0"/>
                    <a:pt x="81" y="0"/>
                  </a:cubicBezTo>
                  <a:cubicBezTo>
                    <a:pt x="120" y="0"/>
                    <a:pt x="139" y="24"/>
                    <a:pt x="139" y="71"/>
                  </a:cubicBezTo>
                  <a:lnTo>
                    <a:pt x="139" y="179"/>
                  </a:lnTo>
                  <a:lnTo>
                    <a:pt x="108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1" name="Freeform 102"/>
            <p:cNvSpPr>
              <a:spLocks noEditPoints="1"/>
            </p:cNvSpPr>
            <p:nvPr/>
          </p:nvSpPr>
          <p:spPr bwMode="auto">
            <a:xfrm>
              <a:off x="5944" y="3192"/>
              <a:ext cx="17" cy="62"/>
            </a:xfrm>
            <a:custGeom>
              <a:avLst/>
              <a:gdLst>
                <a:gd name="T0" fmla="*/ 24 w 76"/>
                <a:gd name="T1" fmla="*/ 265 h 265"/>
                <a:gd name="T2" fmla="*/ 24 w 76"/>
                <a:gd name="T3" fmla="*/ 116 h 265"/>
                <a:gd name="T4" fmla="*/ 0 w 76"/>
                <a:gd name="T5" fmla="*/ 116 h 265"/>
                <a:gd name="T6" fmla="*/ 0 w 76"/>
                <a:gd name="T7" fmla="*/ 90 h 265"/>
                <a:gd name="T8" fmla="*/ 56 w 76"/>
                <a:gd name="T9" fmla="*/ 90 h 265"/>
                <a:gd name="T10" fmla="*/ 56 w 76"/>
                <a:gd name="T11" fmla="*/ 265 h 265"/>
                <a:gd name="T12" fmla="*/ 24 w 76"/>
                <a:gd name="T13" fmla="*/ 265 h 265"/>
                <a:gd name="T14" fmla="*/ 76 w 76"/>
                <a:gd name="T15" fmla="*/ 0 h 265"/>
                <a:gd name="T16" fmla="*/ 39 w 76"/>
                <a:gd name="T17" fmla="*/ 54 h 265"/>
                <a:gd name="T18" fmla="*/ 16 w 76"/>
                <a:gd name="T19" fmla="*/ 54 h 265"/>
                <a:gd name="T20" fmla="*/ 43 w 76"/>
                <a:gd name="T21" fmla="*/ 0 h 265"/>
                <a:gd name="T22" fmla="*/ 76 w 76"/>
                <a:gd name="T2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265">
                  <a:moveTo>
                    <a:pt x="24" y="265"/>
                  </a:moveTo>
                  <a:lnTo>
                    <a:pt x="24" y="116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56" y="90"/>
                  </a:lnTo>
                  <a:lnTo>
                    <a:pt x="56" y="265"/>
                  </a:lnTo>
                  <a:lnTo>
                    <a:pt x="24" y="265"/>
                  </a:lnTo>
                  <a:close/>
                  <a:moveTo>
                    <a:pt x="76" y="0"/>
                  </a:moveTo>
                  <a:lnTo>
                    <a:pt x="39" y="54"/>
                  </a:lnTo>
                  <a:lnTo>
                    <a:pt x="16" y="54"/>
                  </a:lnTo>
                  <a:lnTo>
                    <a:pt x="43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2" name="Freeform 103"/>
            <p:cNvSpPr>
              <a:spLocks/>
            </p:cNvSpPr>
            <p:nvPr/>
          </p:nvSpPr>
          <p:spPr bwMode="auto">
            <a:xfrm>
              <a:off x="5987" y="3196"/>
              <a:ext cx="27" cy="58"/>
            </a:xfrm>
            <a:custGeom>
              <a:avLst/>
              <a:gdLst>
                <a:gd name="T0" fmla="*/ 107 w 116"/>
                <a:gd name="T1" fmla="*/ 28 h 248"/>
                <a:gd name="T2" fmla="*/ 89 w 116"/>
                <a:gd name="T3" fmla="*/ 25 h 248"/>
                <a:gd name="T4" fmla="*/ 66 w 116"/>
                <a:gd name="T5" fmla="*/ 36 h 248"/>
                <a:gd name="T6" fmla="*/ 56 w 116"/>
                <a:gd name="T7" fmla="*/ 63 h 248"/>
                <a:gd name="T8" fmla="*/ 57 w 116"/>
                <a:gd name="T9" fmla="*/ 73 h 248"/>
                <a:gd name="T10" fmla="*/ 93 w 116"/>
                <a:gd name="T11" fmla="*/ 73 h 248"/>
                <a:gd name="T12" fmla="*/ 93 w 116"/>
                <a:gd name="T13" fmla="*/ 99 h 248"/>
                <a:gd name="T14" fmla="*/ 57 w 116"/>
                <a:gd name="T15" fmla="*/ 99 h 248"/>
                <a:gd name="T16" fmla="*/ 57 w 116"/>
                <a:gd name="T17" fmla="*/ 248 h 248"/>
                <a:gd name="T18" fmla="*/ 26 w 116"/>
                <a:gd name="T19" fmla="*/ 248 h 248"/>
                <a:gd name="T20" fmla="*/ 26 w 116"/>
                <a:gd name="T21" fmla="*/ 99 h 248"/>
                <a:gd name="T22" fmla="*/ 0 w 116"/>
                <a:gd name="T23" fmla="*/ 99 h 248"/>
                <a:gd name="T24" fmla="*/ 0 w 116"/>
                <a:gd name="T25" fmla="*/ 73 h 248"/>
                <a:gd name="T26" fmla="*/ 26 w 116"/>
                <a:gd name="T27" fmla="*/ 73 h 248"/>
                <a:gd name="T28" fmla="*/ 43 w 116"/>
                <a:gd name="T29" fmla="*/ 20 h 248"/>
                <a:gd name="T30" fmla="*/ 87 w 116"/>
                <a:gd name="T31" fmla="*/ 0 h 248"/>
                <a:gd name="T32" fmla="*/ 116 w 116"/>
                <a:gd name="T33" fmla="*/ 5 h 248"/>
                <a:gd name="T34" fmla="*/ 107 w 116"/>
                <a:gd name="T35" fmla="*/ 2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248">
                  <a:moveTo>
                    <a:pt x="107" y="28"/>
                  </a:moveTo>
                  <a:cubicBezTo>
                    <a:pt x="101" y="26"/>
                    <a:pt x="95" y="25"/>
                    <a:pt x="89" y="25"/>
                  </a:cubicBezTo>
                  <a:cubicBezTo>
                    <a:pt x="80" y="25"/>
                    <a:pt x="72" y="29"/>
                    <a:pt x="66" y="36"/>
                  </a:cubicBezTo>
                  <a:cubicBezTo>
                    <a:pt x="60" y="43"/>
                    <a:pt x="56" y="52"/>
                    <a:pt x="56" y="63"/>
                  </a:cubicBezTo>
                  <a:cubicBezTo>
                    <a:pt x="56" y="66"/>
                    <a:pt x="57" y="69"/>
                    <a:pt x="57" y="73"/>
                  </a:cubicBezTo>
                  <a:lnTo>
                    <a:pt x="93" y="73"/>
                  </a:lnTo>
                  <a:lnTo>
                    <a:pt x="93" y="99"/>
                  </a:lnTo>
                  <a:lnTo>
                    <a:pt x="57" y="99"/>
                  </a:lnTo>
                  <a:lnTo>
                    <a:pt x="57" y="248"/>
                  </a:lnTo>
                  <a:lnTo>
                    <a:pt x="26" y="248"/>
                  </a:lnTo>
                  <a:lnTo>
                    <a:pt x="26" y="99"/>
                  </a:lnTo>
                  <a:lnTo>
                    <a:pt x="0" y="99"/>
                  </a:lnTo>
                  <a:lnTo>
                    <a:pt x="0" y="73"/>
                  </a:lnTo>
                  <a:lnTo>
                    <a:pt x="26" y="73"/>
                  </a:lnTo>
                  <a:cubicBezTo>
                    <a:pt x="26" y="50"/>
                    <a:pt x="32" y="32"/>
                    <a:pt x="43" y="20"/>
                  </a:cubicBezTo>
                  <a:cubicBezTo>
                    <a:pt x="54" y="7"/>
                    <a:pt x="68" y="0"/>
                    <a:pt x="87" y="0"/>
                  </a:cubicBezTo>
                  <a:cubicBezTo>
                    <a:pt x="96" y="0"/>
                    <a:pt x="105" y="2"/>
                    <a:pt x="116" y="5"/>
                  </a:cubicBezTo>
                  <a:lnTo>
                    <a:pt x="10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3" name="Freeform 104"/>
            <p:cNvSpPr>
              <a:spLocks noEditPoints="1"/>
            </p:cNvSpPr>
            <p:nvPr/>
          </p:nvSpPr>
          <p:spPr bwMode="auto">
            <a:xfrm>
              <a:off x="6014" y="3212"/>
              <a:ext cx="37" cy="43"/>
            </a:xfrm>
            <a:custGeom>
              <a:avLst/>
              <a:gdLst>
                <a:gd name="T0" fmla="*/ 0 w 159"/>
                <a:gd name="T1" fmla="*/ 91 h 183"/>
                <a:gd name="T2" fmla="*/ 22 w 159"/>
                <a:gd name="T3" fmla="*/ 25 h 183"/>
                <a:gd name="T4" fmla="*/ 80 w 159"/>
                <a:gd name="T5" fmla="*/ 0 h 183"/>
                <a:gd name="T6" fmla="*/ 139 w 159"/>
                <a:gd name="T7" fmla="*/ 24 h 183"/>
                <a:gd name="T8" fmla="*/ 159 w 159"/>
                <a:gd name="T9" fmla="*/ 91 h 183"/>
                <a:gd name="T10" fmla="*/ 138 w 159"/>
                <a:gd name="T11" fmla="*/ 158 h 183"/>
                <a:gd name="T12" fmla="*/ 80 w 159"/>
                <a:gd name="T13" fmla="*/ 183 h 183"/>
                <a:gd name="T14" fmla="*/ 21 w 159"/>
                <a:gd name="T15" fmla="*/ 158 h 183"/>
                <a:gd name="T16" fmla="*/ 0 w 159"/>
                <a:gd name="T17" fmla="*/ 91 h 183"/>
                <a:gd name="T18" fmla="*/ 33 w 159"/>
                <a:gd name="T19" fmla="*/ 91 h 183"/>
                <a:gd name="T20" fmla="*/ 80 w 159"/>
                <a:gd name="T21" fmla="*/ 157 h 183"/>
                <a:gd name="T22" fmla="*/ 114 w 159"/>
                <a:gd name="T23" fmla="*/ 140 h 183"/>
                <a:gd name="T24" fmla="*/ 127 w 159"/>
                <a:gd name="T25" fmla="*/ 91 h 183"/>
                <a:gd name="T26" fmla="*/ 80 w 159"/>
                <a:gd name="T27" fmla="*/ 26 h 183"/>
                <a:gd name="T28" fmla="*/ 46 w 159"/>
                <a:gd name="T29" fmla="*/ 43 h 183"/>
                <a:gd name="T30" fmla="*/ 33 w 159"/>
                <a:gd name="T31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183">
                  <a:moveTo>
                    <a:pt x="0" y="91"/>
                  </a:moveTo>
                  <a:cubicBezTo>
                    <a:pt x="0" y="64"/>
                    <a:pt x="8" y="42"/>
                    <a:pt x="22" y="25"/>
                  </a:cubicBezTo>
                  <a:cubicBezTo>
                    <a:pt x="37" y="9"/>
                    <a:pt x="56" y="0"/>
                    <a:pt x="80" y="0"/>
                  </a:cubicBezTo>
                  <a:cubicBezTo>
                    <a:pt x="105" y="0"/>
                    <a:pt x="125" y="8"/>
                    <a:pt x="139" y="24"/>
                  </a:cubicBezTo>
                  <a:cubicBezTo>
                    <a:pt x="152" y="40"/>
                    <a:pt x="159" y="63"/>
                    <a:pt x="159" y="91"/>
                  </a:cubicBezTo>
                  <a:cubicBezTo>
                    <a:pt x="159" y="119"/>
                    <a:pt x="152" y="142"/>
                    <a:pt x="138" y="158"/>
                  </a:cubicBezTo>
                  <a:cubicBezTo>
                    <a:pt x="124" y="175"/>
                    <a:pt x="104" y="183"/>
                    <a:pt x="80" y="183"/>
                  </a:cubicBezTo>
                  <a:cubicBezTo>
                    <a:pt x="55" y="183"/>
                    <a:pt x="35" y="174"/>
                    <a:pt x="21" y="158"/>
                  </a:cubicBezTo>
                  <a:cubicBezTo>
                    <a:pt x="7" y="141"/>
                    <a:pt x="0" y="119"/>
                    <a:pt x="0" y="91"/>
                  </a:cubicBezTo>
                  <a:close/>
                  <a:moveTo>
                    <a:pt x="33" y="91"/>
                  </a:moveTo>
                  <a:cubicBezTo>
                    <a:pt x="33" y="135"/>
                    <a:pt x="49" y="157"/>
                    <a:pt x="80" y="157"/>
                  </a:cubicBezTo>
                  <a:cubicBezTo>
                    <a:pt x="95" y="157"/>
                    <a:pt x="106" y="151"/>
                    <a:pt x="114" y="140"/>
                  </a:cubicBezTo>
                  <a:cubicBezTo>
                    <a:pt x="122" y="128"/>
                    <a:pt x="127" y="112"/>
                    <a:pt x="127" y="91"/>
                  </a:cubicBezTo>
                  <a:cubicBezTo>
                    <a:pt x="127" y="48"/>
                    <a:pt x="111" y="26"/>
                    <a:pt x="80" y="26"/>
                  </a:cubicBezTo>
                  <a:cubicBezTo>
                    <a:pt x="66" y="26"/>
                    <a:pt x="54" y="32"/>
                    <a:pt x="46" y="43"/>
                  </a:cubicBezTo>
                  <a:cubicBezTo>
                    <a:pt x="37" y="55"/>
                    <a:pt x="33" y="71"/>
                    <a:pt x="33" y="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4" name="Freeform 105"/>
            <p:cNvSpPr>
              <a:spLocks/>
            </p:cNvSpPr>
            <p:nvPr/>
          </p:nvSpPr>
          <p:spPr bwMode="auto">
            <a:xfrm>
              <a:off x="6057" y="3212"/>
              <a:ext cx="32" cy="42"/>
            </a:xfrm>
            <a:custGeom>
              <a:avLst/>
              <a:gdLst>
                <a:gd name="T0" fmla="*/ 108 w 139"/>
                <a:gd name="T1" fmla="*/ 179 h 179"/>
                <a:gd name="T2" fmla="*/ 108 w 139"/>
                <a:gd name="T3" fmla="*/ 77 h 179"/>
                <a:gd name="T4" fmla="*/ 100 w 139"/>
                <a:gd name="T5" fmla="*/ 38 h 179"/>
                <a:gd name="T6" fmla="*/ 71 w 139"/>
                <a:gd name="T7" fmla="*/ 27 h 179"/>
                <a:gd name="T8" fmla="*/ 49 w 139"/>
                <a:gd name="T9" fmla="*/ 33 h 179"/>
                <a:gd name="T10" fmla="*/ 31 w 139"/>
                <a:gd name="T11" fmla="*/ 49 h 179"/>
                <a:gd name="T12" fmla="*/ 31 w 139"/>
                <a:gd name="T13" fmla="*/ 179 h 179"/>
                <a:gd name="T14" fmla="*/ 0 w 139"/>
                <a:gd name="T15" fmla="*/ 179 h 179"/>
                <a:gd name="T16" fmla="*/ 0 w 139"/>
                <a:gd name="T17" fmla="*/ 4 h 179"/>
                <a:gd name="T18" fmla="*/ 21 w 139"/>
                <a:gd name="T19" fmla="*/ 4 h 179"/>
                <a:gd name="T20" fmla="*/ 31 w 139"/>
                <a:gd name="T21" fmla="*/ 26 h 179"/>
                <a:gd name="T22" fmla="*/ 81 w 139"/>
                <a:gd name="T23" fmla="*/ 0 h 179"/>
                <a:gd name="T24" fmla="*/ 139 w 139"/>
                <a:gd name="T25" fmla="*/ 71 h 179"/>
                <a:gd name="T26" fmla="*/ 139 w 139"/>
                <a:gd name="T27" fmla="*/ 179 h 179"/>
                <a:gd name="T28" fmla="*/ 108 w 139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179">
                  <a:moveTo>
                    <a:pt x="108" y="179"/>
                  </a:moveTo>
                  <a:lnTo>
                    <a:pt x="108" y="77"/>
                  </a:lnTo>
                  <a:cubicBezTo>
                    <a:pt x="108" y="58"/>
                    <a:pt x="105" y="45"/>
                    <a:pt x="100" y="38"/>
                  </a:cubicBezTo>
                  <a:cubicBezTo>
                    <a:pt x="94" y="30"/>
                    <a:pt x="84" y="27"/>
                    <a:pt x="71" y="27"/>
                  </a:cubicBezTo>
                  <a:cubicBezTo>
                    <a:pt x="64" y="27"/>
                    <a:pt x="57" y="29"/>
                    <a:pt x="49" y="33"/>
                  </a:cubicBezTo>
                  <a:cubicBezTo>
                    <a:pt x="41" y="37"/>
                    <a:pt x="35" y="43"/>
                    <a:pt x="31" y="49"/>
                  </a:cubicBezTo>
                  <a:lnTo>
                    <a:pt x="31" y="179"/>
                  </a:lnTo>
                  <a:lnTo>
                    <a:pt x="0" y="179"/>
                  </a:lnTo>
                  <a:lnTo>
                    <a:pt x="0" y="4"/>
                  </a:lnTo>
                  <a:lnTo>
                    <a:pt x="21" y="4"/>
                  </a:lnTo>
                  <a:lnTo>
                    <a:pt x="31" y="26"/>
                  </a:lnTo>
                  <a:cubicBezTo>
                    <a:pt x="41" y="9"/>
                    <a:pt x="58" y="0"/>
                    <a:pt x="81" y="0"/>
                  </a:cubicBezTo>
                  <a:cubicBezTo>
                    <a:pt x="120" y="0"/>
                    <a:pt x="139" y="24"/>
                    <a:pt x="139" y="71"/>
                  </a:cubicBezTo>
                  <a:lnTo>
                    <a:pt x="139" y="179"/>
                  </a:lnTo>
                  <a:lnTo>
                    <a:pt x="108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5" name="Freeform 106"/>
            <p:cNvSpPr>
              <a:spLocks noEditPoints="1"/>
            </p:cNvSpPr>
            <p:nvPr/>
          </p:nvSpPr>
          <p:spPr bwMode="auto">
            <a:xfrm>
              <a:off x="6096" y="3196"/>
              <a:ext cx="35" cy="59"/>
            </a:xfrm>
            <a:custGeom>
              <a:avLst/>
              <a:gdLst>
                <a:gd name="T0" fmla="*/ 122 w 153"/>
                <a:gd name="T1" fmla="*/ 248 h 252"/>
                <a:gd name="T2" fmla="*/ 122 w 153"/>
                <a:gd name="T3" fmla="*/ 235 h 252"/>
                <a:gd name="T4" fmla="*/ 74 w 153"/>
                <a:gd name="T5" fmla="*/ 252 h 252"/>
                <a:gd name="T6" fmla="*/ 21 w 153"/>
                <a:gd name="T7" fmla="*/ 228 h 252"/>
                <a:gd name="T8" fmla="*/ 0 w 153"/>
                <a:gd name="T9" fmla="*/ 165 h 252"/>
                <a:gd name="T10" fmla="*/ 24 w 153"/>
                <a:gd name="T11" fmla="*/ 97 h 252"/>
                <a:gd name="T12" fmla="*/ 80 w 153"/>
                <a:gd name="T13" fmla="*/ 69 h 252"/>
                <a:gd name="T14" fmla="*/ 122 w 153"/>
                <a:gd name="T15" fmla="*/ 82 h 252"/>
                <a:gd name="T16" fmla="*/ 122 w 153"/>
                <a:gd name="T17" fmla="*/ 0 h 252"/>
                <a:gd name="T18" fmla="*/ 153 w 153"/>
                <a:gd name="T19" fmla="*/ 0 h 252"/>
                <a:gd name="T20" fmla="*/ 153 w 153"/>
                <a:gd name="T21" fmla="*/ 248 h 252"/>
                <a:gd name="T22" fmla="*/ 122 w 153"/>
                <a:gd name="T23" fmla="*/ 248 h 252"/>
                <a:gd name="T24" fmla="*/ 122 w 153"/>
                <a:gd name="T25" fmla="*/ 113 h 252"/>
                <a:gd name="T26" fmla="*/ 89 w 153"/>
                <a:gd name="T27" fmla="*/ 96 h 252"/>
                <a:gd name="T28" fmla="*/ 49 w 153"/>
                <a:gd name="T29" fmla="*/ 114 h 252"/>
                <a:gd name="T30" fmla="*/ 33 w 153"/>
                <a:gd name="T31" fmla="*/ 162 h 252"/>
                <a:gd name="T32" fmla="*/ 91 w 153"/>
                <a:gd name="T33" fmla="*/ 225 h 252"/>
                <a:gd name="T34" fmla="*/ 109 w 153"/>
                <a:gd name="T35" fmla="*/ 221 h 252"/>
                <a:gd name="T36" fmla="*/ 122 w 153"/>
                <a:gd name="T37" fmla="*/ 211 h 252"/>
                <a:gd name="T38" fmla="*/ 122 w 153"/>
                <a:gd name="T39" fmla="*/ 11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252">
                  <a:moveTo>
                    <a:pt x="122" y="248"/>
                  </a:moveTo>
                  <a:lnTo>
                    <a:pt x="122" y="235"/>
                  </a:lnTo>
                  <a:cubicBezTo>
                    <a:pt x="111" y="246"/>
                    <a:pt x="95" y="252"/>
                    <a:pt x="74" y="252"/>
                  </a:cubicBezTo>
                  <a:cubicBezTo>
                    <a:pt x="52" y="252"/>
                    <a:pt x="34" y="244"/>
                    <a:pt x="21" y="228"/>
                  </a:cubicBezTo>
                  <a:cubicBezTo>
                    <a:pt x="7" y="212"/>
                    <a:pt x="0" y="191"/>
                    <a:pt x="0" y="165"/>
                  </a:cubicBezTo>
                  <a:cubicBezTo>
                    <a:pt x="0" y="138"/>
                    <a:pt x="8" y="116"/>
                    <a:pt x="24" y="97"/>
                  </a:cubicBezTo>
                  <a:cubicBezTo>
                    <a:pt x="40" y="79"/>
                    <a:pt x="58" y="69"/>
                    <a:pt x="80" y="69"/>
                  </a:cubicBezTo>
                  <a:cubicBezTo>
                    <a:pt x="98" y="69"/>
                    <a:pt x="112" y="74"/>
                    <a:pt x="122" y="82"/>
                  </a:cubicBezTo>
                  <a:lnTo>
                    <a:pt x="122" y="0"/>
                  </a:lnTo>
                  <a:lnTo>
                    <a:pt x="153" y="0"/>
                  </a:lnTo>
                  <a:lnTo>
                    <a:pt x="153" y="248"/>
                  </a:lnTo>
                  <a:lnTo>
                    <a:pt x="122" y="248"/>
                  </a:lnTo>
                  <a:close/>
                  <a:moveTo>
                    <a:pt x="122" y="113"/>
                  </a:moveTo>
                  <a:cubicBezTo>
                    <a:pt x="114" y="101"/>
                    <a:pt x="103" y="96"/>
                    <a:pt x="89" y="96"/>
                  </a:cubicBezTo>
                  <a:cubicBezTo>
                    <a:pt x="73" y="96"/>
                    <a:pt x="59" y="102"/>
                    <a:pt x="49" y="114"/>
                  </a:cubicBezTo>
                  <a:cubicBezTo>
                    <a:pt x="38" y="127"/>
                    <a:pt x="33" y="143"/>
                    <a:pt x="33" y="162"/>
                  </a:cubicBezTo>
                  <a:cubicBezTo>
                    <a:pt x="33" y="204"/>
                    <a:pt x="52" y="225"/>
                    <a:pt x="91" y="225"/>
                  </a:cubicBezTo>
                  <a:cubicBezTo>
                    <a:pt x="96" y="225"/>
                    <a:pt x="102" y="224"/>
                    <a:pt x="109" y="221"/>
                  </a:cubicBezTo>
                  <a:cubicBezTo>
                    <a:pt x="116" y="218"/>
                    <a:pt x="120" y="214"/>
                    <a:pt x="122" y="211"/>
                  </a:cubicBezTo>
                  <a:lnTo>
                    <a:pt x="122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6" name="Freeform 107"/>
            <p:cNvSpPr>
              <a:spLocks/>
            </p:cNvSpPr>
            <p:nvPr/>
          </p:nvSpPr>
          <p:spPr bwMode="auto">
            <a:xfrm>
              <a:off x="6135" y="3213"/>
              <a:ext cx="37" cy="57"/>
            </a:xfrm>
            <a:custGeom>
              <a:avLst/>
              <a:gdLst>
                <a:gd name="T0" fmla="*/ 87 w 162"/>
                <a:gd name="T1" fmla="*/ 205 h 244"/>
                <a:gd name="T2" fmla="*/ 62 w 162"/>
                <a:gd name="T3" fmla="*/ 233 h 244"/>
                <a:gd name="T4" fmla="*/ 18 w 162"/>
                <a:gd name="T5" fmla="*/ 244 h 244"/>
                <a:gd name="T6" fmla="*/ 18 w 162"/>
                <a:gd name="T7" fmla="*/ 216 h 244"/>
                <a:gd name="T8" fmla="*/ 52 w 162"/>
                <a:gd name="T9" fmla="*/ 207 h 244"/>
                <a:gd name="T10" fmla="*/ 66 w 162"/>
                <a:gd name="T11" fmla="*/ 185 h 244"/>
                <a:gd name="T12" fmla="*/ 61 w 162"/>
                <a:gd name="T13" fmla="*/ 157 h 244"/>
                <a:gd name="T14" fmla="*/ 47 w 162"/>
                <a:gd name="T15" fmla="*/ 122 h 244"/>
                <a:gd name="T16" fmla="*/ 0 w 162"/>
                <a:gd name="T17" fmla="*/ 0 h 244"/>
                <a:gd name="T18" fmla="*/ 32 w 162"/>
                <a:gd name="T19" fmla="*/ 0 h 244"/>
                <a:gd name="T20" fmla="*/ 83 w 162"/>
                <a:gd name="T21" fmla="*/ 136 h 244"/>
                <a:gd name="T22" fmla="*/ 130 w 162"/>
                <a:gd name="T23" fmla="*/ 0 h 244"/>
                <a:gd name="T24" fmla="*/ 162 w 162"/>
                <a:gd name="T25" fmla="*/ 0 h 244"/>
                <a:gd name="T26" fmla="*/ 87 w 162"/>
                <a:gd name="T27" fmla="*/ 20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244">
                  <a:moveTo>
                    <a:pt x="87" y="205"/>
                  </a:moveTo>
                  <a:cubicBezTo>
                    <a:pt x="83" y="216"/>
                    <a:pt x="75" y="226"/>
                    <a:pt x="62" y="233"/>
                  </a:cubicBezTo>
                  <a:cubicBezTo>
                    <a:pt x="49" y="241"/>
                    <a:pt x="34" y="244"/>
                    <a:pt x="18" y="244"/>
                  </a:cubicBezTo>
                  <a:lnTo>
                    <a:pt x="18" y="216"/>
                  </a:lnTo>
                  <a:cubicBezTo>
                    <a:pt x="31" y="216"/>
                    <a:pt x="42" y="213"/>
                    <a:pt x="52" y="207"/>
                  </a:cubicBezTo>
                  <a:cubicBezTo>
                    <a:pt x="61" y="201"/>
                    <a:pt x="66" y="194"/>
                    <a:pt x="66" y="185"/>
                  </a:cubicBezTo>
                  <a:cubicBezTo>
                    <a:pt x="66" y="176"/>
                    <a:pt x="64" y="166"/>
                    <a:pt x="61" y="157"/>
                  </a:cubicBezTo>
                  <a:cubicBezTo>
                    <a:pt x="57" y="147"/>
                    <a:pt x="53" y="136"/>
                    <a:pt x="47" y="122"/>
                  </a:cubicBezTo>
                  <a:lnTo>
                    <a:pt x="0" y="0"/>
                  </a:lnTo>
                  <a:lnTo>
                    <a:pt x="32" y="0"/>
                  </a:lnTo>
                  <a:lnTo>
                    <a:pt x="83" y="136"/>
                  </a:lnTo>
                  <a:lnTo>
                    <a:pt x="130" y="0"/>
                  </a:lnTo>
                  <a:lnTo>
                    <a:pt x="162" y="0"/>
                  </a:lnTo>
                  <a:lnTo>
                    <a:pt x="87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7" name="Freeform 108"/>
            <p:cNvSpPr>
              <a:spLocks noEditPoints="1"/>
            </p:cNvSpPr>
            <p:nvPr/>
          </p:nvSpPr>
          <p:spPr bwMode="auto">
            <a:xfrm>
              <a:off x="4856" y="3292"/>
              <a:ext cx="46" cy="58"/>
            </a:xfrm>
            <a:custGeom>
              <a:avLst/>
              <a:gdLst>
                <a:gd name="T0" fmla="*/ 0 w 201"/>
                <a:gd name="T1" fmla="*/ 122 h 249"/>
                <a:gd name="T2" fmla="*/ 26 w 201"/>
                <a:gd name="T3" fmla="*/ 35 h 249"/>
                <a:gd name="T4" fmla="*/ 97 w 201"/>
                <a:gd name="T5" fmla="*/ 0 h 249"/>
                <a:gd name="T6" fmla="*/ 174 w 201"/>
                <a:gd name="T7" fmla="*/ 32 h 249"/>
                <a:gd name="T8" fmla="*/ 201 w 201"/>
                <a:gd name="T9" fmla="*/ 122 h 249"/>
                <a:gd name="T10" fmla="*/ 174 w 201"/>
                <a:gd name="T11" fmla="*/ 215 h 249"/>
                <a:gd name="T12" fmla="*/ 97 w 201"/>
                <a:gd name="T13" fmla="*/ 249 h 249"/>
                <a:gd name="T14" fmla="*/ 26 w 201"/>
                <a:gd name="T15" fmla="*/ 213 h 249"/>
                <a:gd name="T16" fmla="*/ 0 w 201"/>
                <a:gd name="T17" fmla="*/ 122 h 249"/>
                <a:gd name="T18" fmla="*/ 35 w 201"/>
                <a:gd name="T19" fmla="*/ 122 h 249"/>
                <a:gd name="T20" fmla="*/ 51 w 201"/>
                <a:gd name="T21" fmla="*/ 191 h 249"/>
                <a:gd name="T22" fmla="*/ 97 w 201"/>
                <a:gd name="T23" fmla="*/ 219 h 249"/>
                <a:gd name="T24" fmla="*/ 148 w 201"/>
                <a:gd name="T25" fmla="*/ 194 h 249"/>
                <a:gd name="T26" fmla="*/ 166 w 201"/>
                <a:gd name="T27" fmla="*/ 122 h 249"/>
                <a:gd name="T28" fmla="*/ 97 w 201"/>
                <a:gd name="T29" fmla="*/ 29 h 249"/>
                <a:gd name="T30" fmla="*/ 51 w 201"/>
                <a:gd name="T31" fmla="*/ 54 h 249"/>
                <a:gd name="T32" fmla="*/ 35 w 201"/>
                <a:gd name="T33" fmla="*/ 12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249">
                  <a:moveTo>
                    <a:pt x="0" y="122"/>
                  </a:moveTo>
                  <a:cubicBezTo>
                    <a:pt x="0" y="87"/>
                    <a:pt x="9" y="58"/>
                    <a:pt x="26" y="35"/>
                  </a:cubicBezTo>
                  <a:cubicBezTo>
                    <a:pt x="44" y="11"/>
                    <a:pt x="67" y="0"/>
                    <a:pt x="97" y="0"/>
                  </a:cubicBezTo>
                  <a:cubicBezTo>
                    <a:pt x="131" y="0"/>
                    <a:pt x="156" y="10"/>
                    <a:pt x="174" y="32"/>
                  </a:cubicBezTo>
                  <a:cubicBezTo>
                    <a:pt x="192" y="54"/>
                    <a:pt x="201" y="84"/>
                    <a:pt x="201" y="122"/>
                  </a:cubicBezTo>
                  <a:cubicBezTo>
                    <a:pt x="201" y="162"/>
                    <a:pt x="192" y="193"/>
                    <a:pt x="174" y="215"/>
                  </a:cubicBezTo>
                  <a:cubicBezTo>
                    <a:pt x="156" y="237"/>
                    <a:pt x="130" y="249"/>
                    <a:pt x="97" y="249"/>
                  </a:cubicBezTo>
                  <a:cubicBezTo>
                    <a:pt x="67" y="249"/>
                    <a:pt x="43" y="237"/>
                    <a:pt x="26" y="213"/>
                  </a:cubicBezTo>
                  <a:cubicBezTo>
                    <a:pt x="9" y="190"/>
                    <a:pt x="0" y="159"/>
                    <a:pt x="0" y="122"/>
                  </a:cubicBezTo>
                  <a:close/>
                  <a:moveTo>
                    <a:pt x="35" y="122"/>
                  </a:moveTo>
                  <a:cubicBezTo>
                    <a:pt x="35" y="150"/>
                    <a:pt x="40" y="173"/>
                    <a:pt x="51" y="191"/>
                  </a:cubicBezTo>
                  <a:cubicBezTo>
                    <a:pt x="62" y="210"/>
                    <a:pt x="77" y="219"/>
                    <a:pt x="97" y="219"/>
                  </a:cubicBezTo>
                  <a:cubicBezTo>
                    <a:pt x="119" y="219"/>
                    <a:pt x="137" y="211"/>
                    <a:pt x="148" y="194"/>
                  </a:cubicBezTo>
                  <a:cubicBezTo>
                    <a:pt x="160" y="177"/>
                    <a:pt x="166" y="153"/>
                    <a:pt x="166" y="122"/>
                  </a:cubicBezTo>
                  <a:cubicBezTo>
                    <a:pt x="166" y="60"/>
                    <a:pt x="143" y="29"/>
                    <a:pt x="97" y="29"/>
                  </a:cubicBezTo>
                  <a:cubicBezTo>
                    <a:pt x="77" y="29"/>
                    <a:pt x="61" y="38"/>
                    <a:pt x="51" y="54"/>
                  </a:cubicBezTo>
                  <a:cubicBezTo>
                    <a:pt x="40" y="71"/>
                    <a:pt x="35" y="94"/>
                    <a:pt x="3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8" name="Freeform 109"/>
            <p:cNvSpPr>
              <a:spLocks noEditPoints="1"/>
            </p:cNvSpPr>
            <p:nvPr/>
          </p:nvSpPr>
          <p:spPr bwMode="auto">
            <a:xfrm>
              <a:off x="4910" y="3307"/>
              <a:ext cx="35" cy="58"/>
            </a:xfrm>
            <a:custGeom>
              <a:avLst/>
              <a:gdLst>
                <a:gd name="T0" fmla="*/ 31 w 153"/>
                <a:gd name="T1" fmla="*/ 170 h 248"/>
                <a:gd name="T2" fmla="*/ 31 w 153"/>
                <a:gd name="T3" fmla="*/ 248 h 248"/>
                <a:gd name="T4" fmla="*/ 0 w 153"/>
                <a:gd name="T5" fmla="*/ 248 h 248"/>
                <a:gd name="T6" fmla="*/ 0 w 153"/>
                <a:gd name="T7" fmla="*/ 4 h 248"/>
                <a:gd name="T8" fmla="*/ 31 w 153"/>
                <a:gd name="T9" fmla="*/ 4 h 248"/>
                <a:gd name="T10" fmla="*/ 31 w 153"/>
                <a:gd name="T11" fmla="*/ 18 h 248"/>
                <a:gd name="T12" fmla="*/ 74 w 153"/>
                <a:gd name="T13" fmla="*/ 0 h 248"/>
                <a:gd name="T14" fmla="*/ 132 w 153"/>
                <a:gd name="T15" fmla="*/ 24 h 248"/>
                <a:gd name="T16" fmla="*/ 153 w 153"/>
                <a:gd name="T17" fmla="*/ 92 h 248"/>
                <a:gd name="T18" fmla="*/ 132 w 153"/>
                <a:gd name="T19" fmla="*/ 157 h 248"/>
                <a:gd name="T20" fmla="*/ 71 w 153"/>
                <a:gd name="T21" fmla="*/ 183 h 248"/>
                <a:gd name="T22" fmla="*/ 47 w 153"/>
                <a:gd name="T23" fmla="*/ 179 h 248"/>
                <a:gd name="T24" fmla="*/ 31 w 153"/>
                <a:gd name="T25" fmla="*/ 170 h 248"/>
                <a:gd name="T26" fmla="*/ 31 w 153"/>
                <a:gd name="T27" fmla="*/ 42 h 248"/>
                <a:gd name="T28" fmla="*/ 31 w 153"/>
                <a:gd name="T29" fmla="*/ 144 h 248"/>
                <a:gd name="T30" fmla="*/ 44 w 153"/>
                <a:gd name="T31" fmla="*/ 153 h 248"/>
                <a:gd name="T32" fmla="*/ 62 w 153"/>
                <a:gd name="T33" fmla="*/ 157 h 248"/>
                <a:gd name="T34" fmla="*/ 120 w 153"/>
                <a:gd name="T35" fmla="*/ 91 h 248"/>
                <a:gd name="T36" fmla="*/ 106 w 153"/>
                <a:gd name="T37" fmla="*/ 42 h 248"/>
                <a:gd name="T38" fmla="*/ 62 w 153"/>
                <a:gd name="T39" fmla="*/ 27 h 248"/>
                <a:gd name="T40" fmla="*/ 46 w 153"/>
                <a:gd name="T41" fmla="*/ 31 h 248"/>
                <a:gd name="T42" fmla="*/ 31 w 153"/>
                <a:gd name="T43" fmla="*/ 4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248">
                  <a:moveTo>
                    <a:pt x="31" y="170"/>
                  </a:moveTo>
                  <a:lnTo>
                    <a:pt x="31" y="248"/>
                  </a:lnTo>
                  <a:lnTo>
                    <a:pt x="0" y="248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18"/>
                  </a:lnTo>
                  <a:cubicBezTo>
                    <a:pt x="43" y="6"/>
                    <a:pt x="57" y="0"/>
                    <a:pt x="74" y="0"/>
                  </a:cubicBezTo>
                  <a:cubicBezTo>
                    <a:pt x="99" y="0"/>
                    <a:pt x="118" y="8"/>
                    <a:pt x="132" y="24"/>
                  </a:cubicBezTo>
                  <a:cubicBezTo>
                    <a:pt x="146" y="39"/>
                    <a:pt x="153" y="62"/>
                    <a:pt x="153" y="92"/>
                  </a:cubicBezTo>
                  <a:cubicBezTo>
                    <a:pt x="153" y="119"/>
                    <a:pt x="146" y="141"/>
                    <a:pt x="132" y="157"/>
                  </a:cubicBezTo>
                  <a:cubicBezTo>
                    <a:pt x="118" y="174"/>
                    <a:pt x="98" y="183"/>
                    <a:pt x="71" y="183"/>
                  </a:cubicBezTo>
                  <a:cubicBezTo>
                    <a:pt x="64" y="183"/>
                    <a:pt x="56" y="181"/>
                    <a:pt x="47" y="179"/>
                  </a:cubicBezTo>
                  <a:cubicBezTo>
                    <a:pt x="39" y="176"/>
                    <a:pt x="33" y="173"/>
                    <a:pt x="31" y="170"/>
                  </a:cubicBezTo>
                  <a:close/>
                  <a:moveTo>
                    <a:pt x="31" y="42"/>
                  </a:moveTo>
                  <a:lnTo>
                    <a:pt x="31" y="144"/>
                  </a:lnTo>
                  <a:cubicBezTo>
                    <a:pt x="33" y="147"/>
                    <a:pt x="37" y="150"/>
                    <a:pt x="44" y="153"/>
                  </a:cubicBezTo>
                  <a:cubicBezTo>
                    <a:pt x="50" y="155"/>
                    <a:pt x="56" y="157"/>
                    <a:pt x="62" y="157"/>
                  </a:cubicBezTo>
                  <a:cubicBezTo>
                    <a:pt x="101" y="157"/>
                    <a:pt x="120" y="135"/>
                    <a:pt x="120" y="91"/>
                  </a:cubicBezTo>
                  <a:cubicBezTo>
                    <a:pt x="120" y="69"/>
                    <a:pt x="116" y="52"/>
                    <a:pt x="106" y="42"/>
                  </a:cubicBezTo>
                  <a:cubicBezTo>
                    <a:pt x="97" y="32"/>
                    <a:pt x="83" y="27"/>
                    <a:pt x="62" y="27"/>
                  </a:cubicBezTo>
                  <a:cubicBezTo>
                    <a:pt x="58" y="27"/>
                    <a:pt x="53" y="28"/>
                    <a:pt x="46" y="31"/>
                  </a:cubicBezTo>
                  <a:cubicBezTo>
                    <a:pt x="40" y="34"/>
                    <a:pt x="35" y="38"/>
                    <a:pt x="31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19" name="Freeform 110"/>
            <p:cNvSpPr>
              <a:spLocks noEditPoints="1"/>
            </p:cNvSpPr>
            <p:nvPr/>
          </p:nvSpPr>
          <p:spPr bwMode="auto">
            <a:xfrm>
              <a:off x="4949" y="3307"/>
              <a:ext cx="38" cy="43"/>
            </a:xfrm>
            <a:custGeom>
              <a:avLst/>
              <a:gdLst>
                <a:gd name="T0" fmla="*/ 159 w 162"/>
                <a:gd name="T1" fmla="*/ 95 h 183"/>
                <a:gd name="T2" fmla="*/ 33 w 162"/>
                <a:gd name="T3" fmla="*/ 95 h 183"/>
                <a:gd name="T4" fmla="*/ 50 w 162"/>
                <a:gd name="T5" fmla="*/ 142 h 183"/>
                <a:gd name="T6" fmla="*/ 88 w 162"/>
                <a:gd name="T7" fmla="*/ 157 h 183"/>
                <a:gd name="T8" fmla="*/ 133 w 162"/>
                <a:gd name="T9" fmla="*/ 141 h 183"/>
                <a:gd name="T10" fmla="*/ 146 w 162"/>
                <a:gd name="T11" fmla="*/ 163 h 183"/>
                <a:gd name="T12" fmla="*/ 124 w 162"/>
                <a:gd name="T13" fmla="*/ 176 h 183"/>
                <a:gd name="T14" fmla="*/ 82 w 162"/>
                <a:gd name="T15" fmla="*/ 183 h 183"/>
                <a:gd name="T16" fmla="*/ 26 w 162"/>
                <a:gd name="T17" fmla="*/ 160 h 183"/>
                <a:gd name="T18" fmla="*/ 0 w 162"/>
                <a:gd name="T19" fmla="*/ 94 h 183"/>
                <a:gd name="T20" fmla="*/ 26 w 162"/>
                <a:gd name="T21" fmla="*/ 24 h 183"/>
                <a:gd name="T22" fmla="*/ 82 w 162"/>
                <a:gd name="T23" fmla="*/ 0 h 183"/>
                <a:gd name="T24" fmla="*/ 141 w 162"/>
                <a:gd name="T25" fmla="*/ 22 h 183"/>
                <a:gd name="T26" fmla="*/ 162 w 162"/>
                <a:gd name="T27" fmla="*/ 76 h 183"/>
                <a:gd name="T28" fmla="*/ 159 w 162"/>
                <a:gd name="T29" fmla="*/ 95 h 183"/>
                <a:gd name="T30" fmla="*/ 84 w 162"/>
                <a:gd name="T31" fmla="*/ 27 h 183"/>
                <a:gd name="T32" fmla="*/ 49 w 162"/>
                <a:gd name="T33" fmla="*/ 40 h 183"/>
                <a:gd name="T34" fmla="*/ 33 w 162"/>
                <a:gd name="T35" fmla="*/ 72 h 183"/>
                <a:gd name="T36" fmla="*/ 131 w 162"/>
                <a:gd name="T37" fmla="*/ 72 h 183"/>
                <a:gd name="T38" fmla="*/ 119 w 162"/>
                <a:gd name="T39" fmla="*/ 40 h 183"/>
                <a:gd name="T40" fmla="*/ 84 w 162"/>
                <a:gd name="T41" fmla="*/ 2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83">
                  <a:moveTo>
                    <a:pt x="159" y="95"/>
                  </a:moveTo>
                  <a:lnTo>
                    <a:pt x="33" y="95"/>
                  </a:lnTo>
                  <a:cubicBezTo>
                    <a:pt x="33" y="115"/>
                    <a:pt x="38" y="131"/>
                    <a:pt x="50" y="142"/>
                  </a:cubicBezTo>
                  <a:cubicBezTo>
                    <a:pt x="60" y="152"/>
                    <a:pt x="72" y="157"/>
                    <a:pt x="88" y="157"/>
                  </a:cubicBezTo>
                  <a:cubicBezTo>
                    <a:pt x="106" y="157"/>
                    <a:pt x="121" y="151"/>
                    <a:pt x="133" y="141"/>
                  </a:cubicBezTo>
                  <a:lnTo>
                    <a:pt x="146" y="163"/>
                  </a:lnTo>
                  <a:cubicBezTo>
                    <a:pt x="141" y="168"/>
                    <a:pt x="134" y="172"/>
                    <a:pt x="124" y="176"/>
                  </a:cubicBezTo>
                  <a:cubicBezTo>
                    <a:pt x="111" y="181"/>
                    <a:pt x="97" y="183"/>
                    <a:pt x="82" y="183"/>
                  </a:cubicBezTo>
                  <a:cubicBezTo>
                    <a:pt x="60" y="183"/>
                    <a:pt x="41" y="175"/>
                    <a:pt x="26" y="160"/>
                  </a:cubicBezTo>
                  <a:cubicBezTo>
                    <a:pt x="8" y="144"/>
                    <a:pt x="0" y="122"/>
                    <a:pt x="0" y="94"/>
                  </a:cubicBezTo>
                  <a:cubicBezTo>
                    <a:pt x="0" y="65"/>
                    <a:pt x="9" y="41"/>
                    <a:pt x="26" y="24"/>
                  </a:cubicBezTo>
                  <a:cubicBezTo>
                    <a:pt x="42" y="8"/>
                    <a:pt x="61" y="0"/>
                    <a:pt x="82" y="0"/>
                  </a:cubicBezTo>
                  <a:cubicBezTo>
                    <a:pt x="107" y="0"/>
                    <a:pt x="127" y="7"/>
                    <a:pt x="141" y="22"/>
                  </a:cubicBezTo>
                  <a:cubicBezTo>
                    <a:pt x="155" y="35"/>
                    <a:pt x="162" y="53"/>
                    <a:pt x="162" y="76"/>
                  </a:cubicBezTo>
                  <a:cubicBezTo>
                    <a:pt x="162" y="83"/>
                    <a:pt x="161" y="89"/>
                    <a:pt x="159" y="95"/>
                  </a:cubicBezTo>
                  <a:close/>
                  <a:moveTo>
                    <a:pt x="84" y="27"/>
                  </a:moveTo>
                  <a:cubicBezTo>
                    <a:pt x="70" y="27"/>
                    <a:pt x="58" y="31"/>
                    <a:pt x="49" y="40"/>
                  </a:cubicBezTo>
                  <a:cubicBezTo>
                    <a:pt x="40" y="49"/>
                    <a:pt x="35" y="59"/>
                    <a:pt x="33" y="72"/>
                  </a:cubicBezTo>
                  <a:lnTo>
                    <a:pt x="131" y="72"/>
                  </a:lnTo>
                  <a:cubicBezTo>
                    <a:pt x="131" y="59"/>
                    <a:pt x="127" y="49"/>
                    <a:pt x="119" y="40"/>
                  </a:cubicBezTo>
                  <a:cubicBezTo>
                    <a:pt x="110" y="31"/>
                    <a:pt x="99" y="27"/>
                    <a:pt x="84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0" name="Freeform 111"/>
            <p:cNvSpPr>
              <a:spLocks/>
            </p:cNvSpPr>
            <p:nvPr/>
          </p:nvSpPr>
          <p:spPr bwMode="auto">
            <a:xfrm>
              <a:off x="4994" y="3307"/>
              <a:ext cx="24" cy="42"/>
            </a:xfrm>
            <a:custGeom>
              <a:avLst/>
              <a:gdLst>
                <a:gd name="T0" fmla="*/ 93 w 106"/>
                <a:gd name="T1" fmla="*/ 34 h 180"/>
                <a:gd name="T2" fmla="*/ 73 w 106"/>
                <a:gd name="T3" fmla="*/ 27 h 180"/>
                <a:gd name="T4" fmla="*/ 44 w 106"/>
                <a:gd name="T5" fmla="*/ 42 h 180"/>
                <a:gd name="T6" fmla="*/ 31 w 106"/>
                <a:gd name="T7" fmla="*/ 79 h 180"/>
                <a:gd name="T8" fmla="*/ 31 w 106"/>
                <a:gd name="T9" fmla="*/ 180 h 180"/>
                <a:gd name="T10" fmla="*/ 0 w 106"/>
                <a:gd name="T11" fmla="*/ 180 h 180"/>
                <a:gd name="T12" fmla="*/ 0 w 106"/>
                <a:gd name="T13" fmla="*/ 4 h 180"/>
                <a:gd name="T14" fmla="*/ 31 w 106"/>
                <a:gd name="T15" fmla="*/ 4 h 180"/>
                <a:gd name="T16" fmla="*/ 31 w 106"/>
                <a:gd name="T17" fmla="*/ 32 h 180"/>
                <a:gd name="T18" fmla="*/ 82 w 106"/>
                <a:gd name="T19" fmla="*/ 0 h 180"/>
                <a:gd name="T20" fmla="*/ 106 w 106"/>
                <a:gd name="T21" fmla="*/ 3 h 180"/>
                <a:gd name="T22" fmla="*/ 93 w 106"/>
                <a:gd name="T23" fmla="*/ 3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80">
                  <a:moveTo>
                    <a:pt x="93" y="34"/>
                  </a:moveTo>
                  <a:cubicBezTo>
                    <a:pt x="87" y="29"/>
                    <a:pt x="80" y="27"/>
                    <a:pt x="73" y="27"/>
                  </a:cubicBezTo>
                  <a:cubicBezTo>
                    <a:pt x="62" y="27"/>
                    <a:pt x="52" y="32"/>
                    <a:pt x="44" y="42"/>
                  </a:cubicBezTo>
                  <a:cubicBezTo>
                    <a:pt x="36" y="52"/>
                    <a:pt x="31" y="64"/>
                    <a:pt x="31" y="79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32"/>
                  </a:lnTo>
                  <a:cubicBezTo>
                    <a:pt x="43" y="11"/>
                    <a:pt x="60" y="0"/>
                    <a:pt x="82" y="0"/>
                  </a:cubicBezTo>
                  <a:cubicBezTo>
                    <a:pt x="88" y="0"/>
                    <a:pt x="96" y="1"/>
                    <a:pt x="106" y="3"/>
                  </a:cubicBezTo>
                  <a:lnTo>
                    <a:pt x="9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1" name="Freeform 112"/>
            <p:cNvSpPr>
              <a:spLocks noEditPoints="1"/>
            </p:cNvSpPr>
            <p:nvPr/>
          </p:nvSpPr>
          <p:spPr bwMode="auto">
            <a:xfrm>
              <a:off x="5021" y="3307"/>
              <a:ext cx="34" cy="43"/>
            </a:xfrm>
            <a:custGeom>
              <a:avLst/>
              <a:gdLst>
                <a:gd name="T0" fmla="*/ 109 w 151"/>
                <a:gd name="T1" fmla="*/ 159 h 183"/>
                <a:gd name="T2" fmla="*/ 51 w 151"/>
                <a:gd name="T3" fmla="*/ 183 h 183"/>
                <a:gd name="T4" fmla="*/ 16 w 151"/>
                <a:gd name="T5" fmla="*/ 168 h 183"/>
                <a:gd name="T6" fmla="*/ 0 w 151"/>
                <a:gd name="T7" fmla="*/ 130 h 183"/>
                <a:gd name="T8" fmla="*/ 24 w 151"/>
                <a:gd name="T9" fmla="*/ 85 h 183"/>
                <a:gd name="T10" fmla="*/ 83 w 151"/>
                <a:gd name="T11" fmla="*/ 67 h 183"/>
                <a:gd name="T12" fmla="*/ 106 w 151"/>
                <a:gd name="T13" fmla="*/ 71 h 183"/>
                <a:gd name="T14" fmla="*/ 68 w 151"/>
                <a:gd name="T15" fmla="*/ 28 h 183"/>
                <a:gd name="T16" fmla="*/ 23 w 151"/>
                <a:gd name="T17" fmla="*/ 44 h 183"/>
                <a:gd name="T18" fmla="*/ 10 w 151"/>
                <a:gd name="T19" fmla="*/ 18 h 183"/>
                <a:gd name="T20" fmla="*/ 34 w 151"/>
                <a:gd name="T21" fmla="*/ 6 h 183"/>
                <a:gd name="T22" fmla="*/ 64 w 151"/>
                <a:gd name="T23" fmla="*/ 0 h 183"/>
                <a:gd name="T24" fmla="*/ 120 w 151"/>
                <a:gd name="T25" fmla="*/ 18 h 183"/>
                <a:gd name="T26" fmla="*/ 137 w 151"/>
                <a:gd name="T27" fmla="*/ 73 h 183"/>
                <a:gd name="T28" fmla="*/ 137 w 151"/>
                <a:gd name="T29" fmla="*/ 136 h 183"/>
                <a:gd name="T30" fmla="*/ 151 w 151"/>
                <a:gd name="T31" fmla="*/ 167 h 183"/>
                <a:gd name="T32" fmla="*/ 151 w 151"/>
                <a:gd name="T33" fmla="*/ 183 h 183"/>
                <a:gd name="T34" fmla="*/ 122 w 151"/>
                <a:gd name="T35" fmla="*/ 177 h 183"/>
                <a:gd name="T36" fmla="*/ 109 w 151"/>
                <a:gd name="T37" fmla="*/ 159 h 183"/>
                <a:gd name="T38" fmla="*/ 106 w 151"/>
                <a:gd name="T39" fmla="*/ 93 h 183"/>
                <a:gd name="T40" fmla="*/ 85 w 151"/>
                <a:gd name="T41" fmla="*/ 90 h 183"/>
                <a:gd name="T42" fmla="*/ 47 w 151"/>
                <a:gd name="T43" fmla="*/ 102 h 183"/>
                <a:gd name="T44" fmla="*/ 32 w 151"/>
                <a:gd name="T45" fmla="*/ 131 h 183"/>
                <a:gd name="T46" fmla="*/ 64 w 151"/>
                <a:gd name="T47" fmla="*/ 158 h 183"/>
                <a:gd name="T48" fmla="*/ 106 w 151"/>
                <a:gd name="T49" fmla="*/ 136 h 183"/>
                <a:gd name="T50" fmla="*/ 106 w 151"/>
                <a:gd name="T51" fmla="*/ 9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1" h="183">
                  <a:moveTo>
                    <a:pt x="109" y="159"/>
                  </a:moveTo>
                  <a:cubicBezTo>
                    <a:pt x="96" y="175"/>
                    <a:pt x="77" y="183"/>
                    <a:pt x="51" y="183"/>
                  </a:cubicBezTo>
                  <a:cubicBezTo>
                    <a:pt x="38" y="183"/>
                    <a:pt x="26" y="178"/>
                    <a:pt x="16" y="168"/>
                  </a:cubicBezTo>
                  <a:cubicBezTo>
                    <a:pt x="5" y="158"/>
                    <a:pt x="0" y="145"/>
                    <a:pt x="0" y="130"/>
                  </a:cubicBezTo>
                  <a:cubicBezTo>
                    <a:pt x="0" y="113"/>
                    <a:pt x="8" y="98"/>
                    <a:pt x="24" y="85"/>
                  </a:cubicBezTo>
                  <a:cubicBezTo>
                    <a:pt x="39" y="73"/>
                    <a:pt x="59" y="67"/>
                    <a:pt x="83" y="67"/>
                  </a:cubicBezTo>
                  <a:cubicBezTo>
                    <a:pt x="90" y="67"/>
                    <a:pt x="98" y="68"/>
                    <a:pt x="106" y="71"/>
                  </a:cubicBezTo>
                  <a:cubicBezTo>
                    <a:pt x="106" y="43"/>
                    <a:pt x="93" y="28"/>
                    <a:pt x="68" y="28"/>
                  </a:cubicBezTo>
                  <a:cubicBezTo>
                    <a:pt x="48" y="28"/>
                    <a:pt x="33" y="34"/>
                    <a:pt x="23" y="44"/>
                  </a:cubicBezTo>
                  <a:lnTo>
                    <a:pt x="10" y="18"/>
                  </a:lnTo>
                  <a:cubicBezTo>
                    <a:pt x="16" y="13"/>
                    <a:pt x="24" y="9"/>
                    <a:pt x="34" y="6"/>
                  </a:cubicBezTo>
                  <a:cubicBezTo>
                    <a:pt x="45" y="2"/>
                    <a:pt x="55" y="0"/>
                    <a:pt x="64" y="0"/>
                  </a:cubicBezTo>
                  <a:cubicBezTo>
                    <a:pt x="90" y="0"/>
                    <a:pt x="108" y="6"/>
                    <a:pt x="120" y="18"/>
                  </a:cubicBezTo>
                  <a:cubicBezTo>
                    <a:pt x="131" y="29"/>
                    <a:pt x="137" y="48"/>
                    <a:pt x="137" y="73"/>
                  </a:cubicBezTo>
                  <a:lnTo>
                    <a:pt x="137" y="136"/>
                  </a:lnTo>
                  <a:cubicBezTo>
                    <a:pt x="137" y="152"/>
                    <a:pt x="142" y="162"/>
                    <a:pt x="151" y="167"/>
                  </a:cubicBezTo>
                  <a:lnTo>
                    <a:pt x="151" y="183"/>
                  </a:lnTo>
                  <a:cubicBezTo>
                    <a:pt x="138" y="183"/>
                    <a:pt x="129" y="181"/>
                    <a:pt x="122" y="177"/>
                  </a:cubicBezTo>
                  <a:cubicBezTo>
                    <a:pt x="116" y="174"/>
                    <a:pt x="112" y="168"/>
                    <a:pt x="109" y="159"/>
                  </a:cubicBezTo>
                  <a:close/>
                  <a:moveTo>
                    <a:pt x="106" y="93"/>
                  </a:moveTo>
                  <a:cubicBezTo>
                    <a:pt x="96" y="91"/>
                    <a:pt x="89" y="90"/>
                    <a:pt x="85" y="90"/>
                  </a:cubicBezTo>
                  <a:cubicBezTo>
                    <a:pt x="69" y="90"/>
                    <a:pt x="56" y="94"/>
                    <a:pt x="47" y="102"/>
                  </a:cubicBezTo>
                  <a:cubicBezTo>
                    <a:pt x="37" y="110"/>
                    <a:pt x="32" y="120"/>
                    <a:pt x="32" y="131"/>
                  </a:cubicBezTo>
                  <a:cubicBezTo>
                    <a:pt x="32" y="149"/>
                    <a:pt x="42" y="158"/>
                    <a:pt x="64" y="158"/>
                  </a:cubicBezTo>
                  <a:cubicBezTo>
                    <a:pt x="80" y="158"/>
                    <a:pt x="94" y="151"/>
                    <a:pt x="106" y="136"/>
                  </a:cubicBezTo>
                  <a:lnTo>
                    <a:pt x="106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2" name="Freeform 113"/>
            <p:cNvSpPr>
              <a:spLocks noEditPoints="1"/>
            </p:cNvSpPr>
            <p:nvPr/>
          </p:nvSpPr>
          <p:spPr bwMode="auto">
            <a:xfrm>
              <a:off x="5060" y="3287"/>
              <a:ext cx="34" cy="63"/>
            </a:xfrm>
            <a:custGeom>
              <a:avLst/>
              <a:gdLst>
                <a:gd name="T0" fmla="*/ 144 w 145"/>
                <a:gd name="T1" fmla="*/ 105 h 270"/>
                <a:gd name="T2" fmla="*/ 128 w 145"/>
                <a:gd name="T3" fmla="*/ 127 h 270"/>
                <a:gd name="T4" fmla="*/ 112 w 145"/>
                <a:gd name="T5" fmla="*/ 118 h 270"/>
                <a:gd name="T6" fmla="*/ 88 w 145"/>
                <a:gd name="T7" fmla="*/ 114 h 270"/>
                <a:gd name="T8" fmla="*/ 47 w 145"/>
                <a:gd name="T9" fmla="*/ 131 h 270"/>
                <a:gd name="T10" fmla="*/ 32 w 145"/>
                <a:gd name="T11" fmla="*/ 180 h 270"/>
                <a:gd name="T12" fmla="*/ 48 w 145"/>
                <a:gd name="T13" fmla="*/ 227 h 270"/>
                <a:gd name="T14" fmla="*/ 90 w 145"/>
                <a:gd name="T15" fmla="*/ 244 h 270"/>
                <a:gd name="T16" fmla="*/ 132 w 145"/>
                <a:gd name="T17" fmla="*/ 227 h 270"/>
                <a:gd name="T18" fmla="*/ 145 w 145"/>
                <a:gd name="T19" fmla="*/ 254 h 270"/>
                <a:gd name="T20" fmla="*/ 83 w 145"/>
                <a:gd name="T21" fmla="*/ 270 h 270"/>
                <a:gd name="T22" fmla="*/ 23 w 145"/>
                <a:gd name="T23" fmla="*/ 246 h 270"/>
                <a:gd name="T24" fmla="*/ 0 w 145"/>
                <a:gd name="T25" fmla="*/ 180 h 270"/>
                <a:gd name="T26" fmla="*/ 24 w 145"/>
                <a:gd name="T27" fmla="*/ 113 h 270"/>
                <a:gd name="T28" fmla="*/ 91 w 145"/>
                <a:gd name="T29" fmla="*/ 87 h 270"/>
                <a:gd name="T30" fmla="*/ 120 w 145"/>
                <a:gd name="T31" fmla="*/ 93 h 270"/>
                <a:gd name="T32" fmla="*/ 144 w 145"/>
                <a:gd name="T33" fmla="*/ 105 h 270"/>
                <a:gd name="T34" fmla="*/ 140 w 145"/>
                <a:gd name="T35" fmla="*/ 1 h 270"/>
                <a:gd name="T36" fmla="*/ 90 w 145"/>
                <a:gd name="T37" fmla="*/ 56 h 270"/>
                <a:gd name="T38" fmla="*/ 72 w 145"/>
                <a:gd name="T39" fmla="*/ 56 h 270"/>
                <a:gd name="T40" fmla="*/ 23 w 145"/>
                <a:gd name="T41" fmla="*/ 0 h 270"/>
                <a:gd name="T42" fmla="*/ 52 w 145"/>
                <a:gd name="T43" fmla="*/ 0 h 270"/>
                <a:gd name="T44" fmla="*/ 81 w 145"/>
                <a:gd name="T45" fmla="*/ 32 h 270"/>
                <a:gd name="T46" fmla="*/ 108 w 145"/>
                <a:gd name="T47" fmla="*/ 1 h 270"/>
                <a:gd name="T48" fmla="*/ 140 w 145"/>
                <a:gd name="T4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270">
                  <a:moveTo>
                    <a:pt x="144" y="105"/>
                  </a:moveTo>
                  <a:lnTo>
                    <a:pt x="128" y="127"/>
                  </a:lnTo>
                  <a:cubicBezTo>
                    <a:pt x="125" y="124"/>
                    <a:pt x="120" y="121"/>
                    <a:pt x="112" y="118"/>
                  </a:cubicBezTo>
                  <a:cubicBezTo>
                    <a:pt x="103" y="115"/>
                    <a:pt x="96" y="114"/>
                    <a:pt x="88" y="114"/>
                  </a:cubicBezTo>
                  <a:cubicBezTo>
                    <a:pt x="71" y="114"/>
                    <a:pt x="57" y="120"/>
                    <a:pt x="47" y="131"/>
                  </a:cubicBezTo>
                  <a:cubicBezTo>
                    <a:pt x="37" y="143"/>
                    <a:pt x="32" y="160"/>
                    <a:pt x="32" y="180"/>
                  </a:cubicBezTo>
                  <a:cubicBezTo>
                    <a:pt x="32" y="201"/>
                    <a:pt x="38" y="217"/>
                    <a:pt x="48" y="227"/>
                  </a:cubicBezTo>
                  <a:cubicBezTo>
                    <a:pt x="58" y="238"/>
                    <a:pt x="72" y="244"/>
                    <a:pt x="90" y="244"/>
                  </a:cubicBezTo>
                  <a:cubicBezTo>
                    <a:pt x="104" y="244"/>
                    <a:pt x="118" y="238"/>
                    <a:pt x="132" y="227"/>
                  </a:cubicBezTo>
                  <a:lnTo>
                    <a:pt x="145" y="254"/>
                  </a:lnTo>
                  <a:cubicBezTo>
                    <a:pt x="128" y="264"/>
                    <a:pt x="107" y="270"/>
                    <a:pt x="83" y="270"/>
                  </a:cubicBezTo>
                  <a:cubicBezTo>
                    <a:pt x="59" y="270"/>
                    <a:pt x="39" y="262"/>
                    <a:pt x="23" y="246"/>
                  </a:cubicBezTo>
                  <a:cubicBezTo>
                    <a:pt x="7" y="230"/>
                    <a:pt x="0" y="208"/>
                    <a:pt x="0" y="180"/>
                  </a:cubicBezTo>
                  <a:cubicBezTo>
                    <a:pt x="0" y="152"/>
                    <a:pt x="8" y="130"/>
                    <a:pt x="24" y="113"/>
                  </a:cubicBezTo>
                  <a:cubicBezTo>
                    <a:pt x="40" y="96"/>
                    <a:pt x="63" y="87"/>
                    <a:pt x="91" y="87"/>
                  </a:cubicBezTo>
                  <a:cubicBezTo>
                    <a:pt x="100" y="87"/>
                    <a:pt x="110" y="89"/>
                    <a:pt x="120" y="93"/>
                  </a:cubicBezTo>
                  <a:cubicBezTo>
                    <a:pt x="131" y="97"/>
                    <a:pt x="139" y="101"/>
                    <a:pt x="144" y="105"/>
                  </a:cubicBezTo>
                  <a:close/>
                  <a:moveTo>
                    <a:pt x="140" y="1"/>
                  </a:moveTo>
                  <a:lnTo>
                    <a:pt x="90" y="56"/>
                  </a:lnTo>
                  <a:lnTo>
                    <a:pt x="72" y="56"/>
                  </a:lnTo>
                  <a:lnTo>
                    <a:pt x="23" y="0"/>
                  </a:lnTo>
                  <a:lnTo>
                    <a:pt x="52" y="0"/>
                  </a:lnTo>
                  <a:lnTo>
                    <a:pt x="81" y="32"/>
                  </a:lnTo>
                  <a:lnTo>
                    <a:pt x="108" y="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3" name="Freeform 114"/>
            <p:cNvSpPr>
              <a:spLocks/>
            </p:cNvSpPr>
            <p:nvPr/>
          </p:nvSpPr>
          <p:spPr bwMode="auto">
            <a:xfrm>
              <a:off x="5101" y="3307"/>
              <a:ext cx="32" cy="42"/>
            </a:xfrm>
            <a:custGeom>
              <a:avLst/>
              <a:gdLst>
                <a:gd name="T0" fmla="*/ 108 w 139"/>
                <a:gd name="T1" fmla="*/ 180 h 180"/>
                <a:gd name="T2" fmla="*/ 108 w 139"/>
                <a:gd name="T3" fmla="*/ 77 h 180"/>
                <a:gd name="T4" fmla="*/ 99 w 139"/>
                <a:gd name="T5" fmla="*/ 38 h 180"/>
                <a:gd name="T6" fmla="*/ 71 w 139"/>
                <a:gd name="T7" fmla="*/ 27 h 180"/>
                <a:gd name="T8" fmla="*/ 49 w 139"/>
                <a:gd name="T9" fmla="*/ 33 h 180"/>
                <a:gd name="T10" fmla="*/ 31 w 139"/>
                <a:gd name="T11" fmla="*/ 49 h 180"/>
                <a:gd name="T12" fmla="*/ 31 w 139"/>
                <a:gd name="T13" fmla="*/ 180 h 180"/>
                <a:gd name="T14" fmla="*/ 0 w 139"/>
                <a:gd name="T15" fmla="*/ 180 h 180"/>
                <a:gd name="T16" fmla="*/ 0 w 139"/>
                <a:gd name="T17" fmla="*/ 4 h 180"/>
                <a:gd name="T18" fmla="*/ 21 w 139"/>
                <a:gd name="T19" fmla="*/ 4 h 180"/>
                <a:gd name="T20" fmla="*/ 31 w 139"/>
                <a:gd name="T21" fmla="*/ 26 h 180"/>
                <a:gd name="T22" fmla="*/ 81 w 139"/>
                <a:gd name="T23" fmla="*/ 0 h 180"/>
                <a:gd name="T24" fmla="*/ 139 w 139"/>
                <a:gd name="T25" fmla="*/ 71 h 180"/>
                <a:gd name="T26" fmla="*/ 139 w 139"/>
                <a:gd name="T27" fmla="*/ 180 h 180"/>
                <a:gd name="T28" fmla="*/ 108 w 139"/>
                <a:gd name="T2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180">
                  <a:moveTo>
                    <a:pt x="108" y="180"/>
                  </a:moveTo>
                  <a:lnTo>
                    <a:pt x="108" y="77"/>
                  </a:lnTo>
                  <a:cubicBezTo>
                    <a:pt x="108" y="59"/>
                    <a:pt x="105" y="45"/>
                    <a:pt x="99" y="38"/>
                  </a:cubicBezTo>
                  <a:cubicBezTo>
                    <a:pt x="94" y="30"/>
                    <a:pt x="84" y="27"/>
                    <a:pt x="71" y="27"/>
                  </a:cubicBezTo>
                  <a:cubicBezTo>
                    <a:pt x="64" y="27"/>
                    <a:pt x="57" y="29"/>
                    <a:pt x="49" y="33"/>
                  </a:cubicBezTo>
                  <a:cubicBezTo>
                    <a:pt x="41" y="37"/>
                    <a:pt x="35" y="43"/>
                    <a:pt x="31" y="49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21" y="4"/>
                  </a:lnTo>
                  <a:lnTo>
                    <a:pt x="31" y="26"/>
                  </a:lnTo>
                  <a:cubicBezTo>
                    <a:pt x="41" y="9"/>
                    <a:pt x="58" y="0"/>
                    <a:pt x="81" y="0"/>
                  </a:cubicBezTo>
                  <a:cubicBezTo>
                    <a:pt x="120" y="0"/>
                    <a:pt x="139" y="24"/>
                    <a:pt x="139" y="71"/>
                  </a:cubicBezTo>
                  <a:lnTo>
                    <a:pt x="139" y="180"/>
                  </a:lnTo>
                  <a:lnTo>
                    <a:pt x="108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4" name="Freeform 115"/>
            <p:cNvSpPr>
              <a:spLocks noEditPoints="1"/>
            </p:cNvSpPr>
            <p:nvPr/>
          </p:nvSpPr>
          <p:spPr bwMode="auto">
            <a:xfrm>
              <a:off x="5140" y="3287"/>
              <a:ext cx="18" cy="62"/>
            </a:xfrm>
            <a:custGeom>
              <a:avLst/>
              <a:gdLst>
                <a:gd name="T0" fmla="*/ 25 w 76"/>
                <a:gd name="T1" fmla="*/ 266 h 266"/>
                <a:gd name="T2" fmla="*/ 25 w 76"/>
                <a:gd name="T3" fmla="*/ 116 h 266"/>
                <a:gd name="T4" fmla="*/ 0 w 76"/>
                <a:gd name="T5" fmla="*/ 116 h 266"/>
                <a:gd name="T6" fmla="*/ 0 w 76"/>
                <a:gd name="T7" fmla="*/ 90 h 266"/>
                <a:gd name="T8" fmla="*/ 56 w 76"/>
                <a:gd name="T9" fmla="*/ 90 h 266"/>
                <a:gd name="T10" fmla="*/ 56 w 76"/>
                <a:gd name="T11" fmla="*/ 266 h 266"/>
                <a:gd name="T12" fmla="*/ 25 w 76"/>
                <a:gd name="T13" fmla="*/ 266 h 266"/>
                <a:gd name="T14" fmla="*/ 76 w 76"/>
                <a:gd name="T15" fmla="*/ 0 h 266"/>
                <a:gd name="T16" fmla="*/ 39 w 76"/>
                <a:gd name="T17" fmla="*/ 55 h 266"/>
                <a:gd name="T18" fmla="*/ 16 w 76"/>
                <a:gd name="T19" fmla="*/ 55 h 266"/>
                <a:gd name="T20" fmla="*/ 44 w 76"/>
                <a:gd name="T21" fmla="*/ 0 h 266"/>
                <a:gd name="T22" fmla="*/ 76 w 76"/>
                <a:gd name="T23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266">
                  <a:moveTo>
                    <a:pt x="25" y="266"/>
                  </a:moveTo>
                  <a:lnTo>
                    <a:pt x="25" y="116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56" y="90"/>
                  </a:lnTo>
                  <a:lnTo>
                    <a:pt x="56" y="266"/>
                  </a:lnTo>
                  <a:lnTo>
                    <a:pt x="25" y="266"/>
                  </a:lnTo>
                  <a:close/>
                  <a:moveTo>
                    <a:pt x="76" y="0"/>
                  </a:moveTo>
                  <a:lnTo>
                    <a:pt x="39" y="55"/>
                  </a:lnTo>
                  <a:lnTo>
                    <a:pt x="16" y="55"/>
                  </a:lnTo>
                  <a:lnTo>
                    <a:pt x="4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5" name="Freeform 116"/>
            <p:cNvSpPr>
              <a:spLocks noEditPoints="1"/>
            </p:cNvSpPr>
            <p:nvPr/>
          </p:nvSpPr>
          <p:spPr bwMode="auto">
            <a:xfrm>
              <a:off x="5187" y="3307"/>
              <a:ext cx="35" cy="58"/>
            </a:xfrm>
            <a:custGeom>
              <a:avLst/>
              <a:gdLst>
                <a:gd name="T0" fmla="*/ 31 w 153"/>
                <a:gd name="T1" fmla="*/ 170 h 248"/>
                <a:gd name="T2" fmla="*/ 31 w 153"/>
                <a:gd name="T3" fmla="*/ 248 h 248"/>
                <a:gd name="T4" fmla="*/ 0 w 153"/>
                <a:gd name="T5" fmla="*/ 248 h 248"/>
                <a:gd name="T6" fmla="*/ 0 w 153"/>
                <a:gd name="T7" fmla="*/ 4 h 248"/>
                <a:gd name="T8" fmla="*/ 31 w 153"/>
                <a:gd name="T9" fmla="*/ 4 h 248"/>
                <a:gd name="T10" fmla="*/ 31 w 153"/>
                <a:gd name="T11" fmla="*/ 18 h 248"/>
                <a:gd name="T12" fmla="*/ 74 w 153"/>
                <a:gd name="T13" fmla="*/ 0 h 248"/>
                <a:gd name="T14" fmla="*/ 132 w 153"/>
                <a:gd name="T15" fmla="*/ 24 h 248"/>
                <a:gd name="T16" fmla="*/ 153 w 153"/>
                <a:gd name="T17" fmla="*/ 92 h 248"/>
                <a:gd name="T18" fmla="*/ 132 w 153"/>
                <a:gd name="T19" fmla="*/ 157 h 248"/>
                <a:gd name="T20" fmla="*/ 71 w 153"/>
                <a:gd name="T21" fmla="*/ 183 h 248"/>
                <a:gd name="T22" fmla="*/ 47 w 153"/>
                <a:gd name="T23" fmla="*/ 179 h 248"/>
                <a:gd name="T24" fmla="*/ 31 w 153"/>
                <a:gd name="T25" fmla="*/ 170 h 248"/>
                <a:gd name="T26" fmla="*/ 31 w 153"/>
                <a:gd name="T27" fmla="*/ 42 h 248"/>
                <a:gd name="T28" fmla="*/ 31 w 153"/>
                <a:gd name="T29" fmla="*/ 144 h 248"/>
                <a:gd name="T30" fmla="*/ 43 w 153"/>
                <a:gd name="T31" fmla="*/ 153 h 248"/>
                <a:gd name="T32" fmla="*/ 62 w 153"/>
                <a:gd name="T33" fmla="*/ 157 h 248"/>
                <a:gd name="T34" fmla="*/ 120 w 153"/>
                <a:gd name="T35" fmla="*/ 91 h 248"/>
                <a:gd name="T36" fmla="*/ 106 w 153"/>
                <a:gd name="T37" fmla="*/ 42 h 248"/>
                <a:gd name="T38" fmla="*/ 62 w 153"/>
                <a:gd name="T39" fmla="*/ 27 h 248"/>
                <a:gd name="T40" fmla="*/ 46 w 153"/>
                <a:gd name="T41" fmla="*/ 31 h 248"/>
                <a:gd name="T42" fmla="*/ 31 w 153"/>
                <a:gd name="T43" fmla="*/ 4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248">
                  <a:moveTo>
                    <a:pt x="31" y="170"/>
                  </a:moveTo>
                  <a:lnTo>
                    <a:pt x="31" y="248"/>
                  </a:lnTo>
                  <a:lnTo>
                    <a:pt x="0" y="248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18"/>
                  </a:lnTo>
                  <a:cubicBezTo>
                    <a:pt x="43" y="6"/>
                    <a:pt x="57" y="0"/>
                    <a:pt x="74" y="0"/>
                  </a:cubicBezTo>
                  <a:cubicBezTo>
                    <a:pt x="99" y="0"/>
                    <a:pt x="118" y="8"/>
                    <a:pt x="132" y="24"/>
                  </a:cubicBezTo>
                  <a:cubicBezTo>
                    <a:pt x="146" y="39"/>
                    <a:pt x="153" y="62"/>
                    <a:pt x="153" y="92"/>
                  </a:cubicBezTo>
                  <a:cubicBezTo>
                    <a:pt x="153" y="119"/>
                    <a:pt x="146" y="141"/>
                    <a:pt x="132" y="157"/>
                  </a:cubicBezTo>
                  <a:cubicBezTo>
                    <a:pt x="118" y="174"/>
                    <a:pt x="98" y="183"/>
                    <a:pt x="71" y="183"/>
                  </a:cubicBezTo>
                  <a:cubicBezTo>
                    <a:pt x="64" y="183"/>
                    <a:pt x="56" y="181"/>
                    <a:pt x="47" y="179"/>
                  </a:cubicBezTo>
                  <a:cubicBezTo>
                    <a:pt x="39" y="176"/>
                    <a:pt x="33" y="173"/>
                    <a:pt x="31" y="170"/>
                  </a:cubicBezTo>
                  <a:close/>
                  <a:moveTo>
                    <a:pt x="31" y="42"/>
                  </a:moveTo>
                  <a:lnTo>
                    <a:pt x="31" y="144"/>
                  </a:lnTo>
                  <a:cubicBezTo>
                    <a:pt x="33" y="147"/>
                    <a:pt x="37" y="150"/>
                    <a:pt x="43" y="153"/>
                  </a:cubicBezTo>
                  <a:cubicBezTo>
                    <a:pt x="50" y="155"/>
                    <a:pt x="56" y="157"/>
                    <a:pt x="62" y="157"/>
                  </a:cubicBezTo>
                  <a:cubicBezTo>
                    <a:pt x="101" y="157"/>
                    <a:pt x="120" y="135"/>
                    <a:pt x="120" y="91"/>
                  </a:cubicBezTo>
                  <a:cubicBezTo>
                    <a:pt x="120" y="69"/>
                    <a:pt x="115" y="52"/>
                    <a:pt x="106" y="42"/>
                  </a:cubicBezTo>
                  <a:cubicBezTo>
                    <a:pt x="97" y="32"/>
                    <a:pt x="82" y="27"/>
                    <a:pt x="62" y="27"/>
                  </a:cubicBezTo>
                  <a:cubicBezTo>
                    <a:pt x="58" y="27"/>
                    <a:pt x="52" y="28"/>
                    <a:pt x="46" y="31"/>
                  </a:cubicBezTo>
                  <a:cubicBezTo>
                    <a:pt x="40" y="34"/>
                    <a:pt x="35" y="38"/>
                    <a:pt x="31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6" name="Freeform 117"/>
            <p:cNvSpPr>
              <a:spLocks/>
            </p:cNvSpPr>
            <p:nvPr/>
          </p:nvSpPr>
          <p:spPr bwMode="auto">
            <a:xfrm>
              <a:off x="5230" y="3307"/>
              <a:ext cx="24" cy="42"/>
            </a:xfrm>
            <a:custGeom>
              <a:avLst/>
              <a:gdLst>
                <a:gd name="T0" fmla="*/ 93 w 106"/>
                <a:gd name="T1" fmla="*/ 34 h 180"/>
                <a:gd name="T2" fmla="*/ 72 w 106"/>
                <a:gd name="T3" fmla="*/ 27 h 180"/>
                <a:gd name="T4" fmla="*/ 43 w 106"/>
                <a:gd name="T5" fmla="*/ 42 h 180"/>
                <a:gd name="T6" fmla="*/ 31 w 106"/>
                <a:gd name="T7" fmla="*/ 79 h 180"/>
                <a:gd name="T8" fmla="*/ 31 w 106"/>
                <a:gd name="T9" fmla="*/ 180 h 180"/>
                <a:gd name="T10" fmla="*/ 0 w 106"/>
                <a:gd name="T11" fmla="*/ 180 h 180"/>
                <a:gd name="T12" fmla="*/ 0 w 106"/>
                <a:gd name="T13" fmla="*/ 4 h 180"/>
                <a:gd name="T14" fmla="*/ 31 w 106"/>
                <a:gd name="T15" fmla="*/ 4 h 180"/>
                <a:gd name="T16" fmla="*/ 31 w 106"/>
                <a:gd name="T17" fmla="*/ 32 h 180"/>
                <a:gd name="T18" fmla="*/ 81 w 106"/>
                <a:gd name="T19" fmla="*/ 0 h 180"/>
                <a:gd name="T20" fmla="*/ 106 w 106"/>
                <a:gd name="T21" fmla="*/ 3 h 180"/>
                <a:gd name="T22" fmla="*/ 93 w 106"/>
                <a:gd name="T23" fmla="*/ 3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80">
                  <a:moveTo>
                    <a:pt x="93" y="34"/>
                  </a:moveTo>
                  <a:cubicBezTo>
                    <a:pt x="86" y="29"/>
                    <a:pt x="79" y="27"/>
                    <a:pt x="72" y="27"/>
                  </a:cubicBezTo>
                  <a:cubicBezTo>
                    <a:pt x="61" y="27"/>
                    <a:pt x="51" y="32"/>
                    <a:pt x="43" y="42"/>
                  </a:cubicBezTo>
                  <a:cubicBezTo>
                    <a:pt x="35" y="52"/>
                    <a:pt x="31" y="64"/>
                    <a:pt x="31" y="79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32"/>
                  </a:lnTo>
                  <a:cubicBezTo>
                    <a:pt x="42" y="11"/>
                    <a:pt x="59" y="0"/>
                    <a:pt x="81" y="0"/>
                  </a:cubicBezTo>
                  <a:cubicBezTo>
                    <a:pt x="87" y="0"/>
                    <a:pt x="95" y="1"/>
                    <a:pt x="106" y="3"/>
                  </a:cubicBezTo>
                  <a:lnTo>
                    <a:pt x="9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7" name="Freeform 118"/>
            <p:cNvSpPr>
              <a:spLocks noEditPoints="1"/>
            </p:cNvSpPr>
            <p:nvPr/>
          </p:nvSpPr>
          <p:spPr bwMode="auto">
            <a:xfrm>
              <a:off x="5256" y="3307"/>
              <a:ext cx="37" cy="43"/>
            </a:xfrm>
            <a:custGeom>
              <a:avLst/>
              <a:gdLst>
                <a:gd name="T0" fmla="*/ 0 w 159"/>
                <a:gd name="T1" fmla="*/ 91 h 183"/>
                <a:gd name="T2" fmla="*/ 22 w 159"/>
                <a:gd name="T3" fmla="*/ 25 h 183"/>
                <a:gd name="T4" fmla="*/ 80 w 159"/>
                <a:gd name="T5" fmla="*/ 0 h 183"/>
                <a:gd name="T6" fmla="*/ 139 w 159"/>
                <a:gd name="T7" fmla="*/ 24 h 183"/>
                <a:gd name="T8" fmla="*/ 159 w 159"/>
                <a:gd name="T9" fmla="*/ 91 h 183"/>
                <a:gd name="T10" fmla="*/ 138 w 159"/>
                <a:gd name="T11" fmla="*/ 158 h 183"/>
                <a:gd name="T12" fmla="*/ 80 w 159"/>
                <a:gd name="T13" fmla="*/ 183 h 183"/>
                <a:gd name="T14" fmla="*/ 21 w 159"/>
                <a:gd name="T15" fmla="*/ 158 h 183"/>
                <a:gd name="T16" fmla="*/ 0 w 159"/>
                <a:gd name="T17" fmla="*/ 91 h 183"/>
                <a:gd name="T18" fmla="*/ 33 w 159"/>
                <a:gd name="T19" fmla="*/ 91 h 183"/>
                <a:gd name="T20" fmla="*/ 80 w 159"/>
                <a:gd name="T21" fmla="*/ 157 h 183"/>
                <a:gd name="T22" fmla="*/ 114 w 159"/>
                <a:gd name="T23" fmla="*/ 140 h 183"/>
                <a:gd name="T24" fmla="*/ 127 w 159"/>
                <a:gd name="T25" fmla="*/ 91 h 183"/>
                <a:gd name="T26" fmla="*/ 80 w 159"/>
                <a:gd name="T27" fmla="*/ 26 h 183"/>
                <a:gd name="T28" fmla="*/ 46 w 159"/>
                <a:gd name="T29" fmla="*/ 43 h 183"/>
                <a:gd name="T30" fmla="*/ 33 w 159"/>
                <a:gd name="T31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183">
                  <a:moveTo>
                    <a:pt x="0" y="91"/>
                  </a:moveTo>
                  <a:cubicBezTo>
                    <a:pt x="0" y="64"/>
                    <a:pt x="8" y="42"/>
                    <a:pt x="22" y="25"/>
                  </a:cubicBezTo>
                  <a:cubicBezTo>
                    <a:pt x="37" y="9"/>
                    <a:pt x="56" y="0"/>
                    <a:pt x="80" y="0"/>
                  </a:cubicBezTo>
                  <a:cubicBezTo>
                    <a:pt x="105" y="0"/>
                    <a:pt x="125" y="8"/>
                    <a:pt x="139" y="24"/>
                  </a:cubicBezTo>
                  <a:cubicBezTo>
                    <a:pt x="152" y="40"/>
                    <a:pt x="159" y="63"/>
                    <a:pt x="159" y="91"/>
                  </a:cubicBezTo>
                  <a:cubicBezTo>
                    <a:pt x="159" y="120"/>
                    <a:pt x="152" y="142"/>
                    <a:pt x="138" y="158"/>
                  </a:cubicBezTo>
                  <a:cubicBezTo>
                    <a:pt x="124" y="175"/>
                    <a:pt x="105" y="183"/>
                    <a:pt x="80" y="183"/>
                  </a:cubicBezTo>
                  <a:cubicBezTo>
                    <a:pt x="55" y="183"/>
                    <a:pt x="35" y="175"/>
                    <a:pt x="21" y="158"/>
                  </a:cubicBezTo>
                  <a:cubicBezTo>
                    <a:pt x="7" y="141"/>
                    <a:pt x="0" y="119"/>
                    <a:pt x="0" y="91"/>
                  </a:cubicBezTo>
                  <a:close/>
                  <a:moveTo>
                    <a:pt x="33" y="91"/>
                  </a:moveTo>
                  <a:cubicBezTo>
                    <a:pt x="33" y="135"/>
                    <a:pt x="49" y="157"/>
                    <a:pt x="80" y="157"/>
                  </a:cubicBezTo>
                  <a:cubicBezTo>
                    <a:pt x="95" y="157"/>
                    <a:pt x="106" y="151"/>
                    <a:pt x="114" y="140"/>
                  </a:cubicBezTo>
                  <a:cubicBezTo>
                    <a:pt x="123" y="128"/>
                    <a:pt x="127" y="112"/>
                    <a:pt x="127" y="91"/>
                  </a:cubicBezTo>
                  <a:cubicBezTo>
                    <a:pt x="127" y="48"/>
                    <a:pt x="111" y="26"/>
                    <a:pt x="80" y="26"/>
                  </a:cubicBezTo>
                  <a:cubicBezTo>
                    <a:pt x="66" y="26"/>
                    <a:pt x="54" y="32"/>
                    <a:pt x="46" y="43"/>
                  </a:cubicBezTo>
                  <a:cubicBezTo>
                    <a:pt x="37" y="55"/>
                    <a:pt x="33" y="71"/>
                    <a:pt x="33" y="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8" name="Freeform 119"/>
            <p:cNvSpPr>
              <a:spLocks noEditPoints="1"/>
            </p:cNvSpPr>
            <p:nvPr/>
          </p:nvSpPr>
          <p:spPr bwMode="auto">
            <a:xfrm>
              <a:off x="5298" y="3305"/>
              <a:ext cx="33" cy="60"/>
            </a:xfrm>
            <a:custGeom>
              <a:avLst/>
              <a:gdLst>
                <a:gd name="T0" fmla="*/ 3 w 146"/>
                <a:gd name="T1" fmla="*/ 236 h 256"/>
                <a:gd name="T2" fmla="*/ 20 w 146"/>
                <a:gd name="T3" fmla="*/ 211 h 256"/>
                <a:gd name="T4" fmla="*/ 70 w 146"/>
                <a:gd name="T5" fmla="*/ 229 h 256"/>
                <a:gd name="T6" fmla="*/ 104 w 146"/>
                <a:gd name="T7" fmla="*/ 222 h 256"/>
                <a:gd name="T8" fmla="*/ 116 w 146"/>
                <a:gd name="T9" fmla="*/ 203 h 256"/>
                <a:gd name="T10" fmla="*/ 85 w 146"/>
                <a:gd name="T11" fmla="*/ 182 h 256"/>
                <a:gd name="T12" fmla="*/ 66 w 146"/>
                <a:gd name="T13" fmla="*/ 185 h 256"/>
                <a:gd name="T14" fmla="*/ 44 w 146"/>
                <a:gd name="T15" fmla="*/ 187 h 256"/>
                <a:gd name="T16" fmla="*/ 7 w 146"/>
                <a:gd name="T17" fmla="*/ 159 h 256"/>
                <a:gd name="T18" fmla="*/ 16 w 146"/>
                <a:gd name="T19" fmla="*/ 143 h 256"/>
                <a:gd name="T20" fmla="*/ 37 w 146"/>
                <a:gd name="T21" fmla="*/ 133 h 256"/>
                <a:gd name="T22" fmla="*/ 0 w 146"/>
                <a:gd name="T23" fmla="*/ 73 h 256"/>
                <a:gd name="T24" fmla="*/ 20 w 146"/>
                <a:gd name="T25" fmla="*/ 27 h 256"/>
                <a:gd name="T26" fmla="*/ 67 w 146"/>
                <a:gd name="T27" fmla="*/ 8 h 256"/>
                <a:gd name="T28" fmla="*/ 108 w 146"/>
                <a:gd name="T29" fmla="*/ 19 h 256"/>
                <a:gd name="T30" fmla="*/ 123 w 146"/>
                <a:gd name="T31" fmla="*/ 0 h 256"/>
                <a:gd name="T32" fmla="*/ 144 w 146"/>
                <a:gd name="T33" fmla="*/ 20 h 256"/>
                <a:gd name="T34" fmla="*/ 125 w 146"/>
                <a:gd name="T35" fmla="*/ 34 h 256"/>
                <a:gd name="T36" fmla="*/ 137 w 146"/>
                <a:gd name="T37" fmla="*/ 74 h 256"/>
                <a:gd name="T38" fmla="*/ 120 w 146"/>
                <a:gd name="T39" fmla="*/ 119 h 256"/>
                <a:gd name="T40" fmla="*/ 77 w 146"/>
                <a:gd name="T41" fmla="*/ 140 h 256"/>
                <a:gd name="T42" fmla="*/ 51 w 146"/>
                <a:gd name="T43" fmla="*/ 142 h 256"/>
                <a:gd name="T44" fmla="*/ 39 w 146"/>
                <a:gd name="T45" fmla="*/ 146 h 256"/>
                <a:gd name="T46" fmla="*/ 31 w 146"/>
                <a:gd name="T47" fmla="*/ 154 h 256"/>
                <a:gd name="T48" fmla="*/ 47 w 146"/>
                <a:gd name="T49" fmla="*/ 161 h 256"/>
                <a:gd name="T50" fmla="*/ 69 w 146"/>
                <a:gd name="T51" fmla="*/ 158 h 256"/>
                <a:gd name="T52" fmla="*/ 91 w 146"/>
                <a:gd name="T53" fmla="*/ 156 h 256"/>
                <a:gd name="T54" fmla="*/ 132 w 146"/>
                <a:gd name="T55" fmla="*/ 168 h 256"/>
                <a:gd name="T56" fmla="*/ 146 w 146"/>
                <a:gd name="T57" fmla="*/ 202 h 256"/>
                <a:gd name="T58" fmla="*/ 124 w 146"/>
                <a:gd name="T59" fmla="*/ 242 h 256"/>
                <a:gd name="T60" fmla="*/ 69 w 146"/>
                <a:gd name="T61" fmla="*/ 256 h 256"/>
                <a:gd name="T62" fmla="*/ 33 w 146"/>
                <a:gd name="T63" fmla="*/ 250 h 256"/>
                <a:gd name="T64" fmla="*/ 3 w 146"/>
                <a:gd name="T65" fmla="*/ 236 h 256"/>
                <a:gd name="T66" fmla="*/ 69 w 146"/>
                <a:gd name="T67" fmla="*/ 34 h 256"/>
                <a:gd name="T68" fmla="*/ 43 w 146"/>
                <a:gd name="T69" fmla="*/ 45 h 256"/>
                <a:gd name="T70" fmla="*/ 32 w 146"/>
                <a:gd name="T71" fmla="*/ 73 h 256"/>
                <a:gd name="T72" fmla="*/ 42 w 146"/>
                <a:gd name="T73" fmla="*/ 103 h 256"/>
                <a:gd name="T74" fmla="*/ 69 w 146"/>
                <a:gd name="T75" fmla="*/ 115 h 256"/>
                <a:gd name="T76" fmla="*/ 95 w 146"/>
                <a:gd name="T77" fmla="*/ 104 h 256"/>
                <a:gd name="T78" fmla="*/ 104 w 146"/>
                <a:gd name="T79" fmla="*/ 73 h 256"/>
                <a:gd name="T80" fmla="*/ 94 w 146"/>
                <a:gd name="T81" fmla="*/ 45 h 256"/>
                <a:gd name="T82" fmla="*/ 69 w 146"/>
                <a:gd name="T83" fmla="*/ 3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56">
                  <a:moveTo>
                    <a:pt x="3" y="236"/>
                  </a:moveTo>
                  <a:lnTo>
                    <a:pt x="20" y="211"/>
                  </a:lnTo>
                  <a:cubicBezTo>
                    <a:pt x="38" y="223"/>
                    <a:pt x="55" y="229"/>
                    <a:pt x="70" y="229"/>
                  </a:cubicBezTo>
                  <a:cubicBezTo>
                    <a:pt x="84" y="229"/>
                    <a:pt x="95" y="226"/>
                    <a:pt x="104" y="222"/>
                  </a:cubicBezTo>
                  <a:cubicBezTo>
                    <a:pt x="112" y="217"/>
                    <a:pt x="116" y="211"/>
                    <a:pt x="116" y="203"/>
                  </a:cubicBezTo>
                  <a:cubicBezTo>
                    <a:pt x="116" y="189"/>
                    <a:pt x="105" y="182"/>
                    <a:pt x="85" y="182"/>
                  </a:cubicBezTo>
                  <a:cubicBezTo>
                    <a:pt x="81" y="182"/>
                    <a:pt x="75" y="183"/>
                    <a:pt x="66" y="185"/>
                  </a:cubicBezTo>
                  <a:cubicBezTo>
                    <a:pt x="57" y="186"/>
                    <a:pt x="49" y="187"/>
                    <a:pt x="44" y="187"/>
                  </a:cubicBezTo>
                  <a:cubicBezTo>
                    <a:pt x="19" y="187"/>
                    <a:pt x="7" y="178"/>
                    <a:pt x="7" y="159"/>
                  </a:cubicBezTo>
                  <a:cubicBezTo>
                    <a:pt x="7" y="153"/>
                    <a:pt x="10" y="148"/>
                    <a:pt x="16" y="143"/>
                  </a:cubicBezTo>
                  <a:cubicBezTo>
                    <a:pt x="22" y="139"/>
                    <a:pt x="29" y="135"/>
                    <a:pt x="37" y="133"/>
                  </a:cubicBezTo>
                  <a:cubicBezTo>
                    <a:pt x="13" y="122"/>
                    <a:pt x="0" y="101"/>
                    <a:pt x="0" y="73"/>
                  </a:cubicBezTo>
                  <a:cubicBezTo>
                    <a:pt x="0" y="54"/>
                    <a:pt x="7" y="39"/>
                    <a:pt x="20" y="27"/>
                  </a:cubicBezTo>
                  <a:cubicBezTo>
                    <a:pt x="32" y="15"/>
                    <a:pt x="48" y="8"/>
                    <a:pt x="67" y="8"/>
                  </a:cubicBezTo>
                  <a:cubicBezTo>
                    <a:pt x="84" y="8"/>
                    <a:pt x="98" y="12"/>
                    <a:pt x="108" y="19"/>
                  </a:cubicBezTo>
                  <a:lnTo>
                    <a:pt x="123" y="0"/>
                  </a:lnTo>
                  <a:lnTo>
                    <a:pt x="144" y="20"/>
                  </a:lnTo>
                  <a:lnTo>
                    <a:pt x="125" y="34"/>
                  </a:lnTo>
                  <a:cubicBezTo>
                    <a:pt x="133" y="44"/>
                    <a:pt x="137" y="58"/>
                    <a:pt x="137" y="74"/>
                  </a:cubicBezTo>
                  <a:cubicBezTo>
                    <a:pt x="137" y="92"/>
                    <a:pt x="131" y="107"/>
                    <a:pt x="120" y="119"/>
                  </a:cubicBezTo>
                  <a:cubicBezTo>
                    <a:pt x="109" y="131"/>
                    <a:pt x="95" y="138"/>
                    <a:pt x="77" y="140"/>
                  </a:cubicBezTo>
                  <a:lnTo>
                    <a:pt x="51" y="142"/>
                  </a:lnTo>
                  <a:cubicBezTo>
                    <a:pt x="48" y="143"/>
                    <a:pt x="44" y="144"/>
                    <a:pt x="39" y="146"/>
                  </a:cubicBezTo>
                  <a:cubicBezTo>
                    <a:pt x="33" y="148"/>
                    <a:pt x="31" y="151"/>
                    <a:pt x="31" y="154"/>
                  </a:cubicBezTo>
                  <a:cubicBezTo>
                    <a:pt x="31" y="158"/>
                    <a:pt x="36" y="161"/>
                    <a:pt x="47" y="161"/>
                  </a:cubicBezTo>
                  <a:cubicBezTo>
                    <a:pt x="52" y="161"/>
                    <a:pt x="59" y="160"/>
                    <a:pt x="69" y="158"/>
                  </a:cubicBezTo>
                  <a:cubicBezTo>
                    <a:pt x="79" y="156"/>
                    <a:pt x="86" y="156"/>
                    <a:pt x="91" y="156"/>
                  </a:cubicBezTo>
                  <a:cubicBezTo>
                    <a:pt x="108" y="156"/>
                    <a:pt x="122" y="160"/>
                    <a:pt x="132" y="168"/>
                  </a:cubicBezTo>
                  <a:cubicBezTo>
                    <a:pt x="141" y="176"/>
                    <a:pt x="146" y="188"/>
                    <a:pt x="146" y="202"/>
                  </a:cubicBezTo>
                  <a:cubicBezTo>
                    <a:pt x="146" y="219"/>
                    <a:pt x="139" y="232"/>
                    <a:pt x="124" y="242"/>
                  </a:cubicBezTo>
                  <a:cubicBezTo>
                    <a:pt x="110" y="252"/>
                    <a:pt x="92" y="256"/>
                    <a:pt x="69" y="256"/>
                  </a:cubicBezTo>
                  <a:cubicBezTo>
                    <a:pt x="58" y="256"/>
                    <a:pt x="46" y="254"/>
                    <a:pt x="33" y="250"/>
                  </a:cubicBezTo>
                  <a:cubicBezTo>
                    <a:pt x="21" y="246"/>
                    <a:pt x="11" y="241"/>
                    <a:pt x="3" y="236"/>
                  </a:cubicBezTo>
                  <a:close/>
                  <a:moveTo>
                    <a:pt x="69" y="34"/>
                  </a:moveTo>
                  <a:cubicBezTo>
                    <a:pt x="58" y="34"/>
                    <a:pt x="49" y="37"/>
                    <a:pt x="43" y="45"/>
                  </a:cubicBezTo>
                  <a:cubicBezTo>
                    <a:pt x="36" y="53"/>
                    <a:pt x="32" y="62"/>
                    <a:pt x="32" y="73"/>
                  </a:cubicBezTo>
                  <a:cubicBezTo>
                    <a:pt x="32" y="85"/>
                    <a:pt x="36" y="95"/>
                    <a:pt x="42" y="103"/>
                  </a:cubicBezTo>
                  <a:cubicBezTo>
                    <a:pt x="49" y="111"/>
                    <a:pt x="58" y="115"/>
                    <a:pt x="69" y="115"/>
                  </a:cubicBezTo>
                  <a:cubicBezTo>
                    <a:pt x="80" y="115"/>
                    <a:pt x="89" y="112"/>
                    <a:pt x="95" y="104"/>
                  </a:cubicBezTo>
                  <a:cubicBezTo>
                    <a:pt x="101" y="96"/>
                    <a:pt x="104" y="86"/>
                    <a:pt x="104" y="73"/>
                  </a:cubicBezTo>
                  <a:cubicBezTo>
                    <a:pt x="104" y="62"/>
                    <a:pt x="101" y="53"/>
                    <a:pt x="94" y="45"/>
                  </a:cubicBezTo>
                  <a:cubicBezTo>
                    <a:pt x="88" y="37"/>
                    <a:pt x="79" y="34"/>
                    <a:pt x="69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29" name="Freeform 120"/>
            <p:cNvSpPr>
              <a:spLocks/>
            </p:cNvSpPr>
            <p:nvPr/>
          </p:nvSpPr>
          <p:spPr bwMode="auto">
            <a:xfrm>
              <a:off x="5339" y="3307"/>
              <a:ext cx="24" cy="42"/>
            </a:xfrm>
            <a:custGeom>
              <a:avLst/>
              <a:gdLst>
                <a:gd name="T0" fmla="*/ 93 w 106"/>
                <a:gd name="T1" fmla="*/ 34 h 180"/>
                <a:gd name="T2" fmla="*/ 72 w 106"/>
                <a:gd name="T3" fmla="*/ 27 h 180"/>
                <a:gd name="T4" fmla="*/ 43 w 106"/>
                <a:gd name="T5" fmla="*/ 42 h 180"/>
                <a:gd name="T6" fmla="*/ 31 w 106"/>
                <a:gd name="T7" fmla="*/ 79 h 180"/>
                <a:gd name="T8" fmla="*/ 31 w 106"/>
                <a:gd name="T9" fmla="*/ 180 h 180"/>
                <a:gd name="T10" fmla="*/ 0 w 106"/>
                <a:gd name="T11" fmla="*/ 180 h 180"/>
                <a:gd name="T12" fmla="*/ 0 w 106"/>
                <a:gd name="T13" fmla="*/ 4 h 180"/>
                <a:gd name="T14" fmla="*/ 31 w 106"/>
                <a:gd name="T15" fmla="*/ 4 h 180"/>
                <a:gd name="T16" fmla="*/ 31 w 106"/>
                <a:gd name="T17" fmla="*/ 32 h 180"/>
                <a:gd name="T18" fmla="*/ 82 w 106"/>
                <a:gd name="T19" fmla="*/ 0 h 180"/>
                <a:gd name="T20" fmla="*/ 106 w 106"/>
                <a:gd name="T21" fmla="*/ 3 h 180"/>
                <a:gd name="T22" fmla="*/ 93 w 106"/>
                <a:gd name="T23" fmla="*/ 3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80">
                  <a:moveTo>
                    <a:pt x="93" y="34"/>
                  </a:moveTo>
                  <a:cubicBezTo>
                    <a:pt x="86" y="29"/>
                    <a:pt x="79" y="27"/>
                    <a:pt x="72" y="27"/>
                  </a:cubicBezTo>
                  <a:cubicBezTo>
                    <a:pt x="61" y="27"/>
                    <a:pt x="52" y="32"/>
                    <a:pt x="43" y="42"/>
                  </a:cubicBezTo>
                  <a:cubicBezTo>
                    <a:pt x="35" y="52"/>
                    <a:pt x="31" y="64"/>
                    <a:pt x="31" y="79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31" y="4"/>
                  </a:lnTo>
                  <a:lnTo>
                    <a:pt x="31" y="32"/>
                  </a:lnTo>
                  <a:cubicBezTo>
                    <a:pt x="42" y="11"/>
                    <a:pt x="59" y="0"/>
                    <a:pt x="82" y="0"/>
                  </a:cubicBezTo>
                  <a:cubicBezTo>
                    <a:pt x="87" y="0"/>
                    <a:pt x="95" y="1"/>
                    <a:pt x="106" y="3"/>
                  </a:cubicBezTo>
                  <a:lnTo>
                    <a:pt x="9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0" name="Freeform 121"/>
            <p:cNvSpPr>
              <a:spLocks noEditPoints="1"/>
            </p:cNvSpPr>
            <p:nvPr/>
          </p:nvSpPr>
          <p:spPr bwMode="auto">
            <a:xfrm>
              <a:off x="5366" y="3307"/>
              <a:ext cx="34" cy="43"/>
            </a:xfrm>
            <a:custGeom>
              <a:avLst/>
              <a:gdLst>
                <a:gd name="T0" fmla="*/ 108 w 150"/>
                <a:gd name="T1" fmla="*/ 159 h 183"/>
                <a:gd name="T2" fmla="*/ 51 w 150"/>
                <a:gd name="T3" fmla="*/ 183 h 183"/>
                <a:gd name="T4" fmla="*/ 15 w 150"/>
                <a:gd name="T5" fmla="*/ 168 h 183"/>
                <a:gd name="T6" fmla="*/ 0 w 150"/>
                <a:gd name="T7" fmla="*/ 130 h 183"/>
                <a:gd name="T8" fmla="*/ 23 w 150"/>
                <a:gd name="T9" fmla="*/ 85 h 183"/>
                <a:gd name="T10" fmla="*/ 83 w 150"/>
                <a:gd name="T11" fmla="*/ 67 h 183"/>
                <a:gd name="T12" fmla="*/ 105 w 150"/>
                <a:gd name="T13" fmla="*/ 71 h 183"/>
                <a:gd name="T14" fmla="*/ 67 w 150"/>
                <a:gd name="T15" fmla="*/ 28 h 183"/>
                <a:gd name="T16" fmla="*/ 22 w 150"/>
                <a:gd name="T17" fmla="*/ 44 h 183"/>
                <a:gd name="T18" fmla="*/ 9 w 150"/>
                <a:gd name="T19" fmla="*/ 18 h 183"/>
                <a:gd name="T20" fmla="*/ 34 w 150"/>
                <a:gd name="T21" fmla="*/ 6 h 183"/>
                <a:gd name="T22" fmla="*/ 64 w 150"/>
                <a:gd name="T23" fmla="*/ 0 h 183"/>
                <a:gd name="T24" fmla="*/ 119 w 150"/>
                <a:gd name="T25" fmla="*/ 18 h 183"/>
                <a:gd name="T26" fmla="*/ 137 w 150"/>
                <a:gd name="T27" fmla="*/ 73 h 183"/>
                <a:gd name="T28" fmla="*/ 137 w 150"/>
                <a:gd name="T29" fmla="*/ 136 h 183"/>
                <a:gd name="T30" fmla="*/ 150 w 150"/>
                <a:gd name="T31" fmla="*/ 167 h 183"/>
                <a:gd name="T32" fmla="*/ 150 w 150"/>
                <a:gd name="T33" fmla="*/ 183 h 183"/>
                <a:gd name="T34" fmla="*/ 122 w 150"/>
                <a:gd name="T35" fmla="*/ 177 h 183"/>
                <a:gd name="T36" fmla="*/ 108 w 150"/>
                <a:gd name="T37" fmla="*/ 159 h 183"/>
                <a:gd name="T38" fmla="*/ 105 w 150"/>
                <a:gd name="T39" fmla="*/ 93 h 183"/>
                <a:gd name="T40" fmla="*/ 85 w 150"/>
                <a:gd name="T41" fmla="*/ 90 h 183"/>
                <a:gd name="T42" fmla="*/ 46 w 150"/>
                <a:gd name="T43" fmla="*/ 102 h 183"/>
                <a:gd name="T44" fmla="*/ 31 w 150"/>
                <a:gd name="T45" fmla="*/ 131 h 183"/>
                <a:gd name="T46" fmla="*/ 63 w 150"/>
                <a:gd name="T47" fmla="*/ 158 h 183"/>
                <a:gd name="T48" fmla="*/ 105 w 150"/>
                <a:gd name="T49" fmla="*/ 136 h 183"/>
                <a:gd name="T50" fmla="*/ 105 w 150"/>
                <a:gd name="T51" fmla="*/ 9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" h="183">
                  <a:moveTo>
                    <a:pt x="108" y="159"/>
                  </a:moveTo>
                  <a:cubicBezTo>
                    <a:pt x="96" y="175"/>
                    <a:pt x="77" y="183"/>
                    <a:pt x="51" y="183"/>
                  </a:cubicBezTo>
                  <a:cubicBezTo>
                    <a:pt x="37" y="183"/>
                    <a:pt x="25" y="178"/>
                    <a:pt x="15" y="168"/>
                  </a:cubicBezTo>
                  <a:cubicBezTo>
                    <a:pt x="5" y="158"/>
                    <a:pt x="0" y="145"/>
                    <a:pt x="0" y="130"/>
                  </a:cubicBezTo>
                  <a:cubicBezTo>
                    <a:pt x="0" y="113"/>
                    <a:pt x="8" y="98"/>
                    <a:pt x="23" y="85"/>
                  </a:cubicBezTo>
                  <a:cubicBezTo>
                    <a:pt x="39" y="73"/>
                    <a:pt x="59" y="67"/>
                    <a:pt x="83" y="67"/>
                  </a:cubicBezTo>
                  <a:cubicBezTo>
                    <a:pt x="90" y="67"/>
                    <a:pt x="97" y="68"/>
                    <a:pt x="105" y="71"/>
                  </a:cubicBezTo>
                  <a:cubicBezTo>
                    <a:pt x="105" y="43"/>
                    <a:pt x="93" y="28"/>
                    <a:pt x="67" y="28"/>
                  </a:cubicBezTo>
                  <a:cubicBezTo>
                    <a:pt x="48" y="28"/>
                    <a:pt x="33" y="34"/>
                    <a:pt x="22" y="44"/>
                  </a:cubicBezTo>
                  <a:lnTo>
                    <a:pt x="9" y="18"/>
                  </a:lnTo>
                  <a:cubicBezTo>
                    <a:pt x="15" y="13"/>
                    <a:pt x="23" y="9"/>
                    <a:pt x="34" y="6"/>
                  </a:cubicBezTo>
                  <a:cubicBezTo>
                    <a:pt x="44" y="2"/>
                    <a:pt x="54" y="0"/>
                    <a:pt x="64" y="0"/>
                  </a:cubicBezTo>
                  <a:cubicBezTo>
                    <a:pt x="89" y="0"/>
                    <a:pt x="108" y="6"/>
                    <a:pt x="119" y="18"/>
                  </a:cubicBezTo>
                  <a:cubicBezTo>
                    <a:pt x="131" y="29"/>
                    <a:pt x="137" y="48"/>
                    <a:pt x="137" y="73"/>
                  </a:cubicBezTo>
                  <a:lnTo>
                    <a:pt x="137" y="136"/>
                  </a:lnTo>
                  <a:cubicBezTo>
                    <a:pt x="137" y="152"/>
                    <a:pt x="141" y="162"/>
                    <a:pt x="150" y="167"/>
                  </a:cubicBezTo>
                  <a:lnTo>
                    <a:pt x="150" y="183"/>
                  </a:lnTo>
                  <a:cubicBezTo>
                    <a:pt x="138" y="183"/>
                    <a:pt x="128" y="181"/>
                    <a:pt x="122" y="177"/>
                  </a:cubicBezTo>
                  <a:cubicBezTo>
                    <a:pt x="116" y="174"/>
                    <a:pt x="111" y="168"/>
                    <a:pt x="108" y="159"/>
                  </a:cubicBezTo>
                  <a:close/>
                  <a:moveTo>
                    <a:pt x="105" y="93"/>
                  </a:moveTo>
                  <a:cubicBezTo>
                    <a:pt x="95" y="91"/>
                    <a:pt x="89" y="90"/>
                    <a:pt x="85" y="90"/>
                  </a:cubicBezTo>
                  <a:cubicBezTo>
                    <a:pt x="69" y="90"/>
                    <a:pt x="56" y="94"/>
                    <a:pt x="46" y="102"/>
                  </a:cubicBezTo>
                  <a:cubicBezTo>
                    <a:pt x="36" y="110"/>
                    <a:pt x="31" y="120"/>
                    <a:pt x="31" y="131"/>
                  </a:cubicBezTo>
                  <a:cubicBezTo>
                    <a:pt x="31" y="149"/>
                    <a:pt x="42" y="158"/>
                    <a:pt x="63" y="158"/>
                  </a:cubicBezTo>
                  <a:cubicBezTo>
                    <a:pt x="79" y="158"/>
                    <a:pt x="93" y="151"/>
                    <a:pt x="105" y="136"/>
                  </a:cubicBezTo>
                  <a:lnTo>
                    <a:pt x="105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1" name="Freeform 122"/>
            <p:cNvSpPr>
              <a:spLocks/>
            </p:cNvSpPr>
            <p:nvPr/>
          </p:nvSpPr>
          <p:spPr bwMode="auto">
            <a:xfrm>
              <a:off x="5408" y="3307"/>
              <a:ext cx="53" cy="42"/>
            </a:xfrm>
            <a:custGeom>
              <a:avLst/>
              <a:gdLst>
                <a:gd name="T0" fmla="*/ 203 w 234"/>
                <a:gd name="T1" fmla="*/ 180 h 180"/>
                <a:gd name="T2" fmla="*/ 203 w 234"/>
                <a:gd name="T3" fmla="*/ 68 h 180"/>
                <a:gd name="T4" fmla="*/ 167 w 234"/>
                <a:gd name="T5" fmla="*/ 27 h 180"/>
                <a:gd name="T6" fmla="*/ 146 w 234"/>
                <a:gd name="T7" fmla="*/ 34 h 180"/>
                <a:gd name="T8" fmla="*/ 133 w 234"/>
                <a:gd name="T9" fmla="*/ 50 h 180"/>
                <a:gd name="T10" fmla="*/ 133 w 234"/>
                <a:gd name="T11" fmla="*/ 180 h 180"/>
                <a:gd name="T12" fmla="*/ 101 w 234"/>
                <a:gd name="T13" fmla="*/ 180 h 180"/>
                <a:gd name="T14" fmla="*/ 101 w 234"/>
                <a:gd name="T15" fmla="*/ 55 h 180"/>
                <a:gd name="T16" fmla="*/ 92 w 234"/>
                <a:gd name="T17" fmla="*/ 34 h 180"/>
                <a:gd name="T18" fmla="*/ 66 w 234"/>
                <a:gd name="T19" fmla="*/ 27 h 180"/>
                <a:gd name="T20" fmla="*/ 46 w 234"/>
                <a:gd name="T21" fmla="*/ 34 h 180"/>
                <a:gd name="T22" fmla="*/ 31 w 234"/>
                <a:gd name="T23" fmla="*/ 50 h 180"/>
                <a:gd name="T24" fmla="*/ 31 w 234"/>
                <a:gd name="T25" fmla="*/ 180 h 180"/>
                <a:gd name="T26" fmla="*/ 0 w 234"/>
                <a:gd name="T27" fmla="*/ 180 h 180"/>
                <a:gd name="T28" fmla="*/ 0 w 234"/>
                <a:gd name="T29" fmla="*/ 4 h 180"/>
                <a:gd name="T30" fmla="*/ 20 w 234"/>
                <a:gd name="T31" fmla="*/ 4 h 180"/>
                <a:gd name="T32" fmla="*/ 30 w 234"/>
                <a:gd name="T33" fmla="*/ 24 h 180"/>
                <a:gd name="T34" fmla="*/ 76 w 234"/>
                <a:gd name="T35" fmla="*/ 0 h 180"/>
                <a:gd name="T36" fmla="*/ 128 w 234"/>
                <a:gd name="T37" fmla="*/ 24 h 180"/>
                <a:gd name="T38" fmla="*/ 148 w 234"/>
                <a:gd name="T39" fmla="*/ 7 h 180"/>
                <a:gd name="T40" fmla="*/ 177 w 234"/>
                <a:gd name="T41" fmla="*/ 0 h 180"/>
                <a:gd name="T42" fmla="*/ 219 w 234"/>
                <a:gd name="T43" fmla="*/ 17 h 180"/>
                <a:gd name="T44" fmla="*/ 234 w 234"/>
                <a:gd name="T45" fmla="*/ 62 h 180"/>
                <a:gd name="T46" fmla="*/ 234 w 234"/>
                <a:gd name="T47" fmla="*/ 180 h 180"/>
                <a:gd name="T48" fmla="*/ 203 w 234"/>
                <a:gd name="T4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180">
                  <a:moveTo>
                    <a:pt x="203" y="180"/>
                  </a:moveTo>
                  <a:lnTo>
                    <a:pt x="203" y="68"/>
                  </a:lnTo>
                  <a:cubicBezTo>
                    <a:pt x="203" y="41"/>
                    <a:pt x="191" y="27"/>
                    <a:pt x="167" y="27"/>
                  </a:cubicBezTo>
                  <a:cubicBezTo>
                    <a:pt x="160" y="27"/>
                    <a:pt x="153" y="29"/>
                    <a:pt x="146" y="34"/>
                  </a:cubicBezTo>
                  <a:cubicBezTo>
                    <a:pt x="140" y="38"/>
                    <a:pt x="135" y="44"/>
                    <a:pt x="133" y="50"/>
                  </a:cubicBezTo>
                  <a:lnTo>
                    <a:pt x="133" y="180"/>
                  </a:lnTo>
                  <a:lnTo>
                    <a:pt x="101" y="180"/>
                  </a:lnTo>
                  <a:lnTo>
                    <a:pt x="101" y="55"/>
                  </a:lnTo>
                  <a:cubicBezTo>
                    <a:pt x="101" y="46"/>
                    <a:pt x="98" y="39"/>
                    <a:pt x="92" y="34"/>
                  </a:cubicBezTo>
                  <a:cubicBezTo>
                    <a:pt x="85" y="29"/>
                    <a:pt x="77" y="27"/>
                    <a:pt x="66" y="27"/>
                  </a:cubicBezTo>
                  <a:cubicBezTo>
                    <a:pt x="60" y="27"/>
                    <a:pt x="53" y="29"/>
                    <a:pt x="46" y="34"/>
                  </a:cubicBezTo>
                  <a:cubicBezTo>
                    <a:pt x="39" y="39"/>
                    <a:pt x="34" y="44"/>
                    <a:pt x="31" y="50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20" y="4"/>
                  </a:lnTo>
                  <a:lnTo>
                    <a:pt x="30" y="24"/>
                  </a:lnTo>
                  <a:cubicBezTo>
                    <a:pt x="42" y="8"/>
                    <a:pt x="57" y="0"/>
                    <a:pt x="76" y="0"/>
                  </a:cubicBezTo>
                  <a:cubicBezTo>
                    <a:pt x="101" y="0"/>
                    <a:pt x="118" y="8"/>
                    <a:pt x="128" y="24"/>
                  </a:cubicBezTo>
                  <a:cubicBezTo>
                    <a:pt x="132" y="17"/>
                    <a:pt x="138" y="12"/>
                    <a:pt x="148" y="7"/>
                  </a:cubicBezTo>
                  <a:cubicBezTo>
                    <a:pt x="157" y="3"/>
                    <a:pt x="167" y="0"/>
                    <a:pt x="177" y="0"/>
                  </a:cubicBezTo>
                  <a:cubicBezTo>
                    <a:pt x="195" y="0"/>
                    <a:pt x="210" y="6"/>
                    <a:pt x="219" y="17"/>
                  </a:cubicBezTo>
                  <a:cubicBezTo>
                    <a:pt x="229" y="27"/>
                    <a:pt x="234" y="43"/>
                    <a:pt x="234" y="62"/>
                  </a:cubicBezTo>
                  <a:lnTo>
                    <a:pt x="234" y="180"/>
                  </a:lnTo>
                  <a:lnTo>
                    <a:pt x="203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2" name="Freeform 123"/>
            <p:cNvSpPr>
              <a:spLocks/>
            </p:cNvSpPr>
            <p:nvPr/>
          </p:nvSpPr>
          <p:spPr bwMode="auto">
            <a:xfrm>
              <a:off x="5490" y="3293"/>
              <a:ext cx="44" cy="57"/>
            </a:xfrm>
            <a:custGeom>
              <a:avLst/>
              <a:gdLst>
                <a:gd name="T0" fmla="*/ 106 w 193"/>
                <a:gd name="T1" fmla="*/ 244 h 244"/>
                <a:gd name="T2" fmla="*/ 90 w 193"/>
                <a:gd name="T3" fmla="*/ 244 h 244"/>
                <a:gd name="T4" fmla="*/ 0 w 193"/>
                <a:gd name="T5" fmla="*/ 0 h 244"/>
                <a:gd name="T6" fmla="*/ 37 w 193"/>
                <a:gd name="T7" fmla="*/ 0 h 244"/>
                <a:gd name="T8" fmla="*/ 98 w 193"/>
                <a:gd name="T9" fmla="*/ 177 h 244"/>
                <a:gd name="T10" fmla="*/ 158 w 193"/>
                <a:gd name="T11" fmla="*/ 0 h 244"/>
                <a:gd name="T12" fmla="*/ 193 w 193"/>
                <a:gd name="T13" fmla="*/ 0 h 244"/>
                <a:gd name="T14" fmla="*/ 106 w 193"/>
                <a:gd name="T1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244">
                  <a:moveTo>
                    <a:pt x="106" y="244"/>
                  </a:moveTo>
                  <a:lnTo>
                    <a:pt x="90" y="244"/>
                  </a:lnTo>
                  <a:lnTo>
                    <a:pt x="0" y="0"/>
                  </a:lnTo>
                  <a:lnTo>
                    <a:pt x="37" y="0"/>
                  </a:lnTo>
                  <a:lnTo>
                    <a:pt x="98" y="177"/>
                  </a:lnTo>
                  <a:lnTo>
                    <a:pt x="158" y="0"/>
                  </a:lnTo>
                  <a:lnTo>
                    <a:pt x="193" y="0"/>
                  </a:lnTo>
                  <a:lnTo>
                    <a:pt x="106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3" name="Freeform 124"/>
            <p:cNvSpPr>
              <a:spLocks noEditPoints="1"/>
            </p:cNvSpPr>
            <p:nvPr/>
          </p:nvSpPr>
          <p:spPr bwMode="auto">
            <a:xfrm>
              <a:off x="5534" y="3287"/>
              <a:ext cx="37" cy="78"/>
            </a:xfrm>
            <a:custGeom>
              <a:avLst/>
              <a:gdLst>
                <a:gd name="T0" fmla="*/ 88 w 162"/>
                <a:gd name="T1" fmla="*/ 295 h 334"/>
                <a:gd name="T2" fmla="*/ 62 w 162"/>
                <a:gd name="T3" fmla="*/ 323 h 334"/>
                <a:gd name="T4" fmla="*/ 19 w 162"/>
                <a:gd name="T5" fmla="*/ 334 h 334"/>
                <a:gd name="T6" fmla="*/ 19 w 162"/>
                <a:gd name="T7" fmla="*/ 307 h 334"/>
                <a:gd name="T8" fmla="*/ 52 w 162"/>
                <a:gd name="T9" fmla="*/ 297 h 334"/>
                <a:gd name="T10" fmla="*/ 66 w 162"/>
                <a:gd name="T11" fmla="*/ 275 h 334"/>
                <a:gd name="T12" fmla="*/ 61 w 162"/>
                <a:gd name="T13" fmla="*/ 247 h 334"/>
                <a:gd name="T14" fmla="*/ 48 w 162"/>
                <a:gd name="T15" fmla="*/ 212 h 334"/>
                <a:gd name="T16" fmla="*/ 0 w 162"/>
                <a:gd name="T17" fmla="*/ 90 h 334"/>
                <a:gd name="T18" fmla="*/ 32 w 162"/>
                <a:gd name="T19" fmla="*/ 90 h 334"/>
                <a:gd name="T20" fmla="*/ 84 w 162"/>
                <a:gd name="T21" fmla="*/ 226 h 334"/>
                <a:gd name="T22" fmla="*/ 130 w 162"/>
                <a:gd name="T23" fmla="*/ 90 h 334"/>
                <a:gd name="T24" fmla="*/ 162 w 162"/>
                <a:gd name="T25" fmla="*/ 90 h 334"/>
                <a:gd name="T26" fmla="*/ 88 w 162"/>
                <a:gd name="T27" fmla="*/ 295 h 334"/>
                <a:gd name="T28" fmla="*/ 123 w 162"/>
                <a:gd name="T29" fmla="*/ 0 h 334"/>
                <a:gd name="T30" fmla="*/ 85 w 162"/>
                <a:gd name="T31" fmla="*/ 55 h 334"/>
                <a:gd name="T32" fmla="*/ 62 w 162"/>
                <a:gd name="T33" fmla="*/ 55 h 334"/>
                <a:gd name="T34" fmla="*/ 90 w 162"/>
                <a:gd name="T35" fmla="*/ 0 h 334"/>
                <a:gd name="T36" fmla="*/ 123 w 162"/>
                <a:gd name="T37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334">
                  <a:moveTo>
                    <a:pt x="88" y="295"/>
                  </a:moveTo>
                  <a:cubicBezTo>
                    <a:pt x="84" y="307"/>
                    <a:pt x="75" y="316"/>
                    <a:pt x="62" y="323"/>
                  </a:cubicBezTo>
                  <a:cubicBezTo>
                    <a:pt x="49" y="331"/>
                    <a:pt x="35" y="334"/>
                    <a:pt x="19" y="334"/>
                  </a:cubicBezTo>
                  <a:lnTo>
                    <a:pt x="19" y="307"/>
                  </a:lnTo>
                  <a:cubicBezTo>
                    <a:pt x="32" y="307"/>
                    <a:pt x="43" y="304"/>
                    <a:pt x="52" y="297"/>
                  </a:cubicBezTo>
                  <a:cubicBezTo>
                    <a:pt x="62" y="291"/>
                    <a:pt x="66" y="284"/>
                    <a:pt x="66" y="275"/>
                  </a:cubicBezTo>
                  <a:cubicBezTo>
                    <a:pt x="66" y="266"/>
                    <a:pt x="65" y="256"/>
                    <a:pt x="61" y="247"/>
                  </a:cubicBezTo>
                  <a:cubicBezTo>
                    <a:pt x="58" y="237"/>
                    <a:pt x="53" y="226"/>
                    <a:pt x="48" y="212"/>
                  </a:cubicBezTo>
                  <a:lnTo>
                    <a:pt x="0" y="90"/>
                  </a:lnTo>
                  <a:lnTo>
                    <a:pt x="32" y="90"/>
                  </a:lnTo>
                  <a:lnTo>
                    <a:pt x="84" y="226"/>
                  </a:lnTo>
                  <a:lnTo>
                    <a:pt x="130" y="90"/>
                  </a:lnTo>
                  <a:lnTo>
                    <a:pt x="162" y="90"/>
                  </a:lnTo>
                  <a:lnTo>
                    <a:pt x="88" y="295"/>
                  </a:lnTo>
                  <a:close/>
                  <a:moveTo>
                    <a:pt x="123" y="0"/>
                  </a:moveTo>
                  <a:lnTo>
                    <a:pt x="85" y="55"/>
                  </a:lnTo>
                  <a:lnTo>
                    <a:pt x="62" y="55"/>
                  </a:lnTo>
                  <a:lnTo>
                    <a:pt x="90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4" name="Freeform 125"/>
            <p:cNvSpPr>
              <a:spLocks/>
            </p:cNvSpPr>
            <p:nvPr/>
          </p:nvSpPr>
          <p:spPr bwMode="auto">
            <a:xfrm>
              <a:off x="5573" y="3308"/>
              <a:ext cx="34" cy="41"/>
            </a:xfrm>
            <a:custGeom>
              <a:avLst/>
              <a:gdLst>
                <a:gd name="T0" fmla="*/ 49 w 146"/>
                <a:gd name="T1" fmla="*/ 148 h 176"/>
                <a:gd name="T2" fmla="*/ 146 w 146"/>
                <a:gd name="T3" fmla="*/ 148 h 176"/>
                <a:gd name="T4" fmla="*/ 146 w 146"/>
                <a:gd name="T5" fmla="*/ 176 h 176"/>
                <a:gd name="T6" fmla="*/ 0 w 146"/>
                <a:gd name="T7" fmla="*/ 176 h 176"/>
                <a:gd name="T8" fmla="*/ 0 w 146"/>
                <a:gd name="T9" fmla="*/ 167 h 176"/>
                <a:gd name="T10" fmla="*/ 100 w 146"/>
                <a:gd name="T11" fmla="*/ 28 h 176"/>
                <a:gd name="T12" fmla="*/ 2 w 146"/>
                <a:gd name="T13" fmla="*/ 28 h 176"/>
                <a:gd name="T14" fmla="*/ 2 w 146"/>
                <a:gd name="T15" fmla="*/ 0 h 176"/>
                <a:gd name="T16" fmla="*/ 145 w 146"/>
                <a:gd name="T17" fmla="*/ 0 h 176"/>
                <a:gd name="T18" fmla="*/ 145 w 146"/>
                <a:gd name="T19" fmla="*/ 9 h 176"/>
                <a:gd name="T20" fmla="*/ 49 w 146"/>
                <a:gd name="T21" fmla="*/ 1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76">
                  <a:moveTo>
                    <a:pt x="49" y="148"/>
                  </a:moveTo>
                  <a:lnTo>
                    <a:pt x="146" y="148"/>
                  </a:lnTo>
                  <a:lnTo>
                    <a:pt x="146" y="176"/>
                  </a:lnTo>
                  <a:lnTo>
                    <a:pt x="0" y="176"/>
                  </a:lnTo>
                  <a:lnTo>
                    <a:pt x="0" y="167"/>
                  </a:lnTo>
                  <a:lnTo>
                    <a:pt x="100" y="28"/>
                  </a:lnTo>
                  <a:lnTo>
                    <a:pt x="2" y="28"/>
                  </a:lnTo>
                  <a:lnTo>
                    <a:pt x="2" y="0"/>
                  </a:lnTo>
                  <a:lnTo>
                    <a:pt x="145" y="0"/>
                  </a:lnTo>
                  <a:lnTo>
                    <a:pt x="145" y="9"/>
                  </a:lnTo>
                  <a:lnTo>
                    <a:pt x="49" y="1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5" name="Freeform 126"/>
            <p:cNvSpPr>
              <a:spLocks/>
            </p:cNvSpPr>
            <p:nvPr/>
          </p:nvSpPr>
          <p:spPr bwMode="auto">
            <a:xfrm>
              <a:off x="5613" y="3291"/>
              <a:ext cx="34" cy="58"/>
            </a:xfrm>
            <a:custGeom>
              <a:avLst/>
              <a:gdLst>
                <a:gd name="T0" fmla="*/ 114 w 148"/>
                <a:gd name="T1" fmla="*/ 248 h 248"/>
                <a:gd name="T2" fmla="*/ 59 w 148"/>
                <a:gd name="T3" fmla="*/ 160 h 248"/>
                <a:gd name="T4" fmla="*/ 31 w 148"/>
                <a:gd name="T5" fmla="*/ 188 h 248"/>
                <a:gd name="T6" fmla="*/ 31 w 148"/>
                <a:gd name="T7" fmla="*/ 248 h 248"/>
                <a:gd name="T8" fmla="*/ 0 w 148"/>
                <a:gd name="T9" fmla="*/ 248 h 248"/>
                <a:gd name="T10" fmla="*/ 0 w 148"/>
                <a:gd name="T11" fmla="*/ 0 h 248"/>
                <a:gd name="T12" fmla="*/ 31 w 148"/>
                <a:gd name="T13" fmla="*/ 0 h 248"/>
                <a:gd name="T14" fmla="*/ 31 w 148"/>
                <a:gd name="T15" fmla="*/ 153 h 248"/>
                <a:gd name="T16" fmla="*/ 99 w 148"/>
                <a:gd name="T17" fmla="*/ 72 h 248"/>
                <a:gd name="T18" fmla="*/ 135 w 148"/>
                <a:gd name="T19" fmla="*/ 72 h 248"/>
                <a:gd name="T20" fmla="*/ 79 w 148"/>
                <a:gd name="T21" fmla="*/ 139 h 248"/>
                <a:gd name="T22" fmla="*/ 148 w 148"/>
                <a:gd name="T23" fmla="*/ 248 h 248"/>
                <a:gd name="T24" fmla="*/ 114 w 148"/>
                <a:gd name="T2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248">
                  <a:moveTo>
                    <a:pt x="114" y="248"/>
                  </a:moveTo>
                  <a:lnTo>
                    <a:pt x="59" y="160"/>
                  </a:lnTo>
                  <a:lnTo>
                    <a:pt x="31" y="188"/>
                  </a:lnTo>
                  <a:lnTo>
                    <a:pt x="31" y="248"/>
                  </a:lnTo>
                  <a:lnTo>
                    <a:pt x="0" y="248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53"/>
                  </a:lnTo>
                  <a:lnTo>
                    <a:pt x="99" y="72"/>
                  </a:lnTo>
                  <a:lnTo>
                    <a:pt x="135" y="72"/>
                  </a:lnTo>
                  <a:lnTo>
                    <a:pt x="79" y="139"/>
                  </a:lnTo>
                  <a:lnTo>
                    <a:pt x="148" y="248"/>
                  </a:lnTo>
                  <a:lnTo>
                    <a:pt x="114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6" name="Freeform 127"/>
            <p:cNvSpPr>
              <a:spLocks/>
            </p:cNvSpPr>
            <p:nvPr/>
          </p:nvSpPr>
          <p:spPr bwMode="auto">
            <a:xfrm>
              <a:off x="5651" y="3308"/>
              <a:ext cx="32" cy="42"/>
            </a:xfrm>
            <a:custGeom>
              <a:avLst/>
              <a:gdLst>
                <a:gd name="T0" fmla="*/ 31 w 143"/>
                <a:gd name="T1" fmla="*/ 0 h 179"/>
                <a:gd name="T2" fmla="*/ 31 w 143"/>
                <a:gd name="T3" fmla="*/ 112 h 179"/>
                <a:gd name="T4" fmla="*/ 67 w 143"/>
                <a:gd name="T5" fmla="*/ 153 h 179"/>
                <a:gd name="T6" fmla="*/ 95 w 143"/>
                <a:gd name="T7" fmla="*/ 144 h 179"/>
                <a:gd name="T8" fmla="*/ 112 w 143"/>
                <a:gd name="T9" fmla="*/ 123 h 179"/>
                <a:gd name="T10" fmla="*/ 112 w 143"/>
                <a:gd name="T11" fmla="*/ 0 h 179"/>
                <a:gd name="T12" fmla="*/ 143 w 143"/>
                <a:gd name="T13" fmla="*/ 0 h 179"/>
                <a:gd name="T14" fmla="*/ 143 w 143"/>
                <a:gd name="T15" fmla="*/ 176 h 179"/>
                <a:gd name="T16" fmla="*/ 112 w 143"/>
                <a:gd name="T17" fmla="*/ 176 h 179"/>
                <a:gd name="T18" fmla="*/ 112 w 143"/>
                <a:gd name="T19" fmla="*/ 151 h 179"/>
                <a:gd name="T20" fmla="*/ 91 w 143"/>
                <a:gd name="T21" fmla="*/ 170 h 179"/>
                <a:gd name="T22" fmla="*/ 60 w 143"/>
                <a:gd name="T23" fmla="*/ 179 h 179"/>
                <a:gd name="T24" fmla="*/ 16 w 143"/>
                <a:gd name="T25" fmla="*/ 162 h 179"/>
                <a:gd name="T26" fmla="*/ 0 w 143"/>
                <a:gd name="T27" fmla="*/ 115 h 179"/>
                <a:gd name="T28" fmla="*/ 0 w 143"/>
                <a:gd name="T29" fmla="*/ 0 h 179"/>
                <a:gd name="T30" fmla="*/ 31 w 143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9">
                  <a:moveTo>
                    <a:pt x="31" y="0"/>
                  </a:moveTo>
                  <a:lnTo>
                    <a:pt x="31" y="112"/>
                  </a:lnTo>
                  <a:cubicBezTo>
                    <a:pt x="31" y="139"/>
                    <a:pt x="43" y="153"/>
                    <a:pt x="67" y="153"/>
                  </a:cubicBezTo>
                  <a:cubicBezTo>
                    <a:pt x="77" y="153"/>
                    <a:pt x="86" y="150"/>
                    <a:pt x="95" y="144"/>
                  </a:cubicBezTo>
                  <a:cubicBezTo>
                    <a:pt x="104" y="138"/>
                    <a:pt x="109" y="131"/>
                    <a:pt x="112" y="123"/>
                  </a:cubicBezTo>
                  <a:lnTo>
                    <a:pt x="112" y="0"/>
                  </a:lnTo>
                  <a:lnTo>
                    <a:pt x="143" y="0"/>
                  </a:lnTo>
                  <a:lnTo>
                    <a:pt x="143" y="176"/>
                  </a:lnTo>
                  <a:lnTo>
                    <a:pt x="112" y="176"/>
                  </a:lnTo>
                  <a:lnTo>
                    <a:pt x="112" y="151"/>
                  </a:lnTo>
                  <a:cubicBezTo>
                    <a:pt x="108" y="158"/>
                    <a:pt x="101" y="164"/>
                    <a:pt x="91" y="170"/>
                  </a:cubicBezTo>
                  <a:cubicBezTo>
                    <a:pt x="80" y="176"/>
                    <a:pt x="70" y="179"/>
                    <a:pt x="60" y="179"/>
                  </a:cubicBezTo>
                  <a:cubicBezTo>
                    <a:pt x="41" y="179"/>
                    <a:pt x="26" y="173"/>
                    <a:pt x="16" y="162"/>
                  </a:cubicBezTo>
                  <a:cubicBezTo>
                    <a:pt x="5" y="151"/>
                    <a:pt x="0" y="135"/>
                    <a:pt x="0" y="115"/>
                  </a:cubicBez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7" name="Freeform 128"/>
            <p:cNvSpPr>
              <a:spLocks/>
            </p:cNvSpPr>
            <p:nvPr/>
          </p:nvSpPr>
          <p:spPr bwMode="auto">
            <a:xfrm>
              <a:off x="5693" y="3307"/>
              <a:ext cx="53" cy="42"/>
            </a:xfrm>
            <a:custGeom>
              <a:avLst/>
              <a:gdLst>
                <a:gd name="T0" fmla="*/ 203 w 234"/>
                <a:gd name="T1" fmla="*/ 180 h 180"/>
                <a:gd name="T2" fmla="*/ 203 w 234"/>
                <a:gd name="T3" fmla="*/ 68 h 180"/>
                <a:gd name="T4" fmla="*/ 167 w 234"/>
                <a:gd name="T5" fmla="*/ 27 h 180"/>
                <a:gd name="T6" fmla="*/ 146 w 234"/>
                <a:gd name="T7" fmla="*/ 34 h 180"/>
                <a:gd name="T8" fmla="*/ 133 w 234"/>
                <a:gd name="T9" fmla="*/ 50 h 180"/>
                <a:gd name="T10" fmla="*/ 133 w 234"/>
                <a:gd name="T11" fmla="*/ 180 h 180"/>
                <a:gd name="T12" fmla="*/ 101 w 234"/>
                <a:gd name="T13" fmla="*/ 180 h 180"/>
                <a:gd name="T14" fmla="*/ 101 w 234"/>
                <a:gd name="T15" fmla="*/ 55 h 180"/>
                <a:gd name="T16" fmla="*/ 92 w 234"/>
                <a:gd name="T17" fmla="*/ 34 h 180"/>
                <a:gd name="T18" fmla="*/ 66 w 234"/>
                <a:gd name="T19" fmla="*/ 27 h 180"/>
                <a:gd name="T20" fmla="*/ 46 w 234"/>
                <a:gd name="T21" fmla="*/ 34 h 180"/>
                <a:gd name="T22" fmla="*/ 31 w 234"/>
                <a:gd name="T23" fmla="*/ 50 h 180"/>
                <a:gd name="T24" fmla="*/ 31 w 234"/>
                <a:gd name="T25" fmla="*/ 180 h 180"/>
                <a:gd name="T26" fmla="*/ 0 w 234"/>
                <a:gd name="T27" fmla="*/ 180 h 180"/>
                <a:gd name="T28" fmla="*/ 0 w 234"/>
                <a:gd name="T29" fmla="*/ 4 h 180"/>
                <a:gd name="T30" fmla="*/ 20 w 234"/>
                <a:gd name="T31" fmla="*/ 4 h 180"/>
                <a:gd name="T32" fmla="*/ 30 w 234"/>
                <a:gd name="T33" fmla="*/ 24 h 180"/>
                <a:gd name="T34" fmla="*/ 75 w 234"/>
                <a:gd name="T35" fmla="*/ 0 h 180"/>
                <a:gd name="T36" fmla="*/ 128 w 234"/>
                <a:gd name="T37" fmla="*/ 24 h 180"/>
                <a:gd name="T38" fmla="*/ 148 w 234"/>
                <a:gd name="T39" fmla="*/ 7 h 180"/>
                <a:gd name="T40" fmla="*/ 177 w 234"/>
                <a:gd name="T41" fmla="*/ 0 h 180"/>
                <a:gd name="T42" fmla="*/ 219 w 234"/>
                <a:gd name="T43" fmla="*/ 17 h 180"/>
                <a:gd name="T44" fmla="*/ 234 w 234"/>
                <a:gd name="T45" fmla="*/ 62 h 180"/>
                <a:gd name="T46" fmla="*/ 234 w 234"/>
                <a:gd name="T47" fmla="*/ 180 h 180"/>
                <a:gd name="T48" fmla="*/ 203 w 234"/>
                <a:gd name="T4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180">
                  <a:moveTo>
                    <a:pt x="203" y="180"/>
                  </a:moveTo>
                  <a:lnTo>
                    <a:pt x="203" y="68"/>
                  </a:lnTo>
                  <a:cubicBezTo>
                    <a:pt x="203" y="41"/>
                    <a:pt x="191" y="27"/>
                    <a:pt x="167" y="27"/>
                  </a:cubicBezTo>
                  <a:cubicBezTo>
                    <a:pt x="160" y="27"/>
                    <a:pt x="153" y="29"/>
                    <a:pt x="146" y="34"/>
                  </a:cubicBezTo>
                  <a:cubicBezTo>
                    <a:pt x="140" y="38"/>
                    <a:pt x="135" y="44"/>
                    <a:pt x="133" y="50"/>
                  </a:cubicBezTo>
                  <a:lnTo>
                    <a:pt x="133" y="180"/>
                  </a:lnTo>
                  <a:lnTo>
                    <a:pt x="101" y="180"/>
                  </a:lnTo>
                  <a:lnTo>
                    <a:pt x="101" y="55"/>
                  </a:lnTo>
                  <a:cubicBezTo>
                    <a:pt x="101" y="46"/>
                    <a:pt x="98" y="39"/>
                    <a:pt x="92" y="34"/>
                  </a:cubicBezTo>
                  <a:cubicBezTo>
                    <a:pt x="85" y="29"/>
                    <a:pt x="77" y="27"/>
                    <a:pt x="66" y="27"/>
                  </a:cubicBezTo>
                  <a:cubicBezTo>
                    <a:pt x="60" y="27"/>
                    <a:pt x="53" y="29"/>
                    <a:pt x="46" y="34"/>
                  </a:cubicBezTo>
                  <a:cubicBezTo>
                    <a:pt x="39" y="39"/>
                    <a:pt x="34" y="44"/>
                    <a:pt x="31" y="50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20" y="4"/>
                  </a:lnTo>
                  <a:lnTo>
                    <a:pt x="30" y="24"/>
                  </a:lnTo>
                  <a:cubicBezTo>
                    <a:pt x="42" y="8"/>
                    <a:pt x="57" y="0"/>
                    <a:pt x="75" y="0"/>
                  </a:cubicBezTo>
                  <a:cubicBezTo>
                    <a:pt x="101" y="0"/>
                    <a:pt x="118" y="8"/>
                    <a:pt x="128" y="24"/>
                  </a:cubicBezTo>
                  <a:cubicBezTo>
                    <a:pt x="132" y="17"/>
                    <a:pt x="138" y="12"/>
                    <a:pt x="148" y="7"/>
                  </a:cubicBezTo>
                  <a:cubicBezTo>
                    <a:pt x="157" y="3"/>
                    <a:pt x="167" y="0"/>
                    <a:pt x="177" y="0"/>
                  </a:cubicBezTo>
                  <a:cubicBezTo>
                    <a:pt x="195" y="0"/>
                    <a:pt x="210" y="6"/>
                    <a:pt x="219" y="17"/>
                  </a:cubicBezTo>
                  <a:cubicBezTo>
                    <a:pt x="229" y="27"/>
                    <a:pt x="234" y="43"/>
                    <a:pt x="234" y="62"/>
                  </a:cubicBezTo>
                  <a:lnTo>
                    <a:pt x="234" y="180"/>
                  </a:lnTo>
                  <a:lnTo>
                    <a:pt x="203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8" name="Freeform 129"/>
            <p:cNvSpPr>
              <a:spLocks/>
            </p:cNvSpPr>
            <p:nvPr/>
          </p:nvSpPr>
          <p:spPr bwMode="auto">
            <a:xfrm>
              <a:off x="5758" y="3339"/>
              <a:ext cx="13" cy="24"/>
            </a:xfrm>
            <a:custGeom>
              <a:avLst/>
              <a:gdLst>
                <a:gd name="T0" fmla="*/ 8 w 56"/>
                <a:gd name="T1" fmla="*/ 105 h 105"/>
                <a:gd name="T2" fmla="*/ 0 w 56"/>
                <a:gd name="T3" fmla="*/ 93 h 105"/>
                <a:gd name="T4" fmla="*/ 28 w 56"/>
                <a:gd name="T5" fmla="*/ 54 h 105"/>
                <a:gd name="T6" fmla="*/ 23 w 56"/>
                <a:gd name="T7" fmla="*/ 39 h 105"/>
                <a:gd name="T8" fmla="*/ 9 w 56"/>
                <a:gd name="T9" fmla="*/ 20 h 105"/>
                <a:gd name="T10" fmla="*/ 16 w 56"/>
                <a:gd name="T11" fmla="*/ 6 h 105"/>
                <a:gd name="T12" fmla="*/ 33 w 56"/>
                <a:gd name="T13" fmla="*/ 0 h 105"/>
                <a:gd name="T14" fmla="*/ 49 w 56"/>
                <a:gd name="T15" fmla="*/ 8 h 105"/>
                <a:gd name="T16" fmla="*/ 56 w 56"/>
                <a:gd name="T17" fmla="*/ 26 h 105"/>
                <a:gd name="T18" fmla="*/ 47 w 56"/>
                <a:gd name="T19" fmla="*/ 66 h 105"/>
                <a:gd name="T20" fmla="*/ 8 w 56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5">
                  <a:moveTo>
                    <a:pt x="8" y="105"/>
                  </a:moveTo>
                  <a:lnTo>
                    <a:pt x="0" y="93"/>
                  </a:lnTo>
                  <a:cubicBezTo>
                    <a:pt x="19" y="78"/>
                    <a:pt x="28" y="65"/>
                    <a:pt x="28" y="54"/>
                  </a:cubicBezTo>
                  <a:cubicBezTo>
                    <a:pt x="28" y="49"/>
                    <a:pt x="27" y="44"/>
                    <a:pt x="23" y="39"/>
                  </a:cubicBezTo>
                  <a:cubicBezTo>
                    <a:pt x="14" y="35"/>
                    <a:pt x="9" y="28"/>
                    <a:pt x="9" y="20"/>
                  </a:cubicBezTo>
                  <a:cubicBezTo>
                    <a:pt x="9" y="14"/>
                    <a:pt x="11" y="9"/>
                    <a:pt x="16" y="6"/>
                  </a:cubicBezTo>
                  <a:cubicBezTo>
                    <a:pt x="20" y="2"/>
                    <a:pt x="26" y="0"/>
                    <a:pt x="33" y="0"/>
                  </a:cubicBezTo>
                  <a:cubicBezTo>
                    <a:pt x="39" y="0"/>
                    <a:pt x="44" y="3"/>
                    <a:pt x="49" y="8"/>
                  </a:cubicBezTo>
                  <a:cubicBezTo>
                    <a:pt x="54" y="13"/>
                    <a:pt x="56" y="19"/>
                    <a:pt x="56" y="26"/>
                  </a:cubicBezTo>
                  <a:cubicBezTo>
                    <a:pt x="56" y="41"/>
                    <a:pt x="53" y="54"/>
                    <a:pt x="47" y="66"/>
                  </a:cubicBezTo>
                  <a:cubicBezTo>
                    <a:pt x="41" y="77"/>
                    <a:pt x="28" y="90"/>
                    <a:pt x="8" y="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39" name="Freeform 130"/>
            <p:cNvSpPr>
              <a:spLocks/>
            </p:cNvSpPr>
            <p:nvPr/>
          </p:nvSpPr>
          <p:spPr bwMode="auto">
            <a:xfrm>
              <a:off x="5790" y="3308"/>
              <a:ext cx="37" cy="42"/>
            </a:xfrm>
            <a:custGeom>
              <a:avLst/>
              <a:gdLst>
                <a:gd name="T0" fmla="*/ 83 w 160"/>
                <a:gd name="T1" fmla="*/ 180 h 180"/>
                <a:gd name="T2" fmla="*/ 75 w 160"/>
                <a:gd name="T3" fmla="*/ 180 h 180"/>
                <a:gd name="T4" fmla="*/ 0 w 160"/>
                <a:gd name="T5" fmla="*/ 0 h 180"/>
                <a:gd name="T6" fmla="*/ 34 w 160"/>
                <a:gd name="T7" fmla="*/ 0 h 180"/>
                <a:gd name="T8" fmla="*/ 80 w 160"/>
                <a:gd name="T9" fmla="*/ 123 h 180"/>
                <a:gd name="T10" fmla="*/ 128 w 160"/>
                <a:gd name="T11" fmla="*/ 0 h 180"/>
                <a:gd name="T12" fmla="*/ 160 w 160"/>
                <a:gd name="T13" fmla="*/ 0 h 180"/>
                <a:gd name="T14" fmla="*/ 83 w 160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80">
                  <a:moveTo>
                    <a:pt x="83" y="180"/>
                  </a:moveTo>
                  <a:lnTo>
                    <a:pt x="75" y="180"/>
                  </a:lnTo>
                  <a:lnTo>
                    <a:pt x="0" y="0"/>
                  </a:lnTo>
                  <a:lnTo>
                    <a:pt x="34" y="0"/>
                  </a:lnTo>
                  <a:lnTo>
                    <a:pt x="80" y="123"/>
                  </a:lnTo>
                  <a:lnTo>
                    <a:pt x="128" y="0"/>
                  </a:lnTo>
                  <a:lnTo>
                    <a:pt x="160" y="0"/>
                  </a:lnTo>
                  <a:lnTo>
                    <a:pt x="83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0" name="Freeform 131"/>
            <p:cNvSpPr>
              <a:spLocks noEditPoints="1"/>
            </p:cNvSpPr>
            <p:nvPr/>
          </p:nvSpPr>
          <p:spPr bwMode="auto">
            <a:xfrm>
              <a:off x="5828" y="3287"/>
              <a:ext cx="37" cy="78"/>
            </a:xfrm>
            <a:custGeom>
              <a:avLst/>
              <a:gdLst>
                <a:gd name="T0" fmla="*/ 88 w 162"/>
                <a:gd name="T1" fmla="*/ 295 h 334"/>
                <a:gd name="T2" fmla="*/ 62 w 162"/>
                <a:gd name="T3" fmla="*/ 323 h 334"/>
                <a:gd name="T4" fmla="*/ 19 w 162"/>
                <a:gd name="T5" fmla="*/ 334 h 334"/>
                <a:gd name="T6" fmla="*/ 19 w 162"/>
                <a:gd name="T7" fmla="*/ 307 h 334"/>
                <a:gd name="T8" fmla="*/ 52 w 162"/>
                <a:gd name="T9" fmla="*/ 297 h 334"/>
                <a:gd name="T10" fmla="*/ 66 w 162"/>
                <a:gd name="T11" fmla="*/ 275 h 334"/>
                <a:gd name="T12" fmla="*/ 61 w 162"/>
                <a:gd name="T13" fmla="*/ 247 h 334"/>
                <a:gd name="T14" fmla="*/ 48 w 162"/>
                <a:gd name="T15" fmla="*/ 212 h 334"/>
                <a:gd name="T16" fmla="*/ 0 w 162"/>
                <a:gd name="T17" fmla="*/ 90 h 334"/>
                <a:gd name="T18" fmla="*/ 32 w 162"/>
                <a:gd name="T19" fmla="*/ 90 h 334"/>
                <a:gd name="T20" fmla="*/ 84 w 162"/>
                <a:gd name="T21" fmla="*/ 226 h 334"/>
                <a:gd name="T22" fmla="*/ 130 w 162"/>
                <a:gd name="T23" fmla="*/ 90 h 334"/>
                <a:gd name="T24" fmla="*/ 162 w 162"/>
                <a:gd name="T25" fmla="*/ 90 h 334"/>
                <a:gd name="T26" fmla="*/ 88 w 162"/>
                <a:gd name="T27" fmla="*/ 295 h 334"/>
                <a:gd name="T28" fmla="*/ 122 w 162"/>
                <a:gd name="T29" fmla="*/ 0 h 334"/>
                <a:gd name="T30" fmla="*/ 85 w 162"/>
                <a:gd name="T31" fmla="*/ 55 h 334"/>
                <a:gd name="T32" fmla="*/ 62 w 162"/>
                <a:gd name="T33" fmla="*/ 55 h 334"/>
                <a:gd name="T34" fmla="*/ 90 w 162"/>
                <a:gd name="T35" fmla="*/ 0 h 334"/>
                <a:gd name="T36" fmla="*/ 122 w 162"/>
                <a:gd name="T37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334">
                  <a:moveTo>
                    <a:pt x="88" y="295"/>
                  </a:moveTo>
                  <a:cubicBezTo>
                    <a:pt x="84" y="307"/>
                    <a:pt x="75" y="316"/>
                    <a:pt x="62" y="323"/>
                  </a:cubicBezTo>
                  <a:cubicBezTo>
                    <a:pt x="49" y="331"/>
                    <a:pt x="35" y="334"/>
                    <a:pt x="19" y="334"/>
                  </a:cubicBezTo>
                  <a:lnTo>
                    <a:pt x="19" y="307"/>
                  </a:lnTo>
                  <a:cubicBezTo>
                    <a:pt x="32" y="307"/>
                    <a:pt x="43" y="304"/>
                    <a:pt x="52" y="297"/>
                  </a:cubicBezTo>
                  <a:cubicBezTo>
                    <a:pt x="62" y="291"/>
                    <a:pt x="66" y="284"/>
                    <a:pt x="66" y="275"/>
                  </a:cubicBezTo>
                  <a:cubicBezTo>
                    <a:pt x="66" y="266"/>
                    <a:pt x="65" y="256"/>
                    <a:pt x="61" y="247"/>
                  </a:cubicBezTo>
                  <a:cubicBezTo>
                    <a:pt x="58" y="237"/>
                    <a:pt x="53" y="226"/>
                    <a:pt x="48" y="212"/>
                  </a:cubicBezTo>
                  <a:lnTo>
                    <a:pt x="0" y="90"/>
                  </a:lnTo>
                  <a:lnTo>
                    <a:pt x="32" y="90"/>
                  </a:lnTo>
                  <a:lnTo>
                    <a:pt x="84" y="226"/>
                  </a:lnTo>
                  <a:lnTo>
                    <a:pt x="130" y="90"/>
                  </a:lnTo>
                  <a:lnTo>
                    <a:pt x="162" y="90"/>
                  </a:lnTo>
                  <a:lnTo>
                    <a:pt x="88" y="295"/>
                  </a:lnTo>
                  <a:close/>
                  <a:moveTo>
                    <a:pt x="122" y="0"/>
                  </a:moveTo>
                  <a:lnTo>
                    <a:pt x="85" y="55"/>
                  </a:lnTo>
                  <a:lnTo>
                    <a:pt x="62" y="55"/>
                  </a:lnTo>
                  <a:lnTo>
                    <a:pt x="90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1" name="Freeform 132"/>
            <p:cNvSpPr>
              <a:spLocks/>
            </p:cNvSpPr>
            <p:nvPr/>
          </p:nvSpPr>
          <p:spPr bwMode="auto">
            <a:xfrm>
              <a:off x="5865" y="3308"/>
              <a:ext cx="37" cy="42"/>
            </a:xfrm>
            <a:custGeom>
              <a:avLst/>
              <a:gdLst>
                <a:gd name="T0" fmla="*/ 84 w 161"/>
                <a:gd name="T1" fmla="*/ 180 h 180"/>
                <a:gd name="T2" fmla="*/ 76 w 161"/>
                <a:gd name="T3" fmla="*/ 180 h 180"/>
                <a:gd name="T4" fmla="*/ 0 w 161"/>
                <a:gd name="T5" fmla="*/ 0 h 180"/>
                <a:gd name="T6" fmla="*/ 34 w 161"/>
                <a:gd name="T7" fmla="*/ 0 h 180"/>
                <a:gd name="T8" fmla="*/ 81 w 161"/>
                <a:gd name="T9" fmla="*/ 123 h 180"/>
                <a:gd name="T10" fmla="*/ 128 w 161"/>
                <a:gd name="T11" fmla="*/ 0 h 180"/>
                <a:gd name="T12" fmla="*/ 161 w 161"/>
                <a:gd name="T13" fmla="*/ 0 h 180"/>
                <a:gd name="T14" fmla="*/ 84 w 161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80">
                  <a:moveTo>
                    <a:pt x="84" y="180"/>
                  </a:moveTo>
                  <a:lnTo>
                    <a:pt x="76" y="180"/>
                  </a:lnTo>
                  <a:lnTo>
                    <a:pt x="0" y="0"/>
                  </a:lnTo>
                  <a:lnTo>
                    <a:pt x="34" y="0"/>
                  </a:lnTo>
                  <a:lnTo>
                    <a:pt x="81" y="123"/>
                  </a:lnTo>
                  <a:lnTo>
                    <a:pt x="128" y="0"/>
                  </a:lnTo>
                  <a:lnTo>
                    <a:pt x="161" y="0"/>
                  </a:lnTo>
                  <a:lnTo>
                    <a:pt x="84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2" name="Freeform 133"/>
            <p:cNvSpPr>
              <a:spLocks noEditPoints="1"/>
            </p:cNvSpPr>
            <p:nvPr/>
          </p:nvSpPr>
          <p:spPr bwMode="auto">
            <a:xfrm>
              <a:off x="5905" y="3307"/>
              <a:ext cx="36" cy="43"/>
            </a:xfrm>
            <a:custGeom>
              <a:avLst/>
              <a:gdLst>
                <a:gd name="T0" fmla="*/ 0 w 159"/>
                <a:gd name="T1" fmla="*/ 91 h 183"/>
                <a:gd name="T2" fmla="*/ 22 w 159"/>
                <a:gd name="T3" fmla="*/ 25 h 183"/>
                <a:gd name="T4" fmla="*/ 79 w 159"/>
                <a:gd name="T5" fmla="*/ 0 h 183"/>
                <a:gd name="T6" fmla="*/ 138 w 159"/>
                <a:gd name="T7" fmla="*/ 24 h 183"/>
                <a:gd name="T8" fmla="*/ 159 w 159"/>
                <a:gd name="T9" fmla="*/ 91 h 183"/>
                <a:gd name="T10" fmla="*/ 137 w 159"/>
                <a:gd name="T11" fmla="*/ 158 h 183"/>
                <a:gd name="T12" fmla="*/ 79 w 159"/>
                <a:gd name="T13" fmla="*/ 183 h 183"/>
                <a:gd name="T14" fmla="*/ 21 w 159"/>
                <a:gd name="T15" fmla="*/ 158 h 183"/>
                <a:gd name="T16" fmla="*/ 0 w 159"/>
                <a:gd name="T17" fmla="*/ 91 h 183"/>
                <a:gd name="T18" fmla="*/ 32 w 159"/>
                <a:gd name="T19" fmla="*/ 91 h 183"/>
                <a:gd name="T20" fmla="*/ 79 w 159"/>
                <a:gd name="T21" fmla="*/ 157 h 183"/>
                <a:gd name="T22" fmla="*/ 113 w 159"/>
                <a:gd name="T23" fmla="*/ 140 h 183"/>
                <a:gd name="T24" fmla="*/ 126 w 159"/>
                <a:gd name="T25" fmla="*/ 91 h 183"/>
                <a:gd name="T26" fmla="*/ 79 w 159"/>
                <a:gd name="T27" fmla="*/ 26 h 183"/>
                <a:gd name="T28" fmla="*/ 45 w 159"/>
                <a:gd name="T29" fmla="*/ 43 h 183"/>
                <a:gd name="T30" fmla="*/ 32 w 159"/>
                <a:gd name="T31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183">
                  <a:moveTo>
                    <a:pt x="0" y="91"/>
                  </a:moveTo>
                  <a:cubicBezTo>
                    <a:pt x="0" y="64"/>
                    <a:pt x="7" y="42"/>
                    <a:pt x="22" y="25"/>
                  </a:cubicBezTo>
                  <a:cubicBezTo>
                    <a:pt x="36" y="9"/>
                    <a:pt x="55" y="0"/>
                    <a:pt x="79" y="0"/>
                  </a:cubicBezTo>
                  <a:cubicBezTo>
                    <a:pt x="104" y="0"/>
                    <a:pt x="124" y="8"/>
                    <a:pt x="138" y="24"/>
                  </a:cubicBezTo>
                  <a:cubicBezTo>
                    <a:pt x="152" y="40"/>
                    <a:pt x="159" y="63"/>
                    <a:pt x="159" y="91"/>
                  </a:cubicBezTo>
                  <a:cubicBezTo>
                    <a:pt x="159" y="120"/>
                    <a:pt x="152" y="142"/>
                    <a:pt x="137" y="158"/>
                  </a:cubicBezTo>
                  <a:cubicBezTo>
                    <a:pt x="123" y="175"/>
                    <a:pt x="104" y="183"/>
                    <a:pt x="79" y="183"/>
                  </a:cubicBezTo>
                  <a:cubicBezTo>
                    <a:pt x="54" y="183"/>
                    <a:pt x="35" y="175"/>
                    <a:pt x="21" y="158"/>
                  </a:cubicBezTo>
                  <a:cubicBezTo>
                    <a:pt x="7" y="141"/>
                    <a:pt x="0" y="119"/>
                    <a:pt x="0" y="91"/>
                  </a:cubicBezTo>
                  <a:close/>
                  <a:moveTo>
                    <a:pt x="32" y="91"/>
                  </a:moveTo>
                  <a:cubicBezTo>
                    <a:pt x="32" y="135"/>
                    <a:pt x="48" y="157"/>
                    <a:pt x="79" y="157"/>
                  </a:cubicBezTo>
                  <a:cubicBezTo>
                    <a:pt x="94" y="157"/>
                    <a:pt x="105" y="151"/>
                    <a:pt x="113" y="140"/>
                  </a:cubicBezTo>
                  <a:cubicBezTo>
                    <a:pt x="122" y="128"/>
                    <a:pt x="126" y="112"/>
                    <a:pt x="126" y="91"/>
                  </a:cubicBezTo>
                  <a:cubicBezTo>
                    <a:pt x="126" y="48"/>
                    <a:pt x="110" y="26"/>
                    <a:pt x="79" y="26"/>
                  </a:cubicBezTo>
                  <a:cubicBezTo>
                    <a:pt x="65" y="26"/>
                    <a:pt x="54" y="32"/>
                    <a:pt x="45" y="43"/>
                  </a:cubicBezTo>
                  <a:cubicBezTo>
                    <a:pt x="37" y="55"/>
                    <a:pt x="32" y="71"/>
                    <a:pt x="32" y="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3" name="Freeform 134"/>
            <p:cNvSpPr>
              <a:spLocks noEditPoints="1"/>
            </p:cNvSpPr>
            <p:nvPr/>
          </p:nvSpPr>
          <p:spPr bwMode="auto">
            <a:xfrm>
              <a:off x="5943" y="3292"/>
              <a:ext cx="21" cy="73"/>
            </a:xfrm>
            <a:custGeom>
              <a:avLst/>
              <a:gdLst>
                <a:gd name="T0" fmla="*/ 68 w 88"/>
                <a:gd name="T1" fmla="*/ 0 h 311"/>
                <a:gd name="T2" fmla="*/ 81 w 88"/>
                <a:gd name="T3" fmla="*/ 6 h 311"/>
                <a:gd name="T4" fmla="*/ 87 w 88"/>
                <a:gd name="T5" fmla="*/ 19 h 311"/>
                <a:gd name="T6" fmla="*/ 81 w 88"/>
                <a:gd name="T7" fmla="*/ 33 h 311"/>
                <a:gd name="T8" fmla="*/ 68 w 88"/>
                <a:gd name="T9" fmla="*/ 39 h 311"/>
                <a:gd name="T10" fmla="*/ 54 w 88"/>
                <a:gd name="T11" fmla="*/ 33 h 311"/>
                <a:gd name="T12" fmla="*/ 49 w 88"/>
                <a:gd name="T13" fmla="*/ 19 h 311"/>
                <a:gd name="T14" fmla="*/ 54 w 88"/>
                <a:gd name="T15" fmla="*/ 6 h 311"/>
                <a:gd name="T16" fmla="*/ 68 w 88"/>
                <a:gd name="T17" fmla="*/ 0 h 311"/>
                <a:gd name="T18" fmla="*/ 0 w 88"/>
                <a:gd name="T19" fmla="*/ 311 h 311"/>
                <a:gd name="T20" fmla="*/ 0 w 88"/>
                <a:gd name="T21" fmla="*/ 284 h 311"/>
                <a:gd name="T22" fmla="*/ 44 w 88"/>
                <a:gd name="T23" fmla="*/ 274 h 311"/>
                <a:gd name="T24" fmla="*/ 56 w 88"/>
                <a:gd name="T25" fmla="*/ 242 h 311"/>
                <a:gd name="T26" fmla="*/ 56 w 88"/>
                <a:gd name="T27" fmla="*/ 93 h 311"/>
                <a:gd name="T28" fmla="*/ 21 w 88"/>
                <a:gd name="T29" fmla="*/ 93 h 311"/>
                <a:gd name="T30" fmla="*/ 21 w 88"/>
                <a:gd name="T31" fmla="*/ 67 h 311"/>
                <a:gd name="T32" fmla="*/ 88 w 88"/>
                <a:gd name="T33" fmla="*/ 67 h 311"/>
                <a:gd name="T34" fmla="*/ 88 w 88"/>
                <a:gd name="T35" fmla="*/ 241 h 311"/>
                <a:gd name="T36" fmla="*/ 66 w 88"/>
                <a:gd name="T37" fmla="*/ 294 h 311"/>
                <a:gd name="T38" fmla="*/ 0 w 88"/>
                <a:gd name="T39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" h="311">
                  <a:moveTo>
                    <a:pt x="68" y="0"/>
                  </a:moveTo>
                  <a:cubicBezTo>
                    <a:pt x="73" y="0"/>
                    <a:pt x="78" y="2"/>
                    <a:pt x="81" y="6"/>
                  </a:cubicBezTo>
                  <a:cubicBezTo>
                    <a:pt x="85" y="10"/>
                    <a:pt x="87" y="14"/>
                    <a:pt x="87" y="19"/>
                  </a:cubicBezTo>
                  <a:cubicBezTo>
                    <a:pt x="87" y="25"/>
                    <a:pt x="85" y="29"/>
                    <a:pt x="81" y="33"/>
                  </a:cubicBezTo>
                  <a:cubicBezTo>
                    <a:pt x="78" y="37"/>
                    <a:pt x="73" y="39"/>
                    <a:pt x="68" y="39"/>
                  </a:cubicBezTo>
                  <a:cubicBezTo>
                    <a:pt x="62" y="39"/>
                    <a:pt x="58" y="37"/>
                    <a:pt x="54" y="33"/>
                  </a:cubicBezTo>
                  <a:cubicBezTo>
                    <a:pt x="50" y="29"/>
                    <a:pt x="49" y="25"/>
                    <a:pt x="49" y="19"/>
                  </a:cubicBezTo>
                  <a:cubicBezTo>
                    <a:pt x="49" y="14"/>
                    <a:pt x="50" y="9"/>
                    <a:pt x="54" y="6"/>
                  </a:cubicBezTo>
                  <a:cubicBezTo>
                    <a:pt x="58" y="2"/>
                    <a:pt x="62" y="0"/>
                    <a:pt x="68" y="0"/>
                  </a:cubicBezTo>
                  <a:close/>
                  <a:moveTo>
                    <a:pt x="0" y="311"/>
                  </a:moveTo>
                  <a:lnTo>
                    <a:pt x="0" y="284"/>
                  </a:lnTo>
                  <a:cubicBezTo>
                    <a:pt x="22" y="284"/>
                    <a:pt x="37" y="280"/>
                    <a:pt x="44" y="274"/>
                  </a:cubicBezTo>
                  <a:cubicBezTo>
                    <a:pt x="52" y="267"/>
                    <a:pt x="56" y="257"/>
                    <a:pt x="56" y="242"/>
                  </a:cubicBezTo>
                  <a:lnTo>
                    <a:pt x="56" y="93"/>
                  </a:lnTo>
                  <a:lnTo>
                    <a:pt x="21" y="93"/>
                  </a:lnTo>
                  <a:lnTo>
                    <a:pt x="21" y="67"/>
                  </a:lnTo>
                  <a:lnTo>
                    <a:pt x="88" y="67"/>
                  </a:lnTo>
                  <a:lnTo>
                    <a:pt x="88" y="241"/>
                  </a:lnTo>
                  <a:cubicBezTo>
                    <a:pt x="88" y="265"/>
                    <a:pt x="80" y="283"/>
                    <a:pt x="66" y="294"/>
                  </a:cubicBezTo>
                  <a:cubicBezTo>
                    <a:pt x="52" y="306"/>
                    <a:pt x="30" y="311"/>
                    <a:pt x="0" y="3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4" name="Freeform 135"/>
            <p:cNvSpPr>
              <a:spLocks noEditPoints="1"/>
            </p:cNvSpPr>
            <p:nvPr/>
          </p:nvSpPr>
          <p:spPr bwMode="auto">
            <a:xfrm>
              <a:off x="5986" y="3307"/>
              <a:ext cx="35" cy="43"/>
            </a:xfrm>
            <a:custGeom>
              <a:avLst/>
              <a:gdLst>
                <a:gd name="T0" fmla="*/ 109 w 151"/>
                <a:gd name="T1" fmla="*/ 159 h 183"/>
                <a:gd name="T2" fmla="*/ 51 w 151"/>
                <a:gd name="T3" fmla="*/ 183 h 183"/>
                <a:gd name="T4" fmla="*/ 15 w 151"/>
                <a:gd name="T5" fmla="*/ 168 h 183"/>
                <a:gd name="T6" fmla="*/ 0 w 151"/>
                <a:gd name="T7" fmla="*/ 130 h 183"/>
                <a:gd name="T8" fmla="*/ 24 w 151"/>
                <a:gd name="T9" fmla="*/ 85 h 183"/>
                <a:gd name="T10" fmla="*/ 83 w 151"/>
                <a:gd name="T11" fmla="*/ 67 h 183"/>
                <a:gd name="T12" fmla="*/ 106 w 151"/>
                <a:gd name="T13" fmla="*/ 71 h 183"/>
                <a:gd name="T14" fmla="*/ 68 w 151"/>
                <a:gd name="T15" fmla="*/ 28 h 183"/>
                <a:gd name="T16" fmla="*/ 23 w 151"/>
                <a:gd name="T17" fmla="*/ 44 h 183"/>
                <a:gd name="T18" fmla="*/ 9 w 151"/>
                <a:gd name="T19" fmla="*/ 18 h 183"/>
                <a:gd name="T20" fmla="*/ 34 w 151"/>
                <a:gd name="T21" fmla="*/ 6 h 183"/>
                <a:gd name="T22" fmla="*/ 64 w 151"/>
                <a:gd name="T23" fmla="*/ 0 h 183"/>
                <a:gd name="T24" fmla="*/ 119 w 151"/>
                <a:gd name="T25" fmla="*/ 18 h 183"/>
                <a:gd name="T26" fmla="*/ 137 w 151"/>
                <a:gd name="T27" fmla="*/ 73 h 183"/>
                <a:gd name="T28" fmla="*/ 137 w 151"/>
                <a:gd name="T29" fmla="*/ 136 h 183"/>
                <a:gd name="T30" fmla="*/ 151 w 151"/>
                <a:gd name="T31" fmla="*/ 167 h 183"/>
                <a:gd name="T32" fmla="*/ 151 w 151"/>
                <a:gd name="T33" fmla="*/ 183 h 183"/>
                <a:gd name="T34" fmla="*/ 122 w 151"/>
                <a:gd name="T35" fmla="*/ 177 h 183"/>
                <a:gd name="T36" fmla="*/ 109 w 151"/>
                <a:gd name="T37" fmla="*/ 159 h 183"/>
                <a:gd name="T38" fmla="*/ 106 w 151"/>
                <a:gd name="T39" fmla="*/ 93 h 183"/>
                <a:gd name="T40" fmla="*/ 85 w 151"/>
                <a:gd name="T41" fmla="*/ 90 h 183"/>
                <a:gd name="T42" fmla="*/ 46 w 151"/>
                <a:gd name="T43" fmla="*/ 102 h 183"/>
                <a:gd name="T44" fmla="*/ 31 w 151"/>
                <a:gd name="T45" fmla="*/ 131 h 183"/>
                <a:gd name="T46" fmla="*/ 64 w 151"/>
                <a:gd name="T47" fmla="*/ 158 h 183"/>
                <a:gd name="T48" fmla="*/ 106 w 151"/>
                <a:gd name="T49" fmla="*/ 136 h 183"/>
                <a:gd name="T50" fmla="*/ 106 w 151"/>
                <a:gd name="T51" fmla="*/ 9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1" h="183">
                  <a:moveTo>
                    <a:pt x="109" y="159"/>
                  </a:moveTo>
                  <a:cubicBezTo>
                    <a:pt x="96" y="175"/>
                    <a:pt x="77" y="183"/>
                    <a:pt x="51" y="183"/>
                  </a:cubicBezTo>
                  <a:cubicBezTo>
                    <a:pt x="37" y="183"/>
                    <a:pt x="25" y="178"/>
                    <a:pt x="15" y="168"/>
                  </a:cubicBezTo>
                  <a:cubicBezTo>
                    <a:pt x="5" y="158"/>
                    <a:pt x="0" y="145"/>
                    <a:pt x="0" y="130"/>
                  </a:cubicBezTo>
                  <a:cubicBezTo>
                    <a:pt x="0" y="113"/>
                    <a:pt x="8" y="98"/>
                    <a:pt x="24" y="85"/>
                  </a:cubicBezTo>
                  <a:cubicBezTo>
                    <a:pt x="39" y="73"/>
                    <a:pt x="59" y="67"/>
                    <a:pt x="83" y="67"/>
                  </a:cubicBezTo>
                  <a:cubicBezTo>
                    <a:pt x="90" y="67"/>
                    <a:pt x="97" y="68"/>
                    <a:pt x="106" y="71"/>
                  </a:cubicBezTo>
                  <a:cubicBezTo>
                    <a:pt x="106" y="43"/>
                    <a:pt x="93" y="28"/>
                    <a:pt x="68" y="28"/>
                  </a:cubicBezTo>
                  <a:cubicBezTo>
                    <a:pt x="48" y="28"/>
                    <a:pt x="33" y="34"/>
                    <a:pt x="23" y="44"/>
                  </a:cubicBezTo>
                  <a:lnTo>
                    <a:pt x="9" y="18"/>
                  </a:lnTo>
                  <a:cubicBezTo>
                    <a:pt x="15" y="13"/>
                    <a:pt x="23" y="9"/>
                    <a:pt x="34" y="6"/>
                  </a:cubicBezTo>
                  <a:cubicBezTo>
                    <a:pt x="44" y="2"/>
                    <a:pt x="54" y="0"/>
                    <a:pt x="64" y="0"/>
                  </a:cubicBezTo>
                  <a:cubicBezTo>
                    <a:pt x="89" y="0"/>
                    <a:pt x="108" y="6"/>
                    <a:pt x="119" y="18"/>
                  </a:cubicBezTo>
                  <a:cubicBezTo>
                    <a:pt x="131" y="29"/>
                    <a:pt x="137" y="48"/>
                    <a:pt x="137" y="73"/>
                  </a:cubicBezTo>
                  <a:lnTo>
                    <a:pt x="137" y="136"/>
                  </a:lnTo>
                  <a:cubicBezTo>
                    <a:pt x="137" y="152"/>
                    <a:pt x="141" y="162"/>
                    <a:pt x="151" y="167"/>
                  </a:cubicBezTo>
                  <a:lnTo>
                    <a:pt x="151" y="183"/>
                  </a:lnTo>
                  <a:cubicBezTo>
                    <a:pt x="138" y="183"/>
                    <a:pt x="128" y="181"/>
                    <a:pt x="122" y="177"/>
                  </a:cubicBezTo>
                  <a:cubicBezTo>
                    <a:pt x="116" y="174"/>
                    <a:pt x="111" y="168"/>
                    <a:pt x="109" y="159"/>
                  </a:cubicBezTo>
                  <a:close/>
                  <a:moveTo>
                    <a:pt x="106" y="93"/>
                  </a:moveTo>
                  <a:cubicBezTo>
                    <a:pt x="96" y="91"/>
                    <a:pt x="89" y="90"/>
                    <a:pt x="85" y="90"/>
                  </a:cubicBezTo>
                  <a:cubicBezTo>
                    <a:pt x="69" y="90"/>
                    <a:pt x="56" y="94"/>
                    <a:pt x="46" y="102"/>
                  </a:cubicBezTo>
                  <a:cubicBezTo>
                    <a:pt x="36" y="110"/>
                    <a:pt x="31" y="120"/>
                    <a:pt x="31" y="131"/>
                  </a:cubicBezTo>
                  <a:cubicBezTo>
                    <a:pt x="31" y="149"/>
                    <a:pt x="42" y="158"/>
                    <a:pt x="64" y="158"/>
                  </a:cubicBezTo>
                  <a:cubicBezTo>
                    <a:pt x="79" y="158"/>
                    <a:pt x="93" y="151"/>
                    <a:pt x="106" y="136"/>
                  </a:cubicBezTo>
                  <a:lnTo>
                    <a:pt x="106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5" name="Freeform 136"/>
            <p:cNvSpPr>
              <a:spLocks/>
            </p:cNvSpPr>
            <p:nvPr/>
          </p:nvSpPr>
          <p:spPr bwMode="auto">
            <a:xfrm>
              <a:off x="6047" y="3308"/>
              <a:ext cx="37" cy="42"/>
            </a:xfrm>
            <a:custGeom>
              <a:avLst/>
              <a:gdLst>
                <a:gd name="T0" fmla="*/ 84 w 161"/>
                <a:gd name="T1" fmla="*/ 180 h 180"/>
                <a:gd name="T2" fmla="*/ 75 w 161"/>
                <a:gd name="T3" fmla="*/ 180 h 180"/>
                <a:gd name="T4" fmla="*/ 0 w 161"/>
                <a:gd name="T5" fmla="*/ 0 h 180"/>
                <a:gd name="T6" fmla="*/ 34 w 161"/>
                <a:gd name="T7" fmla="*/ 0 h 180"/>
                <a:gd name="T8" fmla="*/ 81 w 161"/>
                <a:gd name="T9" fmla="*/ 123 h 180"/>
                <a:gd name="T10" fmla="*/ 128 w 161"/>
                <a:gd name="T11" fmla="*/ 0 h 180"/>
                <a:gd name="T12" fmla="*/ 161 w 161"/>
                <a:gd name="T13" fmla="*/ 0 h 180"/>
                <a:gd name="T14" fmla="*/ 84 w 161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80">
                  <a:moveTo>
                    <a:pt x="84" y="180"/>
                  </a:moveTo>
                  <a:lnTo>
                    <a:pt x="75" y="180"/>
                  </a:lnTo>
                  <a:lnTo>
                    <a:pt x="0" y="0"/>
                  </a:lnTo>
                  <a:lnTo>
                    <a:pt x="34" y="0"/>
                  </a:lnTo>
                  <a:lnTo>
                    <a:pt x="81" y="123"/>
                  </a:lnTo>
                  <a:lnTo>
                    <a:pt x="128" y="0"/>
                  </a:lnTo>
                  <a:lnTo>
                    <a:pt x="161" y="0"/>
                  </a:lnTo>
                  <a:lnTo>
                    <a:pt x="84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6" name="Freeform 137"/>
            <p:cNvSpPr>
              <a:spLocks/>
            </p:cNvSpPr>
            <p:nvPr/>
          </p:nvSpPr>
          <p:spPr bwMode="auto">
            <a:xfrm>
              <a:off x="6085" y="3308"/>
              <a:ext cx="34" cy="41"/>
            </a:xfrm>
            <a:custGeom>
              <a:avLst/>
              <a:gdLst>
                <a:gd name="T0" fmla="*/ 49 w 147"/>
                <a:gd name="T1" fmla="*/ 148 h 176"/>
                <a:gd name="T2" fmla="*/ 147 w 147"/>
                <a:gd name="T3" fmla="*/ 148 h 176"/>
                <a:gd name="T4" fmla="*/ 147 w 147"/>
                <a:gd name="T5" fmla="*/ 176 h 176"/>
                <a:gd name="T6" fmla="*/ 0 w 147"/>
                <a:gd name="T7" fmla="*/ 176 h 176"/>
                <a:gd name="T8" fmla="*/ 0 w 147"/>
                <a:gd name="T9" fmla="*/ 167 h 176"/>
                <a:gd name="T10" fmla="*/ 100 w 147"/>
                <a:gd name="T11" fmla="*/ 28 h 176"/>
                <a:gd name="T12" fmla="*/ 2 w 147"/>
                <a:gd name="T13" fmla="*/ 28 h 176"/>
                <a:gd name="T14" fmla="*/ 2 w 147"/>
                <a:gd name="T15" fmla="*/ 0 h 176"/>
                <a:gd name="T16" fmla="*/ 146 w 147"/>
                <a:gd name="T17" fmla="*/ 0 h 176"/>
                <a:gd name="T18" fmla="*/ 146 w 147"/>
                <a:gd name="T19" fmla="*/ 9 h 176"/>
                <a:gd name="T20" fmla="*/ 49 w 147"/>
                <a:gd name="T21" fmla="*/ 1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76">
                  <a:moveTo>
                    <a:pt x="49" y="148"/>
                  </a:moveTo>
                  <a:lnTo>
                    <a:pt x="147" y="148"/>
                  </a:lnTo>
                  <a:lnTo>
                    <a:pt x="147" y="176"/>
                  </a:lnTo>
                  <a:lnTo>
                    <a:pt x="0" y="176"/>
                  </a:lnTo>
                  <a:lnTo>
                    <a:pt x="0" y="167"/>
                  </a:lnTo>
                  <a:lnTo>
                    <a:pt x="100" y="28"/>
                  </a:lnTo>
                  <a:lnTo>
                    <a:pt x="2" y="28"/>
                  </a:lnTo>
                  <a:lnTo>
                    <a:pt x="2" y="0"/>
                  </a:lnTo>
                  <a:lnTo>
                    <a:pt x="146" y="0"/>
                  </a:lnTo>
                  <a:lnTo>
                    <a:pt x="146" y="9"/>
                  </a:lnTo>
                  <a:lnTo>
                    <a:pt x="49" y="1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7" name="Freeform 138"/>
            <p:cNvSpPr>
              <a:spLocks noEditPoints="1"/>
            </p:cNvSpPr>
            <p:nvPr/>
          </p:nvSpPr>
          <p:spPr bwMode="auto">
            <a:xfrm>
              <a:off x="6123" y="3291"/>
              <a:ext cx="34" cy="59"/>
            </a:xfrm>
            <a:custGeom>
              <a:avLst/>
              <a:gdLst>
                <a:gd name="T0" fmla="*/ 121 w 152"/>
                <a:gd name="T1" fmla="*/ 247 h 251"/>
                <a:gd name="T2" fmla="*/ 121 w 152"/>
                <a:gd name="T3" fmla="*/ 234 h 251"/>
                <a:gd name="T4" fmla="*/ 74 w 152"/>
                <a:gd name="T5" fmla="*/ 251 h 251"/>
                <a:gd name="T6" fmla="*/ 20 w 152"/>
                <a:gd name="T7" fmla="*/ 227 h 251"/>
                <a:gd name="T8" fmla="*/ 0 w 152"/>
                <a:gd name="T9" fmla="*/ 164 h 251"/>
                <a:gd name="T10" fmla="*/ 23 w 152"/>
                <a:gd name="T11" fmla="*/ 96 h 251"/>
                <a:gd name="T12" fmla="*/ 80 w 152"/>
                <a:gd name="T13" fmla="*/ 68 h 251"/>
                <a:gd name="T14" fmla="*/ 121 w 152"/>
                <a:gd name="T15" fmla="*/ 81 h 251"/>
                <a:gd name="T16" fmla="*/ 121 w 152"/>
                <a:gd name="T17" fmla="*/ 0 h 251"/>
                <a:gd name="T18" fmla="*/ 152 w 152"/>
                <a:gd name="T19" fmla="*/ 0 h 251"/>
                <a:gd name="T20" fmla="*/ 152 w 152"/>
                <a:gd name="T21" fmla="*/ 247 h 251"/>
                <a:gd name="T22" fmla="*/ 121 w 152"/>
                <a:gd name="T23" fmla="*/ 247 h 251"/>
                <a:gd name="T24" fmla="*/ 121 w 152"/>
                <a:gd name="T25" fmla="*/ 112 h 251"/>
                <a:gd name="T26" fmla="*/ 89 w 152"/>
                <a:gd name="T27" fmla="*/ 95 h 251"/>
                <a:gd name="T28" fmla="*/ 48 w 152"/>
                <a:gd name="T29" fmla="*/ 113 h 251"/>
                <a:gd name="T30" fmla="*/ 33 w 152"/>
                <a:gd name="T31" fmla="*/ 161 h 251"/>
                <a:gd name="T32" fmla="*/ 90 w 152"/>
                <a:gd name="T33" fmla="*/ 225 h 251"/>
                <a:gd name="T34" fmla="*/ 108 w 152"/>
                <a:gd name="T35" fmla="*/ 220 h 251"/>
                <a:gd name="T36" fmla="*/ 121 w 152"/>
                <a:gd name="T37" fmla="*/ 210 h 251"/>
                <a:gd name="T38" fmla="*/ 121 w 152"/>
                <a:gd name="T39" fmla="*/ 11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2" h="251">
                  <a:moveTo>
                    <a:pt x="121" y="247"/>
                  </a:moveTo>
                  <a:lnTo>
                    <a:pt x="121" y="234"/>
                  </a:lnTo>
                  <a:cubicBezTo>
                    <a:pt x="110" y="245"/>
                    <a:pt x="95" y="251"/>
                    <a:pt x="74" y="251"/>
                  </a:cubicBezTo>
                  <a:cubicBezTo>
                    <a:pt x="52" y="251"/>
                    <a:pt x="34" y="243"/>
                    <a:pt x="20" y="227"/>
                  </a:cubicBezTo>
                  <a:cubicBezTo>
                    <a:pt x="7" y="211"/>
                    <a:pt x="0" y="190"/>
                    <a:pt x="0" y="164"/>
                  </a:cubicBezTo>
                  <a:cubicBezTo>
                    <a:pt x="0" y="138"/>
                    <a:pt x="8" y="115"/>
                    <a:pt x="23" y="96"/>
                  </a:cubicBezTo>
                  <a:cubicBezTo>
                    <a:pt x="39" y="78"/>
                    <a:pt x="58" y="68"/>
                    <a:pt x="80" y="68"/>
                  </a:cubicBezTo>
                  <a:cubicBezTo>
                    <a:pt x="98" y="68"/>
                    <a:pt x="112" y="73"/>
                    <a:pt x="121" y="81"/>
                  </a:cubicBezTo>
                  <a:lnTo>
                    <a:pt x="121" y="0"/>
                  </a:lnTo>
                  <a:lnTo>
                    <a:pt x="152" y="0"/>
                  </a:lnTo>
                  <a:lnTo>
                    <a:pt x="152" y="247"/>
                  </a:lnTo>
                  <a:lnTo>
                    <a:pt x="121" y="247"/>
                  </a:lnTo>
                  <a:close/>
                  <a:moveTo>
                    <a:pt x="121" y="112"/>
                  </a:moveTo>
                  <a:cubicBezTo>
                    <a:pt x="113" y="101"/>
                    <a:pt x="102" y="95"/>
                    <a:pt x="89" y="95"/>
                  </a:cubicBezTo>
                  <a:cubicBezTo>
                    <a:pt x="72" y="95"/>
                    <a:pt x="58" y="101"/>
                    <a:pt x="48" y="113"/>
                  </a:cubicBezTo>
                  <a:cubicBezTo>
                    <a:pt x="38" y="126"/>
                    <a:pt x="33" y="142"/>
                    <a:pt x="33" y="161"/>
                  </a:cubicBezTo>
                  <a:cubicBezTo>
                    <a:pt x="33" y="203"/>
                    <a:pt x="52" y="225"/>
                    <a:pt x="90" y="225"/>
                  </a:cubicBezTo>
                  <a:cubicBezTo>
                    <a:pt x="95" y="225"/>
                    <a:pt x="101" y="223"/>
                    <a:pt x="108" y="220"/>
                  </a:cubicBezTo>
                  <a:cubicBezTo>
                    <a:pt x="115" y="217"/>
                    <a:pt x="119" y="213"/>
                    <a:pt x="121" y="210"/>
                  </a:cubicBezTo>
                  <a:lnTo>
                    <a:pt x="121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8" name="Freeform 139"/>
            <p:cNvSpPr>
              <a:spLocks noEditPoints="1"/>
            </p:cNvSpPr>
            <p:nvPr/>
          </p:nvSpPr>
          <p:spPr bwMode="auto">
            <a:xfrm>
              <a:off x="6164" y="3287"/>
              <a:ext cx="38" cy="63"/>
            </a:xfrm>
            <a:custGeom>
              <a:avLst/>
              <a:gdLst>
                <a:gd name="T0" fmla="*/ 160 w 163"/>
                <a:gd name="T1" fmla="*/ 182 h 270"/>
                <a:gd name="T2" fmla="*/ 33 w 163"/>
                <a:gd name="T3" fmla="*/ 182 h 270"/>
                <a:gd name="T4" fmla="*/ 50 w 163"/>
                <a:gd name="T5" fmla="*/ 229 h 270"/>
                <a:gd name="T6" fmla="*/ 89 w 163"/>
                <a:gd name="T7" fmla="*/ 244 h 270"/>
                <a:gd name="T8" fmla="*/ 133 w 163"/>
                <a:gd name="T9" fmla="*/ 228 h 270"/>
                <a:gd name="T10" fmla="*/ 147 w 163"/>
                <a:gd name="T11" fmla="*/ 250 h 270"/>
                <a:gd name="T12" fmla="*/ 124 w 163"/>
                <a:gd name="T13" fmla="*/ 263 h 270"/>
                <a:gd name="T14" fmla="*/ 83 w 163"/>
                <a:gd name="T15" fmla="*/ 270 h 270"/>
                <a:gd name="T16" fmla="*/ 26 w 163"/>
                <a:gd name="T17" fmla="*/ 247 h 270"/>
                <a:gd name="T18" fmla="*/ 0 w 163"/>
                <a:gd name="T19" fmla="*/ 181 h 270"/>
                <a:gd name="T20" fmla="*/ 27 w 163"/>
                <a:gd name="T21" fmla="*/ 111 h 270"/>
                <a:gd name="T22" fmla="*/ 83 w 163"/>
                <a:gd name="T23" fmla="*/ 87 h 270"/>
                <a:gd name="T24" fmla="*/ 142 w 163"/>
                <a:gd name="T25" fmla="*/ 109 h 270"/>
                <a:gd name="T26" fmla="*/ 163 w 163"/>
                <a:gd name="T27" fmla="*/ 163 h 270"/>
                <a:gd name="T28" fmla="*/ 160 w 163"/>
                <a:gd name="T29" fmla="*/ 182 h 270"/>
                <a:gd name="T30" fmla="*/ 84 w 163"/>
                <a:gd name="T31" fmla="*/ 114 h 270"/>
                <a:gd name="T32" fmla="*/ 49 w 163"/>
                <a:gd name="T33" fmla="*/ 127 h 270"/>
                <a:gd name="T34" fmla="*/ 34 w 163"/>
                <a:gd name="T35" fmla="*/ 159 h 270"/>
                <a:gd name="T36" fmla="*/ 132 w 163"/>
                <a:gd name="T37" fmla="*/ 159 h 270"/>
                <a:gd name="T38" fmla="*/ 120 w 163"/>
                <a:gd name="T39" fmla="*/ 127 h 270"/>
                <a:gd name="T40" fmla="*/ 84 w 163"/>
                <a:gd name="T41" fmla="*/ 114 h 270"/>
                <a:gd name="T42" fmla="*/ 139 w 163"/>
                <a:gd name="T43" fmla="*/ 1 h 270"/>
                <a:gd name="T44" fmla="*/ 89 w 163"/>
                <a:gd name="T45" fmla="*/ 56 h 270"/>
                <a:gd name="T46" fmla="*/ 71 w 163"/>
                <a:gd name="T47" fmla="*/ 56 h 270"/>
                <a:gd name="T48" fmla="*/ 23 w 163"/>
                <a:gd name="T49" fmla="*/ 0 h 270"/>
                <a:gd name="T50" fmla="*/ 51 w 163"/>
                <a:gd name="T51" fmla="*/ 0 h 270"/>
                <a:gd name="T52" fmla="*/ 80 w 163"/>
                <a:gd name="T53" fmla="*/ 32 h 270"/>
                <a:gd name="T54" fmla="*/ 107 w 163"/>
                <a:gd name="T55" fmla="*/ 1 h 270"/>
                <a:gd name="T56" fmla="*/ 139 w 163"/>
                <a:gd name="T57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3" h="270">
                  <a:moveTo>
                    <a:pt x="160" y="182"/>
                  </a:moveTo>
                  <a:lnTo>
                    <a:pt x="33" y="182"/>
                  </a:lnTo>
                  <a:cubicBezTo>
                    <a:pt x="33" y="202"/>
                    <a:pt x="39" y="218"/>
                    <a:pt x="50" y="229"/>
                  </a:cubicBezTo>
                  <a:cubicBezTo>
                    <a:pt x="60" y="239"/>
                    <a:pt x="73" y="244"/>
                    <a:pt x="89" y="244"/>
                  </a:cubicBezTo>
                  <a:cubicBezTo>
                    <a:pt x="107" y="244"/>
                    <a:pt x="121" y="238"/>
                    <a:pt x="133" y="228"/>
                  </a:cubicBezTo>
                  <a:lnTo>
                    <a:pt x="147" y="250"/>
                  </a:lnTo>
                  <a:cubicBezTo>
                    <a:pt x="142" y="255"/>
                    <a:pt x="134" y="259"/>
                    <a:pt x="124" y="263"/>
                  </a:cubicBezTo>
                  <a:cubicBezTo>
                    <a:pt x="112" y="268"/>
                    <a:pt x="98" y="270"/>
                    <a:pt x="83" y="270"/>
                  </a:cubicBezTo>
                  <a:cubicBezTo>
                    <a:pt x="60" y="270"/>
                    <a:pt x="42" y="262"/>
                    <a:pt x="26" y="247"/>
                  </a:cubicBezTo>
                  <a:cubicBezTo>
                    <a:pt x="9" y="231"/>
                    <a:pt x="0" y="209"/>
                    <a:pt x="0" y="181"/>
                  </a:cubicBezTo>
                  <a:cubicBezTo>
                    <a:pt x="0" y="152"/>
                    <a:pt x="9" y="128"/>
                    <a:pt x="27" y="111"/>
                  </a:cubicBezTo>
                  <a:cubicBezTo>
                    <a:pt x="43" y="95"/>
                    <a:pt x="61" y="87"/>
                    <a:pt x="83" y="87"/>
                  </a:cubicBezTo>
                  <a:cubicBezTo>
                    <a:pt x="108" y="87"/>
                    <a:pt x="128" y="94"/>
                    <a:pt x="142" y="109"/>
                  </a:cubicBezTo>
                  <a:cubicBezTo>
                    <a:pt x="156" y="122"/>
                    <a:pt x="163" y="140"/>
                    <a:pt x="163" y="163"/>
                  </a:cubicBezTo>
                  <a:cubicBezTo>
                    <a:pt x="163" y="170"/>
                    <a:pt x="162" y="176"/>
                    <a:pt x="160" y="182"/>
                  </a:cubicBezTo>
                  <a:close/>
                  <a:moveTo>
                    <a:pt x="84" y="114"/>
                  </a:moveTo>
                  <a:cubicBezTo>
                    <a:pt x="71" y="114"/>
                    <a:pt x="59" y="118"/>
                    <a:pt x="49" y="127"/>
                  </a:cubicBezTo>
                  <a:cubicBezTo>
                    <a:pt x="40" y="136"/>
                    <a:pt x="35" y="146"/>
                    <a:pt x="34" y="159"/>
                  </a:cubicBezTo>
                  <a:lnTo>
                    <a:pt x="132" y="159"/>
                  </a:lnTo>
                  <a:cubicBezTo>
                    <a:pt x="132" y="146"/>
                    <a:pt x="128" y="136"/>
                    <a:pt x="120" y="127"/>
                  </a:cubicBezTo>
                  <a:cubicBezTo>
                    <a:pt x="111" y="118"/>
                    <a:pt x="99" y="114"/>
                    <a:pt x="84" y="114"/>
                  </a:cubicBezTo>
                  <a:close/>
                  <a:moveTo>
                    <a:pt x="139" y="1"/>
                  </a:moveTo>
                  <a:lnTo>
                    <a:pt x="89" y="56"/>
                  </a:lnTo>
                  <a:lnTo>
                    <a:pt x="71" y="56"/>
                  </a:lnTo>
                  <a:lnTo>
                    <a:pt x="23" y="0"/>
                  </a:lnTo>
                  <a:lnTo>
                    <a:pt x="51" y="0"/>
                  </a:lnTo>
                  <a:lnTo>
                    <a:pt x="80" y="32"/>
                  </a:lnTo>
                  <a:lnTo>
                    <a:pt x="107" y="1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49" name="Freeform 140"/>
            <p:cNvSpPr>
              <a:spLocks/>
            </p:cNvSpPr>
            <p:nvPr/>
          </p:nvSpPr>
          <p:spPr bwMode="auto">
            <a:xfrm>
              <a:off x="6209" y="3291"/>
              <a:ext cx="14" cy="59"/>
            </a:xfrm>
            <a:custGeom>
              <a:avLst/>
              <a:gdLst>
                <a:gd name="T0" fmla="*/ 0 w 61"/>
                <a:gd name="T1" fmla="*/ 198 h 251"/>
                <a:gd name="T2" fmla="*/ 0 w 61"/>
                <a:gd name="T3" fmla="*/ 0 h 251"/>
                <a:gd name="T4" fmla="*/ 31 w 61"/>
                <a:gd name="T5" fmla="*/ 0 h 251"/>
                <a:gd name="T6" fmla="*/ 31 w 61"/>
                <a:gd name="T7" fmla="*/ 193 h 251"/>
                <a:gd name="T8" fmla="*/ 39 w 61"/>
                <a:gd name="T9" fmla="*/ 215 h 251"/>
                <a:gd name="T10" fmla="*/ 61 w 61"/>
                <a:gd name="T11" fmla="*/ 223 h 251"/>
                <a:gd name="T12" fmla="*/ 61 w 61"/>
                <a:gd name="T13" fmla="*/ 251 h 251"/>
                <a:gd name="T14" fmla="*/ 0 w 61"/>
                <a:gd name="T15" fmla="*/ 19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51">
                  <a:moveTo>
                    <a:pt x="0" y="198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93"/>
                  </a:lnTo>
                  <a:cubicBezTo>
                    <a:pt x="31" y="202"/>
                    <a:pt x="34" y="209"/>
                    <a:pt x="39" y="215"/>
                  </a:cubicBezTo>
                  <a:cubicBezTo>
                    <a:pt x="45" y="220"/>
                    <a:pt x="52" y="223"/>
                    <a:pt x="61" y="223"/>
                  </a:cubicBezTo>
                  <a:lnTo>
                    <a:pt x="61" y="251"/>
                  </a:lnTo>
                  <a:cubicBezTo>
                    <a:pt x="20" y="251"/>
                    <a:pt x="0" y="233"/>
                    <a:pt x="0" y="1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50" name="Freeform 141"/>
            <p:cNvSpPr>
              <a:spLocks noEditPoints="1"/>
            </p:cNvSpPr>
            <p:nvPr/>
          </p:nvSpPr>
          <p:spPr bwMode="auto">
            <a:xfrm>
              <a:off x="6229" y="3287"/>
              <a:ext cx="34" cy="63"/>
            </a:xfrm>
            <a:custGeom>
              <a:avLst/>
              <a:gdLst>
                <a:gd name="T0" fmla="*/ 108 w 150"/>
                <a:gd name="T1" fmla="*/ 245 h 269"/>
                <a:gd name="T2" fmla="*/ 51 w 150"/>
                <a:gd name="T3" fmla="*/ 269 h 269"/>
                <a:gd name="T4" fmla="*/ 15 w 150"/>
                <a:gd name="T5" fmla="*/ 254 h 269"/>
                <a:gd name="T6" fmla="*/ 0 w 150"/>
                <a:gd name="T7" fmla="*/ 216 h 269"/>
                <a:gd name="T8" fmla="*/ 23 w 150"/>
                <a:gd name="T9" fmla="*/ 171 h 269"/>
                <a:gd name="T10" fmla="*/ 83 w 150"/>
                <a:gd name="T11" fmla="*/ 153 h 269"/>
                <a:gd name="T12" fmla="*/ 105 w 150"/>
                <a:gd name="T13" fmla="*/ 157 h 269"/>
                <a:gd name="T14" fmla="*/ 67 w 150"/>
                <a:gd name="T15" fmla="*/ 114 h 269"/>
                <a:gd name="T16" fmla="*/ 22 w 150"/>
                <a:gd name="T17" fmla="*/ 130 h 269"/>
                <a:gd name="T18" fmla="*/ 9 w 150"/>
                <a:gd name="T19" fmla="*/ 104 h 269"/>
                <a:gd name="T20" fmla="*/ 33 w 150"/>
                <a:gd name="T21" fmla="*/ 92 h 269"/>
                <a:gd name="T22" fmla="*/ 63 w 150"/>
                <a:gd name="T23" fmla="*/ 86 h 269"/>
                <a:gd name="T24" fmla="*/ 119 w 150"/>
                <a:gd name="T25" fmla="*/ 104 h 269"/>
                <a:gd name="T26" fmla="*/ 136 w 150"/>
                <a:gd name="T27" fmla="*/ 159 h 269"/>
                <a:gd name="T28" fmla="*/ 136 w 150"/>
                <a:gd name="T29" fmla="*/ 222 h 269"/>
                <a:gd name="T30" fmla="*/ 150 w 150"/>
                <a:gd name="T31" fmla="*/ 253 h 269"/>
                <a:gd name="T32" fmla="*/ 150 w 150"/>
                <a:gd name="T33" fmla="*/ 269 h 269"/>
                <a:gd name="T34" fmla="*/ 122 w 150"/>
                <a:gd name="T35" fmla="*/ 263 h 269"/>
                <a:gd name="T36" fmla="*/ 108 w 150"/>
                <a:gd name="T37" fmla="*/ 245 h 269"/>
                <a:gd name="T38" fmla="*/ 105 w 150"/>
                <a:gd name="T39" fmla="*/ 179 h 269"/>
                <a:gd name="T40" fmla="*/ 84 w 150"/>
                <a:gd name="T41" fmla="*/ 176 h 269"/>
                <a:gd name="T42" fmla="*/ 46 w 150"/>
                <a:gd name="T43" fmla="*/ 188 h 269"/>
                <a:gd name="T44" fmla="*/ 31 w 150"/>
                <a:gd name="T45" fmla="*/ 217 h 269"/>
                <a:gd name="T46" fmla="*/ 63 w 150"/>
                <a:gd name="T47" fmla="*/ 244 h 269"/>
                <a:gd name="T48" fmla="*/ 105 w 150"/>
                <a:gd name="T49" fmla="*/ 222 h 269"/>
                <a:gd name="T50" fmla="*/ 105 w 150"/>
                <a:gd name="T51" fmla="*/ 179 h 269"/>
                <a:gd name="T52" fmla="*/ 112 w 150"/>
                <a:gd name="T53" fmla="*/ 0 h 269"/>
                <a:gd name="T54" fmla="*/ 75 w 150"/>
                <a:gd name="T55" fmla="*/ 55 h 269"/>
                <a:gd name="T56" fmla="*/ 52 w 150"/>
                <a:gd name="T57" fmla="*/ 55 h 269"/>
                <a:gd name="T58" fmla="*/ 80 w 150"/>
                <a:gd name="T59" fmla="*/ 0 h 269"/>
                <a:gd name="T60" fmla="*/ 112 w 150"/>
                <a:gd name="T6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269">
                  <a:moveTo>
                    <a:pt x="108" y="245"/>
                  </a:moveTo>
                  <a:cubicBezTo>
                    <a:pt x="96" y="261"/>
                    <a:pt x="76" y="269"/>
                    <a:pt x="51" y="269"/>
                  </a:cubicBezTo>
                  <a:cubicBezTo>
                    <a:pt x="37" y="269"/>
                    <a:pt x="25" y="264"/>
                    <a:pt x="15" y="254"/>
                  </a:cubicBezTo>
                  <a:cubicBezTo>
                    <a:pt x="5" y="244"/>
                    <a:pt x="0" y="231"/>
                    <a:pt x="0" y="216"/>
                  </a:cubicBezTo>
                  <a:cubicBezTo>
                    <a:pt x="0" y="199"/>
                    <a:pt x="7" y="184"/>
                    <a:pt x="23" y="171"/>
                  </a:cubicBezTo>
                  <a:cubicBezTo>
                    <a:pt x="39" y="159"/>
                    <a:pt x="59" y="153"/>
                    <a:pt x="83" y="153"/>
                  </a:cubicBezTo>
                  <a:cubicBezTo>
                    <a:pt x="89" y="153"/>
                    <a:pt x="97" y="154"/>
                    <a:pt x="105" y="157"/>
                  </a:cubicBezTo>
                  <a:cubicBezTo>
                    <a:pt x="105" y="129"/>
                    <a:pt x="92" y="114"/>
                    <a:pt x="67" y="114"/>
                  </a:cubicBezTo>
                  <a:cubicBezTo>
                    <a:pt x="47" y="114"/>
                    <a:pt x="32" y="120"/>
                    <a:pt x="22" y="130"/>
                  </a:cubicBezTo>
                  <a:lnTo>
                    <a:pt x="9" y="104"/>
                  </a:lnTo>
                  <a:cubicBezTo>
                    <a:pt x="15" y="99"/>
                    <a:pt x="23" y="95"/>
                    <a:pt x="33" y="92"/>
                  </a:cubicBezTo>
                  <a:cubicBezTo>
                    <a:pt x="44" y="88"/>
                    <a:pt x="54" y="86"/>
                    <a:pt x="63" y="86"/>
                  </a:cubicBezTo>
                  <a:cubicBezTo>
                    <a:pt x="89" y="86"/>
                    <a:pt x="107" y="92"/>
                    <a:pt x="119" y="104"/>
                  </a:cubicBezTo>
                  <a:cubicBezTo>
                    <a:pt x="131" y="115"/>
                    <a:pt x="136" y="134"/>
                    <a:pt x="136" y="159"/>
                  </a:cubicBezTo>
                  <a:lnTo>
                    <a:pt x="136" y="222"/>
                  </a:lnTo>
                  <a:cubicBezTo>
                    <a:pt x="136" y="238"/>
                    <a:pt x="141" y="248"/>
                    <a:pt x="150" y="253"/>
                  </a:cubicBezTo>
                  <a:lnTo>
                    <a:pt x="150" y="269"/>
                  </a:lnTo>
                  <a:cubicBezTo>
                    <a:pt x="137" y="269"/>
                    <a:pt x="128" y="267"/>
                    <a:pt x="122" y="263"/>
                  </a:cubicBezTo>
                  <a:cubicBezTo>
                    <a:pt x="115" y="260"/>
                    <a:pt x="111" y="254"/>
                    <a:pt x="108" y="245"/>
                  </a:cubicBezTo>
                  <a:close/>
                  <a:moveTo>
                    <a:pt x="105" y="179"/>
                  </a:moveTo>
                  <a:cubicBezTo>
                    <a:pt x="95" y="177"/>
                    <a:pt x="88" y="176"/>
                    <a:pt x="84" y="176"/>
                  </a:cubicBezTo>
                  <a:cubicBezTo>
                    <a:pt x="69" y="176"/>
                    <a:pt x="56" y="180"/>
                    <a:pt x="46" y="188"/>
                  </a:cubicBezTo>
                  <a:cubicBezTo>
                    <a:pt x="36" y="196"/>
                    <a:pt x="31" y="206"/>
                    <a:pt x="31" y="217"/>
                  </a:cubicBezTo>
                  <a:cubicBezTo>
                    <a:pt x="31" y="235"/>
                    <a:pt x="42" y="244"/>
                    <a:pt x="63" y="244"/>
                  </a:cubicBezTo>
                  <a:cubicBezTo>
                    <a:pt x="79" y="244"/>
                    <a:pt x="93" y="237"/>
                    <a:pt x="105" y="222"/>
                  </a:cubicBezTo>
                  <a:lnTo>
                    <a:pt x="105" y="179"/>
                  </a:lnTo>
                  <a:close/>
                  <a:moveTo>
                    <a:pt x="112" y="0"/>
                  </a:moveTo>
                  <a:lnTo>
                    <a:pt x="75" y="55"/>
                  </a:lnTo>
                  <a:lnTo>
                    <a:pt x="52" y="55"/>
                  </a:lnTo>
                  <a:lnTo>
                    <a:pt x="80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51" name="Freeform 142"/>
            <p:cNvSpPr>
              <a:spLocks/>
            </p:cNvSpPr>
            <p:nvPr/>
          </p:nvSpPr>
          <p:spPr bwMode="auto">
            <a:xfrm>
              <a:off x="6266" y="3308"/>
              <a:ext cx="37" cy="42"/>
            </a:xfrm>
            <a:custGeom>
              <a:avLst/>
              <a:gdLst>
                <a:gd name="T0" fmla="*/ 84 w 161"/>
                <a:gd name="T1" fmla="*/ 180 h 180"/>
                <a:gd name="T2" fmla="*/ 76 w 161"/>
                <a:gd name="T3" fmla="*/ 180 h 180"/>
                <a:gd name="T4" fmla="*/ 0 w 161"/>
                <a:gd name="T5" fmla="*/ 0 h 180"/>
                <a:gd name="T6" fmla="*/ 34 w 161"/>
                <a:gd name="T7" fmla="*/ 0 h 180"/>
                <a:gd name="T8" fmla="*/ 81 w 161"/>
                <a:gd name="T9" fmla="*/ 123 h 180"/>
                <a:gd name="T10" fmla="*/ 128 w 161"/>
                <a:gd name="T11" fmla="*/ 0 h 180"/>
                <a:gd name="T12" fmla="*/ 161 w 161"/>
                <a:gd name="T13" fmla="*/ 0 h 180"/>
                <a:gd name="T14" fmla="*/ 84 w 161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80">
                  <a:moveTo>
                    <a:pt x="84" y="180"/>
                  </a:moveTo>
                  <a:lnTo>
                    <a:pt x="76" y="180"/>
                  </a:lnTo>
                  <a:lnTo>
                    <a:pt x="0" y="0"/>
                  </a:lnTo>
                  <a:lnTo>
                    <a:pt x="34" y="0"/>
                  </a:lnTo>
                  <a:lnTo>
                    <a:pt x="81" y="123"/>
                  </a:lnTo>
                  <a:lnTo>
                    <a:pt x="128" y="0"/>
                  </a:lnTo>
                  <a:lnTo>
                    <a:pt x="161" y="0"/>
                  </a:lnTo>
                  <a:lnTo>
                    <a:pt x="84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52" name="Freeform 143"/>
            <p:cNvSpPr>
              <a:spLocks noEditPoints="1"/>
            </p:cNvSpPr>
            <p:nvPr/>
          </p:nvSpPr>
          <p:spPr bwMode="auto">
            <a:xfrm>
              <a:off x="6306" y="3287"/>
              <a:ext cx="35" cy="63"/>
            </a:xfrm>
            <a:custGeom>
              <a:avLst/>
              <a:gdLst>
                <a:gd name="T0" fmla="*/ 108 w 150"/>
                <a:gd name="T1" fmla="*/ 245 h 269"/>
                <a:gd name="T2" fmla="*/ 51 w 150"/>
                <a:gd name="T3" fmla="*/ 269 h 269"/>
                <a:gd name="T4" fmla="*/ 15 w 150"/>
                <a:gd name="T5" fmla="*/ 254 h 269"/>
                <a:gd name="T6" fmla="*/ 0 w 150"/>
                <a:gd name="T7" fmla="*/ 216 h 269"/>
                <a:gd name="T8" fmla="*/ 23 w 150"/>
                <a:gd name="T9" fmla="*/ 171 h 269"/>
                <a:gd name="T10" fmla="*/ 83 w 150"/>
                <a:gd name="T11" fmla="*/ 153 h 269"/>
                <a:gd name="T12" fmla="*/ 105 w 150"/>
                <a:gd name="T13" fmla="*/ 157 h 269"/>
                <a:gd name="T14" fmla="*/ 67 w 150"/>
                <a:gd name="T15" fmla="*/ 114 h 269"/>
                <a:gd name="T16" fmla="*/ 22 w 150"/>
                <a:gd name="T17" fmla="*/ 130 h 269"/>
                <a:gd name="T18" fmla="*/ 9 w 150"/>
                <a:gd name="T19" fmla="*/ 104 h 269"/>
                <a:gd name="T20" fmla="*/ 34 w 150"/>
                <a:gd name="T21" fmla="*/ 92 h 269"/>
                <a:gd name="T22" fmla="*/ 64 w 150"/>
                <a:gd name="T23" fmla="*/ 86 h 269"/>
                <a:gd name="T24" fmla="*/ 119 w 150"/>
                <a:gd name="T25" fmla="*/ 104 h 269"/>
                <a:gd name="T26" fmla="*/ 137 w 150"/>
                <a:gd name="T27" fmla="*/ 159 h 269"/>
                <a:gd name="T28" fmla="*/ 137 w 150"/>
                <a:gd name="T29" fmla="*/ 222 h 269"/>
                <a:gd name="T30" fmla="*/ 150 w 150"/>
                <a:gd name="T31" fmla="*/ 253 h 269"/>
                <a:gd name="T32" fmla="*/ 150 w 150"/>
                <a:gd name="T33" fmla="*/ 269 h 269"/>
                <a:gd name="T34" fmla="*/ 122 w 150"/>
                <a:gd name="T35" fmla="*/ 263 h 269"/>
                <a:gd name="T36" fmla="*/ 108 w 150"/>
                <a:gd name="T37" fmla="*/ 245 h 269"/>
                <a:gd name="T38" fmla="*/ 105 w 150"/>
                <a:gd name="T39" fmla="*/ 179 h 269"/>
                <a:gd name="T40" fmla="*/ 85 w 150"/>
                <a:gd name="T41" fmla="*/ 176 h 269"/>
                <a:gd name="T42" fmla="*/ 46 w 150"/>
                <a:gd name="T43" fmla="*/ 188 h 269"/>
                <a:gd name="T44" fmla="*/ 31 w 150"/>
                <a:gd name="T45" fmla="*/ 217 h 269"/>
                <a:gd name="T46" fmla="*/ 64 w 150"/>
                <a:gd name="T47" fmla="*/ 244 h 269"/>
                <a:gd name="T48" fmla="*/ 105 w 150"/>
                <a:gd name="T49" fmla="*/ 222 h 269"/>
                <a:gd name="T50" fmla="*/ 105 w 150"/>
                <a:gd name="T51" fmla="*/ 179 h 269"/>
                <a:gd name="T52" fmla="*/ 113 w 150"/>
                <a:gd name="T53" fmla="*/ 0 h 269"/>
                <a:gd name="T54" fmla="*/ 75 w 150"/>
                <a:gd name="T55" fmla="*/ 55 h 269"/>
                <a:gd name="T56" fmla="*/ 52 w 150"/>
                <a:gd name="T57" fmla="*/ 55 h 269"/>
                <a:gd name="T58" fmla="*/ 80 w 150"/>
                <a:gd name="T59" fmla="*/ 0 h 269"/>
                <a:gd name="T60" fmla="*/ 113 w 150"/>
                <a:gd name="T6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269">
                  <a:moveTo>
                    <a:pt x="108" y="245"/>
                  </a:moveTo>
                  <a:cubicBezTo>
                    <a:pt x="96" y="261"/>
                    <a:pt x="77" y="269"/>
                    <a:pt x="51" y="269"/>
                  </a:cubicBezTo>
                  <a:cubicBezTo>
                    <a:pt x="37" y="269"/>
                    <a:pt x="25" y="264"/>
                    <a:pt x="15" y="254"/>
                  </a:cubicBezTo>
                  <a:cubicBezTo>
                    <a:pt x="5" y="244"/>
                    <a:pt x="0" y="231"/>
                    <a:pt x="0" y="216"/>
                  </a:cubicBezTo>
                  <a:cubicBezTo>
                    <a:pt x="0" y="199"/>
                    <a:pt x="8" y="184"/>
                    <a:pt x="23" y="171"/>
                  </a:cubicBezTo>
                  <a:cubicBezTo>
                    <a:pt x="39" y="159"/>
                    <a:pt x="59" y="153"/>
                    <a:pt x="83" y="153"/>
                  </a:cubicBezTo>
                  <a:cubicBezTo>
                    <a:pt x="90" y="153"/>
                    <a:pt x="97" y="154"/>
                    <a:pt x="105" y="157"/>
                  </a:cubicBezTo>
                  <a:cubicBezTo>
                    <a:pt x="105" y="129"/>
                    <a:pt x="93" y="114"/>
                    <a:pt x="67" y="114"/>
                  </a:cubicBezTo>
                  <a:cubicBezTo>
                    <a:pt x="48" y="114"/>
                    <a:pt x="33" y="120"/>
                    <a:pt x="22" y="130"/>
                  </a:cubicBezTo>
                  <a:lnTo>
                    <a:pt x="9" y="104"/>
                  </a:lnTo>
                  <a:cubicBezTo>
                    <a:pt x="15" y="99"/>
                    <a:pt x="23" y="95"/>
                    <a:pt x="34" y="92"/>
                  </a:cubicBezTo>
                  <a:cubicBezTo>
                    <a:pt x="44" y="88"/>
                    <a:pt x="54" y="86"/>
                    <a:pt x="64" y="86"/>
                  </a:cubicBezTo>
                  <a:cubicBezTo>
                    <a:pt x="89" y="86"/>
                    <a:pt x="108" y="92"/>
                    <a:pt x="119" y="104"/>
                  </a:cubicBezTo>
                  <a:cubicBezTo>
                    <a:pt x="131" y="115"/>
                    <a:pt x="137" y="134"/>
                    <a:pt x="137" y="159"/>
                  </a:cubicBezTo>
                  <a:lnTo>
                    <a:pt x="137" y="222"/>
                  </a:lnTo>
                  <a:cubicBezTo>
                    <a:pt x="137" y="238"/>
                    <a:pt x="141" y="248"/>
                    <a:pt x="150" y="253"/>
                  </a:cubicBezTo>
                  <a:lnTo>
                    <a:pt x="150" y="269"/>
                  </a:lnTo>
                  <a:cubicBezTo>
                    <a:pt x="138" y="269"/>
                    <a:pt x="128" y="267"/>
                    <a:pt x="122" y="263"/>
                  </a:cubicBezTo>
                  <a:cubicBezTo>
                    <a:pt x="116" y="260"/>
                    <a:pt x="111" y="254"/>
                    <a:pt x="108" y="245"/>
                  </a:cubicBezTo>
                  <a:close/>
                  <a:moveTo>
                    <a:pt x="105" y="179"/>
                  </a:moveTo>
                  <a:cubicBezTo>
                    <a:pt x="96" y="177"/>
                    <a:pt x="89" y="176"/>
                    <a:pt x="85" y="176"/>
                  </a:cubicBezTo>
                  <a:cubicBezTo>
                    <a:pt x="69" y="176"/>
                    <a:pt x="56" y="180"/>
                    <a:pt x="46" y="188"/>
                  </a:cubicBezTo>
                  <a:cubicBezTo>
                    <a:pt x="36" y="196"/>
                    <a:pt x="31" y="206"/>
                    <a:pt x="31" y="217"/>
                  </a:cubicBezTo>
                  <a:cubicBezTo>
                    <a:pt x="31" y="235"/>
                    <a:pt x="42" y="244"/>
                    <a:pt x="64" y="244"/>
                  </a:cubicBezTo>
                  <a:cubicBezTo>
                    <a:pt x="79" y="244"/>
                    <a:pt x="93" y="237"/>
                    <a:pt x="105" y="222"/>
                  </a:cubicBezTo>
                  <a:lnTo>
                    <a:pt x="105" y="179"/>
                  </a:lnTo>
                  <a:close/>
                  <a:moveTo>
                    <a:pt x="113" y="0"/>
                  </a:moveTo>
                  <a:lnTo>
                    <a:pt x="75" y="55"/>
                  </a:lnTo>
                  <a:lnTo>
                    <a:pt x="52" y="55"/>
                  </a:lnTo>
                  <a:lnTo>
                    <a:pt x="80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53" name="Freeform 144"/>
            <p:cNvSpPr>
              <a:spLocks/>
            </p:cNvSpPr>
            <p:nvPr/>
          </p:nvSpPr>
          <p:spPr bwMode="auto">
            <a:xfrm>
              <a:off x="6348" y="3307"/>
              <a:ext cx="32" cy="42"/>
            </a:xfrm>
            <a:custGeom>
              <a:avLst/>
              <a:gdLst>
                <a:gd name="T0" fmla="*/ 108 w 139"/>
                <a:gd name="T1" fmla="*/ 180 h 180"/>
                <a:gd name="T2" fmla="*/ 108 w 139"/>
                <a:gd name="T3" fmla="*/ 77 h 180"/>
                <a:gd name="T4" fmla="*/ 100 w 139"/>
                <a:gd name="T5" fmla="*/ 38 h 180"/>
                <a:gd name="T6" fmla="*/ 71 w 139"/>
                <a:gd name="T7" fmla="*/ 27 h 180"/>
                <a:gd name="T8" fmla="*/ 49 w 139"/>
                <a:gd name="T9" fmla="*/ 33 h 180"/>
                <a:gd name="T10" fmla="*/ 31 w 139"/>
                <a:gd name="T11" fmla="*/ 49 h 180"/>
                <a:gd name="T12" fmla="*/ 31 w 139"/>
                <a:gd name="T13" fmla="*/ 180 h 180"/>
                <a:gd name="T14" fmla="*/ 0 w 139"/>
                <a:gd name="T15" fmla="*/ 180 h 180"/>
                <a:gd name="T16" fmla="*/ 0 w 139"/>
                <a:gd name="T17" fmla="*/ 4 h 180"/>
                <a:gd name="T18" fmla="*/ 21 w 139"/>
                <a:gd name="T19" fmla="*/ 4 h 180"/>
                <a:gd name="T20" fmla="*/ 31 w 139"/>
                <a:gd name="T21" fmla="*/ 26 h 180"/>
                <a:gd name="T22" fmla="*/ 81 w 139"/>
                <a:gd name="T23" fmla="*/ 0 h 180"/>
                <a:gd name="T24" fmla="*/ 139 w 139"/>
                <a:gd name="T25" fmla="*/ 71 h 180"/>
                <a:gd name="T26" fmla="*/ 139 w 139"/>
                <a:gd name="T27" fmla="*/ 180 h 180"/>
                <a:gd name="T28" fmla="*/ 108 w 139"/>
                <a:gd name="T2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180">
                  <a:moveTo>
                    <a:pt x="108" y="180"/>
                  </a:moveTo>
                  <a:lnTo>
                    <a:pt x="108" y="77"/>
                  </a:lnTo>
                  <a:cubicBezTo>
                    <a:pt x="108" y="59"/>
                    <a:pt x="105" y="45"/>
                    <a:pt x="100" y="38"/>
                  </a:cubicBezTo>
                  <a:cubicBezTo>
                    <a:pt x="94" y="30"/>
                    <a:pt x="84" y="27"/>
                    <a:pt x="71" y="27"/>
                  </a:cubicBezTo>
                  <a:cubicBezTo>
                    <a:pt x="64" y="27"/>
                    <a:pt x="57" y="29"/>
                    <a:pt x="49" y="33"/>
                  </a:cubicBezTo>
                  <a:cubicBezTo>
                    <a:pt x="41" y="37"/>
                    <a:pt x="35" y="43"/>
                    <a:pt x="31" y="49"/>
                  </a:cubicBezTo>
                  <a:lnTo>
                    <a:pt x="31" y="180"/>
                  </a:lnTo>
                  <a:lnTo>
                    <a:pt x="0" y="180"/>
                  </a:lnTo>
                  <a:lnTo>
                    <a:pt x="0" y="4"/>
                  </a:lnTo>
                  <a:lnTo>
                    <a:pt x="21" y="4"/>
                  </a:lnTo>
                  <a:lnTo>
                    <a:pt x="31" y="26"/>
                  </a:lnTo>
                  <a:cubicBezTo>
                    <a:pt x="41" y="9"/>
                    <a:pt x="58" y="0"/>
                    <a:pt x="81" y="0"/>
                  </a:cubicBezTo>
                  <a:cubicBezTo>
                    <a:pt x="120" y="0"/>
                    <a:pt x="139" y="24"/>
                    <a:pt x="139" y="71"/>
                  </a:cubicBezTo>
                  <a:lnTo>
                    <a:pt x="139" y="180"/>
                  </a:lnTo>
                  <a:lnTo>
                    <a:pt x="108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  <p:sp>
          <p:nvSpPr>
            <p:cNvPr id="154" name="Freeform 145"/>
            <p:cNvSpPr>
              <a:spLocks noEditPoints="1"/>
            </p:cNvSpPr>
            <p:nvPr/>
          </p:nvSpPr>
          <p:spPr bwMode="auto">
            <a:xfrm>
              <a:off x="6388" y="3287"/>
              <a:ext cx="17" cy="62"/>
            </a:xfrm>
            <a:custGeom>
              <a:avLst/>
              <a:gdLst>
                <a:gd name="T0" fmla="*/ 25 w 76"/>
                <a:gd name="T1" fmla="*/ 266 h 266"/>
                <a:gd name="T2" fmla="*/ 25 w 76"/>
                <a:gd name="T3" fmla="*/ 116 h 266"/>
                <a:gd name="T4" fmla="*/ 0 w 76"/>
                <a:gd name="T5" fmla="*/ 116 h 266"/>
                <a:gd name="T6" fmla="*/ 0 w 76"/>
                <a:gd name="T7" fmla="*/ 90 h 266"/>
                <a:gd name="T8" fmla="*/ 56 w 76"/>
                <a:gd name="T9" fmla="*/ 90 h 266"/>
                <a:gd name="T10" fmla="*/ 56 w 76"/>
                <a:gd name="T11" fmla="*/ 266 h 266"/>
                <a:gd name="T12" fmla="*/ 25 w 76"/>
                <a:gd name="T13" fmla="*/ 266 h 266"/>
                <a:gd name="T14" fmla="*/ 76 w 76"/>
                <a:gd name="T15" fmla="*/ 0 h 266"/>
                <a:gd name="T16" fmla="*/ 39 w 76"/>
                <a:gd name="T17" fmla="*/ 55 h 266"/>
                <a:gd name="T18" fmla="*/ 16 w 76"/>
                <a:gd name="T19" fmla="*/ 55 h 266"/>
                <a:gd name="T20" fmla="*/ 44 w 76"/>
                <a:gd name="T21" fmla="*/ 0 h 266"/>
                <a:gd name="T22" fmla="*/ 76 w 76"/>
                <a:gd name="T23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266">
                  <a:moveTo>
                    <a:pt x="25" y="266"/>
                  </a:moveTo>
                  <a:lnTo>
                    <a:pt x="25" y="116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56" y="90"/>
                  </a:lnTo>
                  <a:lnTo>
                    <a:pt x="56" y="266"/>
                  </a:lnTo>
                  <a:lnTo>
                    <a:pt x="25" y="266"/>
                  </a:lnTo>
                  <a:close/>
                  <a:moveTo>
                    <a:pt x="76" y="0"/>
                  </a:moveTo>
                  <a:lnTo>
                    <a:pt x="39" y="55"/>
                  </a:lnTo>
                  <a:lnTo>
                    <a:pt x="16" y="55"/>
                  </a:lnTo>
                  <a:lnTo>
                    <a:pt x="4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latin typeface="Arial" panose="020B0604020202020204" pitchFamily="34" charset="0"/>
              </a:endParaRPr>
            </a:p>
          </p:txBody>
        </p:sp>
      </p:grpSp>
      <p:sp>
        <p:nvSpPr>
          <p:cNvPr id="155" name="Obdélník 154"/>
          <p:cNvSpPr/>
          <p:nvPr/>
        </p:nvSpPr>
        <p:spPr>
          <a:xfrm>
            <a:off x="2468022" y="8011061"/>
            <a:ext cx="13593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latin typeface="Arial" panose="020B0604020202020204" pitchFamily="34" charset="0"/>
              </a:rPr>
              <a:t>Podpora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krajského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akčního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plánování</a:t>
            </a:r>
            <a:r>
              <a:rPr lang="en-US" sz="2600" dirty="0">
                <a:latin typeface="Arial" panose="020B0604020202020204" pitchFamily="34" charset="0"/>
              </a:rPr>
              <a:t> (P-KAP) </a:t>
            </a:r>
            <a:r>
              <a:rPr lang="en-US" sz="2600" dirty="0" err="1">
                <a:latin typeface="Arial" panose="020B0604020202020204" pitchFamily="34" charset="0"/>
              </a:rPr>
              <a:t>zajišťuje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metodickou</a:t>
            </a:r>
            <a:r>
              <a:rPr lang="en-US" sz="2600" dirty="0">
                <a:latin typeface="Arial" panose="020B0604020202020204" pitchFamily="34" charset="0"/>
              </a:rPr>
              <a:t> a </a:t>
            </a:r>
            <a:r>
              <a:rPr lang="en-US" sz="2600" dirty="0" err="1">
                <a:latin typeface="Arial" panose="020B0604020202020204" pitchFamily="34" charset="0"/>
              </a:rPr>
              <a:t>supervizní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podporu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při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využívání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akčního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plánování</a:t>
            </a:r>
            <a:r>
              <a:rPr lang="en-US" sz="2600" dirty="0">
                <a:latin typeface="Arial" panose="020B0604020202020204" pitchFamily="34" charset="0"/>
              </a:rPr>
              <a:t> na </a:t>
            </a:r>
            <a:r>
              <a:rPr lang="en-US" sz="2600" dirty="0" err="1">
                <a:latin typeface="Arial" panose="020B0604020202020204" pitchFamily="34" charset="0"/>
              </a:rPr>
              <a:t>úrovni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kraje</a:t>
            </a:r>
            <a:r>
              <a:rPr lang="en-US" sz="2600" dirty="0">
                <a:latin typeface="Arial" panose="020B0604020202020204" pitchFamily="34" charset="0"/>
              </a:rPr>
              <a:t> a </a:t>
            </a:r>
            <a:r>
              <a:rPr lang="en-US" sz="2600" dirty="0" err="1">
                <a:latin typeface="Arial" panose="020B0604020202020204" pitchFamily="34" charset="0"/>
              </a:rPr>
              <a:t>středních</a:t>
            </a:r>
            <a:r>
              <a:rPr lang="en-US" sz="2600" dirty="0">
                <a:latin typeface="Arial" panose="020B0604020202020204" pitchFamily="34" charset="0"/>
              </a:rPr>
              <a:t> a </a:t>
            </a:r>
            <a:r>
              <a:rPr lang="en-US" sz="2600" dirty="0" err="1">
                <a:latin typeface="Arial" panose="020B0604020202020204" pitchFamily="34" charset="0"/>
              </a:rPr>
              <a:t>vyšších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odborných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škol</a:t>
            </a:r>
            <a:r>
              <a:rPr lang="cs-CZ" sz="2600" dirty="0">
                <a:latin typeface="Arial" panose="020B0604020202020204" pitchFamily="34" charset="0"/>
              </a:rPr>
              <a:t>.</a:t>
            </a:r>
            <a:endParaRPr lang="en-US" sz="26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7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0" y="4162842"/>
            <a:ext cx="1188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>
                <a:solidFill>
                  <a:srgbClr val="2BC3E1"/>
                </a:solidFill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Aktuality P-KAP</a:t>
            </a:r>
            <a:endParaRPr lang="en-US" sz="6600" b="1" dirty="0">
              <a:solidFill>
                <a:srgbClr val="2BC3E1"/>
              </a:solidFill>
              <a:latin typeface="Arial" panose="020B0604020202020204" pitchFamily="34" charset="0"/>
              <a:ea typeface="Roboto Condensed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14800" y="3848100"/>
            <a:ext cx="685800" cy="685800"/>
            <a:chOff x="6324600" y="4114799"/>
            <a:chExt cx="685800" cy="6858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rgbClr val="2BC3E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rgbClr val="2BC3E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0800000">
            <a:off x="13335000" y="5829300"/>
            <a:ext cx="685800" cy="68580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rgbClr val="2BC3E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rgbClr val="2BC3E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8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143000" y="2247900"/>
            <a:ext cx="15621000" cy="636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Ukončení šetření 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30. 11. 2018.</a:t>
            </a:r>
            <a:endParaRPr lang="cs-CZ" sz="32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>
              <a:spcBef>
                <a:spcPts val="400"/>
              </a:spcBef>
            </a:pPr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dotazník navazuje na dotazníkové šetření, které bylo realizováno na přelomu let 2015 a 2016</a:t>
            </a:r>
          </a:p>
          <a:p>
            <a:pPr>
              <a:spcBef>
                <a:spcPts val="400"/>
              </a:spcBef>
            </a:pPr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výstup z tohoto dotazníku bude mimo jiné povinnou součástí žádosti o zapojení do plánované výzvy Šablony pro SŠ a VOŠ II </a:t>
            </a:r>
          </a:p>
          <a:p>
            <a:pPr>
              <a:spcBef>
                <a:spcPts val="400"/>
              </a:spcBef>
            </a:pPr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stěžejní pro vyhodnocení projektové činnosti škol v rámci OP VVV realizované např. prostřednictvím již vyhlášené výzvy Šablony pro SŠ a VOŠ I.</a:t>
            </a:r>
          </a:p>
          <a:p>
            <a:pPr marL="457200" indent="-4572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Dotazníkové šetření 2018</a:t>
            </a:r>
          </a:p>
        </p:txBody>
      </p:sp>
    </p:spTree>
    <p:extLst>
      <p:ext uri="{BB962C8B-B14F-4D97-AF65-F5344CB8AC3E}">
        <p14:creationId xmlns:p14="http://schemas.microsoft.com/office/powerpoint/2010/main" val="41247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12129"/>
            <a:ext cx="15011400" cy="8642927"/>
          </a:xfrm>
          <a:prstGeom prst="rect">
            <a:avLst/>
          </a:prstGeo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https://is.pkap.cz/</a:t>
            </a:r>
          </a:p>
        </p:txBody>
      </p:sp>
    </p:spTree>
    <p:extLst>
      <p:ext uri="{BB962C8B-B14F-4D97-AF65-F5344CB8AC3E}">
        <p14:creationId xmlns:p14="http://schemas.microsoft.com/office/powerpoint/2010/main" val="48736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409700" y="2628900"/>
            <a:ext cx="160401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instruktážní video (13 minut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při vyplňování dotazníku se automaticky ukládají všechny Vaše odpovědi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můžete se pohybovat i zpět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vyplňování lze přerušit a následně pokračovat z libovolného počítače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omezení – v reálném čase může vyplňovat pouze jedna osoba</a:t>
            </a:r>
          </a:p>
          <a:p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Podpora:</a:t>
            </a:r>
          </a:p>
          <a:p>
            <a:pPr algn="ctr"/>
            <a:r>
              <a:rPr lang="cs-CZ" sz="3200" b="1" dirty="0">
                <a:hlinkClick r:id="rId2"/>
              </a:rPr>
              <a:t>skoly@pkap.cz</a:t>
            </a:r>
            <a:endParaRPr lang="cs-CZ" sz="32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vyplnit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4953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1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409700" y="1738372"/>
            <a:ext cx="1562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Položky z minulého šetření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20" y="1738372"/>
            <a:ext cx="15773400" cy="80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943122" y="2552700"/>
            <a:ext cx="165066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výzva Šablony pro SŠ a VOŠ II – prosinec 2018 (k čerpání 1 000 000 000 Kč )</a:t>
            </a:r>
          </a:p>
          <a:p>
            <a:pPr marL="457200" indent="-4572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Výstup z analýzy potřeb SŠ a VOŠ – leden 2019 (povinné šablony)</a:t>
            </a:r>
          </a:p>
          <a:p>
            <a:pPr marL="457200" indent="-4572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podmínka pro čerpání: minimálně PA a výstup z dotazníkového šetření (ne starší  než 6 měsíců - https://is.pkap.cz/ )</a:t>
            </a:r>
          </a:p>
          <a:p>
            <a:pPr>
              <a:spcBef>
                <a:spcPts val="400"/>
              </a:spcBef>
            </a:pPr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cs-CZ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bonifikace 50% </a:t>
            </a:r>
            <a:r>
              <a:rPr lang="cs-CZ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- školy které mají ŠAP (nutná revize ŠAP na období čerpání Šablon II )</a:t>
            </a:r>
          </a:p>
          <a:p>
            <a:endParaRPr lang="cs-CZ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 II</a:t>
            </a:r>
          </a:p>
        </p:txBody>
      </p:sp>
    </p:spTree>
    <p:extLst>
      <p:ext uri="{BB962C8B-B14F-4D97-AF65-F5344CB8AC3E}">
        <p14:creationId xmlns:p14="http://schemas.microsoft.com/office/powerpoint/2010/main" val="668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007814971"/>
              </p:ext>
            </p:extLst>
          </p:nvPr>
        </p:nvGraphicFramePr>
        <p:xfrm>
          <a:off x="2743200" y="1714500"/>
          <a:ext cx="13563600" cy="708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Akční plánování – Středočeský kraj</a:t>
            </a:r>
          </a:p>
        </p:txBody>
      </p:sp>
    </p:spTree>
    <p:extLst>
      <p:ext uri="{BB962C8B-B14F-4D97-AF65-F5344CB8AC3E}">
        <p14:creationId xmlns:p14="http://schemas.microsoft.com/office/powerpoint/2010/main" val="134460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DF6393-0F98-4B3E-93D2-81F1EFD8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1" dirty="0"/>
              <a:t>Využívání digitální gramotnosti učitelů ve výuce</a:t>
            </a:r>
            <a:endParaRPr lang="cs-CZ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1DD10404-D8C0-4225-A6A2-DE90AF200B65}"/>
              </a:ext>
            </a:extLst>
          </p:cNvPr>
          <p:cNvSpPr txBox="1"/>
          <p:nvPr/>
        </p:nvSpPr>
        <p:spPr>
          <a:xfrm>
            <a:off x="1443815" y="2933700"/>
            <a:ext cx="15938979" cy="5364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odborná konference: </a:t>
            </a:r>
            <a:r>
              <a:rPr lang="cs-CZ" b="1" dirty="0"/>
              <a:t>22. listopadu až 23. listopadu 2018</a:t>
            </a:r>
          </a:p>
          <a:p>
            <a:pPr>
              <a:lnSpc>
                <a:spcPct val="200000"/>
              </a:lnSpc>
            </a:pP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místo konání</a:t>
            </a:r>
            <a:r>
              <a:rPr lang="cs-CZ" b="1" dirty="0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cs-CZ" b="1" dirty="0"/>
              <a:t> Grand Hotel </a:t>
            </a:r>
            <a:r>
              <a:rPr lang="cs-CZ" b="1" dirty="0" err="1"/>
              <a:t>Litava</a:t>
            </a:r>
            <a:r>
              <a:rPr lang="cs-CZ" b="1" dirty="0"/>
              <a:t> v Berouně.</a:t>
            </a:r>
            <a:r>
              <a:rPr lang="cs-CZ" dirty="0"/>
              <a:t> </a:t>
            </a:r>
          </a:p>
          <a:p>
            <a:endParaRPr lang="cs-CZ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cs-CZ" b="1" dirty="0">
                <a:solidFill>
                  <a:schemeClr val="bg2">
                    <a:lumMod val="50000"/>
                  </a:schemeClr>
                </a:solidFill>
              </a:rPr>
              <a:t>Program:</a:t>
            </a:r>
          </a:p>
          <a:p>
            <a:endParaRPr lang="cs-CZ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praktické nástroje zaměřené na podporu učitelů středních škol v oblasti rozvoje digitální gramotnosti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aktuální informace zaměřené na podporu digitálního vzdělávání na školách 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prakticky orientované workshopy vztahující se k uvedené problematice</a:t>
            </a:r>
          </a:p>
        </p:txBody>
      </p:sp>
    </p:spTree>
    <p:extLst>
      <p:ext uri="{BB962C8B-B14F-4D97-AF65-F5344CB8AC3E}">
        <p14:creationId xmlns:p14="http://schemas.microsoft.com/office/powerpoint/2010/main" val="26224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SIMPLICITY - Bright Blue">
      <a:dk1>
        <a:srgbClr val="0A091B"/>
      </a:dk1>
      <a:lt1>
        <a:srgbClr val="F2F2F5"/>
      </a:lt1>
      <a:dk2>
        <a:srgbClr val="858591"/>
      </a:dk2>
      <a:lt2>
        <a:srgbClr val="FFFFFF"/>
      </a:lt2>
      <a:accent1>
        <a:srgbClr val="00B0F0"/>
      </a:accent1>
      <a:accent2>
        <a:srgbClr val="C0C0C8"/>
      </a:accent2>
      <a:accent3>
        <a:srgbClr val="00B0F0"/>
      </a:accent3>
      <a:accent4>
        <a:srgbClr val="00B0F0"/>
      </a:accent4>
      <a:accent5>
        <a:srgbClr val="00B0F0"/>
      </a:accent5>
      <a:accent6>
        <a:srgbClr val="00B0F0"/>
      </a:accent6>
      <a:hlink>
        <a:srgbClr val="0084B4"/>
      </a:hlink>
      <a:folHlink>
        <a:srgbClr val="5CD3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8302</TotalTime>
  <Words>286</Words>
  <Application>Microsoft Office PowerPoint</Application>
  <PresentationFormat>Vlastní</PresentationFormat>
  <Paragraphs>50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Roboto</vt:lpstr>
      <vt:lpstr>Roboto Condensed</vt:lpstr>
      <vt:lpstr>Arial</vt:lpstr>
      <vt:lpstr>GENARAL LAYOUTS</vt:lpstr>
      <vt:lpstr>Prezentace aplikace PowerPoint</vt:lpstr>
      <vt:lpstr>Prezentace aplikace PowerPoint</vt:lpstr>
      <vt:lpstr>Dotazníkové šetření 2018</vt:lpstr>
      <vt:lpstr>https://is.pkap.cz/</vt:lpstr>
      <vt:lpstr>Jak vyplnit</vt:lpstr>
      <vt:lpstr>Položky z minulého šetření</vt:lpstr>
      <vt:lpstr>Šablony II</vt:lpstr>
      <vt:lpstr>Akční plánování – Středočeský kraj</vt:lpstr>
      <vt:lpstr>Využívání digitální gramotnosti učitelů ve výuce</vt:lpstr>
      <vt:lpstr>Prezentace aplikace PowerPoint</vt:lpstr>
      <vt:lpstr>Prezentace aplikace PowerPoint</vt:lpstr>
      <vt:lpstr>Prezentace aplikace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Палотенце</dc:creator>
  <cp:lastModifiedBy>Jiří Havlík</cp:lastModifiedBy>
  <cp:revision>1086</cp:revision>
  <dcterms:created xsi:type="dcterms:W3CDTF">2015-01-20T11:47:48Z</dcterms:created>
  <dcterms:modified xsi:type="dcterms:W3CDTF">2018-10-17T12:17:34Z</dcterms:modified>
</cp:coreProperties>
</file>