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9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54243"/>
            <a:ext cx="6732032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741551"/>
            <a:ext cx="5940029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4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1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77901"/>
            <a:ext cx="1707758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77901"/>
            <a:ext cx="5024274" cy="44234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5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6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01302"/>
            <a:ext cx="6831033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493092"/>
            <a:ext cx="6831033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5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389503"/>
            <a:ext cx="3366016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389503"/>
            <a:ext cx="3366016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71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77902"/>
            <a:ext cx="6831033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279552"/>
            <a:ext cx="3350547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06640"/>
            <a:ext cx="3350547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279552"/>
            <a:ext cx="3367048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06640"/>
            <a:ext cx="3367048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3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9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7980"/>
            <a:ext cx="2554418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51541"/>
            <a:ext cx="4009519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65910"/>
            <a:ext cx="2554418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73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47980"/>
            <a:ext cx="2554418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51541"/>
            <a:ext cx="4009519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565910"/>
            <a:ext cx="2554418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8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77902"/>
            <a:ext cx="6831033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389503"/>
            <a:ext cx="6831033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837890"/>
            <a:ext cx="178200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EC58-532D-4949-8469-8925CAC3C4F6}" type="datetimeFigureOut">
              <a:rPr lang="en-CA" smtClean="0"/>
              <a:t>2017-11-14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837890"/>
            <a:ext cx="2673013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837890"/>
            <a:ext cx="1782009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7D14-E523-4497-A9EF-E0B650C3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3724534" y="4422251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99" name="Rectangle 98"/>
          <p:cNvSpPr/>
          <p:nvPr/>
        </p:nvSpPr>
        <p:spPr>
          <a:xfrm>
            <a:off x="1739795" y="333699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96" name="Rectangle 95"/>
          <p:cNvSpPr/>
          <p:nvPr/>
        </p:nvSpPr>
        <p:spPr>
          <a:xfrm>
            <a:off x="410939" y="1168060"/>
            <a:ext cx="565850" cy="476749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105" name="Rectangle 104"/>
          <p:cNvSpPr/>
          <p:nvPr/>
        </p:nvSpPr>
        <p:spPr>
          <a:xfrm>
            <a:off x="5745099" y="333699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4" name="Rectangle: Rounded Corners 3"/>
          <p:cNvSpPr/>
          <p:nvPr/>
        </p:nvSpPr>
        <p:spPr>
          <a:xfrm>
            <a:off x="970901" y="716477"/>
            <a:ext cx="2493818" cy="137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b="1" dirty="0"/>
              <a:t>Request</a:t>
            </a:r>
          </a:p>
        </p:txBody>
      </p:sp>
      <p:cxnSp>
        <p:nvCxnSpPr>
          <p:cNvPr id="8" name="Connector: Elbow 7"/>
          <p:cNvCxnSpPr>
            <a:stCxn id="4" idx="2"/>
            <a:endCxn id="5" idx="1"/>
          </p:cNvCxnSpPr>
          <p:nvPr/>
        </p:nvCxnSpPr>
        <p:spPr>
          <a:xfrm rot="16200000" flipH="1">
            <a:off x="1741583" y="2572622"/>
            <a:ext cx="1676395" cy="72393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9542" y="1074670"/>
            <a:ext cx="101822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basedOn</a:t>
            </a:r>
            <a:endParaRPr lang="en-CA" sz="1801" dirty="0"/>
          </a:p>
        </p:txBody>
      </p:sp>
      <p:sp>
        <p:nvSpPr>
          <p:cNvPr id="15" name="TextBox 14"/>
          <p:cNvSpPr txBox="1"/>
          <p:nvPr/>
        </p:nvSpPr>
        <p:spPr>
          <a:xfrm>
            <a:off x="5509725" y="3757052"/>
            <a:ext cx="126900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instantiates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4983" y="7876"/>
            <a:ext cx="7970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partOf</a:t>
            </a:r>
            <a:endParaRPr lang="en-CA" sz="1801" dirty="0"/>
          </a:p>
        </p:txBody>
      </p:sp>
      <p:sp>
        <p:nvSpPr>
          <p:cNvPr id="19" name="TextBox 18"/>
          <p:cNvSpPr txBox="1"/>
          <p:nvPr/>
        </p:nvSpPr>
        <p:spPr>
          <a:xfrm>
            <a:off x="9295" y="852684"/>
            <a:ext cx="101822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basedOn</a:t>
            </a:r>
            <a:endParaRPr lang="en-CA" sz="1801" dirty="0"/>
          </a:p>
        </p:txBody>
      </p:sp>
      <p:sp>
        <p:nvSpPr>
          <p:cNvPr id="20" name="TextBox 19"/>
          <p:cNvSpPr txBox="1"/>
          <p:nvPr/>
        </p:nvSpPr>
        <p:spPr>
          <a:xfrm>
            <a:off x="1668690" y="3757052"/>
            <a:ext cx="126900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instantiates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1155" y="9480"/>
            <a:ext cx="96552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replaces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1811" y="4791397"/>
            <a:ext cx="10915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definition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8284" y="2384709"/>
            <a:ext cx="79701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 err="1"/>
              <a:t>partOf</a:t>
            </a:r>
            <a:endParaRPr lang="en-CA" sz="1801" dirty="0"/>
          </a:p>
        </p:txBody>
      </p:sp>
      <p:cxnSp>
        <p:nvCxnSpPr>
          <p:cNvPr id="32" name="Connector: Elbow 31"/>
          <p:cNvCxnSpPr>
            <a:endCxn id="4" idx="3"/>
          </p:cNvCxnSpPr>
          <p:nvPr/>
        </p:nvCxnSpPr>
        <p:spPr>
          <a:xfrm rot="10800000">
            <a:off x="3464723" y="1406435"/>
            <a:ext cx="1917035" cy="297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4912587" y="716477"/>
            <a:ext cx="2493818" cy="137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b="1" dirty="0"/>
              <a:t>Event</a:t>
            </a:r>
          </a:p>
        </p:txBody>
      </p:sp>
      <p:cxnSp>
        <p:nvCxnSpPr>
          <p:cNvPr id="40" name="Connector: Elbow 39"/>
          <p:cNvCxnSpPr>
            <a:stCxn id="37" idx="2"/>
            <a:endCxn id="5" idx="3"/>
          </p:cNvCxnSpPr>
          <p:nvPr/>
        </p:nvCxnSpPr>
        <p:spPr>
          <a:xfrm rot="5400000">
            <a:off x="4959335" y="2572621"/>
            <a:ext cx="1676395" cy="72393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24534" y="4468120"/>
            <a:ext cx="0" cy="3765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143755" y="2683826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5" name="Rectangle: Rounded Corners 4"/>
          <p:cNvSpPr/>
          <p:nvPr/>
        </p:nvSpPr>
        <p:spPr>
          <a:xfrm>
            <a:off x="2941743" y="3082827"/>
            <a:ext cx="2493818" cy="1379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b="1" dirty="0"/>
              <a:t>Definition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074576" y="2706252"/>
            <a:ext cx="0" cy="376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671171" y="354658"/>
            <a:ext cx="0" cy="376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8407" y="1644806"/>
            <a:ext cx="46981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65867" y="354658"/>
            <a:ext cx="0" cy="3765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50606" y="4447165"/>
            <a:ext cx="0" cy="376575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18160" y="2691961"/>
            <a:ext cx="926072" cy="414966"/>
          </a:xfrm>
          <a:prstGeom prst="rect">
            <a:avLst/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801"/>
          </a:p>
        </p:txBody>
      </p:sp>
      <p:sp>
        <p:nvSpPr>
          <p:cNvPr id="29" name="TextBox 28"/>
          <p:cNvSpPr txBox="1"/>
          <p:nvPr/>
        </p:nvSpPr>
        <p:spPr>
          <a:xfrm>
            <a:off x="4298435" y="2372530"/>
            <a:ext cx="96552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1" dirty="0"/>
              <a:t>replaces</a:t>
            </a:r>
          </a:p>
        </p:txBody>
      </p:sp>
    </p:spTree>
    <p:extLst>
      <p:ext uri="{BB962C8B-B14F-4D97-AF65-F5344CB8AC3E}">
        <p14:creationId xmlns:p14="http://schemas.microsoft.com/office/powerpoint/2010/main" val="341641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</dc:creator>
  <cp:lastModifiedBy>Lloyd McKenzie</cp:lastModifiedBy>
  <cp:revision>11</cp:revision>
  <dcterms:created xsi:type="dcterms:W3CDTF">2016-07-24T14:03:14Z</dcterms:created>
  <dcterms:modified xsi:type="dcterms:W3CDTF">2017-11-14T10:33:55Z</dcterms:modified>
</cp:coreProperties>
</file>