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4860925" cy="3240088"/>
  <p:notesSz cx="6858000" cy="9144000"/>
  <p:defaultTextStyle>
    <a:defPPr>
      <a:defRPr lang="en-US"/>
    </a:defPPr>
    <a:lvl1pPr marL="0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9729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9457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9184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8911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8640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98368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98097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97822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259" d="100"/>
          <a:sy n="259" d="100"/>
        </p:scale>
        <p:origin x="-1158" y="-78"/>
      </p:cViewPr>
      <p:guideLst>
        <p:guide orient="horz" pos="1021"/>
        <p:guide pos="15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72" y="1006531"/>
            <a:ext cx="4131787" cy="694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143" y="1836053"/>
            <a:ext cx="3402648" cy="828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9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9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8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9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9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7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02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43134" y="242259"/>
            <a:ext cx="820283" cy="51601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292" y="242259"/>
            <a:ext cx="2379828" cy="51601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2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37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82" y="2082060"/>
            <a:ext cx="4131787" cy="643518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82" y="1373292"/>
            <a:ext cx="4131787" cy="70876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99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945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9918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89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86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9836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9809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9782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84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049" y="756022"/>
            <a:ext cx="2146909" cy="2138308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0971" y="756022"/>
            <a:ext cx="2146909" cy="2138308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74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52" y="725271"/>
            <a:ext cx="2147752" cy="30225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299729" indent="0">
              <a:buNone/>
              <a:defRPr sz="1400" b="1"/>
            </a:lvl2pPr>
            <a:lvl3pPr marL="599457" indent="0">
              <a:buNone/>
              <a:defRPr sz="1200" b="1"/>
            </a:lvl3pPr>
            <a:lvl4pPr marL="899184" indent="0">
              <a:buNone/>
              <a:defRPr sz="900" b="1"/>
            </a:lvl4pPr>
            <a:lvl5pPr marL="1198911" indent="0">
              <a:buNone/>
              <a:defRPr sz="900" b="1"/>
            </a:lvl5pPr>
            <a:lvl6pPr marL="1498640" indent="0">
              <a:buNone/>
              <a:defRPr sz="900" b="1"/>
            </a:lvl6pPr>
            <a:lvl7pPr marL="1798368" indent="0">
              <a:buNone/>
              <a:defRPr sz="900" b="1"/>
            </a:lvl7pPr>
            <a:lvl8pPr marL="2098097" indent="0">
              <a:buNone/>
              <a:defRPr sz="900" b="1"/>
            </a:lvl8pPr>
            <a:lvl9pPr marL="2397822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52" y="1027529"/>
            <a:ext cx="2147752" cy="186680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9287" y="725271"/>
            <a:ext cx="2148597" cy="30225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299729" indent="0">
              <a:buNone/>
              <a:defRPr sz="1400" b="1"/>
            </a:lvl2pPr>
            <a:lvl3pPr marL="599457" indent="0">
              <a:buNone/>
              <a:defRPr sz="1200" b="1"/>
            </a:lvl3pPr>
            <a:lvl4pPr marL="899184" indent="0">
              <a:buNone/>
              <a:defRPr sz="900" b="1"/>
            </a:lvl4pPr>
            <a:lvl5pPr marL="1198911" indent="0">
              <a:buNone/>
              <a:defRPr sz="900" b="1"/>
            </a:lvl5pPr>
            <a:lvl6pPr marL="1498640" indent="0">
              <a:buNone/>
              <a:defRPr sz="900" b="1"/>
            </a:lvl6pPr>
            <a:lvl7pPr marL="1798368" indent="0">
              <a:buNone/>
              <a:defRPr sz="900" b="1"/>
            </a:lvl7pPr>
            <a:lvl8pPr marL="2098097" indent="0">
              <a:buNone/>
              <a:defRPr sz="900" b="1"/>
            </a:lvl8pPr>
            <a:lvl9pPr marL="2397822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9287" y="1027529"/>
            <a:ext cx="2148597" cy="186680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4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43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6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9" y="129006"/>
            <a:ext cx="1599211" cy="54901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498" y="129009"/>
            <a:ext cx="2717393" cy="27653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059" y="678023"/>
            <a:ext cx="1599211" cy="2216310"/>
          </a:xfrm>
        </p:spPr>
        <p:txBody>
          <a:bodyPr/>
          <a:lstStyle>
            <a:lvl1pPr marL="0" indent="0">
              <a:buNone/>
              <a:defRPr sz="900"/>
            </a:lvl1pPr>
            <a:lvl2pPr marL="299729" indent="0">
              <a:buNone/>
              <a:defRPr sz="800"/>
            </a:lvl2pPr>
            <a:lvl3pPr marL="599457" indent="0">
              <a:buNone/>
              <a:defRPr sz="600"/>
            </a:lvl3pPr>
            <a:lvl4pPr marL="899184" indent="0">
              <a:buNone/>
              <a:defRPr sz="600"/>
            </a:lvl4pPr>
            <a:lvl5pPr marL="1198911" indent="0">
              <a:buNone/>
              <a:defRPr sz="600"/>
            </a:lvl5pPr>
            <a:lvl6pPr marL="1498640" indent="0">
              <a:buNone/>
              <a:defRPr sz="600"/>
            </a:lvl6pPr>
            <a:lvl7pPr marL="1798368" indent="0">
              <a:buNone/>
              <a:defRPr sz="600"/>
            </a:lvl7pPr>
            <a:lvl8pPr marL="2098097" indent="0">
              <a:buNone/>
              <a:defRPr sz="600"/>
            </a:lvl8pPr>
            <a:lvl9pPr marL="23978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782" y="2268064"/>
            <a:ext cx="2916555" cy="26775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52782" y="289509"/>
            <a:ext cx="2916555" cy="1944053"/>
          </a:xfrm>
        </p:spPr>
        <p:txBody>
          <a:bodyPr/>
          <a:lstStyle>
            <a:lvl1pPr marL="0" indent="0">
              <a:buNone/>
              <a:defRPr sz="2100"/>
            </a:lvl1pPr>
            <a:lvl2pPr marL="299729" indent="0">
              <a:buNone/>
              <a:defRPr sz="1800"/>
            </a:lvl2pPr>
            <a:lvl3pPr marL="599457" indent="0">
              <a:buNone/>
              <a:defRPr sz="1700"/>
            </a:lvl3pPr>
            <a:lvl4pPr marL="899184" indent="0">
              <a:buNone/>
              <a:defRPr sz="1400"/>
            </a:lvl4pPr>
            <a:lvl5pPr marL="1198911" indent="0">
              <a:buNone/>
              <a:defRPr sz="1400"/>
            </a:lvl5pPr>
            <a:lvl6pPr marL="1498640" indent="0">
              <a:buNone/>
              <a:defRPr sz="1400"/>
            </a:lvl6pPr>
            <a:lvl7pPr marL="1798368" indent="0">
              <a:buNone/>
              <a:defRPr sz="1400"/>
            </a:lvl7pPr>
            <a:lvl8pPr marL="2098097" indent="0">
              <a:buNone/>
              <a:defRPr sz="1400"/>
            </a:lvl8pPr>
            <a:lvl9pPr marL="2397822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782" y="2535822"/>
            <a:ext cx="2916555" cy="380260"/>
          </a:xfrm>
        </p:spPr>
        <p:txBody>
          <a:bodyPr/>
          <a:lstStyle>
            <a:lvl1pPr marL="0" indent="0">
              <a:buNone/>
              <a:defRPr sz="900"/>
            </a:lvl1pPr>
            <a:lvl2pPr marL="299729" indent="0">
              <a:buNone/>
              <a:defRPr sz="800"/>
            </a:lvl2pPr>
            <a:lvl3pPr marL="599457" indent="0">
              <a:buNone/>
              <a:defRPr sz="600"/>
            </a:lvl3pPr>
            <a:lvl4pPr marL="899184" indent="0">
              <a:buNone/>
              <a:defRPr sz="600"/>
            </a:lvl4pPr>
            <a:lvl5pPr marL="1198911" indent="0">
              <a:buNone/>
              <a:defRPr sz="600"/>
            </a:lvl5pPr>
            <a:lvl6pPr marL="1498640" indent="0">
              <a:buNone/>
              <a:defRPr sz="600"/>
            </a:lvl6pPr>
            <a:lvl7pPr marL="1798368" indent="0">
              <a:buNone/>
              <a:defRPr sz="600"/>
            </a:lvl7pPr>
            <a:lvl8pPr marL="2098097" indent="0">
              <a:buNone/>
              <a:defRPr sz="600"/>
            </a:lvl8pPr>
            <a:lvl9pPr marL="23978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6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053" y="129756"/>
            <a:ext cx="4374832" cy="540015"/>
          </a:xfrm>
          <a:prstGeom prst="rect">
            <a:avLst/>
          </a:prstGeom>
        </p:spPr>
        <p:txBody>
          <a:bodyPr vert="horz" lIns="59942" tIns="29973" rIns="59942" bIns="299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53" y="756022"/>
            <a:ext cx="4374832" cy="2138308"/>
          </a:xfrm>
          <a:prstGeom prst="rect">
            <a:avLst/>
          </a:prstGeom>
        </p:spPr>
        <p:txBody>
          <a:bodyPr vert="horz" lIns="59942" tIns="29973" rIns="59942" bIns="299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049" y="3003084"/>
            <a:ext cx="1134217" cy="172506"/>
          </a:xfrm>
          <a:prstGeom prst="rect">
            <a:avLst/>
          </a:prstGeom>
        </p:spPr>
        <p:txBody>
          <a:bodyPr vert="horz" lIns="59942" tIns="29973" rIns="59942" bIns="29973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1BE-431C-4F96-86FE-0099C953F73C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0819" y="3003084"/>
            <a:ext cx="1539293" cy="172506"/>
          </a:xfrm>
          <a:prstGeom prst="rect">
            <a:avLst/>
          </a:prstGeom>
        </p:spPr>
        <p:txBody>
          <a:bodyPr vert="horz" lIns="59942" tIns="29973" rIns="59942" bIns="29973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3666" y="3003084"/>
            <a:ext cx="1134217" cy="172506"/>
          </a:xfrm>
          <a:prstGeom prst="rect">
            <a:avLst/>
          </a:prstGeom>
        </p:spPr>
        <p:txBody>
          <a:bodyPr vert="horz" lIns="59942" tIns="29973" rIns="59942" bIns="2997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45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9457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798" indent="-224798" algn="l" defTabSz="59945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59" indent="-187331" algn="l" defTabSz="59945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9319" indent="-149865" algn="l" defTabSz="599457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49048" indent="-149865" algn="l" defTabSz="599457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8776" indent="-149865" algn="l" defTabSz="599457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8503" indent="-149865" algn="l" defTabSz="59945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48232" indent="-149865" algn="l" defTabSz="59945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47960" indent="-149865" algn="l" defTabSz="59945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47687" indent="-149865" algn="l" defTabSz="59945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9729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9457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9184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8911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8640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8368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98097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7822" algn="l" defTabSz="59945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01249" y="191644"/>
            <a:ext cx="827619" cy="2856800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b="1" dirty="0" smtClean="0">
                <a:latin typeface="Arial" pitchFamily="34" charset="0"/>
                <a:cs typeface="Arial" pitchFamily="34" charset="0"/>
              </a:rPr>
              <a:t>Form Filler</a:t>
            </a:r>
            <a:endParaRPr lang="en-CA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7278" y="191644"/>
            <a:ext cx="743071" cy="119985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 smtClean="0">
                <a:latin typeface="Arial" pitchFamily="34" charset="0"/>
                <a:cs typeface="Arial" pitchFamily="34" charset="0"/>
              </a:rPr>
              <a:t>Form Manager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>
            <a:stCxn id="20" idx="3"/>
            <a:endCxn id="29" idx="1"/>
          </p:cNvCxnSpPr>
          <p:nvPr/>
        </p:nvCxnSpPr>
        <p:spPr>
          <a:xfrm>
            <a:off x="2860349" y="791575"/>
            <a:ext cx="105625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28868" y="305916"/>
            <a:ext cx="1086027" cy="628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Query, Populate</a:t>
            </a:r>
            <a:br>
              <a:rPr lang="en-CA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28868" y="991548"/>
            <a:ext cx="1086027" cy="39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</a:t>
            </a:r>
            <a:br>
              <a:rPr lang="en-CA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ValueSet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28868" y="991548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16605" y="191646"/>
            <a:ext cx="743071" cy="1199856"/>
          </a:xfrm>
          <a:prstGeom prst="rect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 smtClean="0">
                <a:latin typeface="Arial" pitchFamily="34" charset="0"/>
                <a:cs typeface="Arial" pitchFamily="34" charset="0"/>
              </a:rPr>
              <a:t>Data Element Registry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57966" y="705868"/>
            <a:ext cx="1086027" cy="628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</a:t>
            </a:r>
            <a:br>
              <a:rPr lang="en-CA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DataElement</a:t>
            </a:r>
          </a:p>
          <a:p>
            <a:pPr algn="ctr"/>
            <a:r>
              <a:rPr lang="en-CA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(for pre-population)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28868" y="2534220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28868" y="363052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14895" y="1505772"/>
            <a:ext cx="743071" cy="857040"/>
          </a:xfrm>
          <a:prstGeom prst="rect">
            <a:avLst/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 smtClean="0">
                <a:latin typeface="Arial" pitchFamily="34" charset="0"/>
                <a:cs typeface="Arial" pitchFamily="34" charset="0"/>
              </a:rPr>
              <a:t>Form Receiver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14895" y="2477084"/>
            <a:ext cx="743071" cy="514224"/>
          </a:xfrm>
          <a:prstGeom prst="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 smtClean="0">
                <a:latin typeface="Arial" pitchFamily="34" charset="0"/>
                <a:cs typeface="Arial" pitchFamily="34" charset="0"/>
              </a:rPr>
              <a:t>Form  </a:t>
            </a:r>
            <a:r>
              <a:rPr lang="en-CA" dirty="0" err="1" smtClean="0">
                <a:latin typeface="Arial" pitchFamily="34" charset="0"/>
                <a:cs typeface="Arial" pitchFamily="34" charset="0"/>
              </a:rPr>
              <a:t>Archiver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8868" y="1677180"/>
            <a:ext cx="1086027" cy="628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Query, Create, Update</a:t>
            </a:r>
            <a:br>
              <a:rPr lang="en-CA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1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QuestionnaireResponse</a:t>
            </a:r>
            <a:endParaRPr lang="en-CA" sz="11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28868" y="2534220"/>
            <a:ext cx="1086027" cy="514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</a:t>
            </a:r>
            <a:br>
              <a:rPr lang="en-CA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1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QuestionnaireResponse</a:t>
            </a:r>
            <a:endParaRPr lang="en-CA" sz="11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28868" y="1620044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5E47D23D84240B5F10B8B4F54293E" ma:contentTypeVersion="0" ma:contentTypeDescription="Create a new document." ma:contentTypeScope="" ma:versionID="0ea3c98e082845983187a016ca212b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05AFCB-176E-411D-8F54-3F7328DC8DF9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69BE3E0-39C5-46BC-ADE4-928A3D4AA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3867DCD-913B-4BE7-B218-6A941DDB47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22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jennifer.t.sisto</dc:creator>
  <cp:lastModifiedBy>Lloyd</cp:lastModifiedBy>
  <cp:revision>19</cp:revision>
  <dcterms:created xsi:type="dcterms:W3CDTF">2013-03-28T19:32:28Z</dcterms:created>
  <dcterms:modified xsi:type="dcterms:W3CDTF">2015-09-16T17:20:18Z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0x010100D3F5E47D23D84240B5F10B8B4F54293E</vt:lpwstr>
  </property>
</Properties>
</file>