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A7D9"/>
    <a:srgbClr val="468DCE"/>
    <a:srgbClr val="DEEBF6"/>
    <a:srgbClr val="CE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48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5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1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8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6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0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5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8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7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E7392-00FF-4A5B-A4FB-CA939482D6BD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7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948778" cy="847941"/>
          </a:xfrm>
        </p:spPr>
        <p:txBody>
          <a:bodyPr>
            <a:normAutofit/>
          </a:bodyPr>
          <a:lstStyle/>
          <a:p>
            <a:r>
              <a:rPr lang="en-AU" dirty="0"/>
              <a:t>Finance Interactions (original from Paul)</a:t>
            </a:r>
          </a:p>
        </p:txBody>
      </p:sp>
      <p:cxnSp>
        <p:nvCxnSpPr>
          <p:cNvPr id="92" name="Elbow Connector 37"/>
          <p:cNvCxnSpPr/>
          <p:nvPr/>
        </p:nvCxnSpPr>
        <p:spPr>
          <a:xfrm flipH="1">
            <a:off x="6971334" y="5404066"/>
            <a:ext cx="21318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37"/>
          <p:cNvCxnSpPr/>
          <p:nvPr/>
        </p:nvCxnSpPr>
        <p:spPr>
          <a:xfrm flipH="1" flipV="1">
            <a:off x="6529638" y="3112508"/>
            <a:ext cx="387078" cy="823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37"/>
          <p:cNvCxnSpPr/>
          <p:nvPr/>
        </p:nvCxnSpPr>
        <p:spPr>
          <a:xfrm flipV="1">
            <a:off x="7728458" y="3243256"/>
            <a:ext cx="2287513" cy="712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Rounded Rectangle 5"/>
          <p:cNvSpPr/>
          <p:nvPr/>
        </p:nvSpPr>
        <p:spPr>
          <a:xfrm>
            <a:off x="878456" y="1535935"/>
            <a:ext cx="5943198" cy="1458695"/>
          </a:xfrm>
          <a:prstGeom prst="roundRect">
            <a:avLst/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96" name="Elbow Connector 37"/>
          <p:cNvCxnSpPr>
            <a:stCxn id="118" idx="2"/>
          </p:cNvCxnSpPr>
          <p:nvPr/>
        </p:nvCxnSpPr>
        <p:spPr>
          <a:xfrm flipH="1">
            <a:off x="9890349" y="4439581"/>
            <a:ext cx="105605" cy="752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Elbow Connector 37"/>
          <p:cNvCxnSpPr>
            <a:stCxn id="109" idx="0"/>
          </p:cNvCxnSpPr>
          <p:nvPr/>
        </p:nvCxnSpPr>
        <p:spPr>
          <a:xfrm flipV="1">
            <a:off x="1972972" y="2631904"/>
            <a:ext cx="46923" cy="1141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Elbow Connector 37"/>
          <p:cNvCxnSpPr/>
          <p:nvPr/>
        </p:nvCxnSpPr>
        <p:spPr>
          <a:xfrm flipH="1" flipV="1">
            <a:off x="4690123" y="3210741"/>
            <a:ext cx="9978" cy="724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Elbow Connector 37"/>
          <p:cNvCxnSpPr/>
          <p:nvPr/>
        </p:nvCxnSpPr>
        <p:spPr>
          <a:xfrm flipV="1">
            <a:off x="4209686" y="3243256"/>
            <a:ext cx="1522" cy="692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Elbow Connector 37"/>
          <p:cNvCxnSpPr>
            <a:stCxn id="118" idx="1"/>
          </p:cNvCxnSpPr>
          <p:nvPr/>
        </p:nvCxnSpPr>
        <p:spPr>
          <a:xfrm flipH="1">
            <a:off x="8074480" y="4075334"/>
            <a:ext cx="968649" cy="148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Rounded Rectangle 5"/>
          <p:cNvSpPr/>
          <p:nvPr/>
        </p:nvSpPr>
        <p:spPr>
          <a:xfrm>
            <a:off x="4903387" y="1753485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Organization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2" name="Rounded Rectangle 5"/>
          <p:cNvSpPr/>
          <p:nvPr/>
        </p:nvSpPr>
        <p:spPr>
          <a:xfrm>
            <a:off x="1090473" y="1760399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Patient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Rounded Rectangle 5"/>
          <p:cNvSpPr/>
          <p:nvPr/>
        </p:nvSpPr>
        <p:spPr>
          <a:xfrm>
            <a:off x="2996930" y="1752046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RelatedPerson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4" name="Rounded Rectangle 6"/>
          <p:cNvSpPr/>
          <p:nvPr/>
        </p:nvSpPr>
        <p:spPr>
          <a:xfrm>
            <a:off x="6279700" y="3859384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Claim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510547" y="3133637"/>
            <a:ext cx="65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Payor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690123" y="3130377"/>
            <a:ext cx="1060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Subscriber</a:t>
            </a:r>
          </a:p>
        </p:txBody>
      </p:sp>
      <p:cxnSp>
        <p:nvCxnSpPr>
          <p:cNvPr id="107" name="Elbow Connector 37"/>
          <p:cNvCxnSpPr/>
          <p:nvPr/>
        </p:nvCxnSpPr>
        <p:spPr>
          <a:xfrm flipV="1">
            <a:off x="2804345" y="4155349"/>
            <a:ext cx="706202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Rounded Rectangle 6"/>
          <p:cNvSpPr/>
          <p:nvPr/>
        </p:nvSpPr>
        <p:spPr>
          <a:xfrm>
            <a:off x="3559491" y="3773054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Coverage</a:t>
            </a:r>
          </a:p>
        </p:txBody>
      </p:sp>
      <p:sp>
        <p:nvSpPr>
          <p:cNvPr id="109" name="Rounded Rectangle 6"/>
          <p:cNvSpPr/>
          <p:nvPr/>
        </p:nvSpPr>
        <p:spPr>
          <a:xfrm>
            <a:off x="1125752" y="3773054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Account</a:t>
            </a:r>
          </a:p>
        </p:txBody>
      </p:sp>
      <p:cxnSp>
        <p:nvCxnSpPr>
          <p:cNvPr id="110" name="Elbow Connector 37"/>
          <p:cNvCxnSpPr/>
          <p:nvPr/>
        </p:nvCxnSpPr>
        <p:spPr>
          <a:xfrm flipH="1">
            <a:off x="3126921" y="5404066"/>
            <a:ext cx="17764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Rounded Rectangle 6"/>
          <p:cNvSpPr/>
          <p:nvPr/>
        </p:nvSpPr>
        <p:spPr>
          <a:xfrm>
            <a:off x="1166706" y="4964125"/>
            <a:ext cx="1880062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 Notice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2" name="Rounded Rectangle 6"/>
          <p:cNvSpPr/>
          <p:nvPr/>
        </p:nvSpPr>
        <p:spPr>
          <a:xfrm>
            <a:off x="9043129" y="5267199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Claim Response</a:t>
            </a:r>
          </a:p>
        </p:txBody>
      </p:sp>
      <p:cxnSp>
        <p:nvCxnSpPr>
          <p:cNvPr id="113" name="Elbow Connector 37"/>
          <p:cNvCxnSpPr/>
          <p:nvPr/>
        </p:nvCxnSpPr>
        <p:spPr>
          <a:xfrm flipH="1" flipV="1">
            <a:off x="7974139" y="4612423"/>
            <a:ext cx="1189589" cy="654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Rounded Rectangle 6"/>
          <p:cNvSpPr/>
          <p:nvPr/>
        </p:nvSpPr>
        <p:spPr>
          <a:xfrm>
            <a:off x="7132480" y="2087327"/>
            <a:ext cx="2757869" cy="935254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Prescription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(Medication Request / Vision Prescription)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5" name="Rounded Rectangle 6"/>
          <p:cNvSpPr/>
          <p:nvPr/>
        </p:nvSpPr>
        <p:spPr>
          <a:xfrm>
            <a:off x="4941593" y="5066107"/>
            <a:ext cx="1880062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 Reconciliation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6" name="Rounded Rectangle 6"/>
          <p:cNvSpPr/>
          <p:nvPr/>
        </p:nvSpPr>
        <p:spPr>
          <a:xfrm>
            <a:off x="10085751" y="2748261"/>
            <a:ext cx="161094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Referral Request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7" name="Elbow Connector 37"/>
          <p:cNvCxnSpPr/>
          <p:nvPr/>
        </p:nvCxnSpPr>
        <p:spPr>
          <a:xfrm flipV="1">
            <a:off x="7443721" y="3125105"/>
            <a:ext cx="747188" cy="737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Rounded Rectangle 6"/>
          <p:cNvSpPr/>
          <p:nvPr/>
        </p:nvSpPr>
        <p:spPr>
          <a:xfrm>
            <a:off x="9043129" y="3711086"/>
            <a:ext cx="1905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Explanation Of Benefit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640372" y="3243256"/>
            <a:ext cx="675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Payee</a:t>
            </a:r>
          </a:p>
        </p:txBody>
      </p:sp>
      <p:sp>
        <p:nvSpPr>
          <p:cNvPr id="120" name="Arc 119"/>
          <p:cNvSpPr/>
          <p:nvPr/>
        </p:nvSpPr>
        <p:spPr>
          <a:xfrm flipH="1">
            <a:off x="661308" y="2631904"/>
            <a:ext cx="1061356" cy="2696468"/>
          </a:xfrm>
          <a:prstGeom prst="arc">
            <a:avLst>
              <a:gd name="adj1" fmla="val 16547918"/>
              <a:gd name="adj2" fmla="val 5298157"/>
            </a:avLst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1" name="Elbow Connector 37"/>
          <p:cNvCxnSpPr/>
          <p:nvPr/>
        </p:nvCxnSpPr>
        <p:spPr>
          <a:xfrm flipH="1" flipV="1">
            <a:off x="5396593" y="4137301"/>
            <a:ext cx="8831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53363" y="3378557"/>
            <a:ext cx="1113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Beneficiary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4681959" y="3375297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PlanHold</a:t>
            </a:r>
            <a:r>
              <a:rPr lang="en-US" sz="1600" dirty="0" err="1" smtClean="0"/>
              <a:t>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4612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427602" cy="847941"/>
          </a:xfrm>
        </p:spPr>
        <p:txBody>
          <a:bodyPr>
            <a:normAutofit/>
          </a:bodyPr>
          <a:lstStyle/>
          <a:p>
            <a:r>
              <a:rPr lang="en-AU" dirty="0"/>
              <a:t>Finance Interactions</a:t>
            </a:r>
          </a:p>
        </p:txBody>
      </p:sp>
      <p:cxnSp>
        <p:nvCxnSpPr>
          <p:cNvPr id="92" name="Elbow Connector 37"/>
          <p:cNvCxnSpPr/>
          <p:nvPr/>
        </p:nvCxnSpPr>
        <p:spPr>
          <a:xfrm flipH="1">
            <a:off x="3072390" y="6006801"/>
            <a:ext cx="21318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37"/>
          <p:cNvCxnSpPr/>
          <p:nvPr/>
        </p:nvCxnSpPr>
        <p:spPr>
          <a:xfrm flipH="1" flipV="1">
            <a:off x="6119927" y="2755322"/>
            <a:ext cx="13220" cy="1840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37"/>
          <p:cNvCxnSpPr/>
          <p:nvPr/>
        </p:nvCxnSpPr>
        <p:spPr>
          <a:xfrm flipV="1">
            <a:off x="6310378" y="4752131"/>
            <a:ext cx="949174" cy="18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Rounded Rectangle 5"/>
          <p:cNvSpPr/>
          <p:nvPr/>
        </p:nvSpPr>
        <p:spPr>
          <a:xfrm>
            <a:off x="1065595" y="1081023"/>
            <a:ext cx="5943198" cy="1458695"/>
          </a:xfrm>
          <a:prstGeom prst="roundRect">
            <a:avLst/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96" name="Elbow Connector 37"/>
          <p:cNvCxnSpPr/>
          <p:nvPr/>
        </p:nvCxnSpPr>
        <p:spPr>
          <a:xfrm flipH="1">
            <a:off x="5583732" y="6064416"/>
            <a:ext cx="9634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Elbow Connector 37"/>
          <p:cNvCxnSpPr>
            <a:stCxn id="109" idx="0"/>
          </p:cNvCxnSpPr>
          <p:nvPr/>
        </p:nvCxnSpPr>
        <p:spPr>
          <a:xfrm flipV="1">
            <a:off x="2160111" y="2176992"/>
            <a:ext cx="0" cy="1141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Elbow Connector 37"/>
          <p:cNvCxnSpPr/>
          <p:nvPr/>
        </p:nvCxnSpPr>
        <p:spPr>
          <a:xfrm flipH="1" flipV="1">
            <a:off x="4877262" y="2755829"/>
            <a:ext cx="9978" cy="724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Elbow Connector 37"/>
          <p:cNvCxnSpPr/>
          <p:nvPr/>
        </p:nvCxnSpPr>
        <p:spPr>
          <a:xfrm flipV="1">
            <a:off x="4396825" y="2788344"/>
            <a:ext cx="1522" cy="692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Elbow Connector 37"/>
          <p:cNvCxnSpPr/>
          <p:nvPr/>
        </p:nvCxnSpPr>
        <p:spPr>
          <a:xfrm flipH="1" flipV="1">
            <a:off x="6196215" y="5306917"/>
            <a:ext cx="385464" cy="4802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Rounded Rectangle 5"/>
          <p:cNvSpPr/>
          <p:nvPr/>
        </p:nvSpPr>
        <p:spPr>
          <a:xfrm>
            <a:off x="5090526" y="1298573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Organization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2" name="Rounded Rectangle 5"/>
          <p:cNvSpPr/>
          <p:nvPr/>
        </p:nvSpPr>
        <p:spPr>
          <a:xfrm>
            <a:off x="1277612" y="1305487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Patient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Rounded Rectangle 5"/>
          <p:cNvSpPr/>
          <p:nvPr/>
        </p:nvSpPr>
        <p:spPr>
          <a:xfrm>
            <a:off x="3184069" y="1297134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RelatedPerson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697686" y="2752201"/>
            <a:ext cx="65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Payor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877262" y="2765269"/>
            <a:ext cx="1060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Subscriber</a:t>
            </a:r>
          </a:p>
        </p:txBody>
      </p:sp>
      <p:cxnSp>
        <p:nvCxnSpPr>
          <p:cNvPr id="107" name="Elbow Connector 37"/>
          <p:cNvCxnSpPr/>
          <p:nvPr/>
        </p:nvCxnSpPr>
        <p:spPr>
          <a:xfrm flipV="1">
            <a:off x="2991484" y="3700437"/>
            <a:ext cx="706202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Rounded Rectangle 6"/>
          <p:cNvSpPr/>
          <p:nvPr/>
        </p:nvSpPr>
        <p:spPr>
          <a:xfrm>
            <a:off x="3746630" y="3318142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Coverage</a:t>
            </a:r>
          </a:p>
        </p:txBody>
      </p:sp>
      <p:sp>
        <p:nvSpPr>
          <p:cNvPr id="109" name="Rounded Rectangle 6"/>
          <p:cNvSpPr/>
          <p:nvPr/>
        </p:nvSpPr>
        <p:spPr>
          <a:xfrm>
            <a:off x="1312891" y="3318142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Account</a:t>
            </a:r>
          </a:p>
        </p:txBody>
      </p:sp>
      <p:cxnSp>
        <p:nvCxnSpPr>
          <p:cNvPr id="113" name="Elbow Connector 37"/>
          <p:cNvCxnSpPr/>
          <p:nvPr/>
        </p:nvCxnSpPr>
        <p:spPr>
          <a:xfrm flipV="1">
            <a:off x="4887240" y="5306916"/>
            <a:ext cx="401884" cy="480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Rounded Rectangle 6"/>
          <p:cNvSpPr/>
          <p:nvPr/>
        </p:nvSpPr>
        <p:spPr>
          <a:xfrm>
            <a:off x="7027294" y="2536483"/>
            <a:ext cx="2056691" cy="1196139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Prescription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(Medication Request / Vision Prescription)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5" name="Rounded Rectangle 6"/>
          <p:cNvSpPr/>
          <p:nvPr/>
        </p:nvSpPr>
        <p:spPr>
          <a:xfrm>
            <a:off x="1297045" y="5671162"/>
            <a:ext cx="1694439" cy="726034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 Reconciliation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6" name="Rounded Rectangle 6"/>
          <p:cNvSpPr/>
          <p:nvPr/>
        </p:nvSpPr>
        <p:spPr>
          <a:xfrm>
            <a:off x="7489412" y="4425301"/>
            <a:ext cx="161094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Referral Request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7" name="Elbow Connector 37"/>
          <p:cNvCxnSpPr/>
          <p:nvPr/>
        </p:nvCxnSpPr>
        <p:spPr>
          <a:xfrm flipV="1">
            <a:off x="6489676" y="3855379"/>
            <a:ext cx="747188" cy="737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Rounded Rectangle 6"/>
          <p:cNvSpPr/>
          <p:nvPr/>
        </p:nvSpPr>
        <p:spPr>
          <a:xfrm>
            <a:off x="6074470" y="5700168"/>
            <a:ext cx="1905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Explanation Of Benefit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126537" y="3500935"/>
            <a:ext cx="675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Payee</a:t>
            </a:r>
          </a:p>
        </p:txBody>
      </p:sp>
      <p:sp>
        <p:nvSpPr>
          <p:cNvPr id="120" name="Arc 119"/>
          <p:cNvSpPr/>
          <p:nvPr/>
        </p:nvSpPr>
        <p:spPr>
          <a:xfrm flipH="1">
            <a:off x="848447" y="2176992"/>
            <a:ext cx="1061356" cy="2696468"/>
          </a:xfrm>
          <a:prstGeom prst="arc">
            <a:avLst>
              <a:gd name="adj1" fmla="val 16547918"/>
              <a:gd name="adj2" fmla="val 5298157"/>
            </a:avLst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1" name="Elbow Connector 37"/>
          <p:cNvCxnSpPr/>
          <p:nvPr/>
        </p:nvCxnSpPr>
        <p:spPr>
          <a:xfrm flipH="1" flipV="1">
            <a:off x="5289124" y="4136902"/>
            <a:ext cx="200889" cy="46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Rounded Rectangle 6"/>
          <p:cNvSpPr/>
          <p:nvPr/>
        </p:nvSpPr>
        <p:spPr>
          <a:xfrm>
            <a:off x="3746630" y="5671163"/>
            <a:ext cx="1694439" cy="726034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Claim Response</a:t>
            </a:r>
          </a:p>
        </p:txBody>
      </p:sp>
      <p:sp>
        <p:nvSpPr>
          <p:cNvPr id="104" name="Rounded Rectangle 6"/>
          <p:cNvSpPr/>
          <p:nvPr/>
        </p:nvSpPr>
        <p:spPr>
          <a:xfrm>
            <a:off x="4938971" y="4425302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Claim</a:t>
            </a:r>
          </a:p>
        </p:txBody>
      </p:sp>
      <p:sp>
        <p:nvSpPr>
          <p:cNvPr id="111" name="Rounded Rectangle 6"/>
          <p:cNvSpPr/>
          <p:nvPr/>
        </p:nvSpPr>
        <p:spPr>
          <a:xfrm>
            <a:off x="1312891" y="4509213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 Notice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41135" y="2986685"/>
            <a:ext cx="1113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Beneficiary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4869731" y="2983425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PlanHold</a:t>
            </a:r>
            <a:r>
              <a:rPr lang="en-US" sz="1600" dirty="0" err="1" smtClean="0"/>
              <a:t>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130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5"/>
          <p:cNvSpPr/>
          <p:nvPr/>
        </p:nvSpPr>
        <p:spPr>
          <a:xfrm>
            <a:off x="535556" y="1878835"/>
            <a:ext cx="5943198" cy="1458695"/>
          </a:xfrm>
          <a:prstGeom prst="roundRect">
            <a:avLst/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" name="Elbow Connector 37"/>
          <p:cNvCxnSpPr/>
          <p:nvPr/>
        </p:nvCxnSpPr>
        <p:spPr>
          <a:xfrm flipH="1">
            <a:off x="6023344" y="4804308"/>
            <a:ext cx="455411" cy="442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37"/>
          <p:cNvCxnSpPr>
            <a:stCxn id="28" idx="0"/>
          </p:cNvCxnSpPr>
          <p:nvPr/>
        </p:nvCxnSpPr>
        <p:spPr>
          <a:xfrm flipV="1">
            <a:off x="1630072" y="2974804"/>
            <a:ext cx="46923" cy="1141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37"/>
          <p:cNvCxnSpPr/>
          <p:nvPr/>
        </p:nvCxnSpPr>
        <p:spPr>
          <a:xfrm flipH="1" flipV="1">
            <a:off x="4347223" y="3553641"/>
            <a:ext cx="9978" cy="724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37"/>
          <p:cNvCxnSpPr/>
          <p:nvPr/>
        </p:nvCxnSpPr>
        <p:spPr>
          <a:xfrm flipH="1" flipV="1">
            <a:off x="2166369" y="5048432"/>
            <a:ext cx="464288" cy="581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 flipV="1">
            <a:off x="3866786" y="3586156"/>
            <a:ext cx="1522" cy="692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H="1" flipV="1">
            <a:off x="8565764" y="918058"/>
            <a:ext cx="15391" cy="606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37"/>
          <p:cNvCxnSpPr/>
          <p:nvPr/>
        </p:nvCxnSpPr>
        <p:spPr>
          <a:xfrm flipH="1">
            <a:off x="3890571" y="4603622"/>
            <a:ext cx="2364355" cy="703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V="1">
            <a:off x="3291245" y="5048432"/>
            <a:ext cx="325859" cy="548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5"/>
          <p:cNvSpPr/>
          <p:nvPr/>
        </p:nvSpPr>
        <p:spPr>
          <a:xfrm>
            <a:off x="4560487" y="2096385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Organization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ounded Rectangle 5"/>
          <p:cNvSpPr/>
          <p:nvPr/>
        </p:nvSpPr>
        <p:spPr>
          <a:xfrm>
            <a:off x="747573" y="2103299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Patient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ounded Rectangle 5"/>
          <p:cNvSpPr/>
          <p:nvPr/>
        </p:nvSpPr>
        <p:spPr>
          <a:xfrm>
            <a:off x="2654030" y="2094946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RelatedPerson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Rounded Rectangle 6"/>
          <p:cNvSpPr/>
          <p:nvPr/>
        </p:nvSpPr>
        <p:spPr>
          <a:xfrm>
            <a:off x="2067502" y="5363782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Claim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167647" y="3656145"/>
            <a:ext cx="65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Payor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347223" y="3685541"/>
            <a:ext cx="1060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Subscriber</a:t>
            </a:r>
          </a:p>
        </p:txBody>
      </p:sp>
      <p:cxnSp>
        <p:nvCxnSpPr>
          <p:cNvPr id="77" name="Elbow Connector 37"/>
          <p:cNvCxnSpPr/>
          <p:nvPr/>
        </p:nvCxnSpPr>
        <p:spPr>
          <a:xfrm flipV="1">
            <a:off x="2299179" y="4498247"/>
            <a:ext cx="706202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6"/>
          <p:cNvSpPr/>
          <p:nvPr/>
        </p:nvSpPr>
        <p:spPr>
          <a:xfrm>
            <a:off x="3216591" y="4115954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Coverage</a:t>
            </a:r>
          </a:p>
        </p:txBody>
      </p:sp>
      <p:sp>
        <p:nvSpPr>
          <p:cNvPr id="28" name="Rounded Rectangle 6"/>
          <p:cNvSpPr/>
          <p:nvPr/>
        </p:nvSpPr>
        <p:spPr>
          <a:xfrm>
            <a:off x="782852" y="4115954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Account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6" y="0"/>
            <a:ext cx="5195754" cy="847941"/>
          </a:xfrm>
        </p:spPr>
        <p:txBody>
          <a:bodyPr>
            <a:normAutofit fontScale="90000"/>
          </a:bodyPr>
          <a:lstStyle/>
          <a:p>
            <a:r>
              <a:rPr lang="en-AU" dirty="0"/>
              <a:t>Finance Interactions (B)</a:t>
            </a:r>
          </a:p>
        </p:txBody>
      </p:sp>
      <p:cxnSp>
        <p:nvCxnSpPr>
          <p:cNvPr id="38" name="Elbow Connector 37"/>
          <p:cNvCxnSpPr/>
          <p:nvPr/>
        </p:nvCxnSpPr>
        <p:spPr>
          <a:xfrm flipH="1" flipV="1">
            <a:off x="10693909" y="912269"/>
            <a:ext cx="17585" cy="685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7"/>
          <p:cNvCxnSpPr/>
          <p:nvPr/>
        </p:nvCxnSpPr>
        <p:spPr>
          <a:xfrm flipH="1">
            <a:off x="3968872" y="5746966"/>
            <a:ext cx="5916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ounded Rectangle 6"/>
          <p:cNvSpPr/>
          <p:nvPr/>
        </p:nvSpPr>
        <p:spPr>
          <a:xfrm>
            <a:off x="7775681" y="65584"/>
            <a:ext cx="16109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Eligibility Request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Rounded Rectangle 6"/>
          <p:cNvSpPr/>
          <p:nvPr/>
        </p:nvSpPr>
        <p:spPr>
          <a:xfrm>
            <a:off x="7775682" y="1306570"/>
            <a:ext cx="16109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Eligibility Response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2" name="Rounded Rectangle 6"/>
          <p:cNvSpPr/>
          <p:nvPr/>
        </p:nvSpPr>
        <p:spPr>
          <a:xfrm>
            <a:off x="9888435" y="44630"/>
            <a:ext cx="16109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Enrollment Request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3" name="Rounded Rectangle 6"/>
          <p:cNvSpPr/>
          <p:nvPr/>
        </p:nvSpPr>
        <p:spPr>
          <a:xfrm>
            <a:off x="9888435" y="1268049"/>
            <a:ext cx="16109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Enrollment Response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4" name="Rounded Rectangle 6"/>
          <p:cNvSpPr/>
          <p:nvPr/>
        </p:nvSpPr>
        <p:spPr>
          <a:xfrm>
            <a:off x="8008373" y="4202965"/>
            <a:ext cx="1880062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 Notice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Rounded Rectangle 6"/>
          <p:cNvSpPr/>
          <p:nvPr/>
        </p:nvSpPr>
        <p:spPr>
          <a:xfrm>
            <a:off x="4357201" y="5382719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Claim Response</a:t>
            </a:r>
          </a:p>
        </p:txBody>
      </p:sp>
      <p:cxnSp>
        <p:nvCxnSpPr>
          <p:cNvPr id="44" name="Elbow Connector 37"/>
          <p:cNvCxnSpPr/>
          <p:nvPr/>
        </p:nvCxnSpPr>
        <p:spPr>
          <a:xfrm flipH="1" flipV="1">
            <a:off x="8948404" y="5066107"/>
            <a:ext cx="17585" cy="685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ounded Rectangle 6"/>
          <p:cNvSpPr/>
          <p:nvPr/>
        </p:nvSpPr>
        <p:spPr>
          <a:xfrm>
            <a:off x="6789580" y="2430227"/>
            <a:ext cx="2757869" cy="935254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Prescription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(Medication Request / Vision Prescription)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1" name="Elbow Connector 37"/>
          <p:cNvCxnSpPr/>
          <p:nvPr/>
        </p:nvCxnSpPr>
        <p:spPr>
          <a:xfrm flipH="1" flipV="1">
            <a:off x="6186738" y="3455408"/>
            <a:ext cx="387078" cy="823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37"/>
          <p:cNvCxnSpPr/>
          <p:nvPr/>
        </p:nvCxnSpPr>
        <p:spPr>
          <a:xfrm flipH="1">
            <a:off x="6254926" y="5746966"/>
            <a:ext cx="23791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Elbow Connector 37"/>
          <p:cNvCxnSpPr/>
          <p:nvPr/>
        </p:nvCxnSpPr>
        <p:spPr>
          <a:xfrm flipH="1" flipV="1">
            <a:off x="3819364" y="6207760"/>
            <a:ext cx="537837" cy="212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37"/>
          <p:cNvCxnSpPr/>
          <p:nvPr/>
        </p:nvCxnSpPr>
        <p:spPr>
          <a:xfrm flipH="1">
            <a:off x="4357202" y="6405496"/>
            <a:ext cx="3016173" cy="1446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37"/>
          <p:cNvCxnSpPr/>
          <p:nvPr/>
        </p:nvCxnSpPr>
        <p:spPr>
          <a:xfrm flipH="1">
            <a:off x="7373375" y="6064645"/>
            <a:ext cx="739139" cy="34085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ounded Rectangle 6"/>
          <p:cNvSpPr/>
          <p:nvPr/>
        </p:nvSpPr>
        <p:spPr>
          <a:xfrm>
            <a:off x="8008373" y="5360516"/>
            <a:ext cx="1880062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 Reconciliation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1" name="Rounded Rectangle 6"/>
          <p:cNvSpPr/>
          <p:nvPr/>
        </p:nvSpPr>
        <p:spPr>
          <a:xfrm>
            <a:off x="9742851" y="3091161"/>
            <a:ext cx="161094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Referral Request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2" name="Elbow Connector 37"/>
          <p:cNvCxnSpPr/>
          <p:nvPr/>
        </p:nvCxnSpPr>
        <p:spPr>
          <a:xfrm flipV="1">
            <a:off x="7385558" y="3586156"/>
            <a:ext cx="2287513" cy="712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37"/>
          <p:cNvCxnSpPr/>
          <p:nvPr/>
        </p:nvCxnSpPr>
        <p:spPr>
          <a:xfrm flipV="1">
            <a:off x="7100821" y="3468005"/>
            <a:ext cx="747188" cy="737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ounded Rectangle 6"/>
          <p:cNvSpPr/>
          <p:nvPr/>
        </p:nvSpPr>
        <p:spPr>
          <a:xfrm>
            <a:off x="5675609" y="4115954"/>
            <a:ext cx="1905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Explanation Of Benefit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297472" y="3586156"/>
            <a:ext cx="675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Payee</a:t>
            </a:r>
          </a:p>
        </p:txBody>
      </p:sp>
    </p:spTree>
    <p:extLst>
      <p:ext uri="{BB962C8B-B14F-4D97-AF65-F5344CB8AC3E}">
        <p14:creationId xmlns:p14="http://schemas.microsoft.com/office/powerpoint/2010/main" val="160210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8664" y="0"/>
            <a:ext cx="9112605" cy="847941"/>
          </a:xfrm>
        </p:spPr>
        <p:txBody>
          <a:bodyPr>
            <a:normAutofit fontScale="90000"/>
          </a:bodyPr>
          <a:lstStyle/>
          <a:p>
            <a:r>
              <a:rPr lang="en-AU" dirty="0"/>
              <a:t>Content from the Administration Module</a:t>
            </a:r>
          </a:p>
        </p:txBody>
      </p:sp>
      <p:sp>
        <p:nvSpPr>
          <p:cNvPr id="33" name="Rounded Rectangle 5"/>
          <p:cNvSpPr/>
          <p:nvPr/>
        </p:nvSpPr>
        <p:spPr>
          <a:xfrm>
            <a:off x="2843964" y="1961977"/>
            <a:ext cx="5943198" cy="1458695"/>
          </a:xfrm>
          <a:prstGeom prst="roundRect">
            <a:avLst/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4" name="Elbow Connector 37"/>
          <p:cNvCxnSpPr/>
          <p:nvPr/>
        </p:nvCxnSpPr>
        <p:spPr>
          <a:xfrm>
            <a:off x="3891648" y="4542788"/>
            <a:ext cx="858772" cy="4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7"/>
          <p:cNvCxnSpPr/>
          <p:nvPr/>
        </p:nvCxnSpPr>
        <p:spPr>
          <a:xfrm flipH="1" flipV="1">
            <a:off x="4346525" y="3122695"/>
            <a:ext cx="937592" cy="1164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7"/>
          <p:cNvCxnSpPr/>
          <p:nvPr/>
        </p:nvCxnSpPr>
        <p:spPr>
          <a:xfrm flipH="1" flipV="1">
            <a:off x="8359297" y="3602089"/>
            <a:ext cx="236142" cy="721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flipH="1" flipV="1">
            <a:off x="6404607" y="5092973"/>
            <a:ext cx="464288" cy="581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7"/>
          <p:cNvCxnSpPr/>
          <p:nvPr/>
        </p:nvCxnSpPr>
        <p:spPr>
          <a:xfrm flipH="1" flipV="1">
            <a:off x="7895336" y="3638222"/>
            <a:ext cx="209687" cy="684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7"/>
          <p:cNvCxnSpPr/>
          <p:nvPr/>
        </p:nvCxnSpPr>
        <p:spPr>
          <a:xfrm flipH="1" flipV="1">
            <a:off x="3304784" y="5035293"/>
            <a:ext cx="15391" cy="606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37"/>
          <p:cNvCxnSpPr/>
          <p:nvPr/>
        </p:nvCxnSpPr>
        <p:spPr>
          <a:xfrm flipV="1">
            <a:off x="4070870" y="5000997"/>
            <a:ext cx="710374" cy="608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37"/>
          <p:cNvCxnSpPr/>
          <p:nvPr/>
        </p:nvCxnSpPr>
        <p:spPr>
          <a:xfrm flipV="1">
            <a:off x="7529483" y="5092973"/>
            <a:ext cx="325859" cy="548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ounded Rectangle 5"/>
          <p:cNvSpPr/>
          <p:nvPr/>
        </p:nvSpPr>
        <p:spPr>
          <a:xfrm>
            <a:off x="6868895" y="2179527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Rounded Rectangle 5"/>
          <p:cNvSpPr/>
          <p:nvPr/>
        </p:nvSpPr>
        <p:spPr>
          <a:xfrm>
            <a:off x="3055981" y="218644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5" name="Rounded Rectangle 5"/>
          <p:cNvSpPr/>
          <p:nvPr/>
        </p:nvSpPr>
        <p:spPr>
          <a:xfrm>
            <a:off x="4962438" y="2178088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6" name="Rounded Rectangle 6"/>
          <p:cNvSpPr/>
          <p:nvPr/>
        </p:nvSpPr>
        <p:spPr>
          <a:xfrm>
            <a:off x="6305740" y="5408323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Claim</a:t>
            </a:r>
          </a:p>
        </p:txBody>
      </p:sp>
      <p:cxnSp>
        <p:nvCxnSpPr>
          <p:cNvPr id="47" name="Elbow Connector 37"/>
          <p:cNvCxnSpPr/>
          <p:nvPr/>
        </p:nvCxnSpPr>
        <p:spPr>
          <a:xfrm flipV="1">
            <a:off x="3306764" y="3054396"/>
            <a:ext cx="336031" cy="1106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43619" y="3699729"/>
            <a:ext cx="65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Payor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492311" y="3699729"/>
            <a:ext cx="1060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Subscriber</a:t>
            </a:r>
          </a:p>
        </p:txBody>
      </p:sp>
      <p:cxnSp>
        <p:nvCxnSpPr>
          <p:cNvPr id="50" name="Elbow Connector 37"/>
          <p:cNvCxnSpPr/>
          <p:nvPr/>
        </p:nvCxnSpPr>
        <p:spPr>
          <a:xfrm flipV="1">
            <a:off x="2211523" y="3073004"/>
            <a:ext cx="885554" cy="965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37"/>
          <p:cNvCxnSpPr/>
          <p:nvPr/>
        </p:nvCxnSpPr>
        <p:spPr>
          <a:xfrm flipV="1">
            <a:off x="6537417" y="4542788"/>
            <a:ext cx="706202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ounded Rectangle 6"/>
          <p:cNvSpPr/>
          <p:nvPr/>
        </p:nvSpPr>
        <p:spPr>
          <a:xfrm>
            <a:off x="7454829" y="4160495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Coverage</a:t>
            </a:r>
          </a:p>
        </p:txBody>
      </p:sp>
      <p:sp>
        <p:nvSpPr>
          <p:cNvPr id="53" name="Rounded Rectangle 6"/>
          <p:cNvSpPr/>
          <p:nvPr/>
        </p:nvSpPr>
        <p:spPr>
          <a:xfrm>
            <a:off x="2467271" y="4167338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EpisodeOfCare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4" name="Elbow Connector 37"/>
          <p:cNvCxnSpPr/>
          <p:nvPr/>
        </p:nvCxnSpPr>
        <p:spPr>
          <a:xfrm flipH="1" flipV="1">
            <a:off x="2211523" y="4038283"/>
            <a:ext cx="46064" cy="173428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37"/>
          <p:cNvCxnSpPr/>
          <p:nvPr/>
        </p:nvCxnSpPr>
        <p:spPr>
          <a:xfrm flipH="1">
            <a:off x="2264691" y="5772571"/>
            <a:ext cx="337878" cy="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ounded Rectangle 6"/>
          <p:cNvSpPr/>
          <p:nvPr/>
        </p:nvSpPr>
        <p:spPr>
          <a:xfrm>
            <a:off x="2467272" y="5408324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7" name="Rounded Rectangle 6"/>
          <p:cNvSpPr/>
          <p:nvPr/>
        </p:nvSpPr>
        <p:spPr>
          <a:xfrm>
            <a:off x="4985811" y="417854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</p:spTree>
    <p:extLst>
      <p:ext uri="{BB962C8B-B14F-4D97-AF65-F5344CB8AC3E}">
        <p14:creationId xmlns:p14="http://schemas.microsoft.com/office/powerpoint/2010/main" val="206901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8168</TotalTime>
  <Words>104</Words>
  <Application>Microsoft Office PowerPoint</Application>
  <PresentationFormat>Custom</PresentationFormat>
  <Paragraphs>67</Paragraphs>
  <Slides>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Finance Interactions (original from Paul)</vt:lpstr>
      <vt:lpstr>Finance Interactions</vt:lpstr>
      <vt:lpstr>Finance Interactions (B)</vt:lpstr>
      <vt:lpstr>Content from the Administration Module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Ewout Kramer</dc:creator>
  <cp:lastModifiedBy>Paul</cp:lastModifiedBy>
  <cp:revision>60</cp:revision>
  <dcterms:created xsi:type="dcterms:W3CDTF">2016-07-18T10:08:32Z</dcterms:created>
  <dcterms:modified xsi:type="dcterms:W3CDTF">2016-12-04T07:26:16Z</dcterms:modified>
</cp:coreProperties>
</file>