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25585" y="1892410"/>
            <a:ext cx="8825658" cy="732845"/>
          </a:xfrm>
        </p:spPr>
        <p:txBody>
          <a:bodyPr/>
          <a:lstStyle/>
          <a:p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1030" name="Picture 6" descr="Магнітні бурі та їхній вплив на здоров’я люди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85" y="780222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05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183" y="881743"/>
            <a:ext cx="8761413" cy="766232"/>
          </a:xfrm>
        </p:spPr>
        <p:txBody>
          <a:bodyPr/>
          <a:lstStyle/>
          <a:p>
            <a:pPr algn="ctr"/>
            <a:r>
              <a:rPr lang="uk-UA" b="1" i="1" dirty="0" smtClean="0"/>
              <a:t>Магнітні бурі</a:t>
            </a:r>
            <a:br>
              <a:rPr lang="uk-UA" b="1" i="1" dirty="0" smtClean="0"/>
            </a:br>
            <a:r>
              <a:rPr lang="uk-UA" b="1" i="1" dirty="0" smtClean="0"/>
              <a:t>що це таке</a:t>
            </a:r>
            <a:endParaRPr lang="uk-UA" b="1" i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i="1" dirty="0" smtClean="0"/>
              <a:t>Геомагнітна буря саме так правильно називається це явище.</a:t>
            </a:r>
          </a:p>
          <a:p>
            <a:pPr marL="0" indent="0">
              <a:buNone/>
            </a:pPr>
            <a:r>
              <a:rPr lang="uk-UA" sz="2400" b="1" i="1" dirty="0" smtClean="0"/>
              <a:t>Земля має своє геомагнітне поле.</a:t>
            </a:r>
          </a:p>
          <a:p>
            <a:pPr marL="0" indent="0">
              <a:buNone/>
            </a:pPr>
            <a:r>
              <a:rPr lang="uk-UA" sz="2400" b="1" i="1" dirty="0" smtClean="0"/>
              <a:t>Воно немов окремий невидимий</a:t>
            </a:r>
            <a:r>
              <a:rPr lang="en-US" sz="2400" b="1" i="1" dirty="0" smtClean="0"/>
              <a:t> </a:t>
            </a:r>
            <a:r>
              <a:rPr lang="uk-UA" sz="2400" b="1" i="1" dirty="0" smtClean="0"/>
              <a:t>шар</a:t>
            </a:r>
            <a:r>
              <a:rPr lang="en-US" sz="2400" b="1" i="1" dirty="0" smtClean="0"/>
              <a:t>,</a:t>
            </a:r>
            <a:r>
              <a:rPr lang="uk-UA" sz="2400" b="1" i="1" dirty="0" smtClean="0"/>
              <a:t> що огортає нашу планету і захищає її від космічної </a:t>
            </a:r>
            <a:r>
              <a:rPr lang="uk-UA" sz="2400" b="1" i="1" dirty="0" err="1" smtClean="0"/>
              <a:t>редіації</a:t>
            </a:r>
            <a:r>
              <a:rPr lang="uk-UA" sz="2400" b="1" i="1" dirty="0" smtClean="0"/>
              <a:t> пилу і так </a:t>
            </a:r>
            <a:r>
              <a:rPr lang="uk-UA" sz="2400" b="1" i="1" dirty="0" err="1" smtClean="0"/>
              <a:t>таді</a:t>
            </a:r>
            <a:r>
              <a:rPr lang="uk-UA" sz="2400" b="1" i="1" dirty="0" smtClean="0"/>
              <a:t>.</a:t>
            </a:r>
            <a:endParaRPr lang="uk-UA" sz="2400" b="1" i="1" dirty="0"/>
          </a:p>
        </p:txBody>
      </p:sp>
    </p:spTree>
    <p:extLst>
      <p:ext uri="{BB962C8B-B14F-4D97-AF65-F5344CB8AC3E}">
        <p14:creationId xmlns:p14="http://schemas.microsoft.com/office/powerpoint/2010/main" val="311674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9111" y="783771"/>
            <a:ext cx="9066732" cy="847875"/>
          </a:xfrm>
        </p:spPr>
        <p:txBody>
          <a:bodyPr/>
          <a:lstStyle/>
          <a:p>
            <a:r>
              <a:rPr lang="uk-UA" b="1" i="1" dirty="0" smtClean="0"/>
              <a:t>Як впливають магнітні бурі на людину </a:t>
            </a:r>
            <a:endParaRPr lang="uk-UA" b="1" i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i="1" dirty="0"/>
              <a:t>Як впливають магнітні бурі на </a:t>
            </a:r>
            <a:r>
              <a:rPr lang="uk-UA" sz="2400" b="1" i="1" dirty="0" err="1"/>
              <a:t>людину?Найбільшого</a:t>
            </a:r>
            <a:r>
              <a:rPr lang="uk-UA" sz="2400" b="1" i="1" dirty="0"/>
              <a:t> удару зазнають люди похилого віку, вагітні, діти і особи з серцево-судинними та іншими хронічними патологіями. Приблизно 70 % інфарктів, гіпертонічних кризів та інсультів відбувається саме в ці періоди.</a:t>
            </a:r>
          </a:p>
        </p:txBody>
      </p:sp>
    </p:spTree>
    <p:extLst>
      <p:ext uri="{BB962C8B-B14F-4D97-AF65-F5344CB8AC3E}">
        <p14:creationId xmlns:p14="http://schemas.microsoft.com/office/powerpoint/2010/main" val="102585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i="1" dirty="0" err="1"/>
              <a:t>Головний</a:t>
            </a:r>
            <a:r>
              <a:rPr lang="ru-RU" sz="1800" b="1" i="1" dirty="0"/>
              <a:t> </a:t>
            </a:r>
            <a:r>
              <a:rPr lang="ru-RU" sz="1800" b="1" i="1" dirty="0" err="1"/>
              <a:t>біль</a:t>
            </a:r>
            <a:r>
              <a:rPr lang="ru-RU" sz="1800" b="1" i="1" dirty="0"/>
              <a:t>. </a:t>
            </a:r>
            <a:r>
              <a:rPr lang="ru-RU" sz="1800" b="1" i="1" dirty="0" err="1"/>
              <a:t>Коливання</a:t>
            </a:r>
            <a:r>
              <a:rPr lang="ru-RU" sz="1800" b="1" i="1" dirty="0"/>
              <a:t> </a:t>
            </a:r>
            <a:r>
              <a:rPr lang="ru-RU" sz="1800" b="1" i="1" dirty="0" err="1"/>
              <a:t>магнітного</a:t>
            </a:r>
            <a:r>
              <a:rPr lang="ru-RU" sz="1800" b="1" i="1" dirty="0"/>
              <a:t> поля </a:t>
            </a:r>
            <a:r>
              <a:rPr lang="ru-RU" sz="1800" b="1" i="1" dirty="0" err="1"/>
              <a:t>передаються</a:t>
            </a:r>
            <a:r>
              <a:rPr lang="ru-RU" sz="1800" b="1" i="1" dirty="0"/>
              <a:t> на </a:t>
            </a:r>
            <a:r>
              <a:rPr lang="ru-RU" sz="1800" b="1" i="1" dirty="0" err="1"/>
              <a:t>мозок</a:t>
            </a:r>
            <a:r>
              <a:rPr lang="ru-RU" sz="1800" b="1" i="1" dirty="0"/>
              <a:t>, </a:t>
            </a:r>
            <a:r>
              <a:rPr lang="ru-RU" sz="1800" b="1" i="1" dirty="0" err="1"/>
              <a:t>який</a:t>
            </a:r>
            <a:r>
              <a:rPr lang="ru-RU" sz="1800" b="1" i="1" dirty="0"/>
              <a:t> </a:t>
            </a:r>
            <a:r>
              <a:rPr lang="ru-RU" sz="1800" b="1" i="1" dirty="0" err="1"/>
              <a:t>також</a:t>
            </a:r>
            <a:r>
              <a:rPr lang="ru-RU" sz="1800" b="1" i="1" dirty="0"/>
              <a:t> </a:t>
            </a:r>
            <a:r>
              <a:rPr lang="ru-RU" sz="1800" b="1" i="1" dirty="0" err="1"/>
              <a:t>має</a:t>
            </a:r>
            <a:r>
              <a:rPr lang="ru-RU" sz="1800" b="1" i="1" dirty="0"/>
              <a:t> </a:t>
            </a:r>
            <a:r>
              <a:rPr lang="ru-RU" sz="1800" b="1" i="1" dirty="0" err="1"/>
              <a:t>своє</a:t>
            </a:r>
            <a:r>
              <a:rPr lang="ru-RU" sz="1800" b="1" i="1" dirty="0"/>
              <a:t> поле, </a:t>
            </a:r>
            <a:r>
              <a:rPr lang="ru-RU" sz="1800" b="1" i="1" dirty="0" err="1"/>
              <a:t>спричинюючи</a:t>
            </a:r>
            <a:r>
              <a:rPr lang="ru-RU" sz="1800" b="1" i="1" dirty="0"/>
              <a:t> </a:t>
            </a:r>
            <a:r>
              <a:rPr lang="ru-RU" sz="1800" b="1" i="1" dirty="0" err="1"/>
              <a:t>цей</a:t>
            </a:r>
            <a:r>
              <a:rPr lang="ru-RU" sz="1800" b="1" i="1" dirty="0"/>
              <a:t> симптом. </a:t>
            </a:r>
            <a:r>
              <a:rPr lang="ru-RU" sz="1800" b="1" i="1" dirty="0" err="1"/>
              <a:t>Варто</a:t>
            </a:r>
            <a:r>
              <a:rPr lang="ru-RU" sz="1800" b="1" i="1" dirty="0"/>
              <a:t> </a:t>
            </a:r>
            <a:r>
              <a:rPr lang="ru-RU" sz="1800" b="1" i="1" dirty="0" err="1"/>
              <a:t>відзначити</a:t>
            </a:r>
            <a:r>
              <a:rPr lang="ru-RU" sz="1800" b="1" i="1" dirty="0"/>
              <a:t>, </a:t>
            </a:r>
            <a:r>
              <a:rPr lang="ru-RU" sz="1800" b="1" i="1" dirty="0" err="1"/>
              <a:t>що</a:t>
            </a:r>
            <a:r>
              <a:rPr lang="ru-RU" sz="1800" b="1" i="1" dirty="0"/>
              <a:t> </a:t>
            </a:r>
            <a:r>
              <a:rPr lang="ru-RU" sz="1800" b="1" i="1" dirty="0" err="1"/>
              <a:t>болить</a:t>
            </a:r>
            <a:r>
              <a:rPr lang="ru-RU" sz="1800" b="1" i="1" dirty="0"/>
              <a:t> не сам </a:t>
            </a:r>
            <a:r>
              <a:rPr lang="ru-RU" sz="1800" b="1" i="1" dirty="0" err="1"/>
              <a:t>мозок</a:t>
            </a:r>
            <a:r>
              <a:rPr lang="ru-RU" sz="1800" b="1" i="1" dirty="0"/>
              <a:t>, а </a:t>
            </a:r>
            <a:r>
              <a:rPr lang="ru-RU" sz="1800" b="1" i="1" dirty="0" err="1"/>
              <a:t>його</a:t>
            </a:r>
            <a:r>
              <a:rPr lang="ru-RU" sz="1800" b="1" i="1" dirty="0"/>
              <a:t> </a:t>
            </a:r>
            <a:r>
              <a:rPr lang="ru-RU" sz="1800" b="1" i="1" dirty="0" err="1"/>
              <a:t>оболонки</a:t>
            </a:r>
            <a:r>
              <a:rPr lang="ru-RU" sz="1800" b="1" i="1" dirty="0"/>
              <a:t>. </a:t>
            </a:r>
            <a:endParaRPr lang="uk-UA" sz="1800" b="1" i="1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4102846" cy="1485900"/>
          </a:xfrm>
        </p:spPr>
        <p:txBody>
          <a:bodyPr>
            <a:noAutofit/>
          </a:bodyPr>
          <a:lstStyle/>
          <a:p>
            <a:r>
              <a:rPr lang="uk-UA" sz="1800" b="1" i="1" dirty="0">
                <a:solidFill>
                  <a:schemeClr val="bg1"/>
                </a:solidFill>
              </a:rPr>
              <a:t> Втома, розсіяність уваги. Мозок відповідає за адаптацію до </a:t>
            </a:r>
            <a:r>
              <a:rPr lang="uk-UA" sz="1800" b="1" i="1" dirty="0" err="1">
                <a:solidFill>
                  <a:schemeClr val="bg1"/>
                </a:solidFill>
              </a:rPr>
              <a:t>навкололишнього</a:t>
            </a:r>
            <a:r>
              <a:rPr lang="uk-UA" sz="1800" b="1" i="1" dirty="0">
                <a:solidFill>
                  <a:schemeClr val="bg1"/>
                </a:solidFill>
              </a:rPr>
              <a:t> середовища. Коли виникає магнітна буря, умови різко змінюються, він починає працювати в посиленому режимі, швидко виснажується.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4859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Ломота в </a:t>
            </a:r>
            <a:r>
              <a:rPr lang="ru-RU" b="1" i="1" dirty="0" err="1"/>
              <a:t>суглобах</a:t>
            </a:r>
            <a:r>
              <a:rPr lang="ru-RU" b="1" i="1" dirty="0"/>
              <a:t>, </a:t>
            </a:r>
            <a:r>
              <a:rPr lang="ru-RU" b="1" i="1" dirty="0" err="1"/>
              <a:t>або</a:t>
            </a:r>
            <a:r>
              <a:rPr lang="ru-RU" b="1" i="1" dirty="0"/>
              <a:t> як в </a:t>
            </a:r>
            <a:r>
              <a:rPr lang="ru-RU" b="1" i="1" dirty="0" err="1"/>
              <a:t>народі</a:t>
            </a:r>
            <a:r>
              <a:rPr lang="ru-RU" b="1" i="1" dirty="0"/>
              <a:t> </a:t>
            </a:r>
            <a:r>
              <a:rPr lang="ru-RU" b="1" i="1" dirty="0" err="1"/>
              <a:t>кажуть</a:t>
            </a:r>
            <a:r>
              <a:rPr lang="ru-RU" b="1" i="1" dirty="0"/>
              <a:t> "крутить </a:t>
            </a:r>
            <a:r>
              <a:rPr lang="ru-RU" b="1" i="1" dirty="0" err="1"/>
              <a:t>суглоби</a:t>
            </a:r>
            <a:r>
              <a:rPr lang="ru-RU" b="1" i="1" dirty="0"/>
              <a:t>". </a:t>
            </a:r>
            <a:r>
              <a:rPr lang="ru-RU" b="1" i="1" dirty="0" err="1"/>
              <a:t>Це</a:t>
            </a:r>
            <a:r>
              <a:rPr lang="ru-RU" b="1" i="1" dirty="0"/>
              <a:t> часта </a:t>
            </a:r>
            <a:r>
              <a:rPr lang="ru-RU" b="1" i="1" dirty="0" err="1"/>
              <a:t>скарга</a:t>
            </a:r>
            <a:r>
              <a:rPr lang="ru-RU" b="1" i="1" dirty="0"/>
              <a:t> </a:t>
            </a:r>
            <a:r>
              <a:rPr lang="ru-RU" b="1" i="1" dirty="0" err="1"/>
              <a:t>літніх</a:t>
            </a:r>
            <a:r>
              <a:rPr lang="ru-RU" b="1" i="1" dirty="0"/>
              <a:t> людей, </a:t>
            </a:r>
            <a:r>
              <a:rPr lang="ru-RU" b="1" i="1" dirty="0" err="1"/>
              <a:t>або</a:t>
            </a:r>
            <a:r>
              <a:rPr lang="ru-RU" b="1" i="1" dirty="0"/>
              <a:t> </a:t>
            </a:r>
            <a:r>
              <a:rPr lang="ru-RU" b="1" i="1" dirty="0" err="1"/>
              <a:t>осіб</a:t>
            </a:r>
            <a:r>
              <a:rPr lang="ru-RU" b="1" i="1" dirty="0"/>
              <a:t>, </a:t>
            </a:r>
            <a:r>
              <a:rPr lang="ru-RU" b="1" i="1" dirty="0" err="1"/>
              <a:t>що</a:t>
            </a:r>
            <a:r>
              <a:rPr lang="ru-RU" b="1" i="1" dirty="0"/>
              <a:t> перенесли в </a:t>
            </a:r>
            <a:r>
              <a:rPr lang="ru-RU" b="1" i="1" dirty="0" err="1"/>
              <a:t>минулому</a:t>
            </a:r>
            <a:r>
              <a:rPr lang="ru-RU" b="1" i="1" dirty="0"/>
              <a:t> </a:t>
            </a:r>
            <a:r>
              <a:rPr lang="ru-RU" b="1" i="1" dirty="0" err="1"/>
              <a:t>травми</a:t>
            </a:r>
            <a:r>
              <a:rPr lang="ru-RU" b="1" i="1" dirty="0"/>
              <a:t>. </a:t>
            </a:r>
            <a:endParaRPr lang="uk-UA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342900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/>
              <a:t>Зниження настрою, </a:t>
            </a:r>
            <a:r>
              <a:rPr lang="uk-UA" b="1" i="1" dirty="0" err="1"/>
              <a:t>апатія,тривога</a:t>
            </a:r>
            <a:r>
              <a:rPr lang="uk-UA" b="1" i="1" dirty="0"/>
              <a:t>, безсоння..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4541103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/>
              <a:t>Загострення хронічних </a:t>
            </a:r>
            <a:r>
              <a:rPr lang="uk-UA" b="1" i="1" dirty="0" err="1"/>
              <a:t>хвороб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94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9405" y="973668"/>
            <a:ext cx="8761413" cy="706964"/>
          </a:xfrm>
        </p:spPr>
        <p:txBody>
          <a:bodyPr/>
          <a:lstStyle/>
          <a:p>
            <a:r>
              <a:rPr lang="uk-UA" b="1" i="1" dirty="0" smtClean="0"/>
              <a:t>Як вберегтися від впливу магнітних бур</a:t>
            </a:r>
            <a:endParaRPr lang="uk-UA" b="1" i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i="1" dirty="0" err="1"/>
              <a:t>Виключіть</a:t>
            </a:r>
            <a:r>
              <a:rPr lang="ru-RU" b="1" i="1" dirty="0"/>
              <a:t> </a:t>
            </a:r>
            <a:r>
              <a:rPr lang="ru-RU" b="1" i="1" dirty="0" err="1"/>
              <a:t>збуджуючі</a:t>
            </a:r>
            <a:r>
              <a:rPr lang="ru-RU" b="1" i="1" dirty="0"/>
              <a:t> </a:t>
            </a:r>
            <a:r>
              <a:rPr lang="ru-RU" b="1" i="1" dirty="0" err="1"/>
              <a:t>продукти</a:t>
            </a:r>
            <a:r>
              <a:rPr lang="ru-RU" b="1" i="1" dirty="0"/>
              <a:t>: </a:t>
            </a:r>
            <a:r>
              <a:rPr lang="ru-RU" b="1" i="1" dirty="0" err="1"/>
              <a:t>напої</a:t>
            </a:r>
            <a:r>
              <a:rPr lang="ru-RU" b="1" i="1" dirty="0"/>
              <a:t> типу </a:t>
            </a:r>
            <a:r>
              <a:rPr lang="ru-RU" b="1" i="1" dirty="0" err="1"/>
              <a:t>енергетиків</a:t>
            </a:r>
            <a:r>
              <a:rPr lang="ru-RU" b="1" i="1" dirty="0"/>
              <a:t>, </a:t>
            </a:r>
            <a:r>
              <a:rPr lang="ru-RU" b="1" i="1" dirty="0" err="1"/>
              <a:t>кави</a:t>
            </a:r>
            <a:r>
              <a:rPr lang="ru-RU" b="1" i="1" dirty="0"/>
              <a:t>, </a:t>
            </a:r>
            <a:r>
              <a:rPr lang="ru-RU" b="1" i="1" dirty="0" err="1"/>
              <a:t>міцного</a:t>
            </a:r>
            <a:r>
              <a:rPr lang="ru-RU" b="1" i="1" dirty="0"/>
              <a:t> </a:t>
            </a:r>
            <a:r>
              <a:rPr lang="ru-RU" b="1" i="1" dirty="0" err="1"/>
              <a:t>чорного</a:t>
            </a:r>
            <a:r>
              <a:rPr lang="ru-RU" b="1" i="1" dirty="0"/>
              <a:t> чаю - </a:t>
            </a:r>
            <a:r>
              <a:rPr lang="ru-RU" b="1" i="1" dirty="0" err="1"/>
              <a:t>замініть</a:t>
            </a:r>
            <a:r>
              <a:rPr lang="ru-RU" b="1" i="1" dirty="0"/>
              <a:t> на </a:t>
            </a:r>
            <a:r>
              <a:rPr lang="ru-RU" b="1" i="1" dirty="0" err="1"/>
              <a:t>зелений</a:t>
            </a:r>
            <a:r>
              <a:rPr lang="ru-RU" b="1" i="1" dirty="0"/>
              <a:t>, </a:t>
            </a:r>
            <a:r>
              <a:rPr lang="ru-RU" b="1" i="1" dirty="0" err="1"/>
              <a:t>мелісовий</a:t>
            </a:r>
            <a:r>
              <a:rPr lang="ru-RU" b="1" i="1" dirty="0"/>
              <a:t>, </a:t>
            </a:r>
            <a:r>
              <a:rPr lang="ru-RU" b="1" i="1" dirty="0" err="1" smtClean="0"/>
              <a:t>мятний</a:t>
            </a:r>
            <a:r>
              <a:rPr lang="ru-RU" b="1" i="1" dirty="0" smtClean="0"/>
              <a:t> </a:t>
            </a:r>
            <a:r>
              <a:rPr lang="ru-RU" b="1" i="1" dirty="0"/>
              <a:t>чай</a:t>
            </a:r>
            <a:r>
              <a:rPr lang="ru-RU" b="1" i="1" dirty="0" smtClean="0"/>
              <a:t>.</a:t>
            </a:r>
          </a:p>
          <a:p>
            <a:r>
              <a:rPr lang="ru-RU" b="1" i="1" dirty="0"/>
              <a:t> </a:t>
            </a:r>
            <a:r>
              <a:rPr lang="uk-UA" b="1" i="1" dirty="0"/>
              <a:t>Слідкуйте за </a:t>
            </a:r>
            <a:r>
              <a:rPr lang="uk-UA" b="1" i="1" dirty="0" smtClean="0"/>
              <a:t>прогнозом.</a:t>
            </a:r>
          </a:p>
          <a:p>
            <a:r>
              <a:rPr lang="uk-UA" b="1" i="1" dirty="0" err="1"/>
              <a:t>Забезпечтесь</a:t>
            </a:r>
            <a:r>
              <a:rPr lang="uk-UA" b="1" i="1" dirty="0"/>
              <a:t> ліками заздалегідь.</a:t>
            </a:r>
            <a:endParaRPr lang="uk-UA" b="1" i="1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/>
              <a:t> </a:t>
            </a:r>
            <a:r>
              <a:rPr lang="uk-UA" b="1" i="1" dirty="0"/>
              <a:t>Відмовтесь від жирної, соленої , гострої їжі, якщо ви не хочете </a:t>
            </a:r>
            <a:r>
              <a:rPr lang="uk-UA" b="1" i="1" dirty="0" smtClean="0"/>
              <a:t>опинитися </a:t>
            </a:r>
            <a:r>
              <a:rPr lang="uk-UA" b="1" i="1" dirty="0"/>
              <a:t>в інфарктному відділенні</a:t>
            </a:r>
            <a:r>
              <a:rPr lang="uk-UA" b="1" i="1" dirty="0" smtClean="0"/>
              <a:t>.</a:t>
            </a:r>
          </a:p>
          <a:p>
            <a:r>
              <a:rPr lang="ru-RU" b="1" i="1" dirty="0" err="1"/>
              <a:t>Покращити</a:t>
            </a:r>
            <a:r>
              <a:rPr lang="ru-RU" b="1" i="1" dirty="0"/>
              <a:t> </a:t>
            </a:r>
            <a:r>
              <a:rPr lang="ru-RU" b="1" i="1" dirty="0" err="1"/>
              <a:t>кровообіг</a:t>
            </a:r>
            <a:r>
              <a:rPr lang="ru-RU" b="1" i="1" dirty="0"/>
              <a:t> </a:t>
            </a:r>
            <a:r>
              <a:rPr lang="ru-RU" b="1" i="1" dirty="0" err="1"/>
              <a:t>допоможе</a:t>
            </a:r>
            <a:r>
              <a:rPr lang="ru-RU" b="1" i="1" dirty="0"/>
              <a:t> легка </a:t>
            </a:r>
            <a:r>
              <a:rPr lang="ru-RU" b="1" i="1" dirty="0" err="1"/>
              <a:t>фізична</a:t>
            </a:r>
            <a:r>
              <a:rPr lang="ru-RU" b="1" i="1" dirty="0"/>
              <a:t> </a:t>
            </a:r>
            <a:r>
              <a:rPr lang="ru-RU" b="1" i="1" dirty="0" err="1"/>
              <a:t>активність</a:t>
            </a:r>
            <a:r>
              <a:rPr lang="ru-RU" b="1" i="1" dirty="0"/>
              <a:t> ( </a:t>
            </a:r>
            <a:r>
              <a:rPr lang="ru-RU" b="1" i="1" dirty="0" err="1"/>
              <a:t>біг</a:t>
            </a:r>
            <a:r>
              <a:rPr lang="ru-RU" b="1" i="1" dirty="0"/>
              <a:t>, </a:t>
            </a:r>
            <a:r>
              <a:rPr lang="ru-RU" b="1" i="1" dirty="0" err="1"/>
              <a:t>прогулянка</a:t>
            </a:r>
            <a:r>
              <a:rPr lang="ru-RU" b="1" i="1" dirty="0" smtClean="0"/>
              <a:t>).</a:t>
            </a:r>
          </a:p>
          <a:p>
            <a:r>
              <a:rPr lang="ru-RU" b="1" i="1" dirty="0" err="1" smtClean="0"/>
              <a:t>Висипайтеся</a:t>
            </a:r>
            <a:r>
              <a:rPr lang="ru-RU" b="1" i="1" dirty="0" smtClean="0"/>
              <a:t> </a:t>
            </a:r>
            <a:r>
              <a:rPr lang="ru-RU" b="1" i="1" dirty="0"/>
              <a:t>не </a:t>
            </a:r>
            <a:r>
              <a:rPr lang="ru-RU" b="1" i="1" dirty="0" err="1"/>
              <a:t>менше</a:t>
            </a:r>
            <a:r>
              <a:rPr lang="ru-RU" b="1" i="1" dirty="0"/>
              <a:t> 8 годин.</a:t>
            </a:r>
            <a:endParaRPr lang="uk-UA" b="1" i="1" dirty="0"/>
          </a:p>
        </p:txBody>
      </p:sp>
    </p:spTree>
    <p:extLst>
      <p:ext uri="{BB962C8B-B14F-4D97-AF65-F5344CB8AC3E}">
        <p14:creationId xmlns:p14="http://schemas.microsoft.com/office/powerpoint/2010/main" val="110127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Як </a:t>
            </a:r>
            <a:r>
              <a:rPr lang="ru-RU" b="1" i="1" dirty="0" err="1"/>
              <a:t>впливають</a:t>
            </a:r>
            <a:r>
              <a:rPr lang="ru-RU" b="1" i="1" dirty="0"/>
              <a:t> </a:t>
            </a:r>
            <a:r>
              <a:rPr lang="ru-RU" b="1" i="1" dirty="0" err="1"/>
              <a:t>магнітні</a:t>
            </a:r>
            <a:r>
              <a:rPr lang="ru-RU" b="1" i="1" dirty="0"/>
              <a:t> </a:t>
            </a:r>
            <a:r>
              <a:rPr lang="ru-RU" b="1" i="1" dirty="0" err="1"/>
              <a:t>бурі</a:t>
            </a:r>
            <a:r>
              <a:rPr lang="ru-RU" b="1" i="1" dirty="0"/>
              <a:t> на </a:t>
            </a:r>
            <a:r>
              <a:rPr lang="ru-RU" b="1" i="1" dirty="0" err="1"/>
              <a:t>людину</a:t>
            </a:r>
            <a:r>
              <a:rPr lang="ru-RU" b="1" i="1" dirty="0"/>
              <a:t>?</a:t>
            </a:r>
            <a:endParaRPr lang="uk-UA" b="1" i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dirty="0"/>
              <a:t>Найбільшого удару зазнають люди похилого віку, вагітні, діти і особи з серцево-судинними та іншими хронічними патологіями. Приблизно 70 % інфарктів, гіпертонічних кризів та інсультів відбувається саме в ці періоди.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8717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1" dirty="0" smtClean="0"/>
              <a:t>Через що вони трапляються </a:t>
            </a:r>
            <a:endParaRPr lang="uk-UA" b="1" i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54954" y="2603500"/>
            <a:ext cx="4347775" cy="3416300"/>
          </a:xfrm>
        </p:spPr>
        <p:txBody>
          <a:bodyPr>
            <a:normAutofit lnSpcReduction="10000"/>
          </a:bodyPr>
          <a:lstStyle/>
          <a:p>
            <a:r>
              <a:rPr lang="uk-UA" sz="2000" b="1" i="1" dirty="0"/>
              <a:t>На сонці відбуваються вибухи і спалахи різної сили. Виникає потік заряджених частинок, що через кілька днів долітає до магнітного поля землі і вдаряється об нього, спричинюючи коливання. Ці коливання називаються магнітними бурями. Вони тривають від 3 годин до кількох </a:t>
            </a:r>
            <a:r>
              <a:rPr lang="uk-UA" sz="2000" b="1" i="1" dirty="0" smtClean="0"/>
              <a:t>діб</a:t>
            </a:r>
            <a:r>
              <a:rPr lang="uk-UA" sz="2000" b="1" i="1" dirty="0"/>
              <a:t>.</a:t>
            </a:r>
            <a:endParaRPr lang="uk-UA" sz="2000" b="1" i="1" dirty="0"/>
          </a:p>
        </p:txBody>
      </p:sp>
      <p:sp>
        <p:nvSpPr>
          <p:cNvPr id="4" name="AutoShape 2" descr="Магнітні бурі у жовтні: скільки їх буде і на що можуть впливат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5" y="2603500"/>
            <a:ext cx="5933747" cy="29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b="1" i="1" dirty="0" smtClean="0"/>
              <a:t>На який максимальний період складаються прогнози магнітних бур?</a:t>
            </a:r>
            <a:endParaRPr lang="uk-UA" sz="3200" b="1" i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54954" y="2603500"/>
            <a:ext cx="3661975" cy="3416300"/>
          </a:xfrm>
        </p:spPr>
        <p:txBody>
          <a:bodyPr/>
          <a:lstStyle/>
          <a:p>
            <a:r>
              <a:rPr lang="ru-RU" b="1" i="1" dirty="0" err="1"/>
              <a:t>Довготривалі</a:t>
            </a:r>
            <a:r>
              <a:rPr lang="ru-RU" b="1" i="1" dirty="0"/>
              <a:t> </a:t>
            </a:r>
            <a:r>
              <a:rPr lang="ru-RU" b="1" i="1" dirty="0" err="1"/>
              <a:t>прогнози</a:t>
            </a:r>
            <a:r>
              <a:rPr lang="ru-RU" b="1" i="1" dirty="0"/>
              <a:t> </a:t>
            </a:r>
            <a:r>
              <a:rPr lang="ru-RU" b="1" i="1" dirty="0" err="1"/>
              <a:t>дуже</a:t>
            </a:r>
            <a:r>
              <a:rPr lang="ru-RU" b="1" i="1" dirty="0"/>
              <a:t> </a:t>
            </a:r>
            <a:r>
              <a:rPr lang="ru-RU" b="1" i="1" dirty="0" err="1"/>
              <a:t>ненадійні</a:t>
            </a:r>
            <a:r>
              <a:rPr lang="ru-RU" b="1" i="1" dirty="0"/>
              <a:t>. </a:t>
            </a:r>
            <a:r>
              <a:rPr lang="ru-RU" b="1" i="1" dirty="0" err="1"/>
              <a:t>Роблять</a:t>
            </a:r>
            <a:r>
              <a:rPr lang="ru-RU" b="1" i="1" dirty="0"/>
              <a:t> прогноз на 27 </a:t>
            </a:r>
            <a:r>
              <a:rPr lang="ru-RU" b="1" i="1" dirty="0" err="1"/>
              <a:t>днів</a:t>
            </a:r>
            <a:r>
              <a:rPr lang="ru-RU" b="1" i="1" dirty="0"/>
              <a:t> - </a:t>
            </a:r>
            <a:r>
              <a:rPr lang="ru-RU" b="1" i="1" dirty="0" err="1"/>
              <a:t>це</a:t>
            </a:r>
            <a:r>
              <a:rPr lang="ru-RU" b="1" i="1" dirty="0"/>
              <a:t> </a:t>
            </a:r>
            <a:r>
              <a:rPr lang="ru-RU" b="1" i="1" dirty="0" err="1"/>
              <a:t>період</a:t>
            </a:r>
            <a:r>
              <a:rPr lang="ru-RU" b="1" i="1" dirty="0"/>
              <a:t> </a:t>
            </a:r>
            <a:r>
              <a:rPr lang="ru-RU" b="1" i="1" dirty="0" err="1"/>
              <a:t>обертання</a:t>
            </a:r>
            <a:r>
              <a:rPr lang="ru-RU" b="1" i="1" dirty="0"/>
              <a:t> </a:t>
            </a:r>
            <a:r>
              <a:rPr lang="ru-RU" b="1" i="1" dirty="0" err="1"/>
              <a:t>Сонця</a:t>
            </a:r>
            <a:r>
              <a:rPr lang="ru-RU" b="1" i="1" dirty="0"/>
              <a:t> </a:t>
            </a:r>
            <a:r>
              <a:rPr lang="ru-RU" b="1" i="1" dirty="0" err="1"/>
              <a:t>навколо</a:t>
            </a:r>
            <a:r>
              <a:rPr lang="ru-RU" b="1" i="1" dirty="0"/>
              <a:t> </a:t>
            </a:r>
            <a:r>
              <a:rPr lang="ru-RU" b="1" i="1" dirty="0" err="1"/>
              <a:t>вісі</a:t>
            </a:r>
            <a:r>
              <a:rPr lang="ru-RU" b="1" i="1" dirty="0"/>
              <a:t>. Коли </a:t>
            </a:r>
            <a:r>
              <a:rPr lang="ru-RU" b="1" i="1" dirty="0" err="1"/>
              <a:t>Сонце</a:t>
            </a:r>
            <a:r>
              <a:rPr lang="ru-RU" b="1" i="1" dirty="0"/>
              <a:t> </a:t>
            </a:r>
            <a:r>
              <a:rPr lang="ru-RU" b="1" i="1" dirty="0" err="1"/>
              <a:t>повернеться</a:t>
            </a:r>
            <a:r>
              <a:rPr lang="ru-RU" b="1" i="1" dirty="0"/>
              <a:t> боком, де </a:t>
            </a:r>
            <a:r>
              <a:rPr lang="ru-RU" b="1" i="1" dirty="0" err="1"/>
              <a:t>виникло</a:t>
            </a:r>
            <a:r>
              <a:rPr lang="ru-RU" b="1" i="1" dirty="0"/>
              <a:t> </a:t>
            </a:r>
            <a:r>
              <a:rPr lang="ru-RU" b="1" i="1" dirty="0" err="1"/>
              <a:t>збурення</a:t>
            </a:r>
            <a:r>
              <a:rPr lang="ru-RU" b="1" i="1" dirty="0"/>
              <a:t>, до </a:t>
            </a:r>
            <a:r>
              <a:rPr lang="ru-RU" b="1" i="1" dirty="0" err="1"/>
              <a:t>Землі</a:t>
            </a:r>
            <a:r>
              <a:rPr lang="ru-RU" b="1" i="1" dirty="0"/>
              <a:t>, то </a:t>
            </a:r>
            <a:r>
              <a:rPr lang="ru-RU" b="1" i="1" dirty="0" err="1"/>
              <a:t>магнітна</a:t>
            </a:r>
            <a:r>
              <a:rPr lang="ru-RU" b="1" i="1" dirty="0"/>
              <a:t> буря </a:t>
            </a:r>
            <a:r>
              <a:rPr lang="ru-RU" b="1" i="1" dirty="0" err="1"/>
              <a:t>може</a:t>
            </a:r>
            <a:r>
              <a:rPr lang="ru-RU" b="1" i="1" dirty="0"/>
              <a:t> </a:t>
            </a:r>
            <a:r>
              <a:rPr lang="ru-RU" b="1" i="1" dirty="0" err="1"/>
              <a:t>досягти</a:t>
            </a:r>
            <a:r>
              <a:rPr lang="ru-RU" b="1" i="1" dirty="0"/>
              <a:t> </a:t>
            </a:r>
            <a:r>
              <a:rPr lang="ru-RU" b="1" i="1" dirty="0" err="1"/>
              <a:t>нашої</a:t>
            </a:r>
            <a:r>
              <a:rPr lang="ru-RU" b="1" i="1" dirty="0"/>
              <a:t> </a:t>
            </a:r>
            <a:r>
              <a:rPr lang="ru-RU" b="1" i="1" dirty="0" err="1"/>
              <a:t>планети</a:t>
            </a:r>
            <a:r>
              <a:rPr lang="ru-RU" b="1" i="1" dirty="0"/>
              <a:t>. Але як правило, </a:t>
            </a:r>
            <a:r>
              <a:rPr lang="ru-RU" b="1" i="1" dirty="0" err="1"/>
              <a:t>збурення</a:t>
            </a:r>
            <a:r>
              <a:rPr lang="ru-RU" b="1" i="1" dirty="0"/>
              <a:t> не </a:t>
            </a:r>
            <a:r>
              <a:rPr lang="ru-RU" b="1" i="1" dirty="0" err="1"/>
              <a:t>доживають</a:t>
            </a:r>
            <a:r>
              <a:rPr lang="ru-RU" b="1" i="1" dirty="0"/>
              <a:t> до 27 </a:t>
            </a:r>
            <a:r>
              <a:rPr lang="ru-RU" b="1" i="1" dirty="0" err="1"/>
              <a:t>днів</a:t>
            </a:r>
            <a:r>
              <a:rPr lang="ru-RU" b="1" i="1" dirty="0"/>
              <a:t>.</a:t>
            </a:r>
            <a:endParaRPr lang="uk-UA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97" y="2312533"/>
            <a:ext cx="6088517" cy="40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2400" b="1" i="1" dirty="0"/>
              <a:t>В інтернеті зустрічаються прогнози магнітних бур на місяць, півроку чи рік. Часто вказують навіть точний час їх початку та кінця. Чи можна вірити цим прогнозам?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54954" y="2603500"/>
            <a:ext cx="4119175" cy="3416300"/>
          </a:xfrm>
        </p:spPr>
        <p:txBody>
          <a:bodyPr>
            <a:normAutofit fontScale="92500"/>
          </a:bodyPr>
          <a:lstStyle/>
          <a:p>
            <a:r>
              <a:rPr lang="ru-RU" b="1" i="1" dirty="0" err="1"/>
              <a:t>Це</a:t>
            </a:r>
            <a:r>
              <a:rPr lang="ru-RU" b="1" i="1" dirty="0"/>
              <a:t> просто </a:t>
            </a:r>
            <a:r>
              <a:rPr lang="ru-RU" b="1" i="1" dirty="0" err="1"/>
              <a:t>спекуляції</a:t>
            </a:r>
            <a:r>
              <a:rPr lang="ru-RU" b="1" i="1" dirty="0"/>
              <a:t>. </a:t>
            </a:r>
            <a:r>
              <a:rPr lang="ru-RU" b="1" i="1" dirty="0" err="1"/>
              <a:t>Таке</a:t>
            </a:r>
            <a:r>
              <a:rPr lang="ru-RU" b="1" i="1" dirty="0"/>
              <a:t> складне </a:t>
            </a:r>
            <a:r>
              <a:rPr lang="ru-RU" b="1" i="1" dirty="0" err="1"/>
              <a:t>явище</a:t>
            </a:r>
            <a:r>
              <a:rPr lang="ru-RU" b="1" i="1" dirty="0"/>
              <a:t>, як </a:t>
            </a:r>
            <a:r>
              <a:rPr lang="ru-RU" b="1" i="1" dirty="0" err="1"/>
              <a:t>збурення</a:t>
            </a:r>
            <a:r>
              <a:rPr lang="ru-RU" b="1" i="1" dirty="0"/>
              <a:t> на </a:t>
            </a:r>
            <a:r>
              <a:rPr lang="ru-RU" b="1" i="1" dirty="0" err="1"/>
              <a:t>Сонці</a:t>
            </a:r>
            <a:r>
              <a:rPr lang="ru-RU" b="1" i="1" dirty="0"/>
              <a:t>, </a:t>
            </a:r>
            <a:r>
              <a:rPr lang="ru-RU" b="1" i="1" dirty="0" err="1"/>
              <a:t>передбачити</a:t>
            </a:r>
            <a:r>
              <a:rPr lang="ru-RU" b="1" i="1" dirty="0"/>
              <a:t> </a:t>
            </a:r>
            <a:r>
              <a:rPr lang="ru-RU" b="1" i="1" dirty="0" err="1"/>
              <a:t>погодинно</a:t>
            </a:r>
            <a:r>
              <a:rPr lang="ru-RU" b="1" i="1" dirty="0"/>
              <a:t> практично </a:t>
            </a:r>
            <a:r>
              <a:rPr lang="ru-RU" b="1" i="1" dirty="0" err="1"/>
              <a:t>неможливо</a:t>
            </a:r>
            <a:r>
              <a:rPr lang="ru-RU" b="1" i="1" dirty="0"/>
              <a:t>. </a:t>
            </a:r>
            <a:r>
              <a:rPr lang="ru-RU" b="1" i="1" dirty="0" err="1"/>
              <a:t>Можна</a:t>
            </a:r>
            <a:r>
              <a:rPr lang="ru-RU" b="1" i="1" dirty="0"/>
              <a:t> </a:t>
            </a:r>
            <a:r>
              <a:rPr lang="ru-RU" b="1" i="1" dirty="0" err="1"/>
              <a:t>вказати</a:t>
            </a:r>
            <a:r>
              <a:rPr lang="ru-RU" b="1" i="1" dirty="0"/>
              <a:t> </a:t>
            </a:r>
            <a:r>
              <a:rPr lang="ru-RU" b="1" i="1" dirty="0" err="1"/>
              <a:t>лише</a:t>
            </a:r>
            <a:r>
              <a:rPr lang="ru-RU" b="1" i="1" dirty="0"/>
              <a:t> </a:t>
            </a:r>
            <a:r>
              <a:rPr lang="ru-RU" b="1" i="1" dirty="0" err="1"/>
              <a:t>приблизний</a:t>
            </a:r>
            <a:r>
              <a:rPr lang="ru-RU" b="1" i="1" dirty="0"/>
              <a:t> початок </a:t>
            </a:r>
            <a:r>
              <a:rPr lang="ru-RU" b="1" i="1" dirty="0" err="1"/>
              <a:t>магнітної</a:t>
            </a:r>
            <a:r>
              <a:rPr lang="ru-RU" b="1" i="1" dirty="0"/>
              <a:t> </a:t>
            </a:r>
            <a:r>
              <a:rPr lang="ru-RU" b="1" i="1" dirty="0" err="1"/>
              <a:t>бурі</a:t>
            </a:r>
            <a:r>
              <a:rPr lang="ru-RU" b="1" i="1" dirty="0"/>
              <a:t>, а от як вона буде </a:t>
            </a:r>
            <a:r>
              <a:rPr lang="ru-RU" b="1" i="1" dirty="0" err="1"/>
              <a:t>розвиватися</a:t>
            </a:r>
            <a:r>
              <a:rPr lang="ru-RU" b="1" i="1" dirty="0"/>
              <a:t> - </a:t>
            </a:r>
            <a:r>
              <a:rPr lang="ru-RU" b="1" i="1" dirty="0" err="1"/>
              <a:t>вже</a:t>
            </a:r>
            <a:r>
              <a:rPr lang="ru-RU" b="1" i="1" dirty="0"/>
              <a:t> </a:t>
            </a:r>
            <a:r>
              <a:rPr lang="ru-RU" b="1" i="1" dirty="0" err="1"/>
              <a:t>складніше</a:t>
            </a:r>
            <a:r>
              <a:rPr lang="ru-RU" b="1" i="1" dirty="0"/>
              <a:t>. </a:t>
            </a:r>
            <a:r>
              <a:rPr lang="ru-RU" b="1" i="1" dirty="0" err="1"/>
              <a:t>Наприклад</a:t>
            </a:r>
            <a:r>
              <a:rPr lang="ru-RU" b="1" i="1" dirty="0"/>
              <a:t>, </a:t>
            </a:r>
            <a:r>
              <a:rPr lang="ru-RU" b="1" i="1" dirty="0" err="1"/>
              <a:t>остання</a:t>
            </a:r>
            <a:r>
              <a:rPr lang="ru-RU" b="1" i="1" dirty="0"/>
              <a:t> </a:t>
            </a:r>
            <a:r>
              <a:rPr lang="ru-RU" b="1" i="1" dirty="0" err="1"/>
              <a:t>потужна</a:t>
            </a:r>
            <a:r>
              <a:rPr lang="ru-RU" b="1" i="1" dirty="0"/>
              <a:t> </a:t>
            </a:r>
            <a:r>
              <a:rPr lang="ru-RU" b="1" i="1" dirty="0" err="1"/>
              <a:t>магнітна</a:t>
            </a:r>
            <a:r>
              <a:rPr lang="ru-RU" b="1" i="1" dirty="0"/>
              <a:t> буря в </a:t>
            </a:r>
            <a:r>
              <a:rPr lang="ru-RU" b="1" i="1" dirty="0" err="1"/>
              <a:t>Україні</a:t>
            </a:r>
            <a:r>
              <a:rPr lang="ru-RU" b="1" i="1" dirty="0"/>
              <a:t> </a:t>
            </a:r>
            <a:r>
              <a:rPr lang="ru-RU" b="1" i="1" dirty="0" err="1"/>
              <a:t>була</a:t>
            </a:r>
            <a:r>
              <a:rPr lang="ru-RU" b="1" i="1" dirty="0"/>
              <a:t> 8 </a:t>
            </a:r>
            <a:r>
              <a:rPr lang="ru-RU" b="1" i="1" dirty="0" err="1"/>
              <a:t>березня</a:t>
            </a:r>
            <a:r>
              <a:rPr lang="ru-RU" b="1" i="1" dirty="0"/>
              <a:t>, вона </a:t>
            </a:r>
            <a:r>
              <a:rPr lang="ru-RU" b="1" i="1" dirty="0" err="1"/>
              <a:t>продовжилася</a:t>
            </a:r>
            <a:r>
              <a:rPr lang="ru-RU" b="1" i="1" dirty="0"/>
              <a:t> 9 та 10 </a:t>
            </a:r>
            <a:r>
              <a:rPr lang="ru-RU" b="1" i="1" dirty="0" err="1"/>
              <a:t>березня</a:t>
            </a:r>
            <a:r>
              <a:rPr lang="ru-RU" b="1" i="1" dirty="0"/>
              <a:t> (</a:t>
            </a:r>
            <a:r>
              <a:rPr lang="ru-RU" b="1" i="1" dirty="0" err="1"/>
              <a:t>це</a:t>
            </a:r>
            <a:r>
              <a:rPr lang="ru-RU" b="1" i="1" dirty="0"/>
              <a:t> </a:t>
            </a:r>
            <a:r>
              <a:rPr lang="ru-RU" b="1" i="1" dirty="0" err="1"/>
              <a:t>можна</a:t>
            </a:r>
            <a:r>
              <a:rPr lang="ru-RU" b="1" i="1" dirty="0"/>
              <a:t> </a:t>
            </a:r>
            <a:r>
              <a:rPr lang="ru-RU" b="1" i="1" dirty="0" err="1"/>
              <a:t>бачити</a:t>
            </a:r>
            <a:r>
              <a:rPr lang="ru-RU" b="1" i="1" dirty="0"/>
              <a:t> на </a:t>
            </a:r>
            <a:r>
              <a:rPr lang="ru-RU" b="1" i="1" dirty="0" err="1"/>
              <a:t>схемі</a:t>
            </a:r>
            <a:r>
              <a:rPr lang="ru-RU" b="1" i="1" dirty="0"/>
              <a:t>).</a:t>
            </a:r>
            <a:endParaRPr lang="uk-UA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57" y="2603500"/>
            <a:ext cx="56334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TM02900722[[fn=Іон із полями]]</Template>
  <TotalTime>43</TotalTime>
  <Words>424</Words>
  <Application>Microsoft Office PowerPoint</Application>
  <PresentationFormat>Широкий екран</PresentationFormat>
  <Paragraphs>27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Зал засідань</vt:lpstr>
      <vt:lpstr>Презентація PowerPoint</vt:lpstr>
      <vt:lpstr>Магнітні бурі що це таке</vt:lpstr>
      <vt:lpstr>Як впливають магнітні бурі на людину </vt:lpstr>
      <vt:lpstr>Головний біль. Коливання магнітного поля передаються на мозок, який також має своє поле, спричинюючи цей симптом. Варто відзначити, що болить не сам мозок, а його оболонки. </vt:lpstr>
      <vt:lpstr>Як вберегтися від впливу магнітних бур</vt:lpstr>
      <vt:lpstr>Як впливають магнітні бурі на людину?</vt:lpstr>
      <vt:lpstr>Через що вони трапляються </vt:lpstr>
      <vt:lpstr>На який максимальний період складаються прогнози магнітних бур?</vt:lpstr>
      <vt:lpstr>В інтернеті зустрічаються прогнози магнітних бур на місяць, півроку чи рік. Часто вказують навіть точний час їх початку та кінця. Чи можна вірити цим прогнозам?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Магнітні бурі та їхній вплив на здоров’я людини</dc:title>
  <dc:creator>ZOSH36</dc:creator>
  <cp:lastModifiedBy>ZOSH36</cp:lastModifiedBy>
  <cp:revision>5</cp:revision>
  <dcterms:created xsi:type="dcterms:W3CDTF">2024-10-02T06:40:55Z</dcterms:created>
  <dcterms:modified xsi:type="dcterms:W3CDTF">2024-10-02T07:25:23Z</dcterms:modified>
</cp:coreProperties>
</file>