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94" r:id="rId4"/>
    <p:sldId id="328" r:id="rId5"/>
    <p:sldId id="329" r:id="rId6"/>
    <p:sldId id="33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C1392B"/>
    <a:srgbClr val="94BA41"/>
    <a:srgbClr val="F39712"/>
    <a:srgbClr val="2A80B9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91741" autoAdjust="0"/>
  </p:normalViewPr>
  <p:slideViewPr>
    <p:cSldViewPr snapToGrid="0">
      <p:cViewPr>
        <p:scale>
          <a:sx n="100" d="100"/>
          <a:sy n="100" d="100"/>
        </p:scale>
        <p:origin x="11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ardrop 19"/>
          <p:cNvSpPr/>
          <p:nvPr/>
        </p:nvSpPr>
        <p:spPr>
          <a:xfrm>
            <a:off x="3311746" y="443494"/>
            <a:ext cx="5755044" cy="5755044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ardrop 20"/>
          <p:cNvSpPr/>
          <p:nvPr/>
        </p:nvSpPr>
        <p:spPr>
          <a:xfrm rot="16200000">
            <a:off x="2834371" y="443494"/>
            <a:ext cx="5755044" cy="575504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ardrop 21"/>
          <p:cNvSpPr/>
          <p:nvPr/>
        </p:nvSpPr>
        <p:spPr>
          <a:xfrm rot="5400000">
            <a:off x="3311746" y="905868"/>
            <a:ext cx="5755044" cy="5755044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ardrop 22"/>
          <p:cNvSpPr/>
          <p:nvPr/>
        </p:nvSpPr>
        <p:spPr>
          <a:xfrm rot="10800000">
            <a:off x="2834371" y="905868"/>
            <a:ext cx="5755044" cy="575504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868420" y="1943735"/>
            <a:ext cx="4817110" cy="307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Self-diagnosis of UAVs</a:t>
            </a:r>
            <a:r>
              <a:rPr lang="en-US" altLang="ru-RU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ru-RU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Our team consists of:</a:t>
            </a:r>
            <a:endParaRPr lang="en-US" altLang="ru-RU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SzPct val="50000"/>
              <a:buFont typeface="Arial" panose="020B0604020202020204" pitchFamily="34" charset="0"/>
              <a:buChar char="•"/>
            </a:pPr>
            <a:r>
              <a:rPr lang="en-US" altLang="ru-RU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Shustov Stanislav</a:t>
            </a:r>
            <a:endParaRPr lang="en-US" altLang="ru-RU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SzPct val="50000"/>
              <a:buFont typeface="Arial" panose="020B0604020202020204" pitchFamily="34" charset="0"/>
              <a:buChar char="•"/>
            </a:pPr>
            <a:r>
              <a:rPr lang="en-US" altLang="ru-RU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Sergeev Stanislav</a:t>
            </a:r>
            <a:endParaRPr lang="en-US" altLang="ru-RU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SzPct val="50000"/>
              <a:buFont typeface="Arial" panose="020B0604020202020204" pitchFamily="34" charset="0"/>
              <a:buChar char="•"/>
            </a:pPr>
            <a:r>
              <a:rPr lang="en-US" altLang="ru-RU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Bisarov Aleksey </a:t>
            </a:r>
            <a:endParaRPr lang="en-US" altLang="ru-RU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5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Main task</a:t>
            </a:r>
            <a:endParaRPr lang="en-US" altLang="en-US" sz="5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е поле 12"/>
          <p:cNvSpPr txBox="1"/>
          <p:nvPr/>
        </p:nvSpPr>
        <p:spPr>
          <a:xfrm>
            <a:off x="838200" y="1630680"/>
            <a:ext cx="10788015" cy="4371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just">
              <a:lnSpc>
                <a:spcPct val="150000"/>
              </a:lnSpc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Our goal is to create a neural network that could receive logs from UAVs, analyze them, and output data on events that occurred from UAVs during the flight in a more understandable form for humans</a:t>
            </a:r>
            <a:endParaRPr lang="ru-RU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5400">
                <a:solidFill>
                  <a:schemeClr val="bg1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List of diagnosed events</a:t>
            </a:r>
            <a:endParaRPr sz="5400">
              <a:solidFill>
                <a:schemeClr val="bg1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е поле 4"/>
          <p:cNvSpPr txBox="1"/>
          <p:nvPr/>
        </p:nvSpPr>
        <p:spPr>
          <a:xfrm>
            <a:off x="838200" y="2103120"/>
            <a:ext cx="87464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Collision damage</a:t>
            </a:r>
            <a:endParaRPr lang="ru-RU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Falling</a:t>
            </a:r>
            <a:endParaRPr lang="ru-RU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Damage to the blades</a:t>
            </a:r>
            <a:endParaRPr lang="ru-RU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Exiting the flight zone</a:t>
            </a:r>
            <a:endParaRPr lang="ru-RU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Signal outages</a:t>
            </a:r>
            <a:endParaRPr lang="ru-RU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Battery malfunction</a:t>
            </a:r>
            <a:endParaRPr lang="ru-RU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Drone hijacking</a:t>
            </a:r>
            <a:endParaRPr lang="ru-RU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ru-RU" altLang="en-US" sz="5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structure of the neural network</a:t>
            </a:r>
            <a:endParaRPr lang="ru-RU" altLang="en-US" sz="5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е поле 4"/>
          <p:cNvSpPr txBox="1"/>
          <p:nvPr/>
        </p:nvSpPr>
        <p:spPr>
          <a:xfrm>
            <a:off x="944245" y="1690370"/>
            <a:ext cx="10408920" cy="3855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just">
              <a:lnSpc>
                <a:spcPct val="150000"/>
              </a:lnSpc>
            </a:pPr>
            <a:r>
              <a:rPr lang="ru-RU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When creating a neural network, the Python programming language was used, in particular the Tensorflow and Keras libraries. Libraries contain different types of layers for implementing various structures of non-linear networks (Denese, Conv2D, etc.). To solve this problem, we need to use recursive layers that are better suited for processing a sequence of information than the same fully connected layers.</a:t>
            </a:r>
            <a:endParaRPr lang="ru-RU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 sz="5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US" altLang="ru-RU" sz="5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Изображение 2" descr="Снимок экрана 2024-09-26 204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140" y="1481455"/>
            <a:ext cx="7734300" cy="389572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403860" y="2175510"/>
            <a:ext cx="3587750" cy="2507615"/>
          </a:xfrm>
          <a:prstGeom prst="rect">
            <a:avLst/>
          </a:prstGeom>
        </p:spPr>
        <p:txBody>
          <a:bodyPr>
            <a:noAutofit/>
          </a:bodyPr>
          <a:p>
            <a:pPr marL="0" indent="457200" algn="just">
              <a:spcBef>
                <a:spcPct val="0"/>
              </a:spcBef>
            </a:pPr>
            <a:r>
              <a:rPr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We collect the dataset using the Gazebo simulator in which you can simulate various situations and scenarios.</a:t>
            </a:r>
            <a:endParaRPr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WPS Presentation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48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Times New Roman</vt:lpstr>
      <vt:lpstr>Arial</vt:lpstr>
      <vt:lpstr>Trebuchet MS</vt:lpstr>
      <vt:lpstr>Comic Sans MS</vt:lpstr>
      <vt:lpstr>Lucida Sans Unicode</vt:lpstr>
      <vt:lpstr>Sitka Subheading</vt:lpstr>
      <vt:lpstr>Yu Gothic Medium</vt:lpstr>
      <vt:lpstr>Yu Gothic UI Semibold</vt:lpstr>
      <vt:lpstr>Ebrima</vt:lpstr>
      <vt:lpstr>Marlett</vt:lpstr>
      <vt:lpstr>Leelawadee UI Semilight</vt:lpstr>
      <vt:lpstr>HoloLens MDL2 Assets</vt:lpstr>
      <vt:lpstr>Ink Free</vt:lpstr>
      <vt:lpstr>Microsoft Tai Le</vt:lpstr>
      <vt:lpstr>MV Boli</vt:lpstr>
      <vt:lpstr>PMingLiU-ExtB</vt:lpstr>
      <vt:lpstr>Segoe UI Symbol</vt:lpstr>
      <vt:lpstr>Unispace</vt:lpstr>
      <vt:lpstr>Arial Black</vt:lpstr>
      <vt:lpstr>Nirmala UI Semilight</vt:lpstr>
      <vt:lpstr>Microsoft Yi Baiti</vt:lpstr>
      <vt:lpstr>Microsoft Himalaya</vt:lpstr>
      <vt:lpstr>Yu Gothic UI Semilight</vt:lpstr>
      <vt:lpstr>Yu Gothic</vt:lpstr>
      <vt:lpstr>Sitka Text</vt:lpstr>
      <vt:lpstr>Sitka Banner</vt:lpstr>
      <vt:lpstr>Segoe UI Semilight</vt:lpstr>
      <vt:lpstr>Segoe Script</vt:lpstr>
      <vt:lpstr>Microsoft YaHei UI</vt:lpstr>
      <vt:lpstr>Franklin Gothic Medium</vt:lpstr>
      <vt:lpstr>Courier New</vt:lpstr>
      <vt:lpstr>Gabriola</vt:lpstr>
      <vt:lpstr>Georgia</vt:lpstr>
      <vt:lpstr>-apple-system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PH</cp:lastModifiedBy>
  <cp:revision>268</cp:revision>
  <dcterms:created xsi:type="dcterms:W3CDTF">2014-09-10T02:06:00Z</dcterms:created>
  <dcterms:modified xsi:type="dcterms:W3CDTF">2024-09-26T20:06:13Z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30FE2CC03B0D4377ABA7156B536B2630_13</vt:lpwstr>
  </property>
</Properties>
</file>