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43549-95F6-5E4A-5EB0-16CB4AAD8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Stas Globus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28F88-8438-AD2E-1DD2-21DE22D135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516D-8384-47D3-A02E-C8760831B90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C3408-188E-7CBD-6408-72366264A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ADB9-3EB6-38C1-D4CD-8954D2048B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A936B-9F1D-4080-B004-0E9E22A8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45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Stas Globus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5AEB-EA19-4899-B363-D181C8E441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B509A-5ECA-4E64-A5E5-24A83BC5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60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3C52-6F57-445D-A8C1-2DB20423362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F8F4-1DEF-435F-91E5-270DB164B57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71A7-7DCC-4C96-BFFB-DB90B6358B9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0D0-01FA-4932-98AE-E2C76BE3267A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E71B-FA1A-4571-BD1A-2B1759C55CDA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5CF8-B228-4504-808C-94F253319D7B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F03B-3804-4743-BF5B-BFF7B7290750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A62-F570-400A-B5CB-BFBBF43CB06F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E7D0-545E-40EA-87A8-AA209E16F88F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430A-F22A-4475-8025-2E8D2E85BEC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DC12-9413-47B2-8CBD-ABB6EA8F7C8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Stas GLobus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F5C7-6741-4890-A4D8-786E7B6953A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Stas GLobus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science/how-to-use-hyde-for-better-llm-rag-retrieval-a0aa5d0e23e8" TargetMode="External"/><Relationship Id="rId2" Type="http://schemas.openxmlformats.org/officeDocument/2006/relationships/hyperlink" Target="https://milvus.io/ai-quick-reference/how-might-we-use-a-chainofthought-style-prompt-in-rag-like-first-instructing-the-model-to-summarize-or-analyze-the-docs-then-asking-the-question-and-what-are-the-proscons-of-this-approach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RAG Pipeline Design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74880"/>
            <a:ext cx="82296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1.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Settings loaded from config.ini</a:t>
            </a:r>
          </a:p>
          <a:p>
            <a:pPr>
              <a:defRPr sz="1600"/>
            </a:pPr>
            <a:r>
              <a:rPr dirty="0"/>
              <a:t>2. 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 err="1"/>
              <a:t>RAGPipeline</a:t>
            </a:r>
            <a:r>
              <a:rPr dirty="0"/>
              <a:t> sets up Azure OpenAI, </a:t>
            </a:r>
            <a:r>
              <a:rPr dirty="0" err="1"/>
              <a:t>ChromaDB</a:t>
            </a:r>
            <a:r>
              <a:rPr dirty="0"/>
              <a:t>, Sentence Transformer</a:t>
            </a:r>
          </a:p>
          <a:p>
            <a:pPr>
              <a:defRPr sz="1600"/>
            </a:pPr>
            <a:r>
              <a:rPr dirty="0"/>
              <a:t>3. Indexing Flow (main.py)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Read and chunk DOCX documents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Generate summaries/questions using Azure OpenAI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link to article</a:t>
            </a:r>
            <a:endParaRPr dirty="0"/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Embed with Sentence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Store embeddings and metadata in </a:t>
            </a:r>
            <a:r>
              <a:rPr dirty="0" err="1"/>
              <a:t>ChromaDB</a:t>
            </a:r>
            <a:endParaRPr dirty="0"/>
          </a:p>
          <a:p>
            <a:pPr>
              <a:defRPr sz="1600"/>
            </a:pPr>
            <a:r>
              <a:rPr dirty="0"/>
              <a:t>4. Querying Flow (query_db.py)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Embed user query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Retrieve similar summaries/questions from </a:t>
            </a:r>
            <a:r>
              <a:rPr dirty="0" err="1"/>
              <a:t>ChromaDB</a:t>
            </a:r>
            <a:endParaRPr dirty="0"/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Optionally apply </a:t>
            </a:r>
            <a:r>
              <a:rPr dirty="0" err="1"/>
              <a:t>HyDE</a:t>
            </a:r>
            <a:r>
              <a:rPr dirty="0"/>
              <a:t> and re-ranking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link to article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Build context from original chunks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Generate answer using Azure OpenAI</a:t>
            </a:r>
            <a:r>
              <a:rPr lang="en-US" dirty="0"/>
              <a:t> </a:t>
            </a:r>
            <a:endParaRPr dirty="0"/>
          </a:p>
          <a:p>
            <a:pPr>
              <a:defRPr sz="1600"/>
            </a:pPr>
            <a:r>
              <a:rPr dirty="0"/>
              <a:t>5. Re-embedding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/>
            </a:pPr>
            <a:r>
              <a:rPr dirty="0"/>
              <a:t>Run re_embed.py to change embedding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B147E-3610-BDCF-73B5-390C9D7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Stas Globus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69F47-BD7D-D482-55FF-C91AEE54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Approach &amp; 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dirty="0"/>
              <a:t>Local Embedding: Fast, offline-compatible using Sentence Transformers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/>
              <a:t>	</a:t>
            </a:r>
            <a:r>
              <a:rPr lang="en-US" sz="1400" i="1" dirty="0"/>
              <a:t>While OpenAI's embedding model offered superior performance, I opted for a local model to maintain 	fairness, as using a hosted API would have bypassed the 	intended technical constraints.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dirty="0"/>
              <a:t>Azure OpenAI: Used only for summaries, question generation, and final answer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dirty="0"/>
              <a:t>Multi-Anchor Retrieval: Embeds both summaries and generated questions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dirty="0"/>
              <a:t> </a:t>
            </a:r>
            <a:r>
              <a:rPr dirty="0" err="1"/>
              <a:t>HyDE</a:t>
            </a:r>
            <a:r>
              <a:rPr dirty="0"/>
              <a:t> &amp; Re-rank: Optional enhancements for query quality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dirty="0"/>
              <a:t>Modular OOP Design: Easily extendable pipeline using </a:t>
            </a:r>
            <a:r>
              <a:rPr dirty="0" err="1"/>
              <a:t>ConfigLoader</a:t>
            </a:r>
            <a:r>
              <a:rPr dirty="0"/>
              <a:t> and</a:t>
            </a:r>
            <a:r>
              <a:rPr lang="en-US" dirty="0"/>
              <a:t> </a:t>
            </a:r>
            <a:r>
              <a:rPr dirty="0" err="1"/>
              <a:t>RAGPipeline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Integrated logging and re-embedding capabilities enable efficient debugging and rapid experimentation with parameter changes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Higher accuracy came at the cost of longer runtime and LLM queries — balanced by async design.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77BFF-97A8-5AFC-66CD-F340B76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Stas Globus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8691E-3E33-8121-07EA-61A09674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248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RAG Pipeline Design Overview</vt:lpstr>
      <vt:lpstr>Design Approach &amp; Key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Liran Globus</dc:creator>
  <cp:keywords/>
  <dc:description>generated using python-pptx</dc:description>
  <cp:lastModifiedBy>Liran Globus</cp:lastModifiedBy>
  <cp:revision>10</cp:revision>
  <dcterms:created xsi:type="dcterms:W3CDTF">2013-01-27T09:14:16Z</dcterms:created>
  <dcterms:modified xsi:type="dcterms:W3CDTF">2025-05-05T21:25:23Z</dcterms:modified>
  <cp:category/>
</cp:coreProperties>
</file>