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0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98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13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97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077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660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2553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939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4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967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61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758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891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45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327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78E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C1267F-72BA-40BF-A462-78B04CDF9B12}" type="datetimeFigureOut">
              <a:rPr lang="uk-UA" smtClean="0"/>
              <a:t>03.10.2025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53F6FC-191F-4794-A0F9-7BB912826C1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5970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245540"/>
            <a:ext cx="9440034" cy="1828801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Молитва. Сила молитвы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5335699"/>
            <a:ext cx="9440034" cy="1049867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04.10.2025. урок 1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82" y="2624678"/>
            <a:ext cx="3443127" cy="21383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09" y="2624678"/>
            <a:ext cx="2854825" cy="21383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734" y="2635838"/>
            <a:ext cx="3213389" cy="21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Что такое молитва?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Это разговор с Богом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Главное – искренность</a:t>
            </a:r>
            <a:endParaRPr lang="uk-UA" sz="2400" b="1" dirty="0" smtClean="0">
              <a:solidFill>
                <a:schemeClr val="bg1"/>
              </a:solidFill>
            </a:endParaRPr>
          </a:p>
          <a:p>
            <a:r>
              <a:rPr lang="ru-RU" sz="2400" b="1" dirty="0" smtClean="0">
                <a:solidFill>
                  <a:schemeClr val="bg1"/>
                </a:solidFill>
              </a:rPr>
              <a:t>Разговор с особенным другом – Который всегда слышит и </a:t>
            </a:r>
            <a:r>
              <a:rPr lang="ru-RU" sz="2400" b="1" dirty="0" err="1" smtClean="0">
                <a:solidFill>
                  <a:schemeClr val="bg1"/>
                </a:solidFill>
              </a:rPr>
              <a:t>пониает</a:t>
            </a:r>
            <a:r>
              <a:rPr lang="ru-RU" sz="2400" b="1" dirty="0" smtClean="0">
                <a:solidFill>
                  <a:schemeClr val="bg1"/>
                </a:solidFill>
              </a:rPr>
              <a:t> (Псалом 33:18)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Матфея 6:6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792" y="3932103"/>
            <a:ext cx="3332666" cy="22177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58" y="3761824"/>
            <a:ext cx="3844434" cy="25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8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В чем сила молитвы?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Соединяет с Богом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Дарует внутреннюю силу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Приносит ответы и чудеса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Очищает сердце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Защищает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Объединяет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Влияет на других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30" y="2514769"/>
            <a:ext cx="3597910" cy="2255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23" y="2514769"/>
            <a:ext cx="2432507" cy="225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Виды молитвы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Просьба: </a:t>
            </a:r>
            <a:r>
              <a:rPr lang="ru-RU" sz="2400" dirty="0" smtClean="0">
                <a:solidFill>
                  <a:schemeClr val="bg1"/>
                </a:solidFill>
              </a:rPr>
              <a:t>когда просим у Бога помощи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Благодарность: </a:t>
            </a:r>
            <a:r>
              <a:rPr lang="ru-RU" sz="2400" dirty="0" smtClean="0">
                <a:solidFill>
                  <a:schemeClr val="bg1"/>
                </a:solidFill>
              </a:rPr>
              <a:t>замечаем хорошие вещи и благодарим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Покаяние: </a:t>
            </a:r>
            <a:r>
              <a:rPr lang="ru-RU" sz="2400" dirty="0" smtClean="0">
                <a:solidFill>
                  <a:schemeClr val="bg1"/>
                </a:solidFill>
              </a:rPr>
              <a:t>признаем ошибки и просим прощения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Хвала и поклонение: </a:t>
            </a:r>
            <a:r>
              <a:rPr lang="ru-RU" sz="2400" dirty="0" smtClean="0">
                <a:solidFill>
                  <a:schemeClr val="bg1"/>
                </a:solidFill>
              </a:rPr>
              <a:t>прославляем Бога в молитве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b="1" dirty="0" err="1" smtClean="0">
                <a:solidFill>
                  <a:schemeClr val="bg1"/>
                </a:solidFill>
              </a:rPr>
              <a:t>Филиппийцам</a:t>
            </a:r>
            <a:r>
              <a:rPr lang="ru-RU" sz="2400" b="1" dirty="0" smtClean="0">
                <a:solidFill>
                  <a:schemeClr val="bg1"/>
                </a:solidFill>
              </a:rPr>
              <a:t> 4:6</a:t>
            </a:r>
            <a:endParaRPr lang="uk-U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Поведение во время молитвы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Если мы реально понимаем Кто Такой Бог, то мы никогда не будем смеяться</a:t>
            </a:r>
            <a:r>
              <a:rPr lang="en-US" sz="2400" b="1" dirty="0" smtClean="0">
                <a:solidFill>
                  <a:schemeClr val="bg1"/>
                </a:solidFill>
              </a:rPr>
              <a:t>/</a:t>
            </a:r>
            <a:r>
              <a:rPr lang="ru-RU" sz="2400" b="1" dirty="0" smtClean="0">
                <a:solidFill>
                  <a:schemeClr val="bg1"/>
                </a:solidFill>
              </a:rPr>
              <a:t>разговаривать и </a:t>
            </a:r>
            <a:r>
              <a:rPr lang="ru-RU" sz="2400" b="1" dirty="0" err="1" smtClean="0">
                <a:solidFill>
                  <a:schemeClr val="bg1"/>
                </a:solidFill>
              </a:rPr>
              <a:t>тд</a:t>
            </a:r>
            <a:r>
              <a:rPr lang="ru-RU" sz="2400" b="1" dirty="0" smtClean="0">
                <a:solidFill>
                  <a:schemeClr val="bg1"/>
                </a:solidFill>
              </a:rPr>
              <a:t>…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Самые большие победы человек получает стоя на коленях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Не «шаблонные слова» а искренность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Быть благодарным</a:t>
            </a:r>
            <a:endParaRPr lang="uk-UA" sz="2400" b="1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12" y="4000182"/>
            <a:ext cx="3565208" cy="23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</a:rPr>
              <a:t>Итог</a:t>
            </a:r>
            <a:r>
              <a:rPr lang="ru-RU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Бог отвечает всегда!</a:t>
            </a:r>
          </a:p>
          <a:p>
            <a:r>
              <a:rPr lang="ru-RU" sz="2400" b="1" dirty="0" smtClean="0">
                <a:solidFill>
                  <a:schemeClr val="bg1"/>
                </a:solidFill>
              </a:rPr>
              <a:t>Молитва – это не просто слова, а сила, которая меняет сердце и жизнь.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sz="3600" b="1" dirty="0" smtClean="0">
                <a:solidFill>
                  <a:schemeClr val="bg1"/>
                </a:solidFill>
              </a:rPr>
              <a:t>З</a:t>
            </a:r>
            <a:r>
              <a:rPr lang="en-US" sz="3600" b="1" dirty="0" smtClean="0">
                <a:solidFill>
                  <a:schemeClr val="bg1"/>
                </a:solidFill>
              </a:rPr>
              <a:t>/</a:t>
            </a:r>
            <a:r>
              <a:rPr lang="ru-RU" sz="3600" b="1" dirty="0" smtClean="0">
                <a:solidFill>
                  <a:schemeClr val="bg1"/>
                </a:solidFill>
              </a:rPr>
              <a:t>С: Много может усиленная молитва праведного (Иакова 5:16)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ифель">
  <a:themeElements>
    <a:clrScheme name="Грифель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Грифель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ифель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132</TotalTime>
  <Words>164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Грифель</vt:lpstr>
      <vt:lpstr>Молитва. Сила молитвы</vt:lpstr>
      <vt:lpstr>Что такое молитва?</vt:lpstr>
      <vt:lpstr>В чем сила молитвы?</vt:lpstr>
      <vt:lpstr>Виды молитвы</vt:lpstr>
      <vt:lpstr>Поведение во время молитвы</vt:lpstr>
      <vt:lpstr>Итог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Молитва. Сила молитвы</dc:title>
  <dc:creator>User</dc:creator>
  <cp:lastModifiedBy>User</cp:lastModifiedBy>
  <cp:revision>9</cp:revision>
  <dcterms:created xsi:type="dcterms:W3CDTF">2025-10-03T11:13:01Z</dcterms:created>
  <dcterms:modified xsi:type="dcterms:W3CDTF">2025-10-03T13:25:02Z</dcterms:modified>
</cp:coreProperties>
</file>