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8" r:id="rId1"/>
    <p:sldMasterId id="214748374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849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Shape 20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Shape 20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4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Shape 2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2" name="Shape 2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Shape 2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92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Shape 2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0" name="Shape 2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Shape 2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45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Shape 20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3" name="Shape 20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Shape 20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66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1" name="Shape 20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Shape 20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Shape 20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Shape 20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05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6" name="Shape 2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Shape 2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3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5" name="Shape 2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Shape 2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15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5" name="Shape 2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Shape 2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78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4" name="Shape 2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Shape 21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33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Shape 21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" name="Shape 2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Shape 21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20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"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Shape 204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Shape 204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6" name="Shape 204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7" name="Shape 204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8" name="Shape 204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9" name="Shape 204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050" name="Shape 205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5" name="Shape 2055"/>
          <p:cNvSpPr>
            <a:spLocks noGrp="1"/>
          </p:cNvSpPr>
          <p:nvPr>
            <p:ph type="pic" idx="2"/>
          </p:nvPr>
        </p:nvSpPr>
        <p:spPr>
          <a:xfrm>
            <a:off x="266082" y="1721331"/>
            <a:ext cx="4277400" cy="429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6" name="Shape 2056"/>
          <p:cNvSpPr txBox="1">
            <a:spLocks noGrp="1"/>
          </p:cNvSpPr>
          <p:nvPr>
            <p:ph type="body" idx="1"/>
          </p:nvPr>
        </p:nvSpPr>
        <p:spPr>
          <a:xfrm>
            <a:off x="4961907" y="1721334"/>
            <a:ext cx="3820200" cy="1174200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7" name="Shape 2057"/>
          <p:cNvSpPr txBox="1">
            <a:spLocks noGrp="1"/>
          </p:cNvSpPr>
          <p:nvPr>
            <p:ph type="body" idx="3"/>
          </p:nvPr>
        </p:nvSpPr>
        <p:spPr>
          <a:xfrm>
            <a:off x="4961907" y="3197675"/>
            <a:ext cx="4101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3335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8" name="Shape 2058"/>
          <p:cNvSpPr txBox="1">
            <a:spLocks noGrp="1"/>
          </p:cNvSpPr>
          <p:nvPr>
            <p:ph type="body" idx="4"/>
          </p:nvPr>
        </p:nvSpPr>
        <p:spPr>
          <a:xfrm>
            <a:off x="5489829" y="3197675"/>
            <a:ext cx="3294000" cy="11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9" name="Shape 2059"/>
          <p:cNvSpPr txBox="1">
            <a:spLocks noGrp="1"/>
          </p:cNvSpPr>
          <p:nvPr>
            <p:ph type="body" idx="5"/>
          </p:nvPr>
        </p:nvSpPr>
        <p:spPr>
          <a:xfrm>
            <a:off x="4961907" y="4366208"/>
            <a:ext cx="4101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0" name="Shape 2060"/>
          <p:cNvSpPr txBox="1">
            <a:spLocks noGrp="1"/>
          </p:cNvSpPr>
          <p:nvPr>
            <p:ph type="body" idx="6"/>
          </p:nvPr>
        </p:nvSpPr>
        <p:spPr>
          <a:xfrm>
            <a:off x="5489829" y="4366208"/>
            <a:ext cx="32940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1" name="Shape 2061"/>
          <p:cNvSpPr txBox="1">
            <a:spLocks noGrp="1"/>
          </p:cNvSpPr>
          <p:nvPr>
            <p:ph type="body" idx="7"/>
          </p:nvPr>
        </p:nvSpPr>
        <p:spPr>
          <a:xfrm>
            <a:off x="4961907" y="4834136"/>
            <a:ext cx="4101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2" name="Shape 2062"/>
          <p:cNvSpPr txBox="1">
            <a:spLocks noGrp="1"/>
          </p:cNvSpPr>
          <p:nvPr>
            <p:ph type="body" idx="8"/>
          </p:nvPr>
        </p:nvSpPr>
        <p:spPr>
          <a:xfrm>
            <a:off x="5489829" y="4834136"/>
            <a:ext cx="32940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3" name="Shape 2063"/>
          <p:cNvSpPr txBox="1">
            <a:spLocks noGrp="1"/>
          </p:cNvSpPr>
          <p:nvPr>
            <p:ph type="body" idx="9"/>
          </p:nvPr>
        </p:nvSpPr>
        <p:spPr>
          <a:xfrm>
            <a:off x="4961907" y="5292935"/>
            <a:ext cx="4101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4" name="Shape 2064"/>
          <p:cNvSpPr txBox="1">
            <a:spLocks noGrp="1"/>
          </p:cNvSpPr>
          <p:nvPr>
            <p:ph type="body" idx="13"/>
          </p:nvPr>
        </p:nvSpPr>
        <p:spPr>
          <a:xfrm>
            <a:off x="5489829" y="5292935"/>
            <a:ext cx="32940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5" name="Shape 2065"/>
          <p:cNvSpPr txBox="1">
            <a:spLocks noGrp="1"/>
          </p:cNvSpPr>
          <p:nvPr>
            <p:ph type="body" idx="14"/>
          </p:nvPr>
        </p:nvSpPr>
        <p:spPr>
          <a:xfrm>
            <a:off x="4961907" y="5760863"/>
            <a:ext cx="4101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6" name="Shape 2066"/>
          <p:cNvSpPr txBox="1">
            <a:spLocks noGrp="1"/>
          </p:cNvSpPr>
          <p:nvPr>
            <p:ph type="body" idx="15"/>
          </p:nvPr>
        </p:nvSpPr>
        <p:spPr>
          <a:xfrm>
            <a:off x="5489829" y="5760863"/>
            <a:ext cx="32940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58148"/>
          <a:stretch/>
        </p:blipFill>
        <p:spPr>
          <a:xfrm>
            <a:off x="1" y="-2"/>
            <a:ext cx="9144000" cy="29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2" y="-1"/>
            <a:ext cx="9144000" cy="29085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0" y="3091408"/>
            <a:ext cx="17214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3"/>
          </p:nvPr>
        </p:nvSpPr>
        <p:spPr>
          <a:xfrm>
            <a:off x="1855661" y="3091408"/>
            <a:ext cx="17214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4"/>
          </p:nvPr>
        </p:nvSpPr>
        <p:spPr>
          <a:xfrm>
            <a:off x="3711321" y="3091408"/>
            <a:ext cx="17214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5"/>
          </p:nvPr>
        </p:nvSpPr>
        <p:spPr>
          <a:xfrm>
            <a:off x="5566982" y="3091408"/>
            <a:ext cx="17214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6"/>
          </p:nvPr>
        </p:nvSpPr>
        <p:spPr>
          <a:xfrm>
            <a:off x="7422642" y="3091408"/>
            <a:ext cx="17214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" y="6357040"/>
            <a:ext cx="9144000" cy="5010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42427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42427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42427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0" y="4819624"/>
            <a:ext cx="9143892" cy="91500"/>
            <a:chOff x="0" y="4617581"/>
            <a:chExt cx="12191856" cy="91500"/>
          </a:xfrm>
        </p:grpSpPr>
        <p:sp>
          <p:nvSpPr>
            <p:cNvPr id="70" name="Shape 70"/>
            <p:cNvSpPr/>
            <p:nvPr/>
          </p:nvSpPr>
          <p:spPr>
            <a:xfrm>
              <a:off x="0" y="4617581"/>
              <a:ext cx="2295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74214" y="4617581"/>
              <a:ext cx="22950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948428" y="4617581"/>
              <a:ext cx="22950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422642" y="4617581"/>
              <a:ext cx="22950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9896856" y="4617581"/>
              <a:ext cx="22950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0" y="3091409"/>
            <a:ext cx="1721400" cy="1728300"/>
          </a:xfrm>
          <a:prstGeom prst="rect">
            <a:avLst/>
          </a:prstGeom>
          <a:solidFill>
            <a:srgbClr val="75BEE9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855661" y="3091409"/>
            <a:ext cx="1721400" cy="1728300"/>
          </a:xfrm>
          <a:prstGeom prst="rect">
            <a:avLst/>
          </a:prstGeom>
          <a:solidFill>
            <a:srgbClr val="1E708A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3711321" y="3091409"/>
            <a:ext cx="1721400" cy="1728300"/>
          </a:xfrm>
          <a:prstGeom prst="rect">
            <a:avLst/>
          </a:prstGeom>
          <a:solidFill>
            <a:srgbClr val="F99D1C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566982" y="3091409"/>
            <a:ext cx="1721400" cy="1728300"/>
          </a:xfrm>
          <a:prstGeom prst="rect">
            <a:avLst/>
          </a:prstGeom>
          <a:solidFill>
            <a:srgbClr val="8AC74F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2642" y="3091409"/>
            <a:ext cx="1721400" cy="1728300"/>
          </a:xfrm>
          <a:prstGeom prst="rect">
            <a:avLst/>
          </a:prstGeom>
          <a:solidFill>
            <a:srgbClr val="8B4E9E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43000" y="85064"/>
            <a:ext cx="6858000" cy="15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3000" y="1647166"/>
            <a:ext cx="6858000" cy="117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576973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0" name="Shape 9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ottom righ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410200" y="2560638"/>
            <a:ext cx="3429000" cy="2852700"/>
          </a:xfrm>
          <a:prstGeom prst="rect">
            <a:avLst/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410200" y="5413378"/>
            <a:ext cx="3429000" cy="942900"/>
          </a:xfrm>
          <a:prstGeom prst="rect">
            <a:avLst/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28650" y="164317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08" name="Shape 10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Shape 113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28650" y="164317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629150" y="164317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4" name="Shape 12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28651" y="1643174"/>
            <a:ext cx="25860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5929312" y="1643174"/>
            <a:ext cx="25860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3278982" y="1643174"/>
            <a:ext cx="25860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39" name="Shape 13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ico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66081" y="3830611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2487470" y="3830611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4708859" y="3830611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6930248" y="3830611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5"/>
          </p:nvPr>
        </p:nvSpPr>
        <p:spPr>
          <a:xfrm>
            <a:off x="266081" y="4304432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6"/>
          </p:nvPr>
        </p:nvSpPr>
        <p:spPr>
          <a:xfrm>
            <a:off x="2487470" y="4304432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7"/>
          </p:nvPr>
        </p:nvSpPr>
        <p:spPr>
          <a:xfrm>
            <a:off x="4708859" y="4304432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8"/>
          </p:nvPr>
        </p:nvSpPr>
        <p:spPr>
          <a:xfrm>
            <a:off x="6930248" y="4304432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idx="9"/>
          </p:nvPr>
        </p:nvSpPr>
        <p:spPr>
          <a:xfrm>
            <a:off x="266081" y="1686031"/>
            <a:ext cx="1947600" cy="19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idx="13"/>
          </p:nvPr>
        </p:nvSpPr>
        <p:spPr>
          <a:xfrm>
            <a:off x="2485100" y="1686031"/>
            <a:ext cx="1947600" cy="19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idx="14"/>
          </p:nvPr>
        </p:nvSpPr>
        <p:spPr>
          <a:xfrm>
            <a:off x="4710044" y="1686031"/>
            <a:ext cx="1947600" cy="19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idx="15"/>
          </p:nvPr>
        </p:nvSpPr>
        <p:spPr>
          <a:xfrm>
            <a:off x="6934987" y="1686031"/>
            <a:ext cx="1947600" cy="19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63" name="Shape 16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co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81278" y="3749884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598166" y="3749884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6110313" y="3749884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4"/>
          </p:nvPr>
        </p:nvSpPr>
        <p:spPr>
          <a:xfrm>
            <a:off x="1081278" y="42237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5"/>
          </p:nvPr>
        </p:nvSpPr>
        <p:spPr>
          <a:xfrm>
            <a:off x="3598166" y="42237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6"/>
          </p:nvPr>
        </p:nvSpPr>
        <p:spPr>
          <a:xfrm>
            <a:off x="6110313" y="42237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idx="7"/>
          </p:nvPr>
        </p:nvSpPr>
        <p:spPr>
          <a:xfrm>
            <a:off x="1081278" y="1686031"/>
            <a:ext cx="1947600" cy="19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idx="8"/>
          </p:nvPr>
        </p:nvSpPr>
        <p:spPr>
          <a:xfrm>
            <a:off x="3595796" y="1686031"/>
            <a:ext cx="1947600" cy="19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idx="9"/>
          </p:nvPr>
        </p:nvSpPr>
        <p:spPr>
          <a:xfrm>
            <a:off x="6111497" y="1686031"/>
            <a:ext cx="1947600" cy="19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3" name="Shape 18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84" name="Shape 18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x3 ico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002257" y="194231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002257" y="2374120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idx="3"/>
          </p:nvPr>
        </p:nvSpPr>
        <p:spPr>
          <a:xfrm>
            <a:off x="361952" y="1822982"/>
            <a:ext cx="5976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1002257" y="4299402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1002257" y="47312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6"/>
          </p:nvPr>
        </p:nvSpPr>
        <p:spPr>
          <a:xfrm>
            <a:off x="361952" y="4180067"/>
            <a:ext cx="5976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7"/>
          </p:nvPr>
        </p:nvSpPr>
        <p:spPr>
          <a:xfrm>
            <a:off x="3879617" y="194231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8"/>
          </p:nvPr>
        </p:nvSpPr>
        <p:spPr>
          <a:xfrm>
            <a:off x="3879617" y="2374120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idx="9"/>
          </p:nvPr>
        </p:nvSpPr>
        <p:spPr>
          <a:xfrm>
            <a:off x="3239312" y="1822982"/>
            <a:ext cx="5976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3"/>
          </p:nvPr>
        </p:nvSpPr>
        <p:spPr>
          <a:xfrm>
            <a:off x="3879617" y="4299402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4"/>
          </p:nvPr>
        </p:nvSpPr>
        <p:spPr>
          <a:xfrm>
            <a:off x="3879617" y="47312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idx="15"/>
          </p:nvPr>
        </p:nvSpPr>
        <p:spPr>
          <a:xfrm>
            <a:off x="3239312" y="4180067"/>
            <a:ext cx="5976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6"/>
          </p:nvPr>
        </p:nvSpPr>
        <p:spPr>
          <a:xfrm>
            <a:off x="6834379" y="194231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7"/>
          </p:nvPr>
        </p:nvSpPr>
        <p:spPr>
          <a:xfrm>
            <a:off x="6834379" y="2374120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idx="18"/>
          </p:nvPr>
        </p:nvSpPr>
        <p:spPr>
          <a:xfrm>
            <a:off x="6194073" y="1822982"/>
            <a:ext cx="5976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9"/>
          </p:nvPr>
        </p:nvSpPr>
        <p:spPr>
          <a:xfrm>
            <a:off x="6834379" y="4299402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0"/>
          </p:nvPr>
        </p:nvSpPr>
        <p:spPr>
          <a:xfrm>
            <a:off x="6834379" y="4731205"/>
            <a:ext cx="19476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idx="21"/>
          </p:nvPr>
        </p:nvSpPr>
        <p:spPr>
          <a:xfrm>
            <a:off x="6194073" y="4180067"/>
            <a:ext cx="5976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14" name="Shape 21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x2 ico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002257" y="1942317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1002257" y="2374120"/>
            <a:ext cx="32232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idx="3"/>
          </p:nvPr>
        </p:nvSpPr>
        <p:spPr>
          <a:xfrm>
            <a:off x="361952" y="1866203"/>
            <a:ext cx="5976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4"/>
          </p:nvPr>
        </p:nvSpPr>
        <p:spPr>
          <a:xfrm>
            <a:off x="1002257" y="4299402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5"/>
          </p:nvPr>
        </p:nvSpPr>
        <p:spPr>
          <a:xfrm>
            <a:off x="1002257" y="4731205"/>
            <a:ext cx="32232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idx="6"/>
          </p:nvPr>
        </p:nvSpPr>
        <p:spPr>
          <a:xfrm>
            <a:off x="361952" y="4223288"/>
            <a:ext cx="5976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7"/>
          </p:nvPr>
        </p:nvSpPr>
        <p:spPr>
          <a:xfrm>
            <a:off x="5558791" y="1942317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8"/>
          </p:nvPr>
        </p:nvSpPr>
        <p:spPr>
          <a:xfrm>
            <a:off x="5558791" y="2374120"/>
            <a:ext cx="32232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idx="9"/>
          </p:nvPr>
        </p:nvSpPr>
        <p:spPr>
          <a:xfrm>
            <a:off x="4918485" y="1866203"/>
            <a:ext cx="5976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3"/>
          </p:nvPr>
        </p:nvSpPr>
        <p:spPr>
          <a:xfrm>
            <a:off x="5558791" y="4299402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4"/>
          </p:nvPr>
        </p:nvSpPr>
        <p:spPr>
          <a:xfrm>
            <a:off x="5558791" y="4731205"/>
            <a:ext cx="3223200" cy="12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idx="15"/>
          </p:nvPr>
        </p:nvSpPr>
        <p:spPr>
          <a:xfrm>
            <a:off x="4918485" y="4223288"/>
            <a:ext cx="5976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38" name="Shape 23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x2 icons and intro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002257" y="2762445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1002257" y="3194246"/>
            <a:ext cx="3223200" cy="11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idx="3"/>
          </p:nvPr>
        </p:nvSpPr>
        <p:spPr>
          <a:xfrm>
            <a:off x="361952" y="2683072"/>
            <a:ext cx="5976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1002257" y="4669224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5"/>
          </p:nvPr>
        </p:nvSpPr>
        <p:spPr>
          <a:xfrm>
            <a:off x="1002257" y="5101025"/>
            <a:ext cx="3223200" cy="11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idx="6"/>
          </p:nvPr>
        </p:nvSpPr>
        <p:spPr>
          <a:xfrm>
            <a:off x="361952" y="4589851"/>
            <a:ext cx="5976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7"/>
          </p:nvPr>
        </p:nvSpPr>
        <p:spPr>
          <a:xfrm>
            <a:off x="5558791" y="2762445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8"/>
          </p:nvPr>
        </p:nvSpPr>
        <p:spPr>
          <a:xfrm>
            <a:off x="5558791" y="3194246"/>
            <a:ext cx="3223200" cy="11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idx="9"/>
          </p:nvPr>
        </p:nvSpPr>
        <p:spPr>
          <a:xfrm>
            <a:off x="4918485" y="2683072"/>
            <a:ext cx="5976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3"/>
          </p:nvPr>
        </p:nvSpPr>
        <p:spPr>
          <a:xfrm>
            <a:off x="5558791" y="4669224"/>
            <a:ext cx="32232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4"/>
          </p:nvPr>
        </p:nvSpPr>
        <p:spPr>
          <a:xfrm>
            <a:off x="5558791" y="5101025"/>
            <a:ext cx="3223200" cy="11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idx="15"/>
          </p:nvPr>
        </p:nvSpPr>
        <p:spPr>
          <a:xfrm>
            <a:off x="4918485" y="4589851"/>
            <a:ext cx="5976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2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6"/>
          </p:nvPr>
        </p:nvSpPr>
        <p:spPr>
          <a:xfrm>
            <a:off x="682104" y="1425678"/>
            <a:ext cx="7779900" cy="773700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2" name="Shape 26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63" name="Shape 26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picture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28650" y="1955800"/>
            <a:ext cx="7886700" cy="422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" y="-9731"/>
            <a:ext cx="7077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28651" y="244372"/>
            <a:ext cx="64485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>
            <a:spLocks noGrp="1"/>
          </p:cNvSpPr>
          <p:nvPr>
            <p:ph type="pic" idx="2"/>
          </p:nvPr>
        </p:nvSpPr>
        <p:spPr>
          <a:xfrm>
            <a:off x="7193960" y="-1"/>
            <a:ext cx="1950000" cy="19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195962" y="0"/>
            <a:ext cx="1947900" cy="19557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196328" y="1955800"/>
            <a:ext cx="19476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79" name="Shape 27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" y="-9731"/>
            <a:ext cx="2474700" cy="3115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42139" y="440133"/>
            <a:ext cx="2190600" cy="14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3023610" y="6356353"/>
            <a:ext cx="1158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438761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7679847" y="6356353"/>
            <a:ext cx="835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42139" y="1958588"/>
            <a:ext cx="21906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BFCDD6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BFCDD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pic" idx="2"/>
          </p:nvPr>
        </p:nvSpPr>
        <p:spPr>
          <a:xfrm>
            <a:off x="0" y="3338285"/>
            <a:ext cx="2477400" cy="24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0" y="3338285"/>
            <a:ext cx="2474700" cy="2484600"/>
          </a:xfrm>
          <a:prstGeom prst="rect">
            <a:avLst/>
          </a:prstGeom>
          <a:solidFill>
            <a:srgbClr val="75BEE9">
              <a:alpha val="2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0" y="6766560"/>
            <a:ext cx="2476215" cy="91500"/>
            <a:chOff x="0" y="4480421"/>
            <a:chExt cx="12192096" cy="91500"/>
          </a:xfrm>
        </p:grpSpPr>
        <p:sp>
          <p:nvSpPr>
            <p:cNvPr id="294" name="Shape 29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title and desc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pic" idx="2"/>
          </p:nvPr>
        </p:nvSpPr>
        <p:spPr>
          <a:xfrm>
            <a:off x="266083" y="1425683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pic" idx="3"/>
          </p:nvPr>
        </p:nvSpPr>
        <p:spPr>
          <a:xfrm>
            <a:off x="2487472" y="1425683"/>
            <a:ext cx="1950000" cy="19578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pic" idx="4"/>
          </p:nvPr>
        </p:nvSpPr>
        <p:spPr>
          <a:xfrm>
            <a:off x="4708860" y="1425682"/>
            <a:ext cx="1950000" cy="19578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pic" idx="5"/>
          </p:nvPr>
        </p:nvSpPr>
        <p:spPr>
          <a:xfrm>
            <a:off x="6930249" y="1425681"/>
            <a:ext cx="1950000" cy="19578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66081" y="3381481"/>
            <a:ext cx="19476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487470" y="3381481"/>
            <a:ext cx="19476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708859" y="3381480"/>
            <a:ext cx="19476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930248" y="3381479"/>
            <a:ext cx="19476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266081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6"/>
          </p:nvPr>
        </p:nvSpPr>
        <p:spPr>
          <a:xfrm>
            <a:off x="2487470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7"/>
          </p:nvPr>
        </p:nvSpPr>
        <p:spPr>
          <a:xfrm>
            <a:off x="4708859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8"/>
          </p:nvPr>
        </p:nvSpPr>
        <p:spPr>
          <a:xfrm>
            <a:off x="6930248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9"/>
          </p:nvPr>
        </p:nvSpPr>
        <p:spPr>
          <a:xfrm>
            <a:off x="266081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3"/>
          </p:nvPr>
        </p:nvSpPr>
        <p:spPr>
          <a:xfrm>
            <a:off x="2487470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4"/>
          </p:nvPr>
        </p:nvSpPr>
        <p:spPr>
          <a:xfrm>
            <a:off x="4708859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5"/>
          </p:nvPr>
        </p:nvSpPr>
        <p:spPr>
          <a:xfrm>
            <a:off x="6930248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6"/>
          </p:nvPr>
        </p:nvSpPr>
        <p:spPr>
          <a:xfrm>
            <a:off x="266081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7"/>
          </p:nvPr>
        </p:nvSpPr>
        <p:spPr>
          <a:xfrm>
            <a:off x="2486153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8"/>
          </p:nvPr>
        </p:nvSpPr>
        <p:spPr>
          <a:xfrm>
            <a:off x="4706224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9"/>
          </p:nvPr>
        </p:nvSpPr>
        <p:spPr>
          <a:xfrm>
            <a:off x="6926295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326" name="Shape 326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#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>
            <a:spLocks noGrp="1"/>
          </p:cNvSpPr>
          <p:nvPr>
            <p:ph type="pic" idx="2"/>
          </p:nvPr>
        </p:nvSpPr>
        <p:spPr>
          <a:xfrm>
            <a:off x="266083" y="2301983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pic" idx="3"/>
          </p:nvPr>
        </p:nvSpPr>
        <p:spPr>
          <a:xfrm>
            <a:off x="4708860" y="2301982"/>
            <a:ext cx="1950000" cy="19578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6081" y="4257781"/>
            <a:ext cx="19476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708859" y="4257780"/>
            <a:ext cx="19476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266081" y="43912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"/>
          </p:nvPr>
        </p:nvSpPr>
        <p:spPr>
          <a:xfrm>
            <a:off x="4708859" y="43912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5"/>
          </p:nvPr>
        </p:nvSpPr>
        <p:spPr>
          <a:xfrm>
            <a:off x="266081" y="47888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6"/>
          </p:nvPr>
        </p:nvSpPr>
        <p:spPr>
          <a:xfrm>
            <a:off x="4708859" y="47888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7"/>
          </p:nvPr>
        </p:nvSpPr>
        <p:spPr>
          <a:xfrm>
            <a:off x="2486153" y="2301981"/>
            <a:ext cx="1947600" cy="1422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8"/>
          </p:nvPr>
        </p:nvSpPr>
        <p:spPr>
          <a:xfrm>
            <a:off x="6926295" y="2301981"/>
            <a:ext cx="1947600" cy="1422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348" name="Shape 34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#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>
            <a:spLocks noGrp="1"/>
          </p:cNvSpPr>
          <p:nvPr>
            <p:ph type="pic" idx="2"/>
          </p:nvPr>
        </p:nvSpPr>
        <p:spPr>
          <a:xfrm>
            <a:off x="364321" y="1901340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361951" y="3959458"/>
            <a:ext cx="3513000" cy="75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1928181" y="2197854"/>
            <a:ext cx="19476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4"/>
          </p:nvPr>
        </p:nvSpPr>
        <p:spPr>
          <a:xfrm>
            <a:off x="1928181" y="2789478"/>
            <a:ext cx="19476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pic" idx="5"/>
          </p:nvPr>
        </p:nvSpPr>
        <p:spPr>
          <a:xfrm>
            <a:off x="5270519" y="1901338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6"/>
          </p:nvPr>
        </p:nvSpPr>
        <p:spPr>
          <a:xfrm>
            <a:off x="5268149" y="3959456"/>
            <a:ext cx="3513000" cy="75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7"/>
          </p:nvPr>
        </p:nvSpPr>
        <p:spPr>
          <a:xfrm>
            <a:off x="6834379" y="2197852"/>
            <a:ext cx="19476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8"/>
          </p:nvPr>
        </p:nvSpPr>
        <p:spPr>
          <a:xfrm>
            <a:off x="6834379" y="2789476"/>
            <a:ext cx="19476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368" name="Shape 36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and desc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>
            <a:spLocks noGrp="1"/>
          </p:cNvSpPr>
          <p:nvPr>
            <p:ph type="pic" idx="2"/>
          </p:nvPr>
        </p:nvSpPr>
        <p:spPr>
          <a:xfrm>
            <a:off x="364321" y="1698835"/>
            <a:ext cx="2664600" cy="1957800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28950" y="1699007"/>
            <a:ext cx="1314300" cy="19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pic" idx="3"/>
          </p:nvPr>
        </p:nvSpPr>
        <p:spPr>
          <a:xfrm>
            <a:off x="4802971" y="1699010"/>
            <a:ext cx="26646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4"/>
          </p:nvPr>
        </p:nvSpPr>
        <p:spPr>
          <a:xfrm>
            <a:off x="7467601" y="1699007"/>
            <a:ext cx="1314300" cy="19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pic" idx="5"/>
          </p:nvPr>
        </p:nvSpPr>
        <p:spPr>
          <a:xfrm>
            <a:off x="1678771" y="3981047"/>
            <a:ext cx="2664600" cy="1957800"/>
          </a:xfrm>
          <a:prstGeom prst="rect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6"/>
          </p:nvPr>
        </p:nvSpPr>
        <p:spPr>
          <a:xfrm>
            <a:off x="364319" y="3981219"/>
            <a:ext cx="1314300" cy="195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pic" idx="7"/>
          </p:nvPr>
        </p:nvSpPr>
        <p:spPr>
          <a:xfrm>
            <a:off x="6115051" y="3980872"/>
            <a:ext cx="2664600" cy="1957800"/>
          </a:xfrm>
          <a:prstGeom prst="rect">
            <a:avLst/>
          </a:prstGeom>
          <a:solidFill>
            <a:schemeClr val="accent5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8"/>
          </p:nvPr>
        </p:nvSpPr>
        <p:spPr>
          <a:xfrm>
            <a:off x="4800600" y="3981044"/>
            <a:ext cx="1314300" cy="19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388" name="Shape 38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>
            <a:spLocks noGrp="1"/>
          </p:cNvSpPr>
          <p:nvPr>
            <p:ph type="pic" idx="2"/>
          </p:nvPr>
        </p:nvSpPr>
        <p:spPr>
          <a:xfrm>
            <a:off x="364321" y="1698832"/>
            <a:ext cx="2664600" cy="4286100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pic" idx="3"/>
          </p:nvPr>
        </p:nvSpPr>
        <p:spPr>
          <a:xfrm>
            <a:off x="6115051" y="1699007"/>
            <a:ext cx="2664600" cy="42861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Shape 401"/>
          <p:cNvSpPr>
            <a:spLocks noGrp="1"/>
          </p:cNvSpPr>
          <p:nvPr>
            <p:ph type="pic" idx="4"/>
          </p:nvPr>
        </p:nvSpPr>
        <p:spPr>
          <a:xfrm>
            <a:off x="3239686" y="1698834"/>
            <a:ext cx="2664600" cy="1957800"/>
          </a:xfrm>
          <a:prstGeom prst="rect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pic" idx="5"/>
          </p:nvPr>
        </p:nvSpPr>
        <p:spPr>
          <a:xfrm>
            <a:off x="3239686" y="4027217"/>
            <a:ext cx="2664600" cy="1957800"/>
          </a:xfrm>
          <a:prstGeom prst="rect">
            <a:avLst/>
          </a:prstGeom>
          <a:solidFill>
            <a:schemeClr val="accent5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404" name="Shape 40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>
            <a:spLocks noGrp="1"/>
          </p:cNvSpPr>
          <p:nvPr>
            <p:ph type="pic" idx="2"/>
          </p:nvPr>
        </p:nvSpPr>
        <p:spPr>
          <a:xfrm>
            <a:off x="364321" y="1860860"/>
            <a:ext cx="2664600" cy="1957800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028950" y="1861032"/>
            <a:ext cx="1314300" cy="19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Shape 417"/>
          <p:cNvSpPr>
            <a:spLocks noGrp="1"/>
          </p:cNvSpPr>
          <p:nvPr>
            <p:ph type="pic" idx="3"/>
          </p:nvPr>
        </p:nvSpPr>
        <p:spPr>
          <a:xfrm>
            <a:off x="4802971" y="1861035"/>
            <a:ext cx="3979200" cy="39153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Shape 418"/>
          <p:cNvSpPr>
            <a:spLocks noGrp="1"/>
          </p:cNvSpPr>
          <p:nvPr>
            <p:ph type="pic" idx="4"/>
          </p:nvPr>
        </p:nvSpPr>
        <p:spPr>
          <a:xfrm>
            <a:off x="1678771" y="3818671"/>
            <a:ext cx="2664600" cy="1957800"/>
          </a:xfrm>
          <a:prstGeom prst="rect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5"/>
          </p:nvPr>
        </p:nvSpPr>
        <p:spPr>
          <a:xfrm>
            <a:off x="364319" y="3818843"/>
            <a:ext cx="1314300" cy="195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421" name="Shape 421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x2 pictures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pic" idx="2"/>
          </p:nvPr>
        </p:nvSpPr>
        <p:spPr>
          <a:xfrm>
            <a:off x="0" y="0"/>
            <a:ext cx="2283600" cy="2202000"/>
          </a:xfrm>
          <a:prstGeom prst="rect">
            <a:avLst/>
          </a:prstGeom>
          <a:solidFill>
            <a:schemeClr val="dk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Shape 428"/>
          <p:cNvSpPr>
            <a:spLocks noGrp="1"/>
          </p:cNvSpPr>
          <p:nvPr>
            <p:ph type="pic" idx="3"/>
          </p:nvPr>
        </p:nvSpPr>
        <p:spPr>
          <a:xfrm>
            <a:off x="6851142" y="0"/>
            <a:ext cx="2292900" cy="2202000"/>
          </a:xfrm>
          <a:prstGeom prst="rect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pic" idx="4"/>
          </p:nvPr>
        </p:nvSpPr>
        <p:spPr>
          <a:xfrm>
            <a:off x="2283714" y="0"/>
            <a:ext cx="2283600" cy="2202000"/>
          </a:xfrm>
          <a:prstGeom prst="rect">
            <a:avLst/>
          </a:prstGeom>
          <a:solidFill>
            <a:schemeClr val="lt2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pic" idx="5"/>
          </p:nvPr>
        </p:nvSpPr>
        <p:spPr>
          <a:xfrm>
            <a:off x="4567428" y="0"/>
            <a:ext cx="2283600" cy="22020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Shape 431"/>
          <p:cNvSpPr>
            <a:spLocks noGrp="1"/>
          </p:cNvSpPr>
          <p:nvPr>
            <p:ph type="pic" idx="6"/>
          </p:nvPr>
        </p:nvSpPr>
        <p:spPr>
          <a:xfrm>
            <a:off x="0" y="2202144"/>
            <a:ext cx="2283600" cy="2202000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Shape 432"/>
          <p:cNvSpPr>
            <a:spLocks noGrp="1"/>
          </p:cNvSpPr>
          <p:nvPr>
            <p:ph type="pic" idx="7"/>
          </p:nvPr>
        </p:nvSpPr>
        <p:spPr>
          <a:xfrm>
            <a:off x="6851142" y="2202144"/>
            <a:ext cx="2292900" cy="2202000"/>
          </a:xfrm>
          <a:prstGeom prst="rect">
            <a:avLst/>
          </a:prstGeom>
          <a:solidFill>
            <a:schemeClr val="dk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Shape 433"/>
          <p:cNvSpPr>
            <a:spLocks noGrp="1"/>
          </p:cNvSpPr>
          <p:nvPr>
            <p:ph type="pic" idx="8"/>
          </p:nvPr>
        </p:nvSpPr>
        <p:spPr>
          <a:xfrm>
            <a:off x="2283714" y="2202144"/>
            <a:ext cx="2283600" cy="2202000"/>
          </a:xfrm>
          <a:prstGeom prst="rect">
            <a:avLst/>
          </a:prstGeom>
          <a:solidFill>
            <a:schemeClr val="accent5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Shape 434"/>
          <p:cNvSpPr>
            <a:spLocks noGrp="1"/>
          </p:cNvSpPr>
          <p:nvPr>
            <p:ph type="pic" idx="9"/>
          </p:nvPr>
        </p:nvSpPr>
        <p:spPr>
          <a:xfrm>
            <a:off x="4567428" y="2202144"/>
            <a:ext cx="2283600" cy="2202000"/>
          </a:xfrm>
          <a:prstGeom prst="rect">
            <a:avLst/>
          </a:prstGeom>
          <a:solidFill>
            <a:schemeClr val="accent6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" y="5676694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628650" y="5930797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2104" y="4652862"/>
            <a:ext cx="7779900" cy="7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and desc #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pic" idx="2"/>
          </p:nvPr>
        </p:nvSpPr>
        <p:spPr>
          <a:xfrm>
            <a:off x="0" y="0"/>
            <a:ext cx="2283600" cy="2202000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Shape 440"/>
          <p:cNvSpPr>
            <a:spLocks noGrp="1"/>
          </p:cNvSpPr>
          <p:nvPr>
            <p:ph type="pic" idx="3"/>
          </p:nvPr>
        </p:nvSpPr>
        <p:spPr>
          <a:xfrm>
            <a:off x="4567428" y="0"/>
            <a:ext cx="2283600" cy="22020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pic" idx="4"/>
          </p:nvPr>
        </p:nvSpPr>
        <p:spPr>
          <a:xfrm>
            <a:off x="6851142" y="2202144"/>
            <a:ext cx="2292900" cy="2202000"/>
          </a:xfrm>
          <a:prstGeom prst="rect">
            <a:avLst/>
          </a:prstGeom>
          <a:solidFill>
            <a:schemeClr val="accent3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Shape 442"/>
          <p:cNvSpPr>
            <a:spLocks noGrp="1"/>
          </p:cNvSpPr>
          <p:nvPr>
            <p:ph type="pic" idx="5"/>
          </p:nvPr>
        </p:nvSpPr>
        <p:spPr>
          <a:xfrm>
            <a:off x="2283714" y="2202144"/>
            <a:ext cx="2283600" cy="2202000"/>
          </a:xfrm>
          <a:prstGeom prst="rect">
            <a:avLst/>
          </a:prstGeom>
          <a:solidFill>
            <a:schemeClr val="dk2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2283714" y="0"/>
            <a:ext cx="2283600" cy="220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body" idx="6"/>
          </p:nvPr>
        </p:nvSpPr>
        <p:spPr>
          <a:xfrm>
            <a:off x="0" y="2202144"/>
            <a:ext cx="2283600" cy="22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body" idx="7"/>
          </p:nvPr>
        </p:nvSpPr>
        <p:spPr>
          <a:xfrm>
            <a:off x="4567428" y="2202144"/>
            <a:ext cx="2283600" cy="220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8"/>
          </p:nvPr>
        </p:nvSpPr>
        <p:spPr>
          <a:xfrm>
            <a:off x="6853428" y="0"/>
            <a:ext cx="2290500" cy="22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2" y="5676694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628650" y="5930797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9"/>
          </p:nvPr>
        </p:nvSpPr>
        <p:spPr>
          <a:xfrm>
            <a:off x="682104" y="4652862"/>
            <a:ext cx="7779900" cy="7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high lef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257175" y="420690"/>
            <a:ext cx="3429000" cy="2852700"/>
          </a:xfrm>
          <a:prstGeom prst="rect">
            <a:avLst/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324D5E"/>
              </a:buClr>
              <a:buSzPts val="1400"/>
              <a:buFont typeface="Calibri"/>
              <a:buNone/>
              <a:defRPr sz="4500" b="1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257175" y="3273428"/>
            <a:ext cx="3429000" cy="9429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and titl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>
            <a:spLocks noGrp="1"/>
          </p:cNvSpPr>
          <p:nvPr>
            <p:ph type="pic" idx="2"/>
          </p:nvPr>
        </p:nvSpPr>
        <p:spPr>
          <a:xfrm>
            <a:off x="266083" y="2321409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pic" idx="3"/>
          </p:nvPr>
        </p:nvSpPr>
        <p:spPr>
          <a:xfrm>
            <a:off x="2487472" y="2321409"/>
            <a:ext cx="1950000" cy="19578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pic" idx="4"/>
          </p:nvPr>
        </p:nvSpPr>
        <p:spPr>
          <a:xfrm>
            <a:off x="4708860" y="2321408"/>
            <a:ext cx="1950000" cy="19578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pic" idx="5"/>
          </p:nvPr>
        </p:nvSpPr>
        <p:spPr>
          <a:xfrm>
            <a:off x="6930249" y="2321407"/>
            <a:ext cx="1950000" cy="19578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66081" y="4277207"/>
            <a:ext cx="19476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487470" y="4277207"/>
            <a:ext cx="19476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708859" y="4277206"/>
            <a:ext cx="19476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6930248" y="4277205"/>
            <a:ext cx="19476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266081" y="441066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6"/>
          </p:nvPr>
        </p:nvSpPr>
        <p:spPr>
          <a:xfrm>
            <a:off x="2487470" y="441066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7"/>
          </p:nvPr>
        </p:nvSpPr>
        <p:spPr>
          <a:xfrm>
            <a:off x="4708859" y="441066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8"/>
          </p:nvPr>
        </p:nvSpPr>
        <p:spPr>
          <a:xfrm>
            <a:off x="6930248" y="441066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9"/>
          </p:nvPr>
        </p:nvSpPr>
        <p:spPr>
          <a:xfrm>
            <a:off x="266081" y="488448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13"/>
          </p:nvPr>
        </p:nvSpPr>
        <p:spPr>
          <a:xfrm>
            <a:off x="2487470" y="488448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14"/>
          </p:nvPr>
        </p:nvSpPr>
        <p:spPr>
          <a:xfrm>
            <a:off x="4708859" y="488448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5"/>
          </p:nvPr>
        </p:nvSpPr>
        <p:spPr>
          <a:xfrm>
            <a:off x="6930248" y="488448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480" name="Shape 48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hexa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>
            <a:spLocks noGrp="1"/>
          </p:cNvSpPr>
          <p:nvPr>
            <p:ph type="pic" idx="2"/>
          </p:nvPr>
        </p:nvSpPr>
        <p:spPr>
          <a:xfrm>
            <a:off x="609782" y="2321409"/>
            <a:ext cx="1950000" cy="1957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09780" y="178070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body" idx="3"/>
          </p:nvPr>
        </p:nvSpPr>
        <p:spPr>
          <a:xfrm>
            <a:off x="609780" y="439847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Shape 494"/>
          <p:cNvSpPr>
            <a:spLocks noGrp="1"/>
          </p:cNvSpPr>
          <p:nvPr>
            <p:ph type="pic" idx="4"/>
          </p:nvPr>
        </p:nvSpPr>
        <p:spPr>
          <a:xfrm>
            <a:off x="2559053" y="3394461"/>
            <a:ext cx="1950000" cy="1957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5"/>
          </p:nvPr>
        </p:nvSpPr>
        <p:spPr>
          <a:xfrm>
            <a:off x="2559051" y="285375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6"/>
          </p:nvPr>
        </p:nvSpPr>
        <p:spPr>
          <a:xfrm>
            <a:off x="2559051" y="547152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Shape 497"/>
          <p:cNvSpPr>
            <a:spLocks noGrp="1"/>
          </p:cNvSpPr>
          <p:nvPr>
            <p:ph type="pic" idx="7"/>
          </p:nvPr>
        </p:nvSpPr>
        <p:spPr>
          <a:xfrm>
            <a:off x="4505954" y="2321409"/>
            <a:ext cx="1950000" cy="1957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body" idx="8"/>
          </p:nvPr>
        </p:nvSpPr>
        <p:spPr>
          <a:xfrm>
            <a:off x="4505953" y="178070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9"/>
          </p:nvPr>
        </p:nvSpPr>
        <p:spPr>
          <a:xfrm>
            <a:off x="4505953" y="439847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0" name="Shape 500"/>
          <p:cNvSpPr>
            <a:spLocks noGrp="1"/>
          </p:cNvSpPr>
          <p:nvPr>
            <p:ph type="pic" idx="13"/>
          </p:nvPr>
        </p:nvSpPr>
        <p:spPr>
          <a:xfrm>
            <a:off x="6452856" y="3391321"/>
            <a:ext cx="1950000" cy="1957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4"/>
          </p:nvPr>
        </p:nvSpPr>
        <p:spPr>
          <a:xfrm>
            <a:off x="6452855" y="285061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15"/>
          </p:nvPr>
        </p:nvSpPr>
        <p:spPr>
          <a:xfrm>
            <a:off x="6452855" y="546838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504" name="Shape 50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oval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434582" y="2257292"/>
            <a:ext cx="2085600" cy="20955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2490050" y="3322489"/>
            <a:ext cx="2085600" cy="20955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83853" y="3322489"/>
            <a:ext cx="2085600" cy="20955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540779" y="2257292"/>
            <a:ext cx="2085600" cy="20955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>
            <a:spLocks noGrp="1"/>
          </p:cNvSpPr>
          <p:nvPr>
            <p:ph type="pic" idx="2"/>
          </p:nvPr>
        </p:nvSpPr>
        <p:spPr>
          <a:xfrm>
            <a:off x="609782" y="2321409"/>
            <a:ext cx="1950000" cy="19578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09780" y="178070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body" idx="3"/>
          </p:nvPr>
        </p:nvSpPr>
        <p:spPr>
          <a:xfrm>
            <a:off x="609780" y="439847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Shape 522"/>
          <p:cNvSpPr>
            <a:spLocks noGrp="1"/>
          </p:cNvSpPr>
          <p:nvPr>
            <p:ph type="pic" idx="4"/>
          </p:nvPr>
        </p:nvSpPr>
        <p:spPr>
          <a:xfrm>
            <a:off x="2557868" y="3391321"/>
            <a:ext cx="1950000" cy="1957800"/>
          </a:xfrm>
          <a:prstGeom prst="ellipse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5"/>
          </p:nvPr>
        </p:nvSpPr>
        <p:spPr>
          <a:xfrm>
            <a:off x="2559051" y="285375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6"/>
          </p:nvPr>
        </p:nvSpPr>
        <p:spPr>
          <a:xfrm>
            <a:off x="2559051" y="547152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pic" idx="7"/>
          </p:nvPr>
        </p:nvSpPr>
        <p:spPr>
          <a:xfrm>
            <a:off x="4505954" y="2321409"/>
            <a:ext cx="1950000" cy="1957800"/>
          </a:xfrm>
          <a:prstGeom prst="ellipse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8"/>
          </p:nvPr>
        </p:nvSpPr>
        <p:spPr>
          <a:xfrm>
            <a:off x="4505953" y="178070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body" idx="9"/>
          </p:nvPr>
        </p:nvSpPr>
        <p:spPr>
          <a:xfrm>
            <a:off x="4505953" y="4398473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8" name="Shape 528"/>
          <p:cNvSpPr>
            <a:spLocks noGrp="1"/>
          </p:cNvSpPr>
          <p:nvPr>
            <p:ph type="pic" idx="13"/>
          </p:nvPr>
        </p:nvSpPr>
        <p:spPr>
          <a:xfrm>
            <a:off x="6452856" y="3391321"/>
            <a:ext cx="1950000" cy="1957800"/>
          </a:xfrm>
          <a:prstGeom prst="ellipse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14"/>
          </p:nvPr>
        </p:nvSpPr>
        <p:spPr>
          <a:xfrm>
            <a:off x="6452855" y="285061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body" idx="15"/>
          </p:nvPr>
        </p:nvSpPr>
        <p:spPr>
          <a:xfrm>
            <a:off x="6452855" y="546838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31" name="Shape 53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532" name="Shape 53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x2 pictures circle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0" name="Shape 540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446364" y="144500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2"/>
          </p:nvPr>
        </p:nvSpPr>
        <p:spPr>
          <a:xfrm>
            <a:off x="6442630" y="144500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3"/>
          </p:nvPr>
        </p:nvSpPr>
        <p:spPr>
          <a:xfrm>
            <a:off x="4443874" y="144500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4"/>
          </p:nvPr>
        </p:nvSpPr>
        <p:spPr>
          <a:xfrm>
            <a:off x="2445119" y="144500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5"/>
          </p:nvPr>
        </p:nvSpPr>
        <p:spPr>
          <a:xfrm>
            <a:off x="446364" y="388819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6"/>
          </p:nvPr>
        </p:nvSpPr>
        <p:spPr>
          <a:xfrm>
            <a:off x="6442630" y="388819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7"/>
          </p:nvPr>
        </p:nvSpPr>
        <p:spPr>
          <a:xfrm>
            <a:off x="4443874" y="388819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8"/>
          </p:nvPr>
        </p:nvSpPr>
        <p:spPr>
          <a:xfrm>
            <a:off x="2445119" y="3888195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51" name="Shape 55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552" name="Shape 55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Shape 557"/>
          <p:cNvSpPr/>
          <p:nvPr/>
        </p:nvSpPr>
        <p:spPr>
          <a:xfrm>
            <a:off x="565530" y="1818945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>
            <a:spLocks noGrp="1"/>
          </p:cNvSpPr>
          <p:nvPr>
            <p:ph type="pic" idx="9"/>
          </p:nvPr>
        </p:nvSpPr>
        <p:spPr>
          <a:xfrm>
            <a:off x="624986" y="1879287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2504702" y="1818945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503457" y="1818945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502213" y="1818945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565530" y="4277302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2504702" y="4277302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503457" y="4277302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6502213" y="4277302"/>
            <a:ext cx="1828500" cy="1837200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>
            <a:spLocks noGrp="1"/>
          </p:cNvSpPr>
          <p:nvPr>
            <p:ph type="pic" idx="13"/>
          </p:nvPr>
        </p:nvSpPr>
        <p:spPr>
          <a:xfrm>
            <a:off x="2564158" y="1879287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Shape 567"/>
          <p:cNvSpPr>
            <a:spLocks noGrp="1"/>
          </p:cNvSpPr>
          <p:nvPr>
            <p:ph type="pic" idx="14"/>
          </p:nvPr>
        </p:nvSpPr>
        <p:spPr>
          <a:xfrm>
            <a:off x="4562913" y="1879287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Shape 568"/>
          <p:cNvSpPr>
            <a:spLocks noGrp="1"/>
          </p:cNvSpPr>
          <p:nvPr>
            <p:ph type="pic" idx="15"/>
          </p:nvPr>
        </p:nvSpPr>
        <p:spPr>
          <a:xfrm>
            <a:off x="6561669" y="1879287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pic" idx="16"/>
          </p:nvPr>
        </p:nvSpPr>
        <p:spPr>
          <a:xfrm>
            <a:off x="6561669" y="4337644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Shape 570"/>
          <p:cNvSpPr>
            <a:spLocks noGrp="1"/>
          </p:cNvSpPr>
          <p:nvPr>
            <p:ph type="pic" idx="17"/>
          </p:nvPr>
        </p:nvSpPr>
        <p:spPr>
          <a:xfrm>
            <a:off x="4562913" y="4337644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pic" idx="18"/>
          </p:nvPr>
        </p:nvSpPr>
        <p:spPr>
          <a:xfrm>
            <a:off x="2564158" y="4337644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pic" idx="19"/>
          </p:nvPr>
        </p:nvSpPr>
        <p:spPr>
          <a:xfrm>
            <a:off x="624858" y="4337644"/>
            <a:ext cx="1709700" cy="1716300"/>
          </a:xfrm>
          <a:prstGeom prst="ellipse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timeline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pic" idx="2"/>
          </p:nvPr>
        </p:nvSpPr>
        <p:spPr>
          <a:xfrm>
            <a:off x="434781" y="1589812"/>
            <a:ext cx="1590600" cy="15969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434780" y="3176715"/>
            <a:ext cx="15912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34780" y="3950472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2" name="Shape 582"/>
          <p:cNvSpPr>
            <a:spLocks noGrp="1"/>
          </p:cNvSpPr>
          <p:nvPr>
            <p:ph type="pic" idx="3"/>
          </p:nvPr>
        </p:nvSpPr>
        <p:spPr>
          <a:xfrm>
            <a:off x="2665485" y="3950475"/>
            <a:ext cx="1590600" cy="1596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2665009" y="5537378"/>
            <a:ext cx="15912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>
            <a:spLocks noGrp="1"/>
          </p:cNvSpPr>
          <p:nvPr>
            <p:ph type="body" idx="4"/>
          </p:nvPr>
        </p:nvSpPr>
        <p:spPr>
          <a:xfrm>
            <a:off x="2665009" y="5735868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5" name="Shape 585"/>
          <p:cNvSpPr>
            <a:spLocks noGrp="1"/>
          </p:cNvSpPr>
          <p:nvPr>
            <p:ph type="pic" idx="5"/>
          </p:nvPr>
        </p:nvSpPr>
        <p:spPr>
          <a:xfrm>
            <a:off x="7044928" y="3950700"/>
            <a:ext cx="1590600" cy="15969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044926" y="5537603"/>
            <a:ext cx="15912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6"/>
          </p:nvPr>
        </p:nvSpPr>
        <p:spPr>
          <a:xfrm>
            <a:off x="7044926" y="5736093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33171" y="3345753"/>
            <a:ext cx="2167200" cy="494700"/>
          </a:xfrm>
          <a:prstGeom prst="homePlate">
            <a:avLst>
              <a:gd name="adj" fmla="val 50000"/>
            </a:avLst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2403189" y="3345753"/>
            <a:ext cx="2167200" cy="494700"/>
          </a:xfrm>
          <a:prstGeom prst="chevron">
            <a:avLst>
              <a:gd name="adj" fmla="val 50000"/>
            </a:avLst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4573207" y="3345753"/>
            <a:ext cx="2167200" cy="494700"/>
          </a:xfrm>
          <a:prstGeom prst="chevron">
            <a:avLst>
              <a:gd name="adj" fmla="val 50000"/>
            </a:avLst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743225" y="3345753"/>
            <a:ext cx="2167200" cy="494700"/>
          </a:xfrm>
          <a:prstGeom prst="chevron">
            <a:avLst>
              <a:gd name="adj" fmla="val 50000"/>
            </a:avLst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>
            <a:spLocks noGrp="1"/>
          </p:cNvSpPr>
          <p:nvPr>
            <p:ph type="pic" idx="7"/>
          </p:nvPr>
        </p:nvSpPr>
        <p:spPr>
          <a:xfrm>
            <a:off x="4841546" y="1589812"/>
            <a:ext cx="1590600" cy="15969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4841069" y="3176715"/>
            <a:ext cx="15912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body" idx="8"/>
          </p:nvPr>
        </p:nvSpPr>
        <p:spPr>
          <a:xfrm>
            <a:off x="4841069" y="3950472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9"/>
          </p:nvPr>
        </p:nvSpPr>
        <p:spPr>
          <a:xfrm>
            <a:off x="2665009" y="3438467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body" idx="13"/>
          </p:nvPr>
        </p:nvSpPr>
        <p:spPr>
          <a:xfrm>
            <a:off x="7044926" y="3438467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14"/>
          </p:nvPr>
        </p:nvSpPr>
        <p:spPr>
          <a:xfrm>
            <a:off x="434780" y="3438467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15"/>
          </p:nvPr>
        </p:nvSpPr>
        <p:spPr>
          <a:xfrm>
            <a:off x="4841069" y="3438467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99" name="Shape 59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600" name="Shape 60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title and desc #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>
            <a:spLocks noGrp="1"/>
          </p:cNvSpPr>
          <p:nvPr>
            <p:ph type="pic" idx="2"/>
          </p:nvPr>
        </p:nvSpPr>
        <p:spPr>
          <a:xfrm>
            <a:off x="266083" y="1425683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2" name="Shape 612"/>
          <p:cNvSpPr>
            <a:spLocks noGrp="1"/>
          </p:cNvSpPr>
          <p:nvPr>
            <p:ph type="pic" idx="3"/>
          </p:nvPr>
        </p:nvSpPr>
        <p:spPr>
          <a:xfrm>
            <a:off x="2487472" y="1425683"/>
            <a:ext cx="1950000" cy="19578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pic" idx="4"/>
          </p:nvPr>
        </p:nvSpPr>
        <p:spPr>
          <a:xfrm>
            <a:off x="4708860" y="1425682"/>
            <a:ext cx="1950000" cy="19578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4" name="Shape 614"/>
          <p:cNvSpPr>
            <a:spLocks noGrp="1"/>
          </p:cNvSpPr>
          <p:nvPr>
            <p:ph type="pic" idx="5"/>
          </p:nvPr>
        </p:nvSpPr>
        <p:spPr>
          <a:xfrm>
            <a:off x="6930249" y="1425681"/>
            <a:ext cx="1950000" cy="19578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266081" y="3381481"/>
            <a:ext cx="19476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487470" y="3381481"/>
            <a:ext cx="19476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708859" y="3381480"/>
            <a:ext cx="19476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930248" y="3381479"/>
            <a:ext cx="19476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266081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body" idx="6"/>
          </p:nvPr>
        </p:nvSpPr>
        <p:spPr>
          <a:xfrm>
            <a:off x="2487470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body" idx="7"/>
          </p:nvPr>
        </p:nvSpPr>
        <p:spPr>
          <a:xfrm>
            <a:off x="4708859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8"/>
          </p:nvPr>
        </p:nvSpPr>
        <p:spPr>
          <a:xfrm>
            <a:off x="6930248" y="3514939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body" idx="9"/>
          </p:nvPr>
        </p:nvSpPr>
        <p:spPr>
          <a:xfrm>
            <a:off x="266081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3"/>
          </p:nvPr>
        </p:nvSpPr>
        <p:spPr>
          <a:xfrm>
            <a:off x="2487470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14"/>
          </p:nvPr>
        </p:nvSpPr>
        <p:spPr>
          <a:xfrm>
            <a:off x="4708859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body" idx="15"/>
          </p:nvPr>
        </p:nvSpPr>
        <p:spPr>
          <a:xfrm>
            <a:off x="6930248" y="3912557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16"/>
          </p:nvPr>
        </p:nvSpPr>
        <p:spPr>
          <a:xfrm>
            <a:off x="266081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17"/>
          </p:nvPr>
        </p:nvSpPr>
        <p:spPr>
          <a:xfrm>
            <a:off x="2486153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body" idx="18"/>
          </p:nvPr>
        </p:nvSpPr>
        <p:spPr>
          <a:xfrm>
            <a:off x="4706224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19"/>
          </p:nvPr>
        </p:nvSpPr>
        <p:spPr>
          <a:xfrm>
            <a:off x="6926295" y="4397497"/>
            <a:ext cx="1947600" cy="1640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632" name="Shape 63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and skills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>
            <a:spLocks noGrp="1"/>
          </p:cNvSpPr>
          <p:nvPr>
            <p:ph type="pic" idx="2"/>
          </p:nvPr>
        </p:nvSpPr>
        <p:spPr>
          <a:xfrm>
            <a:off x="266083" y="1425683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263713" y="3483801"/>
            <a:ext cx="3513000" cy="8166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9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/>
          <p:nvPr/>
        </p:nvSpPr>
        <p:spPr>
          <a:xfrm>
            <a:off x="277700" y="4416653"/>
            <a:ext cx="752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3"/>
          </p:nvPr>
        </p:nvSpPr>
        <p:spPr>
          <a:xfrm>
            <a:off x="1829943" y="1722197"/>
            <a:ext cx="19476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body" idx="4"/>
          </p:nvPr>
        </p:nvSpPr>
        <p:spPr>
          <a:xfrm>
            <a:off x="1829943" y="2313821"/>
            <a:ext cx="19476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body" idx="5"/>
          </p:nvPr>
        </p:nvSpPr>
        <p:spPr>
          <a:xfrm>
            <a:off x="2211384" y="2868500"/>
            <a:ext cx="15654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050" b="0" i="0" u="sng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>
            <a:spLocks noGrp="1"/>
          </p:cNvSpPr>
          <p:nvPr>
            <p:ph type="pic" idx="6"/>
          </p:nvPr>
        </p:nvSpPr>
        <p:spPr>
          <a:xfrm>
            <a:off x="5170136" y="1425681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body" idx="7"/>
          </p:nvPr>
        </p:nvSpPr>
        <p:spPr>
          <a:xfrm>
            <a:off x="5167766" y="3483799"/>
            <a:ext cx="3513000" cy="8166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273339"/>
              </a:buClr>
              <a:buSzPts val="2800"/>
              <a:buFont typeface="Arial"/>
              <a:buNone/>
              <a:defRPr sz="9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5181753" y="4416651"/>
            <a:ext cx="752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8"/>
          </p:nvPr>
        </p:nvSpPr>
        <p:spPr>
          <a:xfrm>
            <a:off x="6733997" y="1722195"/>
            <a:ext cx="19476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body" idx="9"/>
          </p:nvPr>
        </p:nvSpPr>
        <p:spPr>
          <a:xfrm>
            <a:off x="6733997" y="2313819"/>
            <a:ext cx="19476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13"/>
          </p:nvPr>
        </p:nvSpPr>
        <p:spPr>
          <a:xfrm>
            <a:off x="7115438" y="2868498"/>
            <a:ext cx="15654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050" b="0" i="0" u="sng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656" name="Shape 656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and quote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>
            <a:spLocks noGrp="1"/>
          </p:cNvSpPr>
          <p:nvPr>
            <p:ph type="pic" idx="2"/>
          </p:nvPr>
        </p:nvSpPr>
        <p:spPr>
          <a:xfrm>
            <a:off x="266083" y="2236044"/>
            <a:ext cx="1950000" cy="19578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pic" idx="3"/>
          </p:nvPr>
        </p:nvSpPr>
        <p:spPr>
          <a:xfrm>
            <a:off x="4708860" y="2236043"/>
            <a:ext cx="1950000" cy="19578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66081" y="4191842"/>
            <a:ext cx="19476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708859" y="4191841"/>
            <a:ext cx="19476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266081" y="4325300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4"/>
          </p:nvPr>
        </p:nvSpPr>
        <p:spPr>
          <a:xfrm>
            <a:off x="4708859" y="4325300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5"/>
          </p:nvPr>
        </p:nvSpPr>
        <p:spPr>
          <a:xfrm>
            <a:off x="266081" y="4799118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6"/>
          </p:nvPr>
        </p:nvSpPr>
        <p:spPr>
          <a:xfrm>
            <a:off x="4708859" y="4799118"/>
            <a:ext cx="1947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body" idx="7"/>
          </p:nvPr>
        </p:nvSpPr>
        <p:spPr>
          <a:xfrm>
            <a:off x="2486153" y="2368846"/>
            <a:ext cx="1947600" cy="23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342900" algn="just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2250190" y="1746845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6694658" y="1746845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8515352" y="4650410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4085682" y="4650410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8"/>
          </p:nvPr>
        </p:nvSpPr>
        <p:spPr>
          <a:xfrm>
            <a:off x="6926295" y="2368846"/>
            <a:ext cx="1947600" cy="23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342900" algn="just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81" name="Shape 68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682" name="Shape 68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and title #2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>
            <a:spLocks noGrp="1"/>
          </p:cNvSpPr>
          <p:nvPr>
            <p:ph type="pic" idx="2"/>
          </p:nvPr>
        </p:nvSpPr>
        <p:spPr>
          <a:xfrm>
            <a:off x="233174" y="1425683"/>
            <a:ext cx="1590600" cy="15969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233172" y="3012586"/>
            <a:ext cx="15912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233172" y="3274338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body" idx="3"/>
          </p:nvPr>
        </p:nvSpPr>
        <p:spPr>
          <a:xfrm>
            <a:off x="233172" y="3605133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Shape 697"/>
          <p:cNvSpPr>
            <a:spLocks noGrp="1"/>
          </p:cNvSpPr>
          <p:nvPr>
            <p:ph type="pic" idx="4"/>
          </p:nvPr>
        </p:nvSpPr>
        <p:spPr>
          <a:xfrm>
            <a:off x="2595374" y="3274116"/>
            <a:ext cx="1590600" cy="1596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2595372" y="4861019"/>
            <a:ext cx="15912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body" idx="5"/>
          </p:nvPr>
        </p:nvSpPr>
        <p:spPr>
          <a:xfrm>
            <a:off x="2595372" y="5122771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body" idx="6"/>
          </p:nvPr>
        </p:nvSpPr>
        <p:spPr>
          <a:xfrm>
            <a:off x="2595372" y="5453566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1" name="Shape 701"/>
          <p:cNvSpPr>
            <a:spLocks noGrp="1"/>
          </p:cNvSpPr>
          <p:nvPr>
            <p:ph type="pic" idx="7"/>
          </p:nvPr>
        </p:nvSpPr>
        <p:spPr>
          <a:xfrm>
            <a:off x="4957574" y="1425683"/>
            <a:ext cx="1590600" cy="1596900"/>
          </a:xfrm>
          <a:prstGeom prst="rect">
            <a:avLst/>
          </a:prstGeom>
          <a:solidFill>
            <a:srgbClr val="F17C3F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957572" y="3012586"/>
            <a:ext cx="1591200" cy="9150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8"/>
          </p:nvPr>
        </p:nvSpPr>
        <p:spPr>
          <a:xfrm>
            <a:off x="4957572" y="3274338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body" idx="9"/>
          </p:nvPr>
        </p:nvSpPr>
        <p:spPr>
          <a:xfrm>
            <a:off x="4957572" y="3605133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pic" idx="13"/>
          </p:nvPr>
        </p:nvSpPr>
        <p:spPr>
          <a:xfrm>
            <a:off x="7319774" y="3274338"/>
            <a:ext cx="1590600" cy="1596900"/>
          </a:xfrm>
          <a:prstGeom prst="rect">
            <a:avLst/>
          </a:prstGeom>
          <a:solidFill>
            <a:srgbClr val="7BB21B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7319772" y="4861244"/>
            <a:ext cx="1591200" cy="9150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>
            <a:spLocks noGrp="1"/>
          </p:cNvSpPr>
          <p:nvPr>
            <p:ph type="body" idx="14"/>
          </p:nvPr>
        </p:nvSpPr>
        <p:spPr>
          <a:xfrm>
            <a:off x="7319772" y="5122996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65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body" idx="15"/>
          </p:nvPr>
        </p:nvSpPr>
        <p:spPr>
          <a:xfrm>
            <a:off x="7319772" y="5453791"/>
            <a:ext cx="1591200" cy="31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35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09" name="Shape 70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710" name="Shape 71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pictures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>
            <a:spLocks noGrp="1"/>
          </p:cNvSpPr>
          <p:nvPr>
            <p:ph type="pic" idx="2"/>
          </p:nvPr>
        </p:nvSpPr>
        <p:spPr>
          <a:xfrm>
            <a:off x="266081" y="1595451"/>
            <a:ext cx="3344100" cy="33576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pic" idx="3"/>
          </p:nvPr>
        </p:nvSpPr>
        <p:spPr>
          <a:xfrm>
            <a:off x="4620006" y="1589181"/>
            <a:ext cx="1494900" cy="1500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266081" y="4929496"/>
            <a:ext cx="3346800" cy="915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620005" y="3072692"/>
            <a:ext cx="14949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266081" y="5198839"/>
            <a:ext cx="33468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6" name="Shape 726"/>
          <p:cNvSpPr txBox="1">
            <a:spLocks noGrp="1"/>
          </p:cNvSpPr>
          <p:nvPr>
            <p:ph type="body" idx="4"/>
          </p:nvPr>
        </p:nvSpPr>
        <p:spPr>
          <a:xfrm>
            <a:off x="4620005" y="3168050"/>
            <a:ext cx="1494900" cy="4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body" idx="5"/>
          </p:nvPr>
        </p:nvSpPr>
        <p:spPr>
          <a:xfrm>
            <a:off x="266081" y="5596457"/>
            <a:ext cx="33468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body" idx="6"/>
          </p:nvPr>
        </p:nvSpPr>
        <p:spPr>
          <a:xfrm>
            <a:off x="4620005" y="3476507"/>
            <a:ext cx="14949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pic" idx="7"/>
          </p:nvPr>
        </p:nvSpPr>
        <p:spPr>
          <a:xfrm>
            <a:off x="4616655" y="4027646"/>
            <a:ext cx="1494900" cy="1500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4616654" y="5511157"/>
            <a:ext cx="14949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 txBox="1">
            <a:spLocks noGrp="1"/>
          </p:cNvSpPr>
          <p:nvPr>
            <p:ph type="body" idx="8"/>
          </p:nvPr>
        </p:nvSpPr>
        <p:spPr>
          <a:xfrm>
            <a:off x="4616654" y="5606515"/>
            <a:ext cx="1494900" cy="4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body" idx="9"/>
          </p:nvPr>
        </p:nvSpPr>
        <p:spPr>
          <a:xfrm>
            <a:off x="4616654" y="5914972"/>
            <a:ext cx="14949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Shape 733"/>
          <p:cNvSpPr>
            <a:spLocks noGrp="1"/>
          </p:cNvSpPr>
          <p:nvPr>
            <p:ph type="pic" idx="13"/>
          </p:nvPr>
        </p:nvSpPr>
        <p:spPr>
          <a:xfrm>
            <a:off x="7020306" y="1589181"/>
            <a:ext cx="1494900" cy="1500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7020305" y="3072692"/>
            <a:ext cx="14949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body" idx="14"/>
          </p:nvPr>
        </p:nvSpPr>
        <p:spPr>
          <a:xfrm>
            <a:off x="7020305" y="3168050"/>
            <a:ext cx="1494900" cy="4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body" idx="15"/>
          </p:nvPr>
        </p:nvSpPr>
        <p:spPr>
          <a:xfrm>
            <a:off x="7020305" y="3476507"/>
            <a:ext cx="14949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7" name="Shape 737"/>
          <p:cNvSpPr>
            <a:spLocks noGrp="1"/>
          </p:cNvSpPr>
          <p:nvPr>
            <p:ph type="pic" idx="16"/>
          </p:nvPr>
        </p:nvSpPr>
        <p:spPr>
          <a:xfrm>
            <a:off x="7016955" y="4027646"/>
            <a:ext cx="1494900" cy="1500900"/>
          </a:xfrm>
          <a:prstGeom prst="rect">
            <a:avLst/>
          </a:prstGeom>
          <a:solidFill>
            <a:srgbClr val="324D5E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7016954" y="5511157"/>
            <a:ext cx="1494900" cy="9150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body" idx="17"/>
          </p:nvPr>
        </p:nvSpPr>
        <p:spPr>
          <a:xfrm>
            <a:off x="7016954" y="5606515"/>
            <a:ext cx="1494900" cy="4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8"/>
          </p:nvPr>
        </p:nvSpPr>
        <p:spPr>
          <a:xfrm>
            <a:off x="7016954" y="5914972"/>
            <a:ext cx="14949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8C9CA6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41" name="Shape 74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742" name="Shape 74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picture portfolio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dt" idx="10"/>
          </p:nvPr>
        </p:nvSpPr>
        <p:spPr>
          <a:xfrm>
            <a:off x="3023610" y="6356353"/>
            <a:ext cx="1158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9" name="Shape 749"/>
          <p:cNvSpPr txBox="1">
            <a:spLocks noGrp="1"/>
          </p:cNvSpPr>
          <p:nvPr>
            <p:ph type="ftr" idx="11"/>
          </p:nvPr>
        </p:nvSpPr>
        <p:spPr>
          <a:xfrm>
            <a:off x="438761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sldNum" idx="12"/>
          </p:nvPr>
        </p:nvSpPr>
        <p:spPr>
          <a:xfrm>
            <a:off x="7679847" y="6356353"/>
            <a:ext cx="835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2733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235298" y="418035"/>
            <a:ext cx="126300" cy="21186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337235" y="3623067"/>
            <a:ext cx="1947600" cy="23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342900" algn="just" rtl="0">
              <a:lnSpc>
                <a:spcPct val="90000"/>
              </a:lnSpc>
              <a:spcBef>
                <a:spcPts val="1000"/>
              </a:spcBef>
              <a:buClr>
                <a:srgbClr val="324D5E"/>
              </a:buClr>
              <a:buSzPts val="2800"/>
              <a:buFont typeface="Arial"/>
              <a:buNone/>
              <a:defRPr sz="1500" b="0" i="0" u="none" strike="noStrike" cap="none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3" name="Shape 753"/>
          <p:cNvSpPr txBox="1"/>
          <p:nvPr/>
        </p:nvSpPr>
        <p:spPr>
          <a:xfrm>
            <a:off x="2" y="2758942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754" name="Shape 754"/>
          <p:cNvSpPr>
            <a:spLocks noGrp="1"/>
          </p:cNvSpPr>
          <p:nvPr>
            <p:ph type="pic" idx="2"/>
          </p:nvPr>
        </p:nvSpPr>
        <p:spPr>
          <a:xfrm>
            <a:off x="2313218" y="1"/>
            <a:ext cx="6830700" cy="6858000"/>
          </a:xfrm>
          <a:prstGeom prst="rect">
            <a:avLst/>
          </a:prstGeom>
          <a:solidFill>
            <a:srgbClr val="0095CD">
              <a:alpha val="29800"/>
            </a:srgb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5" name="Shape 755"/>
          <p:cNvSpPr txBox="1">
            <a:spLocks noGrp="1"/>
          </p:cNvSpPr>
          <p:nvPr>
            <p:ph type="body" idx="3"/>
          </p:nvPr>
        </p:nvSpPr>
        <p:spPr>
          <a:xfrm>
            <a:off x="485815" y="623272"/>
            <a:ext cx="3891300" cy="77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0282D"/>
              </a:buClr>
              <a:buSzPts val="2800"/>
              <a:buFont typeface="Arial"/>
              <a:buNone/>
              <a:defRPr sz="4950" b="1" i="0" u="none" strike="noStrike" cap="none">
                <a:solidFill>
                  <a:srgbClr val="2028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body" idx="4"/>
          </p:nvPr>
        </p:nvSpPr>
        <p:spPr>
          <a:xfrm>
            <a:off x="485815" y="1699086"/>
            <a:ext cx="3891300" cy="59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0282D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2028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/>
          <p:nvPr/>
        </p:nvSpPr>
        <p:spPr>
          <a:xfrm>
            <a:off x="2255892" y="5662507"/>
            <a:ext cx="665700" cy="14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862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grpSp>
        <p:nvGrpSpPr>
          <p:cNvPr id="758" name="Shape 758"/>
          <p:cNvGrpSpPr/>
          <p:nvPr/>
        </p:nvGrpSpPr>
        <p:grpSpPr>
          <a:xfrm>
            <a:off x="0" y="6766560"/>
            <a:ext cx="2311621" cy="91500"/>
            <a:chOff x="0" y="4480421"/>
            <a:chExt cx="12192096" cy="91500"/>
          </a:xfrm>
        </p:grpSpPr>
        <p:sp>
          <p:nvSpPr>
            <p:cNvPr id="759" name="Shape 75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>
            <a:spLocks noGrp="1"/>
          </p:cNvSpPr>
          <p:nvPr>
            <p:ph type="chart" idx="2"/>
          </p:nvPr>
        </p:nvSpPr>
        <p:spPr>
          <a:xfrm>
            <a:off x="3654171" y="1701800"/>
            <a:ext cx="5127900" cy="435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361951" y="2257196"/>
            <a:ext cx="3020100" cy="23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2" name="Shape 772"/>
          <p:cNvSpPr txBox="1">
            <a:spLocks noGrp="1"/>
          </p:cNvSpPr>
          <p:nvPr>
            <p:ph type="body" idx="3"/>
          </p:nvPr>
        </p:nvSpPr>
        <p:spPr>
          <a:xfrm>
            <a:off x="361951" y="1743350"/>
            <a:ext cx="30201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73" name="Shape 77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774" name="Shape 77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3" name="Shape 78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>
            <a:spLocks noGrp="1"/>
          </p:cNvSpPr>
          <p:nvPr>
            <p:ph type="chart" idx="2"/>
          </p:nvPr>
        </p:nvSpPr>
        <p:spPr>
          <a:xfrm>
            <a:off x="361951" y="1425678"/>
            <a:ext cx="84201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361951" y="5221789"/>
            <a:ext cx="84201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7" name="Shape 787"/>
          <p:cNvSpPr txBox="1">
            <a:spLocks noGrp="1"/>
          </p:cNvSpPr>
          <p:nvPr>
            <p:ph type="body" idx="3"/>
          </p:nvPr>
        </p:nvSpPr>
        <p:spPr>
          <a:xfrm>
            <a:off x="361950" y="4796088"/>
            <a:ext cx="84201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88" name="Shape 78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789" name="Shape 78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13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8" name="Shape 79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9" name="Shape 79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>
            <a:spLocks noGrp="1"/>
          </p:cNvSpPr>
          <p:nvPr>
            <p:ph type="chart" idx="2"/>
          </p:nvPr>
        </p:nvSpPr>
        <p:spPr>
          <a:xfrm>
            <a:off x="361951" y="2443305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361949" y="2041112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2" name="Shape 802"/>
          <p:cNvSpPr>
            <a:spLocks noGrp="1"/>
          </p:cNvSpPr>
          <p:nvPr>
            <p:ph type="chart" idx="3"/>
          </p:nvPr>
        </p:nvSpPr>
        <p:spPr>
          <a:xfrm>
            <a:off x="3238501" y="2443305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4"/>
          </p:nvPr>
        </p:nvSpPr>
        <p:spPr>
          <a:xfrm>
            <a:off x="3238500" y="2041112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chart" idx="5"/>
          </p:nvPr>
        </p:nvSpPr>
        <p:spPr>
          <a:xfrm>
            <a:off x="6115051" y="2443305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6"/>
          </p:nvPr>
        </p:nvSpPr>
        <p:spPr>
          <a:xfrm>
            <a:off x="6115050" y="2041112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body" idx="7"/>
          </p:nvPr>
        </p:nvSpPr>
        <p:spPr>
          <a:xfrm>
            <a:off x="1219200" y="3831248"/>
            <a:ext cx="9525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body" idx="8"/>
          </p:nvPr>
        </p:nvSpPr>
        <p:spPr>
          <a:xfrm>
            <a:off x="4095751" y="3831248"/>
            <a:ext cx="9525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8" name="Shape 808"/>
          <p:cNvSpPr txBox="1">
            <a:spLocks noGrp="1"/>
          </p:cNvSpPr>
          <p:nvPr>
            <p:ph type="body" idx="9"/>
          </p:nvPr>
        </p:nvSpPr>
        <p:spPr>
          <a:xfrm>
            <a:off x="6972301" y="3831248"/>
            <a:ext cx="9525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9" name="Shape 80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810" name="Shape 81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3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>
            <a:spLocks noGrp="1"/>
          </p:cNvSpPr>
          <p:nvPr>
            <p:ph type="chart" idx="2"/>
          </p:nvPr>
        </p:nvSpPr>
        <p:spPr>
          <a:xfrm>
            <a:off x="361951" y="1425678"/>
            <a:ext cx="38481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361951" y="5221789"/>
            <a:ext cx="38481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3" name="Shape 823"/>
          <p:cNvSpPr txBox="1">
            <a:spLocks noGrp="1"/>
          </p:cNvSpPr>
          <p:nvPr>
            <p:ph type="body" idx="3"/>
          </p:nvPr>
        </p:nvSpPr>
        <p:spPr>
          <a:xfrm>
            <a:off x="361949" y="4796088"/>
            <a:ext cx="38481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4" name="Shape 824"/>
          <p:cNvSpPr>
            <a:spLocks noGrp="1"/>
          </p:cNvSpPr>
          <p:nvPr>
            <p:ph type="chart" idx="4"/>
          </p:nvPr>
        </p:nvSpPr>
        <p:spPr>
          <a:xfrm>
            <a:off x="4933951" y="1425678"/>
            <a:ext cx="38481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5" name="Shape 825"/>
          <p:cNvSpPr txBox="1">
            <a:spLocks noGrp="1"/>
          </p:cNvSpPr>
          <p:nvPr>
            <p:ph type="body" idx="5"/>
          </p:nvPr>
        </p:nvSpPr>
        <p:spPr>
          <a:xfrm>
            <a:off x="4933951" y="5221789"/>
            <a:ext cx="38481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body" idx="6"/>
          </p:nvPr>
        </p:nvSpPr>
        <p:spPr>
          <a:xfrm>
            <a:off x="4933950" y="4796088"/>
            <a:ext cx="38481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27" name="Shape 82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828" name="Shape 82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4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6" name="Shape 83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>
            <a:spLocks noGrp="1"/>
          </p:cNvSpPr>
          <p:nvPr>
            <p:ph type="chart" idx="2"/>
          </p:nvPr>
        </p:nvSpPr>
        <p:spPr>
          <a:xfrm>
            <a:off x="361951" y="1425678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361951" y="5221789"/>
            <a:ext cx="2667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3"/>
          </p:nvPr>
        </p:nvSpPr>
        <p:spPr>
          <a:xfrm>
            <a:off x="361949" y="4796088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chart" idx="4"/>
          </p:nvPr>
        </p:nvSpPr>
        <p:spPr>
          <a:xfrm>
            <a:off x="3238501" y="1425678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3" name="Shape 843"/>
          <p:cNvSpPr txBox="1">
            <a:spLocks noGrp="1"/>
          </p:cNvSpPr>
          <p:nvPr>
            <p:ph type="body" idx="5"/>
          </p:nvPr>
        </p:nvSpPr>
        <p:spPr>
          <a:xfrm>
            <a:off x="3238501" y="5221789"/>
            <a:ext cx="2667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4" name="Shape 844"/>
          <p:cNvSpPr txBox="1">
            <a:spLocks noGrp="1"/>
          </p:cNvSpPr>
          <p:nvPr>
            <p:ph type="body" idx="6"/>
          </p:nvPr>
        </p:nvSpPr>
        <p:spPr>
          <a:xfrm>
            <a:off x="3238500" y="4796088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5" name="Shape 845"/>
          <p:cNvSpPr>
            <a:spLocks noGrp="1"/>
          </p:cNvSpPr>
          <p:nvPr>
            <p:ph type="chart" idx="7"/>
          </p:nvPr>
        </p:nvSpPr>
        <p:spPr>
          <a:xfrm>
            <a:off x="6115051" y="1425678"/>
            <a:ext cx="26670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body" idx="8"/>
          </p:nvPr>
        </p:nvSpPr>
        <p:spPr>
          <a:xfrm>
            <a:off x="6115051" y="5221789"/>
            <a:ext cx="2667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7" name="Shape 847"/>
          <p:cNvSpPr txBox="1">
            <a:spLocks noGrp="1"/>
          </p:cNvSpPr>
          <p:nvPr>
            <p:ph type="body" idx="9"/>
          </p:nvPr>
        </p:nvSpPr>
        <p:spPr>
          <a:xfrm>
            <a:off x="6115050" y="4796088"/>
            <a:ext cx="26670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48" name="Shape 84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849" name="Shape 84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8" name="Shape 85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>
            <a:spLocks noGrp="1"/>
          </p:cNvSpPr>
          <p:nvPr>
            <p:ph type="chart" idx="2"/>
          </p:nvPr>
        </p:nvSpPr>
        <p:spPr>
          <a:xfrm>
            <a:off x="361951" y="1406667"/>
            <a:ext cx="19812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361951" y="5053310"/>
            <a:ext cx="19812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body" idx="3"/>
          </p:nvPr>
        </p:nvSpPr>
        <p:spPr>
          <a:xfrm>
            <a:off x="361949" y="4723828"/>
            <a:ext cx="19812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35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3" name="Shape 863"/>
          <p:cNvSpPr>
            <a:spLocks noGrp="1"/>
          </p:cNvSpPr>
          <p:nvPr>
            <p:ph type="chart" idx="4"/>
          </p:nvPr>
        </p:nvSpPr>
        <p:spPr>
          <a:xfrm>
            <a:off x="2508251" y="1425678"/>
            <a:ext cx="19812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4" name="Shape 864"/>
          <p:cNvSpPr txBox="1">
            <a:spLocks noGrp="1"/>
          </p:cNvSpPr>
          <p:nvPr>
            <p:ph type="body" idx="5"/>
          </p:nvPr>
        </p:nvSpPr>
        <p:spPr>
          <a:xfrm>
            <a:off x="2508251" y="5072321"/>
            <a:ext cx="19812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body" idx="6"/>
          </p:nvPr>
        </p:nvSpPr>
        <p:spPr>
          <a:xfrm>
            <a:off x="2508251" y="4742839"/>
            <a:ext cx="19812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35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6" name="Shape 866"/>
          <p:cNvSpPr>
            <a:spLocks noGrp="1"/>
          </p:cNvSpPr>
          <p:nvPr>
            <p:ph type="chart" idx="7"/>
          </p:nvPr>
        </p:nvSpPr>
        <p:spPr>
          <a:xfrm>
            <a:off x="4654552" y="1425678"/>
            <a:ext cx="19812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body" idx="8"/>
          </p:nvPr>
        </p:nvSpPr>
        <p:spPr>
          <a:xfrm>
            <a:off x="4654552" y="5072321"/>
            <a:ext cx="19812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8" name="Shape 868"/>
          <p:cNvSpPr txBox="1">
            <a:spLocks noGrp="1"/>
          </p:cNvSpPr>
          <p:nvPr>
            <p:ph type="body" idx="9"/>
          </p:nvPr>
        </p:nvSpPr>
        <p:spPr>
          <a:xfrm>
            <a:off x="4654550" y="4742839"/>
            <a:ext cx="19812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35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9" name="Shape 869"/>
          <p:cNvSpPr>
            <a:spLocks noGrp="1"/>
          </p:cNvSpPr>
          <p:nvPr>
            <p:ph type="chart" idx="13"/>
          </p:nvPr>
        </p:nvSpPr>
        <p:spPr>
          <a:xfrm>
            <a:off x="6800851" y="1425678"/>
            <a:ext cx="1981200" cy="31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0" name="Shape 870"/>
          <p:cNvSpPr txBox="1">
            <a:spLocks noGrp="1"/>
          </p:cNvSpPr>
          <p:nvPr>
            <p:ph type="body" idx="14"/>
          </p:nvPr>
        </p:nvSpPr>
        <p:spPr>
          <a:xfrm>
            <a:off x="6800851" y="5072321"/>
            <a:ext cx="19812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15"/>
          </p:nvPr>
        </p:nvSpPr>
        <p:spPr>
          <a:xfrm>
            <a:off x="6800851" y="4742839"/>
            <a:ext cx="19812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35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72" name="Shape 87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873" name="Shape 87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6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2" name="Shape 88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>
            <a:spLocks noGrp="1"/>
          </p:cNvSpPr>
          <p:nvPr>
            <p:ph type="chart" idx="2"/>
          </p:nvPr>
        </p:nvSpPr>
        <p:spPr>
          <a:xfrm>
            <a:off x="4429126" y="2360121"/>
            <a:ext cx="4353000" cy="369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361950" y="4254502"/>
            <a:ext cx="3429000" cy="18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38112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body" idx="3"/>
          </p:nvPr>
        </p:nvSpPr>
        <p:spPr>
          <a:xfrm>
            <a:off x="4429126" y="1689557"/>
            <a:ext cx="4353000" cy="66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7" name="Shape 887"/>
          <p:cNvSpPr>
            <a:spLocks noGrp="1"/>
          </p:cNvSpPr>
          <p:nvPr>
            <p:ph type="chart" idx="4"/>
          </p:nvPr>
        </p:nvSpPr>
        <p:spPr>
          <a:xfrm>
            <a:off x="361950" y="2360120"/>
            <a:ext cx="3429000" cy="17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body" idx="5"/>
          </p:nvPr>
        </p:nvSpPr>
        <p:spPr>
          <a:xfrm>
            <a:off x="361950" y="1689557"/>
            <a:ext cx="3429000" cy="666900"/>
          </a:xfrm>
          <a:prstGeom prst="rect">
            <a:avLst/>
          </a:prstGeom>
          <a:solidFill>
            <a:srgbClr val="E7EAEC"/>
          </a:solidFill>
          <a:ln w="9525" cap="flat" cmpd="sng">
            <a:solidFill>
              <a:srgbClr val="E7EAE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89" name="Shape 88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890" name="Shape 89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7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361951" y="4254502"/>
            <a:ext cx="3857700" cy="18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38112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2" name="Shape 902"/>
          <p:cNvSpPr>
            <a:spLocks noGrp="1"/>
          </p:cNvSpPr>
          <p:nvPr>
            <p:ph type="chart" idx="2"/>
          </p:nvPr>
        </p:nvSpPr>
        <p:spPr>
          <a:xfrm>
            <a:off x="361951" y="2360120"/>
            <a:ext cx="3857700" cy="1767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body" idx="3"/>
          </p:nvPr>
        </p:nvSpPr>
        <p:spPr>
          <a:xfrm>
            <a:off x="361951" y="1689557"/>
            <a:ext cx="3857700" cy="666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4" name="Shape 904"/>
          <p:cNvSpPr txBox="1">
            <a:spLocks noGrp="1"/>
          </p:cNvSpPr>
          <p:nvPr>
            <p:ph type="body" idx="4"/>
          </p:nvPr>
        </p:nvSpPr>
        <p:spPr>
          <a:xfrm>
            <a:off x="4924427" y="4254502"/>
            <a:ext cx="3857700" cy="18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38112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5" name="Shape 905"/>
          <p:cNvSpPr>
            <a:spLocks noGrp="1"/>
          </p:cNvSpPr>
          <p:nvPr>
            <p:ph type="chart" idx="5"/>
          </p:nvPr>
        </p:nvSpPr>
        <p:spPr>
          <a:xfrm>
            <a:off x="4924427" y="2360120"/>
            <a:ext cx="3857700" cy="1767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6" name="Shape 906"/>
          <p:cNvSpPr txBox="1">
            <a:spLocks noGrp="1"/>
          </p:cNvSpPr>
          <p:nvPr>
            <p:ph type="body" idx="6"/>
          </p:nvPr>
        </p:nvSpPr>
        <p:spPr>
          <a:xfrm>
            <a:off x="4924427" y="1689557"/>
            <a:ext cx="3857700" cy="666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07" name="Shape 90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08" name="Shape 90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8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8" name="Shape 91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>
            <a:spLocks noGrp="1"/>
          </p:cNvSpPr>
          <p:nvPr>
            <p:ph type="chart" idx="2"/>
          </p:nvPr>
        </p:nvSpPr>
        <p:spPr>
          <a:xfrm>
            <a:off x="361951" y="1918168"/>
            <a:ext cx="3857700" cy="1767300"/>
          </a:xfrm>
          <a:prstGeom prst="rect">
            <a:avLst/>
          </a:prstGeom>
          <a:solidFill>
            <a:schemeClr val="accent1">
              <a:alpha val="298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361951" y="1419648"/>
            <a:ext cx="3857700" cy="49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chart" idx="3"/>
          </p:nvPr>
        </p:nvSpPr>
        <p:spPr>
          <a:xfrm>
            <a:off x="4924427" y="1918168"/>
            <a:ext cx="3857700" cy="1767300"/>
          </a:xfrm>
          <a:prstGeom prst="rect">
            <a:avLst/>
          </a:prstGeom>
          <a:solidFill>
            <a:schemeClr val="accent4">
              <a:alpha val="298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body" idx="4"/>
          </p:nvPr>
        </p:nvSpPr>
        <p:spPr>
          <a:xfrm>
            <a:off x="4924427" y="1419648"/>
            <a:ext cx="3857700" cy="49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3" name="Shape 923"/>
          <p:cNvSpPr>
            <a:spLocks noGrp="1"/>
          </p:cNvSpPr>
          <p:nvPr>
            <p:ph type="chart" idx="5"/>
          </p:nvPr>
        </p:nvSpPr>
        <p:spPr>
          <a:xfrm>
            <a:off x="361951" y="4438385"/>
            <a:ext cx="3857700" cy="1767300"/>
          </a:xfrm>
          <a:prstGeom prst="rect">
            <a:avLst/>
          </a:prstGeom>
          <a:solidFill>
            <a:schemeClr val="accent3">
              <a:alpha val="298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6"/>
          </p:nvPr>
        </p:nvSpPr>
        <p:spPr>
          <a:xfrm>
            <a:off x="361951" y="3939865"/>
            <a:ext cx="3857700" cy="49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5" name="Shape 925"/>
          <p:cNvSpPr>
            <a:spLocks noGrp="1"/>
          </p:cNvSpPr>
          <p:nvPr>
            <p:ph type="chart" idx="7"/>
          </p:nvPr>
        </p:nvSpPr>
        <p:spPr>
          <a:xfrm>
            <a:off x="4924427" y="4438385"/>
            <a:ext cx="3857700" cy="1767300"/>
          </a:xfrm>
          <a:prstGeom prst="rect">
            <a:avLst/>
          </a:prstGeom>
          <a:solidFill>
            <a:schemeClr val="accent5">
              <a:alpha val="298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body" idx="8"/>
          </p:nvPr>
        </p:nvSpPr>
        <p:spPr>
          <a:xfrm>
            <a:off x="4924427" y="3939865"/>
            <a:ext cx="3857700" cy="49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27" name="Shape 92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28" name="Shape 92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1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7" name="Shape 93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8" name="Shape 93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chart" idx="2"/>
          </p:nvPr>
        </p:nvSpPr>
        <p:spPr>
          <a:xfrm>
            <a:off x="361951" y="1918168"/>
            <a:ext cx="2676600" cy="1767300"/>
          </a:xfrm>
          <a:prstGeom prst="rect">
            <a:avLst/>
          </a:prstGeom>
          <a:solidFill>
            <a:schemeClr val="accent1">
              <a:alpha val="298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361951" y="1419648"/>
            <a:ext cx="2676600" cy="49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1" name="Shape 941"/>
          <p:cNvSpPr>
            <a:spLocks noGrp="1"/>
          </p:cNvSpPr>
          <p:nvPr>
            <p:ph type="chart" idx="3"/>
          </p:nvPr>
        </p:nvSpPr>
        <p:spPr>
          <a:xfrm>
            <a:off x="3233740" y="1918168"/>
            <a:ext cx="2676600" cy="1767300"/>
          </a:xfrm>
          <a:prstGeom prst="rect">
            <a:avLst/>
          </a:prstGeom>
          <a:solidFill>
            <a:schemeClr val="accent4">
              <a:alpha val="298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body" idx="4"/>
          </p:nvPr>
        </p:nvSpPr>
        <p:spPr>
          <a:xfrm>
            <a:off x="3233740" y="1419648"/>
            <a:ext cx="2676600" cy="49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3" name="Shape 943"/>
          <p:cNvSpPr>
            <a:spLocks noGrp="1"/>
          </p:cNvSpPr>
          <p:nvPr>
            <p:ph type="chart" idx="5"/>
          </p:nvPr>
        </p:nvSpPr>
        <p:spPr>
          <a:xfrm>
            <a:off x="361951" y="4438385"/>
            <a:ext cx="2676600" cy="1767300"/>
          </a:xfrm>
          <a:prstGeom prst="rect">
            <a:avLst/>
          </a:prstGeom>
          <a:solidFill>
            <a:schemeClr val="accent3">
              <a:alpha val="298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body" idx="6"/>
          </p:nvPr>
        </p:nvSpPr>
        <p:spPr>
          <a:xfrm>
            <a:off x="361951" y="3939865"/>
            <a:ext cx="2676600" cy="49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chart" idx="7"/>
          </p:nvPr>
        </p:nvSpPr>
        <p:spPr>
          <a:xfrm>
            <a:off x="3233740" y="4438385"/>
            <a:ext cx="2676600" cy="1767300"/>
          </a:xfrm>
          <a:prstGeom prst="rect">
            <a:avLst/>
          </a:prstGeom>
          <a:solidFill>
            <a:schemeClr val="accent5">
              <a:alpha val="298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6" name="Shape 946"/>
          <p:cNvSpPr txBox="1">
            <a:spLocks noGrp="1"/>
          </p:cNvSpPr>
          <p:nvPr>
            <p:ph type="body" idx="8"/>
          </p:nvPr>
        </p:nvSpPr>
        <p:spPr>
          <a:xfrm>
            <a:off x="3233740" y="3939865"/>
            <a:ext cx="2676600" cy="49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7" name="Shape 947"/>
          <p:cNvSpPr>
            <a:spLocks noGrp="1"/>
          </p:cNvSpPr>
          <p:nvPr>
            <p:ph type="chart" idx="9"/>
          </p:nvPr>
        </p:nvSpPr>
        <p:spPr>
          <a:xfrm>
            <a:off x="6105528" y="1918168"/>
            <a:ext cx="2676600" cy="1767300"/>
          </a:xfrm>
          <a:prstGeom prst="rect">
            <a:avLst/>
          </a:prstGeom>
          <a:solidFill>
            <a:schemeClr val="accent2">
              <a:alpha val="298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8" name="Shape 948"/>
          <p:cNvSpPr txBox="1">
            <a:spLocks noGrp="1"/>
          </p:cNvSpPr>
          <p:nvPr>
            <p:ph type="body" idx="13"/>
          </p:nvPr>
        </p:nvSpPr>
        <p:spPr>
          <a:xfrm>
            <a:off x="6105528" y="1419648"/>
            <a:ext cx="2676600" cy="49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9" name="Shape 949"/>
          <p:cNvSpPr>
            <a:spLocks noGrp="1"/>
          </p:cNvSpPr>
          <p:nvPr>
            <p:ph type="chart" idx="14"/>
          </p:nvPr>
        </p:nvSpPr>
        <p:spPr>
          <a:xfrm>
            <a:off x="6105528" y="4438385"/>
            <a:ext cx="2676600" cy="1767300"/>
          </a:xfrm>
          <a:prstGeom prst="rect">
            <a:avLst/>
          </a:prstGeom>
          <a:solidFill>
            <a:schemeClr val="accent6">
              <a:alpha val="298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0" name="Shape 950"/>
          <p:cNvSpPr txBox="1">
            <a:spLocks noGrp="1"/>
          </p:cNvSpPr>
          <p:nvPr>
            <p:ph type="body" idx="15"/>
          </p:nvPr>
        </p:nvSpPr>
        <p:spPr>
          <a:xfrm>
            <a:off x="6105528" y="3939865"/>
            <a:ext cx="2676600" cy="49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51" name="Shape 95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52" name="Shape 95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9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Shape 95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0" name="Shape 960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Shape 963"/>
          <p:cNvSpPr>
            <a:spLocks noGrp="1"/>
          </p:cNvSpPr>
          <p:nvPr>
            <p:ph type="chart" idx="2"/>
          </p:nvPr>
        </p:nvSpPr>
        <p:spPr>
          <a:xfrm>
            <a:off x="361951" y="1918168"/>
            <a:ext cx="3857700" cy="1767300"/>
          </a:xfrm>
          <a:prstGeom prst="rect">
            <a:avLst/>
          </a:prstGeom>
          <a:solidFill>
            <a:schemeClr val="accent1">
              <a:alpha val="298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739141" y="1419648"/>
            <a:ext cx="3480300" cy="49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5" name="Shape 965"/>
          <p:cNvSpPr>
            <a:spLocks noGrp="1"/>
          </p:cNvSpPr>
          <p:nvPr>
            <p:ph type="chart" idx="3"/>
          </p:nvPr>
        </p:nvSpPr>
        <p:spPr>
          <a:xfrm>
            <a:off x="4924427" y="1918168"/>
            <a:ext cx="3857700" cy="1767300"/>
          </a:xfrm>
          <a:prstGeom prst="rect">
            <a:avLst/>
          </a:prstGeom>
          <a:solidFill>
            <a:schemeClr val="accent4">
              <a:alpha val="298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body" idx="4"/>
          </p:nvPr>
        </p:nvSpPr>
        <p:spPr>
          <a:xfrm>
            <a:off x="5301617" y="1419648"/>
            <a:ext cx="3480300" cy="49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7" name="Shape 967"/>
          <p:cNvSpPr>
            <a:spLocks noGrp="1"/>
          </p:cNvSpPr>
          <p:nvPr>
            <p:ph type="chart" idx="5"/>
          </p:nvPr>
        </p:nvSpPr>
        <p:spPr>
          <a:xfrm>
            <a:off x="361951" y="4438385"/>
            <a:ext cx="3857700" cy="1767300"/>
          </a:xfrm>
          <a:prstGeom prst="rect">
            <a:avLst/>
          </a:prstGeom>
          <a:solidFill>
            <a:schemeClr val="accent3">
              <a:alpha val="298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body" idx="6"/>
          </p:nvPr>
        </p:nvSpPr>
        <p:spPr>
          <a:xfrm>
            <a:off x="739141" y="3939865"/>
            <a:ext cx="3480300" cy="49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9" name="Shape 969"/>
          <p:cNvSpPr>
            <a:spLocks noGrp="1"/>
          </p:cNvSpPr>
          <p:nvPr>
            <p:ph type="chart" idx="7"/>
          </p:nvPr>
        </p:nvSpPr>
        <p:spPr>
          <a:xfrm>
            <a:off x="4924427" y="4438385"/>
            <a:ext cx="3857700" cy="1767300"/>
          </a:xfrm>
          <a:prstGeom prst="rect">
            <a:avLst/>
          </a:prstGeom>
          <a:solidFill>
            <a:schemeClr val="accent5">
              <a:alpha val="298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body" idx="8"/>
          </p:nvPr>
        </p:nvSpPr>
        <p:spPr>
          <a:xfrm>
            <a:off x="5301617" y="3939865"/>
            <a:ext cx="3480300" cy="49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body" idx="9"/>
          </p:nvPr>
        </p:nvSpPr>
        <p:spPr>
          <a:xfrm>
            <a:off x="361950" y="1419648"/>
            <a:ext cx="377100" cy="498600"/>
          </a:xfrm>
          <a:prstGeom prst="rect">
            <a:avLst/>
          </a:prstGeom>
          <a:solidFill>
            <a:srgbClr val="006F99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2" name="Shape 972"/>
          <p:cNvSpPr txBox="1">
            <a:spLocks noGrp="1"/>
          </p:cNvSpPr>
          <p:nvPr>
            <p:ph type="body" idx="13"/>
          </p:nvPr>
        </p:nvSpPr>
        <p:spPr>
          <a:xfrm>
            <a:off x="361950" y="3939865"/>
            <a:ext cx="377100" cy="498600"/>
          </a:xfrm>
          <a:prstGeom prst="rect">
            <a:avLst/>
          </a:prstGeom>
          <a:solidFill>
            <a:srgbClr val="D4530F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body" idx="14"/>
          </p:nvPr>
        </p:nvSpPr>
        <p:spPr>
          <a:xfrm>
            <a:off x="4924426" y="1419648"/>
            <a:ext cx="377100" cy="498600"/>
          </a:xfrm>
          <a:prstGeom prst="rect">
            <a:avLst/>
          </a:prstGeom>
          <a:solidFill>
            <a:srgbClr val="5C851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4" name="Shape 974"/>
          <p:cNvSpPr txBox="1">
            <a:spLocks noGrp="1"/>
          </p:cNvSpPr>
          <p:nvPr>
            <p:ph type="body" idx="15"/>
          </p:nvPr>
        </p:nvSpPr>
        <p:spPr>
          <a:xfrm>
            <a:off x="4924426" y="3939865"/>
            <a:ext cx="377100" cy="498600"/>
          </a:xfrm>
          <a:prstGeom prst="rect">
            <a:avLst/>
          </a:prstGeom>
          <a:solidFill>
            <a:srgbClr val="603A5E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75" name="Shape 975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76" name="Shape 976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10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Shape 98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4" name="Shape 98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5" name="Shape 98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6" name="Shape 986"/>
          <p:cNvSpPr>
            <a:spLocks noGrp="1"/>
          </p:cNvSpPr>
          <p:nvPr>
            <p:ph type="chart" idx="2"/>
          </p:nvPr>
        </p:nvSpPr>
        <p:spPr>
          <a:xfrm>
            <a:off x="361951" y="1918168"/>
            <a:ext cx="3857700" cy="1767300"/>
          </a:xfrm>
          <a:prstGeom prst="rect">
            <a:avLst/>
          </a:prstGeom>
          <a:solidFill>
            <a:schemeClr val="accent1">
              <a:alpha val="298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361951" y="1419648"/>
            <a:ext cx="3857700" cy="49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>
            <a:spLocks noGrp="1"/>
          </p:cNvSpPr>
          <p:nvPr>
            <p:ph type="chart" idx="3"/>
          </p:nvPr>
        </p:nvSpPr>
        <p:spPr>
          <a:xfrm>
            <a:off x="4924427" y="1918168"/>
            <a:ext cx="3857700" cy="1767300"/>
          </a:xfrm>
          <a:prstGeom prst="rect">
            <a:avLst/>
          </a:prstGeom>
          <a:solidFill>
            <a:schemeClr val="accent4">
              <a:alpha val="298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9" name="Shape 989"/>
          <p:cNvSpPr txBox="1">
            <a:spLocks noGrp="1"/>
          </p:cNvSpPr>
          <p:nvPr>
            <p:ph type="body" idx="4"/>
          </p:nvPr>
        </p:nvSpPr>
        <p:spPr>
          <a:xfrm>
            <a:off x="4924427" y="1419648"/>
            <a:ext cx="3857700" cy="49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0" name="Shape 990"/>
          <p:cNvSpPr>
            <a:spLocks noGrp="1"/>
          </p:cNvSpPr>
          <p:nvPr>
            <p:ph type="chart" idx="5"/>
          </p:nvPr>
        </p:nvSpPr>
        <p:spPr>
          <a:xfrm>
            <a:off x="361951" y="4450663"/>
            <a:ext cx="8420100" cy="1767300"/>
          </a:xfrm>
          <a:prstGeom prst="rect">
            <a:avLst/>
          </a:prstGeom>
          <a:solidFill>
            <a:schemeClr val="accent5">
              <a:alpha val="298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6"/>
          </p:nvPr>
        </p:nvSpPr>
        <p:spPr>
          <a:xfrm>
            <a:off x="361951" y="3952143"/>
            <a:ext cx="8420100" cy="49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Shape 99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994" name="Shape 99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mockup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3" name="Shape 100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4" name="Shape 100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4924427" y="2640853"/>
            <a:ext cx="38577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2"/>
          </p:nvPr>
        </p:nvSpPr>
        <p:spPr>
          <a:xfrm>
            <a:off x="4924427" y="1701835"/>
            <a:ext cx="3857700" cy="666900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07" name="Shape 100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008" name="Shape 100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237252" y="2327311"/>
            <a:ext cx="4363752" cy="3809673"/>
            <a:chOff x="3742268" y="2033349"/>
            <a:chExt cx="4296300" cy="3750786"/>
          </a:xfrm>
        </p:grpSpPr>
        <p:sp>
          <p:nvSpPr>
            <p:cNvPr id="1014" name="Shape 1014"/>
            <p:cNvSpPr/>
            <p:nvPr/>
          </p:nvSpPr>
          <p:spPr>
            <a:xfrm>
              <a:off x="5156233" y="5716335"/>
              <a:ext cx="1464300" cy="6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44" y="40000"/>
                  </a:moveTo>
                  <a:lnTo>
                    <a:pt x="120000" y="0"/>
                  </a:lnTo>
                  <a:cubicBezTo>
                    <a:pt x="119861" y="15444"/>
                    <a:pt x="118638" y="70483"/>
                    <a:pt x="114727" y="76994"/>
                  </a:cubicBezTo>
                  <a:cubicBezTo>
                    <a:pt x="107483" y="89033"/>
                    <a:pt x="96694" y="87316"/>
                    <a:pt x="96694" y="87316"/>
                  </a:cubicBezTo>
                  <a:lnTo>
                    <a:pt x="68916" y="87316"/>
                  </a:lnTo>
                  <a:lnTo>
                    <a:pt x="51083" y="87316"/>
                  </a:lnTo>
                  <a:lnTo>
                    <a:pt x="23305" y="87316"/>
                  </a:lnTo>
                  <a:cubicBezTo>
                    <a:pt x="23305" y="87316"/>
                    <a:pt x="12516" y="89033"/>
                    <a:pt x="5272" y="76994"/>
                  </a:cubicBezTo>
                  <a:cubicBezTo>
                    <a:pt x="1361" y="70483"/>
                    <a:pt x="138" y="23427"/>
                    <a:pt x="0" y="7983"/>
                  </a:cubicBezTo>
                  <a:lnTo>
                    <a:pt x="455" y="29916"/>
                  </a:lnTo>
                  <a:cubicBezTo>
                    <a:pt x="455" y="29916"/>
                    <a:pt x="688" y="80022"/>
                    <a:pt x="2755" y="96794"/>
                  </a:cubicBezTo>
                  <a:cubicBezTo>
                    <a:pt x="4822" y="113566"/>
                    <a:pt x="11672" y="120000"/>
                    <a:pt x="16572" y="120000"/>
                  </a:cubicBezTo>
                  <a:cubicBezTo>
                    <a:pt x="19455" y="120000"/>
                    <a:pt x="37072" y="120000"/>
                    <a:pt x="51083" y="120000"/>
                  </a:cubicBezTo>
                  <a:cubicBezTo>
                    <a:pt x="60883" y="120000"/>
                    <a:pt x="68916" y="120000"/>
                    <a:pt x="68916" y="120000"/>
                  </a:cubicBezTo>
                  <a:cubicBezTo>
                    <a:pt x="82927" y="120000"/>
                    <a:pt x="100544" y="120000"/>
                    <a:pt x="103427" y="120000"/>
                  </a:cubicBezTo>
                  <a:cubicBezTo>
                    <a:pt x="108327" y="120000"/>
                    <a:pt x="115177" y="113566"/>
                    <a:pt x="117244" y="96794"/>
                  </a:cubicBezTo>
                  <a:cubicBezTo>
                    <a:pt x="119311" y="80022"/>
                    <a:pt x="119544" y="40000"/>
                    <a:pt x="119544" y="40000"/>
                  </a:cubicBezTo>
                  <a:close/>
                </a:path>
              </a:pathLst>
            </a:custGeom>
            <a:solidFill>
              <a:srgbClr val="32373C">
                <a:alpha val="9800"/>
              </a:srgbClr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148520" y="5698509"/>
              <a:ext cx="1479900" cy="6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44" y="40000"/>
                  </a:moveTo>
                  <a:lnTo>
                    <a:pt x="120000" y="0"/>
                  </a:lnTo>
                  <a:cubicBezTo>
                    <a:pt x="119861" y="15444"/>
                    <a:pt x="118638" y="70483"/>
                    <a:pt x="114727" y="76994"/>
                  </a:cubicBezTo>
                  <a:cubicBezTo>
                    <a:pt x="107483" y="89033"/>
                    <a:pt x="96694" y="87316"/>
                    <a:pt x="96694" y="87316"/>
                  </a:cubicBezTo>
                  <a:lnTo>
                    <a:pt x="68916" y="87316"/>
                  </a:lnTo>
                  <a:lnTo>
                    <a:pt x="51083" y="87316"/>
                  </a:lnTo>
                  <a:lnTo>
                    <a:pt x="23305" y="87316"/>
                  </a:lnTo>
                  <a:cubicBezTo>
                    <a:pt x="23305" y="87316"/>
                    <a:pt x="12516" y="89033"/>
                    <a:pt x="5272" y="76994"/>
                  </a:cubicBezTo>
                  <a:cubicBezTo>
                    <a:pt x="1361" y="70483"/>
                    <a:pt x="138" y="23427"/>
                    <a:pt x="0" y="7983"/>
                  </a:cubicBezTo>
                  <a:lnTo>
                    <a:pt x="455" y="29916"/>
                  </a:lnTo>
                  <a:cubicBezTo>
                    <a:pt x="455" y="29916"/>
                    <a:pt x="688" y="80022"/>
                    <a:pt x="2755" y="96794"/>
                  </a:cubicBezTo>
                  <a:cubicBezTo>
                    <a:pt x="4822" y="113566"/>
                    <a:pt x="11672" y="120000"/>
                    <a:pt x="16572" y="120000"/>
                  </a:cubicBezTo>
                  <a:cubicBezTo>
                    <a:pt x="19455" y="120000"/>
                    <a:pt x="37072" y="120000"/>
                    <a:pt x="51083" y="120000"/>
                  </a:cubicBezTo>
                  <a:cubicBezTo>
                    <a:pt x="60883" y="120000"/>
                    <a:pt x="68916" y="120000"/>
                    <a:pt x="68916" y="120000"/>
                  </a:cubicBezTo>
                  <a:cubicBezTo>
                    <a:pt x="82927" y="120000"/>
                    <a:pt x="100544" y="120000"/>
                    <a:pt x="103427" y="120000"/>
                  </a:cubicBezTo>
                  <a:cubicBezTo>
                    <a:pt x="108327" y="120000"/>
                    <a:pt x="115177" y="113566"/>
                    <a:pt x="117244" y="96794"/>
                  </a:cubicBezTo>
                  <a:cubicBezTo>
                    <a:pt x="119311" y="80022"/>
                    <a:pt x="119544" y="40000"/>
                    <a:pt x="119544" y="400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803"/>
                  </a:srgbClr>
                </a:gs>
                <a:gs pos="17000">
                  <a:srgbClr val="000000">
                    <a:alpha val="29803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742268" y="4635867"/>
              <a:ext cx="4296300" cy="4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5455"/>
                  </a:moveTo>
                  <a:cubicBezTo>
                    <a:pt x="0" y="104533"/>
                    <a:pt x="1750" y="120000"/>
                    <a:pt x="3905" y="120000"/>
                  </a:cubicBezTo>
                  <a:lnTo>
                    <a:pt x="116094" y="120000"/>
                  </a:lnTo>
                  <a:cubicBezTo>
                    <a:pt x="118250" y="120000"/>
                    <a:pt x="120000" y="104533"/>
                    <a:pt x="120000" y="85455"/>
                  </a:cubicBez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85455"/>
                    <a:pt x="0" y="85455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742268" y="2033349"/>
              <a:ext cx="4296300" cy="260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305" y="110616"/>
                  </a:moveTo>
                  <a:lnTo>
                    <a:pt x="5694" y="110616"/>
                  </a:lnTo>
                  <a:lnTo>
                    <a:pt x="5694" y="9650"/>
                  </a:lnTo>
                  <a:lnTo>
                    <a:pt x="114305" y="9650"/>
                  </a:lnTo>
                  <a:cubicBezTo>
                    <a:pt x="114305" y="9650"/>
                    <a:pt x="114305" y="110616"/>
                    <a:pt x="114305" y="110616"/>
                  </a:cubicBezTo>
                  <a:close/>
                  <a:moveTo>
                    <a:pt x="116094" y="0"/>
                  </a:moveTo>
                  <a:lnTo>
                    <a:pt x="3905" y="0"/>
                  </a:lnTo>
                  <a:cubicBezTo>
                    <a:pt x="1750" y="0"/>
                    <a:pt x="0" y="2877"/>
                    <a:pt x="0" y="6433"/>
                  </a:cubicBezTo>
                  <a:lnTo>
                    <a:pt x="0" y="120000"/>
                  </a:lnTo>
                  <a:lnTo>
                    <a:pt x="120000" y="120000"/>
                  </a:lnTo>
                  <a:lnTo>
                    <a:pt x="120000" y="6433"/>
                  </a:lnTo>
                  <a:cubicBezTo>
                    <a:pt x="120000" y="2877"/>
                    <a:pt x="118250" y="0"/>
                    <a:pt x="116094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4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5154883" y="5711236"/>
              <a:ext cx="1468800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0"/>
                  </a:moveTo>
                  <a:cubicBezTo>
                    <a:pt x="119905" y="19533"/>
                    <a:pt x="119564" y="52650"/>
                    <a:pt x="118153" y="69711"/>
                  </a:cubicBezTo>
                  <a:cubicBezTo>
                    <a:pt x="116068" y="94872"/>
                    <a:pt x="108689" y="104516"/>
                    <a:pt x="103753" y="104516"/>
                  </a:cubicBezTo>
                  <a:cubicBezTo>
                    <a:pt x="100847" y="104516"/>
                    <a:pt x="83095" y="104516"/>
                    <a:pt x="68979" y="104516"/>
                  </a:cubicBezTo>
                  <a:cubicBezTo>
                    <a:pt x="68979" y="104516"/>
                    <a:pt x="60886" y="104516"/>
                    <a:pt x="51020" y="104516"/>
                  </a:cubicBezTo>
                  <a:cubicBezTo>
                    <a:pt x="36904" y="104516"/>
                    <a:pt x="19152" y="104516"/>
                    <a:pt x="16246" y="104516"/>
                  </a:cubicBezTo>
                  <a:cubicBezTo>
                    <a:pt x="11310" y="104516"/>
                    <a:pt x="3931" y="94872"/>
                    <a:pt x="1846" y="69711"/>
                  </a:cubicBezTo>
                  <a:cubicBezTo>
                    <a:pt x="435" y="52650"/>
                    <a:pt x="94" y="19533"/>
                    <a:pt x="22" y="0"/>
                  </a:cubicBezTo>
                  <a:lnTo>
                    <a:pt x="11" y="0"/>
                  </a:lnTo>
                  <a:cubicBezTo>
                    <a:pt x="11" y="0"/>
                    <a:pt x="-234" y="60033"/>
                    <a:pt x="1846" y="85194"/>
                  </a:cubicBezTo>
                  <a:cubicBezTo>
                    <a:pt x="3931" y="110355"/>
                    <a:pt x="11310" y="120000"/>
                    <a:pt x="16246" y="120000"/>
                  </a:cubicBezTo>
                  <a:cubicBezTo>
                    <a:pt x="19152" y="120000"/>
                    <a:pt x="36904" y="120000"/>
                    <a:pt x="51020" y="120000"/>
                  </a:cubicBezTo>
                  <a:cubicBezTo>
                    <a:pt x="60886" y="120000"/>
                    <a:pt x="68979" y="120000"/>
                    <a:pt x="68979" y="120000"/>
                  </a:cubicBezTo>
                  <a:cubicBezTo>
                    <a:pt x="83095" y="120000"/>
                    <a:pt x="100847" y="120000"/>
                    <a:pt x="103753" y="120000"/>
                  </a:cubicBezTo>
                  <a:cubicBezTo>
                    <a:pt x="108689" y="120000"/>
                    <a:pt x="116068" y="110355"/>
                    <a:pt x="118153" y="85194"/>
                  </a:cubicBezTo>
                  <a:cubicBezTo>
                    <a:pt x="120234" y="60033"/>
                    <a:pt x="119988" y="0"/>
                    <a:pt x="119988" y="0"/>
                  </a:cubicBezTo>
                  <a:cubicBezTo>
                    <a:pt x="119988" y="0"/>
                    <a:pt x="119977" y="0"/>
                    <a:pt x="119977" y="0"/>
                  </a:cubicBez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5148520" y="5119465"/>
              <a:ext cx="1480200" cy="6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1" y="110830"/>
                  </a:moveTo>
                  <a:cubicBezTo>
                    <a:pt x="117934" y="108733"/>
                    <a:pt x="107230" y="85843"/>
                    <a:pt x="104867" y="76301"/>
                  </a:cubicBezTo>
                  <a:cubicBezTo>
                    <a:pt x="102509" y="66765"/>
                    <a:pt x="100777" y="0"/>
                    <a:pt x="100777" y="0"/>
                  </a:cubicBezTo>
                  <a:lnTo>
                    <a:pt x="68911" y="0"/>
                  </a:lnTo>
                  <a:lnTo>
                    <a:pt x="51082" y="0"/>
                  </a:lnTo>
                  <a:lnTo>
                    <a:pt x="19216" y="0"/>
                  </a:lnTo>
                  <a:cubicBezTo>
                    <a:pt x="19216" y="0"/>
                    <a:pt x="17484" y="66765"/>
                    <a:pt x="15126" y="76301"/>
                  </a:cubicBezTo>
                  <a:cubicBezTo>
                    <a:pt x="12763" y="85843"/>
                    <a:pt x="2059" y="108733"/>
                    <a:pt x="1032" y="110830"/>
                  </a:cubicBezTo>
                  <a:cubicBezTo>
                    <a:pt x="11" y="112928"/>
                    <a:pt x="-1956" y="117507"/>
                    <a:pt x="5283" y="118842"/>
                  </a:cubicBezTo>
                  <a:cubicBezTo>
                    <a:pt x="12528" y="120178"/>
                    <a:pt x="23312" y="119988"/>
                    <a:pt x="23312" y="119988"/>
                  </a:cubicBezTo>
                  <a:lnTo>
                    <a:pt x="51082" y="119988"/>
                  </a:lnTo>
                  <a:lnTo>
                    <a:pt x="68911" y="119988"/>
                  </a:lnTo>
                  <a:lnTo>
                    <a:pt x="96681" y="119988"/>
                  </a:lnTo>
                  <a:cubicBezTo>
                    <a:pt x="96681" y="119988"/>
                    <a:pt x="107465" y="120178"/>
                    <a:pt x="114711" y="118842"/>
                  </a:cubicBezTo>
                  <a:cubicBezTo>
                    <a:pt x="121950" y="117507"/>
                    <a:pt x="119982" y="112928"/>
                    <a:pt x="118961" y="11083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1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5148520" y="5119465"/>
              <a:ext cx="1480200" cy="6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1" y="110830"/>
                  </a:moveTo>
                  <a:cubicBezTo>
                    <a:pt x="117934" y="108733"/>
                    <a:pt x="107230" y="85843"/>
                    <a:pt x="104867" y="76301"/>
                  </a:cubicBezTo>
                  <a:cubicBezTo>
                    <a:pt x="102509" y="66765"/>
                    <a:pt x="100777" y="0"/>
                    <a:pt x="100777" y="0"/>
                  </a:cubicBezTo>
                  <a:lnTo>
                    <a:pt x="68911" y="0"/>
                  </a:lnTo>
                  <a:lnTo>
                    <a:pt x="51082" y="0"/>
                  </a:lnTo>
                  <a:lnTo>
                    <a:pt x="19216" y="0"/>
                  </a:lnTo>
                  <a:cubicBezTo>
                    <a:pt x="19216" y="0"/>
                    <a:pt x="17484" y="66765"/>
                    <a:pt x="15126" y="76301"/>
                  </a:cubicBezTo>
                  <a:cubicBezTo>
                    <a:pt x="12763" y="85843"/>
                    <a:pt x="2059" y="108733"/>
                    <a:pt x="1032" y="110830"/>
                  </a:cubicBezTo>
                  <a:cubicBezTo>
                    <a:pt x="11" y="112928"/>
                    <a:pt x="-1956" y="117507"/>
                    <a:pt x="5283" y="118842"/>
                  </a:cubicBezTo>
                  <a:cubicBezTo>
                    <a:pt x="12528" y="120178"/>
                    <a:pt x="23312" y="119988"/>
                    <a:pt x="23312" y="119988"/>
                  </a:cubicBezTo>
                  <a:lnTo>
                    <a:pt x="51082" y="119988"/>
                  </a:lnTo>
                  <a:lnTo>
                    <a:pt x="68911" y="119988"/>
                  </a:lnTo>
                  <a:lnTo>
                    <a:pt x="96681" y="119988"/>
                  </a:lnTo>
                  <a:cubicBezTo>
                    <a:pt x="96681" y="119988"/>
                    <a:pt x="107465" y="120178"/>
                    <a:pt x="114711" y="118842"/>
                  </a:cubicBezTo>
                  <a:cubicBezTo>
                    <a:pt x="121950" y="117507"/>
                    <a:pt x="119982" y="112928"/>
                    <a:pt x="118961" y="1108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803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5148520" y="5704872"/>
              <a:ext cx="1480500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4" y="0"/>
                  </a:moveTo>
                  <a:lnTo>
                    <a:pt x="119977" y="0"/>
                  </a:lnTo>
                  <a:cubicBezTo>
                    <a:pt x="119838" y="23166"/>
                    <a:pt x="118616" y="45727"/>
                    <a:pt x="114707" y="55494"/>
                  </a:cubicBezTo>
                  <a:cubicBezTo>
                    <a:pt x="107462" y="73550"/>
                    <a:pt x="96681" y="70977"/>
                    <a:pt x="96681" y="70977"/>
                  </a:cubicBezTo>
                  <a:lnTo>
                    <a:pt x="68912" y="70977"/>
                  </a:lnTo>
                  <a:lnTo>
                    <a:pt x="51087" y="70977"/>
                  </a:lnTo>
                  <a:lnTo>
                    <a:pt x="23318" y="70977"/>
                  </a:lnTo>
                  <a:cubicBezTo>
                    <a:pt x="23318" y="70977"/>
                    <a:pt x="12537" y="73550"/>
                    <a:pt x="5292" y="55494"/>
                  </a:cubicBezTo>
                  <a:cubicBezTo>
                    <a:pt x="1383" y="45727"/>
                    <a:pt x="161" y="23166"/>
                    <a:pt x="22" y="0"/>
                  </a:cubicBezTo>
                  <a:lnTo>
                    <a:pt x="5" y="0"/>
                  </a:lnTo>
                  <a:cubicBezTo>
                    <a:pt x="5" y="0"/>
                    <a:pt x="-234" y="60033"/>
                    <a:pt x="1829" y="85194"/>
                  </a:cubicBezTo>
                  <a:cubicBezTo>
                    <a:pt x="3898" y="110355"/>
                    <a:pt x="11689" y="120000"/>
                    <a:pt x="16586" y="120000"/>
                  </a:cubicBezTo>
                  <a:cubicBezTo>
                    <a:pt x="19470" y="120000"/>
                    <a:pt x="37083" y="120000"/>
                    <a:pt x="51087" y="120000"/>
                  </a:cubicBezTo>
                  <a:cubicBezTo>
                    <a:pt x="60881" y="120000"/>
                    <a:pt x="68912" y="120000"/>
                    <a:pt x="68912" y="120000"/>
                  </a:cubicBezTo>
                  <a:cubicBezTo>
                    <a:pt x="82916" y="120000"/>
                    <a:pt x="100529" y="120000"/>
                    <a:pt x="103413" y="120000"/>
                  </a:cubicBezTo>
                  <a:cubicBezTo>
                    <a:pt x="108310" y="120000"/>
                    <a:pt x="116101" y="110355"/>
                    <a:pt x="118170" y="85194"/>
                  </a:cubicBezTo>
                  <a:cubicBezTo>
                    <a:pt x="120234" y="60033"/>
                    <a:pt x="119994" y="0"/>
                    <a:pt x="119994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5148520" y="5342174"/>
              <a:ext cx="5637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239" y="0"/>
                  </a:moveTo>
                  <a:cubicBezTo>
                    <a:pt x="50910" y="0"/>
                    <a:pt x="48610" y="178"/>
                    <a:pt x="46339" y="512"/>
                  </a:cubicBezTo>
                  <a:cubicBezTo>
                    <a:pt x="44549" y="23628"/>
                    <a:pt x="42272" y="45106"/>
                    <a:pt x="39718" y="51293"/>
                  </a:cubicBezTo>
                  <a:cubicBezTo>
                    <a:pt x="33519" y="66289"/>
                    <a:pt x="5405" y="102285"/>
                    <a:pt x="2722" y="105588"/>
                  </a:cubicBezTo>
                  <a:cubicBezTo>
                    <a:pt x="34" y="108884"/>
                    <a:pt x="-5132" y="116085"/>
                    <a:pt x="13880" y="118184"/>
                  </a:cubicBezTo>
                  <a:cubicBezTo>
                    <a:pt x="32893" y="120284"/>
                    <a:pt x="61210" y="119983"/>
                    <a:pt x="61210" y="119983"/>
                  </a:cubicBezTo>
                  <a:lnTo>
                    <a:pt x="118047" y="119983"/>
                  </a:lnTo>
                  <a:cubicBezTo>
                    <a:pt x="119316" y="112537"/>
                    <a:pt x="120000" y="104752"/>
                    <a:pt x="120000" y="96739"/>
                  </a:cubicBezTo>
                  <a:cubicBezTo>
                    <a:pt x="120000" y="43313"/>
                    <a:pt x="90112" y="0"/>
                    <a:pt x="5323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21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064811" y="5342174"/>
              <a:ext cx="5637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760" y="0"/>
                  </a:moveTo>
                  <a:cubicBezTo>
                    <a:pt x="69089" y="0"/>
                    <a:pt x="71389" y="178"/>
                    <a:pt x="73660" y="512"/>
                  </a:cubicBezTo>
                  <a:cubicBezTo>
                    <a:pt x="75450" y="23628"/>
                    <a:pt x="77727" y="45106"/>
                    <a:pt x="80281" y="51293"/>
                  </a:cubicBezTo>
                  <a:cubicBezTo>
                    <a:pt x="86480" y="66289"/>
                    <a:pt x="114594" y="102285"/>
                    <a:pt x="117277" y="105588"/>
                  </a:cubicBezTo>
                  <a:cubicBezTo>
                    <a:pt x="119965" y="108884"/>
                    <a:pt x="125132" y="116085"/>
                    <a:pt x="106119" y="118184"/>
                  </a:cubicBezTo>
                  <a:cubicBezTo>
                    <a:pt x="87106" y="120284"/>
                    <a:pt x="58789" y="119983"/>
                    <a:pt x="58789" y="119983"/>
                  </a:cubicBezTo>
                  <a:lnTo>
                    <a:pt x="1952" y="119983"/>
                  </a:lnTo>
                  <a:cubicBezTo>
                    <a:pt x="683" y="112537"/>
                    <a:pt x="0" y="104752"/>
                    <a:pt x="0" y="96739"/>
                  </a:cubicBezTo>
                  <a:cubicBezTo>
                    <a:pt x="0" y="43313"/>
                    <a:pt x="29887" y="0"/>
                    <a:pt x="66760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742268" y="4642230"/>
              <a:ext cx="4296300" cy="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ubicBezTo>
                    <a:pt x="1200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861191" y="2084254"/>
              <a:ext cx="55800" cy="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31" y="17581"/>
                  </a:moveTo>
                  <a:cubicBezTo>
                    <a:pt x="78989" y="-5860"/>
                    <a:pt x="40998" y="-5860"/>
                    <a:pt x="17574" y="17581"/>
                  </a:cubicBezTo>
                  <a:cubicBezTo>
                    <a:pt x="-5860" y="40998"/>
                    <a:pt x="-5860" y="78989"/>
                    <a:pt x="17574" y="102431"/>
                  </a:cubicBezTo>
                  <a:cubicBezTo>
                    <a:pt x="40998" y="125860"/>
                    <a:pt x="78989" y="125854"/>
                    <a:pt x="102431" y="102431"/>
                  </a:cubicBezTo>
                  <a:cubicBezTo>
                    <a:pt x="125848" y="78989"/>
                    <a:pt x="125860" y="40998"/>
                    <a:pt x="102431" y="17581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68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867554" y="2090617"/>
              <a:ext cx="43800" cy="4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8" y="120000"/>
                    <a:pt x="0" y="93138"/>
                    <a:pt x="0" y="60016"/>
                  </a:cubicBezTo>
                  <a:cubicBezTo>
                    <a:pt x="0" y="26861"/>
                    <a:pt x="26888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883462" y="2106525"/>
              <a:ext cx="10800" cy="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Shape 1028"/>
          <p:cNvSpPr>
            <a:spLocks noGrp="1"/>
          </p:cNvSpPr>
          <p:nvPr>
            <p:ph type="chart" idx="3"/>
          </p:nvPr>
        </p:nvSpPr>
        <p:spPr>
          <a:xfrm>
            <a:off x="443575" y="2535574"/>
            <a:ext cx="3951600" cy="22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block arc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Shape 1030"/>
          <p:cNvGrpSpPr/>
          <p:nvPr/>
        </p:nvGrpSpPr>
        <p:grpSpPr>
          <a:xfrm>
            <a:off x="603640" y="1625951"/>
            <a:ext cx="7936813" cy="4283860"/>
            <a:chOff x="2060575" y="1614640"/>
            <a:chExt cx="8070788" cy="4356172"/>
          </a:xfrm>
        </p:grpSpPr>
        <p:sp>
          <p:nvSpPr>
            <p:cNvPr id="1031" name="Shape 1031"/>
            <p:cNvSpPr/>
            <p:nvPr/>
          </p:nvSpPr>
          <p:spPr>
            <a:xfrm>
              <a:off x="2060575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 rot="10800000">
              <a:off x="4484131" y="3664112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907563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4" name="Shape 103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7" name="Shape 103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8" name="Shape 103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Shape 1039"/>
          <p:cNvSpPr>
            <a:spLocks noGrp="1"/>
          </p:cNvSpPr>
          <p:nvPr>
            <p:ph type="chart" idx="2"/>
          </p:nvPr>
        </p:nvSpPr>
        <p:spPr>
          <a:xfrm>
            <a:off x="1284460" y="226832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chart" idx="3"/>
          </p:nvPr>
        </p:nvSpPr>
        <p:spPr>
          <a:xfrm>
            <a:off x="3713003" y="335849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chart" idx="4"/>
          </p:nvPr>
        </p:nvSpPr>
        <p:spPr>
          <a:xfrm>
            <a:off x="6115050" y="226832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1284460" y="4433757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body" idx="5"/>
          </p:nvPr>
        </p:nvSpPr>
        <p:spPr>
          <a:xfrm>
            <a:off x="6540352" y="4433757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body" idx="6"/>
          </p:nvPr>
        </p:nvSpPr>
        <p:spPr>
          <a:xfrm>
            <a:off x="3924167" y="2433851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5" name="Shape 1045"/>
          <p:cNvSpPr txBox="1">
            <a:spLocks noGrp="1"/>
          </p:cNvSpPr>
          <p:nvPr>
            <p:ph type="body" idx="7"/>
          </p:nvPr>
        </p:nvSpPr>
        <p:spPr>
          <a:xfrm>
            <a:off x="1555084" y="1666874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body" idx="8"/>
          </p:nvPr>
        </p:nvSpPr>
        <p:spPr>
          <a:xfrm>
            <a:off x="3982138" y="5472835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body" idx="9"/>
          </p:nvPr>
        </p:nvSpPr>
        <p:spPr>
          <a:xfrm>
            <a:off x="6385674" y="1666874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48" name="Shape 104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049" name="Shape 104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block arcs gray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8" name="Shape 105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9" name="Shape 105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061" name="Shape 1061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Shape 1066"/>
          <p:cNvGrpSpPr/>
          <p:nvPr/>
        </p:nvGrpSpPr>
        <p:grpSpPr>
          <a:xfrm>
            <a:off x="603640" y="1625951"/>
            <a:ext cx="7936813" cy="4283860"/>
            <a:chOff x="2060575" y="1614640"/>
            <a:chExt cx="8070788" cy="4356172"/>
          </a:xfrm>
        </p:grpSpPr>
        <p:sp>
          <p:nvSpPr>
            <p:cNvPr id="1067" name="Shape 1067"/>
            <p:cNvSpPr/>
            <p:nvPr/>
          </p:nvSpPr>
          <p:spPr>
            <a:xfrm>
              <a:off x="2060575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 rot="10800000">
              <a:off x="4484131" y="3664112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907563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0" name="Shape 1070"/>
          <p:cNvSpPr>
            <a:spLocks noGrp="1"/>
          </p:cNvSpPr>
          <p:nvPr>
            <p:ph type="chart" idx="2"/>
          </p:nvPr>
        </p:nvSpPr>
        <p:spPr>
          <a:xfrm>
            <a:off x="1284460" y="226832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1" name="Shape 1071"/>
          <p:cNvSpPr>
            <a:spLocks noGrp="1"/>
          </p:cNvSpPr>
          <p:nvPr>
            <p:ph type="chart" idx="3"/>
          </p:nvPr>
        </p:nvSpPr>
        <p:spPr>
          <a:xfrm>
            <a:off x="3713003" y="335849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2" name="Shape 1072"/>
          <p:cNvSpPr>
            <a:spLocks noGrp="1"/>
          </p:cNvSpPr>
          <p:nvPr>
            <p:ph type="chart" idx="4"/>
          </p:nvPr>
        </p:nvSpPr>
        <p:spPr>
          <a:xfrm>
            <a:off x="6115050" y="2268329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3" name="Shape 1073"/>
          <p:cNvSpPr txBox="1">
            <a:spLocks noGrp="1"/>
          </p:cNvSpPr>
          <p:nvPr>
            <p:ph type="body" idx="1"/>
          </p:nvPr>
        </p:nvSpPr>
        <p:spPr>
          <a:xfrm>
            <a:off x="1284460" y="4433757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4" name="Shape 1074"/>
          <p:cNvSpPr txBox="1">
            <a:spLocks noGrp="1"/>
          </p:cNvSpPr>
          <p:nvPr>
            <p:ph type="body" idx="5"/>
          </p:nvPr>
        </p:nvSpPr>
        <p:spPr>
          <a:xfrm>
            <a:off x="6540352" y="4433757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5" name="Shape 1075"/>
          <p:cNvSpPr txBox="1">
            <a:spLocks noGrp="1"/>
          </p:cNvSpPr>
          <p:nvPr>
            <p:ph type="body" idx="6"/>
          </p:nvPr>
        </p:nvSpPr>
        <p:spPr>
          <a:xfrm>
            <a:off x="3924167" y="2433851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body" idx="7"/>
          </p:nvPr>
        </p:nvSpPr>
        <p:spPr>
          <a:xfrm>
            <a:off x="1555084" y="1666874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7" name="Shape 1077"/>
          <p:cNvSpPr txBox="1">
            <a:spLocks noGrp="1"/>
          </p:cNvSpPr>
          <p:nvPr>
            <p:ph type="body" idx="8"/>
          </p:nvPr>
        </p:nvSpPr>
        <p:spPr>
          <a:xfrm>
            <a:off x="3982138" y="5472835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8" name="Shape 1078"/>
          <p:cNvSpPr txBox="1">
            <a:spLocks noGrp="1"/>
          </p:cNvSpPr>
          <p:nvPr>
            <p:ph type="body" idx="9"/>
          </p:nvPr>
        </p:nvSpPr>
        <p:spPr>
          <a:xfrm>
            <a:off x="6385674" y="1666874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lock arcs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Shape 1080"/>
          <p:cNvGrpSpPr/>
          <p:nvPr/>
        </p:nvGrpSpPr>
        <p:grpSpPr>
          <a:xfrm>
            <a:off x="115524" y="1992653"/>
            <a:ext cx="8912746" cy="3694034"/>
            <a:chOff x="838200" y="1614640"/>
            <a:chExt cx="10510314" cy="4356172"/>
          </a:xfrm>
        </p:grpSpPr>
        <p:sp>
          <p:nvSpPr>
            <p:cNvPr id="1081" name="Shape 1081"/>
            <p:cNvSpPr/>
            <p:nvPr/>
          </p:nvSpPr>
          <p:spPr>
            <a:xfrm>
              <a:off x="838200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 rot="10800000">
              <a:off x="3261756" y="3664112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5685188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 rot="10800000">
              <a:off x="8124714" y="3662165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5" name="Shape 108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Shape 108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7" name="Shape 108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Shape 1090"/>
          <p:cNvSpPr>
            <a:spLocks noGrp="1"/>
          </p:cNvSpPr>
          <p:nvPr>
            <p:ph type="chart" idx="2"/>
          </p:nvPr>
        </p:nvSpPr>
        <p:spPr>
          <a:xfrm>
            <a:off x="585010" y="2398615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1" name="Shape 1091"/>
          <p:cNvSpPr>
            <a:spLocks noGrp="1"/>
          </p:cNvSpPr>
          <p:nvPr>
            <p:ph type="chart" idx="3"/>
          </p:nvPr>
        </p:nvSpPr>
        <p:spPr>
          <a:xfrm>
            <a:off x="2665108" y="3339310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2" name="Shape 1092"/>
          <p:cNvSpPr>
            <a:spLocks noGrp="1"/>
          </p:cNvSpPr>
          <p:nvPr>
            <p:ph type="chart" idx="4"/>
          </p:nvPr>
        </p:nvSpPr>
        <p:spPr>
          <a:xfrm>
            <a:off x="4714432" y="2398615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585011" y="4789104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4" name="Shape 1094"/>
          <p:cNvSpPr txBox="1">
            <a:spLocks noGrp="1"/>
          </p:cNvSpPr>
          <p:nvPr>
            <p:ph type="body" idx="5"/>
          </p:nvPr>
        </p:nvSpPr>
        <p:spPr>
          <a:xfrm>
            <a:off x="4933073" y="4789104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body" idx="6"/>
          </p:nvPr>
        </p:nvSpPr>
        <p:spPr>
          <a:xfrm>
            <a:off x="2876271" y="2414662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6" name="Shape 1096"/>
          <p:cNvSpPr txBox="1">
            <a:spLocks noGrp="1"/>
          </p:cNvSpPr>
          <p:nvPr>
            <p:ph type="body" idx="7"/>
          </p:nvPr>
        </p:nvSpPr>
        <p:spPr>
          <a:xfrm>
            <a:off x="855634" y="2022221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7" name="Shape 1097"/>
          <p:cNvSpPr txBox="1">
            <a:spLocks noGrp="1"/>
          </p:cNvSpPr>
          <p:nvPr>
            <p:ph type="body" idx="8"/>
          </p:nvPr>
        </p:nvSpPr>
        <p:spPr>
          <a:xfrm>
            <a:off x="2934243" y="5273633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body" idx="9"/>
          </p:nvPr>
        </p:nvSpPr>
        <p:spPr>
          <a:xfrm>
            <a:off x="4985058" y="2022221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9" name="Shape 1099"/>
          <p:cNvSpPr>
            <a:spLocks noGrp="1"/>
          </p:cNvSpPr>
          <p:nvPr>
            <p:ph type="chart" idx="13"/>
          </p:nvPr>
        </p:nvSpPr>
        <p:spPr>
          <a:xfrm>
            <a:off x="6766850" y="3337363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0" name="Shape 1100"/>
          <p:cNvSpPr txBox="1">
            <a:spLocks noGrp="1"/>
          </p:cNvSpPr>
          <p:nvPr>
            <p:ph type="body" idx="14"/>
          </p:nvPr>
        </p:nvSpPr>
        <p:spPr>
          <a:xfrm>
            <a:off x="6978015" y="2412715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1" name="Shape 1101"/>
          <p:cNvSpPr txBox="1">
            <a:spLocks noGrp="1"/>
          </p:cNvSpPr>
          <p:nvPr>
            <p:ph type="body" idx="15"/>
          </p:nvPr>
        </p:nvSpPr>
        <p:spPr>
          <a:xfrm>
            <a:off x="7035986" y="5271686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02" name="Shape 110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103" name="Shape 110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lock arcs gray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1" name="Shape 111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2" name="Shape 111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4" name="Shape 1114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115" name="Shape 1115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Shape 1120"/>
          <p:cNvGrpSpPr/>
          <p:nvPr/>
        </p:nvGrpSpPr>
        <p:grpSpPr>
          <a:xfrm>
            <a:off x="115524" y="1992653"/>
            <a:ext cx="8912746" cy="3694034"/>
            <a:chOff x="838200" y="1614640"/>
            <a:chExt cx="10510314" cy="4356172"/>
          </a:xfrm>
        </p:grpSpPr>
        <p:sp>
          <p:nvSpPr>
            <p:cNvPr id="1121" name="Shape 1121"/>
            <p:cNvSpPr/>
            <p:nvPr/>
          </p:nvSpPr>
          <p:spPr>
            <a:xfrm>
              <a:off x="838200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 rot="10800000">
              <a:off x="3261756" y="3664112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85188" y="1614640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 rot="10800000">
              <a:off x="8124714" y="3662165"/>
              <a:ext cx="3223800" cy="230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3137" y="0"/>
                    <a:pt x="120000" y="37544"/>
                    <a:pt x="120000" y="83858"/>
                  </a:cubicBezTo>
                  <a:cubicBezTo>
                    <a:pt x="120000" y="95437"/>
                    <a:pt x="118321" y="106467"/>
                    <a:pt x="115284" y="116500"/>
                  </a:cubicBezTo>
                  <a:lnTo>
                    <a:pt x="114078" y="120000"/>
                  </a:lnTo>
                  <a:lnTo>
                    <a:pt x="98061" y="104087"/>
                  </a:lnTo>
                  <a:lnTo>
                    <a:pt x="99999" y="95359"/>
                  </a:lnTo>
                  <a:cubicBezTo>
                    <a:pt x="100543" y="91644"/>
                    <a:pt x="100829" y="87798"/>
                    <a:pt x="100829" y="83858"/>
                  </a:cubicBezTo>
                  <a:cubicBezTo>
                    <a:pt x="100829" y="52342"/>
                    <a:pt x="82549" y="26793"/>
                    <a:pt x="60000" y="26793"/>
                  </a:cubicBezTo>
                  <a:cubicBezTo>
                    <a:pt x="37450" y="26793"/>
                    <a:pt x="19170" y="52342"/>
                    <a:pt x="19170" y="83858"/>
                  </a:cubicBezTo>
                  <a:cubicBezTo>
                    <a:pt x="19170" y="87798"/>
                    <a:pt x="19456" y="91644"/>
                    <a:pt x="20000" y="95359"/>
                  </a:cubicBezTo>
                  <a:lnTo>
                    <a:pt x="21938" y="104086"/>
                  </a:lnTo>
                  <a:lnTo>
                    <a:pt x="5921" y="120000"/>
                  </a:lnTo>
                  <a:lnTo>
                    <a:pt x="4715" y="116500"/>
                  </a:lnTo>
                  <a:cubicBezTo>
                    <a:pt x="1678" y="106467"/>
                    <a:pt x="0" y="95437"/>
                    <a:pt x="0" y="83858"/>
                  </a:cubicBezTo>
                  <a:cubicBezTo>
                    <a:pt x="0" y="37544"/>
                    <a:pt x="26862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5" name="Shape 1125"/>
          <p:cNvSpPr>
            <a:spLocks noGrp="1"/>
          </p:cNvSpPr>
          <p:nvPr>
            <p:ph type="chart" idx="2"/>
          </p:nvPr>
        </p:nvSpPr>
        <p:spPr>
          <a:xfrm>
            <a:off x="585010" y="2398615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6" name="Shape 1126"/>
          <p:cNvSpPr>
            <a:spLocks noGrp="1"/>
          </p:cNvSpPr>
          <p:nvPr>
            <p:ph type="chart" idx="3"/>
          </p:nvPr>
        </p:nvSpPr>
        <p:spPr>
          <a:xfrm>
            <a:off x="2665108" y="3339310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7" name="Shape 1127"/>
          <p:cNvSpPr>
            <a:spLocks noGrp="1"/>
          </p:cNvSpPr>
          <p:nvPr>
            <p:ph type="chart" idx="4"/>
          </p:nvPr>
        </p:nvSpPr>
        <p:spPr>
          <a:xfrm>
            <a:off x="4714432" y="2398615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8" name="Shape 1128"/>
          <p:cNvSpPr txBox="1">
            <a:spLocks noGrp="1"/>
          </p:cNvSpPr>
          <p:nvPr>
            <p:ph type="body" idx="1"/>
          </p:nvPr>
        </p:nvSpPr>
        <p:spPr>
          <a:xfrm>
            <a:off x="585011" y="4789104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9" name="Shape 1129"/>
          <p:cNvSpPr txBox="1">
            <a:spLocks noGrp="1"/>
          </p:cNvSpPr>
          <p:nvPr>
            <p:ph type="body" idx="5"/>
          </p:nvPr>
        </p:nvSpPr>
        <p:spPr>
          <a:xfrm>
            <a:off x="4933073" y="4789104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0" name="Shape 1130"/>
          <p:cNvSpPr txBox="1">
            <a:spLocks noGrp="1"/>
          </p:cNvSpPr>
          <p:nvPr>
            <p:ph type="body" idx="6"/>
          </p:nvPr>
        </p:nvSpPr>
        <p:spPr>
          <a:xfrm>
            <a:off x="2876271" y="2414662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1" name="Shape 1131"/>
          <p:cNvSpPr txBox="1">
            <a:spLocks noGrp="1"/>
          </p:cNvSpPr>
          <p:nvPr>
            <p:ph type="body" idx="7"/>
          </p:nvPr>
        </p:nvSpPr>
        <p:spPr>
          <a:xfrm>
            <a:off x="855634" y="2022221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2" name="Shape 1132"/>
          <p:cNvSpPr txBox="1">
            <a:spLocks noGrp="1"/>
          </p:cNvSpPr>
          <p:nvPr>
            <p:ph type="body" idx="8"/>
          </p:nvPr>
        </p:nvSpPr>
        <p:spPr>
          <a:xfrm>
            <a:off x="2934243" y="5273633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3" name="Shape 1133"/>
          <p:cNvSpPr txBox="1">
            <a:spLocks noGrp="1"/>
          </p:cNvSpPr>
          <p:nvPr>
            <p:ph type="body" idx="9"/>
          </p:nvPr>
        </p:nvSpPr>
        <p:spPr>
          <a:xfrm>
            <a:off x="4985058" y="2022221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20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4" name="Shape 1134"/>
          <p:cNvSpPr>
            <a:spLocks noGrp="1"/>
          </p:cNvSpPr>
          <p:nvPr>
            <p:ph type="chart" idx="13"/>
          </p:nvPr>
        </p:nvSpPr>
        <p:spPr>
          <a:xfrm>
            <a:off x="6766850" y="3337363"/>
            <a:ext cx="1721100" cy="20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5" name="Shape 1135"/>
          <p:cNvSpPr txBox="1">
            <a:spLocks noGrp="1"/>
          </p:cNvSpPr>
          <p:nvPr>
            <p:ph type="body" idx="14"/>
          </p:nvPr>
        </p:nvSpPr>
        <p:spPr>
          <a:xfrm>
            <a:off x="6978015" y="2412715"/>
            <a:ext cx="1295700" cy="8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1450" marR="0" lvl="0" indent="-171450" algn="r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2800"/>
              <a:buFont typeface="Arial"/>
              <a:buNone/>
              <a:defRPr sz="1800" b="1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6" name="Shape 1136"/>
          <p:cNvSpPr txBox="1">
            <a:spLocks noGrp="1"/>
          </p:cNvSpPr>
          <p:nvPr>
            <p:ph type="body" idx="15"/>
          </p:nvPr>
        </p:nvSpPr>
        <p:spPr>
          <a:xfrm>
            <a:off x="7035986" y="5271686"/>
            <a:ext cx="1179600" cy="4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ottom left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9" name="Shape 11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0" name="Shape 11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Shape 114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2" name="Shape 1142"/>
          <p:cNvSpPr txBox="1">
            <a:spLocks noGrp="1"/>
          </p:cNvSpPr>
          <p:nvPr>
            <p:ph type="body" idx="1"/>
          </p:nvPr>
        </p:nvSpPr>
        <p:spPr>
          <a:xfrm>
            <a:off x="257175" y="5413378"/>
            <a:ext cx="3429000" cy="9429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3" name="Shape 1143"/>
          <p:cNvSpPr txBox="1">
            <a:spLocks noGrp="1"/>
          </p:cNvSpPr>
          <p:nvPr>
            <p:ph type="title"/>
          </p:nvPr>
        </p:nvSpPr>
        <p:spPr>
          <a:xfrm>
            <a:off x="257175" y="2560638"/>
            <a:ext cx="3429000" cy="2852700"/>
          </a:xfrm>
          <a:prstGeom prst="rect">
            <a:avLst/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trix 1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Shape 114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7" name="Shape 114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8" name="Shape 114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9" name="Shape 114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Shape 1150"/>
          <p:cNvSpPr txBox="1">
            <a:spLocks noGrp="1"/>
          </p:cNvSpPr>
          <p:nvPr>
            <p:ph type="body" idx="1"/>
          </p:nvPr>
        </p:nvSpPr>
        <p:spPr>
          <a:xfrm>
            <a:off x="361949" y="1992954"/>
            <a:ext cx="4209900" cy="1815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1" name="Shape 1151"/>
          <p:cNvSpPr txBox="1">
            <a:spLocks noGrp="1"/>
          </p:cNvSpPr>
          <p:nvPr>
            <p:ph type="body" idx="2"/>
          </p:nvPr>
        </p:nvSpPr>
        <p:spPr>
          <a:xfrm>
            <a:off x="361949" y="4277943"/>
            <a:ext cx="4209900" cy="18021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2" name="Shape 1152"/>
          <p:cNvSpPr txBox="1">
            <a:spLocks noGrp="1"/>
          </p:cNvSpPr>
          <p:nvPr>
            <p:ph type="body" idx="3"/>
          </p:nvPr>
        </p:nvSpPr>
        <p:spPr>
          <a:xfrm>
            <a:off x="4572001" y="1992954"/>
            <a:ext cx="4209900" cy="18159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3" name="Shape 1153"/>
          <p:cNvSpPr txBox="1">
            <a:spLocks noGrp="1"/>
          </p:cNvSpPr>
          <p:nvPr>
            <p:ph type="body" idx="4"/>
          </p:nvPr>
        </p:nvSpPr>
        <p:spPr>
          <a:xfrm>
            <a:off x="4572001" y="4277943"/>
            <a:ext cx="4209900" cy="18021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4" name="Shape 1154"/>
          <p:cNvSpPr txBox="1">
            <a:spLocks noGrp="1"/>
          </p:cNvSpPr>
          <p:nvPr>
            <p:ph type="body" idx="5"/>
          </p:nvPr>
        </p:nvSpPr>
        <p:spPr>
          <a:xfrm>
            <a:off x="361951" y="3875314"/>
            <a:ext cx="4210200" cy="420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body" idx="6"/>
          </p:nvPr>
        </p:nvSpPr>
        <p:spPr>
          <a:xfrm>
            <a:off x="4572001" y="3875314"/>
            <a:ext cx="4210200" cy="420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6" name="Shape 1156"/>
          <p:cNvSpPr txBox="1">
            <a:spLocks noGrp="1"/>
          </p:cNvSpPr>
          <p:nvPr>
            <p:ph type="body" idx="7"/>
          </p:nvPr>
        </p:nvSpPr>
        <p:spPr>
          <a:xfrm>
            <a:off x="361951" y="1581184"/>
            <a:ext cx="4210200" cy="42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7" name="Shape 1157"/>
          <p:cNvSpPr txBox="1">
            <a:spLocks noGrp="1"/>
          </p:cNvSpPr>
          <p:nvPr>
            <p:ph type="body" idx="8"/>
          </p:nvPr>
        </p:nvSpPr>
        <p:spPr>
          <a:xfrm>
            <a:off x="4572001" y="1581184"/>
            <a:ext cx="4210200" cy="420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58" name="Shape 115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159" name="Shape 115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trix 2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Shape 116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7" name="Shape 116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8" name="Shape 116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9" name="Shape 116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361951" y="1452153"/>
            <a:ext cx="4210200" cy="23226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361951" y="3902748"/>
            <a:ext cx="4210200" cy="23223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4572001" y="1452153"/>
            <a:ext cx="4210200" cy="23226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4572001" y="3902748"/>
            <a:ext cx="4210200" cy="23223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Shape 1174"/>
          <p:cNvSpPr txBox="1">
            <a:spLocks noGrp="1"/>
          </p:cNvSpPr>
          <p:nvPr>
            <p:ph type="body" idx="1"/>
          </p:nvPr>
        </p:nvSpPr>
        <p:spPr>
          <a:xfrm rot="-5400000">
            <a:off x="-506101" y="2320179"/>
            <a:ext cx="2322600" cy="58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5" name="Shape 1175"/>
          <p:cNvSpPr txBox="1">
            <a:spLocks noGrp="1"/>
          </p:cNvSpPr>
          <p:nvPr>
            <p:ph type="body" idx="2"/>
          </p:nvPr>
        </p:nvSpPr>
        <p:spPr>
          <a:xfrm rot="-5400000">
            <a:off x="-505950" y="4770630"/>
            <a:ext cx="2322300" cy="58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6" name="Shape 1176"/>
          <p:cNvSpPr txBox="1">
            <a:spLocks noGrp="1"/>
          </p:cNvSpPr>
          <p:nvPr>
            <p:ph type="body" idx="3"/>
          </p:nvPr>
        </p:nvSpPr>
        <p:spPr>
          <a:xfrm rot="-5400000">
            <a:off x="3703950" y="2320180"/>
            <a:ext cx="2322600" cy="586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7" name="Shape 1177"/>
          <p:cNvSpPr txBox="1">
            <a:spLocks noGrp="1"/>
          </p:cNvSpPr>
          <p:nvPr>
            <p:ph type="body" idx="4"/>
          </p:nvPr>
        </p:nvSpPr>
        <p:spPr>
          <a:xfrm rot="-5400000">
            <a:off x="3704102" y="4770630"/>
            <a:ext cx="2322300" cy="5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78" name="Shape 1178"/>
          <p:cNvCxnSpPr/>
          <p:nvPr/>
        </p:nvCxnSpPr>
        <p:spPr>
          <a:xfrm>
            <a:off x="361949" y="1452153"/>
            <a:ext cx="586500" cy="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79" name="Shape 1179"/>
          <p:cNvSpPr txBox="1">
            <a:spLocks noGrp="1"/>
          </p:cNvSpPr>
          <p:nvPr>
            <p:ph type="body" idx="5"/>
          </p:nvPr>
        </p:nvSpPr>
        <p:spPr>
          <a:xfrm>
            <a:off x="948420" y="3902745"/>
            <a:ext cx="3623700" cy="23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0" name="Shape 1180"/>
          <p:cNvSpPr txBox="1">
            <a:spLocks noGrp="1"/>
          </p:cNvSpPr>
          <p:nvPr>
            <p:ph type="body" idx="6"/>
          </p:nvPr>
        </p:nvSpPr>
        <p:spPr>
          <a:xfrm>
            <a:off x="5158471" y="3902745"/>
            <a:ext cx="3623700" cy="23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1" name="Shape 1181"/>
          <p:cNvSpPr txBox="1">
            <a:spLocks noGrp="1"/>
          </p:cNvSpPr>
          <p:nvPr>
            <p:ph type="body" idx="7"/>
          </p:nvPr>
        </p:nvSpPr>
        <p:spPr>
          <a:xfrm>
            <a:off x="948420" y="1452153"/>
            <a:ext cx="3623700" cy="23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2" name="Shape 1182"/>
          <p:cNvSpPr txBox="1">
            <a:spLocks noGrp="1"/>
          </p:cNvSpPr>
          <p:nvPr>
            <p:ph type="body" idx="8"/>
          </p:nvPr>
        </p:nvSpPr>
        <p:spPr>
          <a:xfrm>
            <a:off x="5158471" y="1452153"/>
            <a:ext cx="3623700" cy="23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83" name="Shape 118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184" name="Shape 118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trix 3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Shape 119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2" name="Shape 119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3" name="Shape 119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4" name="Shape 119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361951" y="1553031"/>
            <a:ext cx="4210200" cy="23223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361951" y="3875317"/>
            <a:ext cx="4210200" cy="23223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4572001" y="1553031"/>
            <a:ext cx="4210200" cy="23223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4572001" y="3875317"/>
            <a:ext cx="4210200" cy="23223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 rot="-5400000">
            <a:off x="-505950" y="2420914"/>
            <a:ext cx="2322300" cy="5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 rot="-5400000">
            <a:off x="-505950" y="4743198"/>
            <a:ext cx="2322300" cy="58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 rot="5400000">
            <a:off x="7327652" y="2420929"/>
            <a:ext cx="2322300" cy="5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4"/>
          </p:nvPr>
        </p:nvSpPr>
        <p:spPr>
          <a:xfrm rot="5400000">
            <a:off x="7327652" y="4743214"/>
            <a:ext cx="2322300" cy="58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body" idx="5"/>
          </p:nvPr>
        </p:nvSpPr>
        <p:spPr>
          <a:xfrm>
            <a:off x="948421" y="1572042"/>
            <a:ext cx="3019500" cy="23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body" idx="6"/>
          </p:nvPr>
        </p:nvSpPr>
        <p:spPr>
          <a:xfrm>
            <a:off x="948421" y="3894553"/>
            <a:ext cx="3019500" cy="23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5" name="Shape 1205"/>
          <p:cNvSpPr txBox="1">
            <a:spLocks noGrp="1"/>
          </p:cNvSpPr>
          <p:nvPr>
            <p:ph type="body" idx="7"/>
          </p:nvPr>
        </p:nvSpPr>
        <p:spPr>
          <a:xfrm>
            <a:off x="5175646" y="1572042"/>
            <a:ext cx="3019800" cy="23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6" name="Shape 1206"/>
          <p:cNvSpPr txBox="1">
            <a:spLocks noGrp="1"/>
          </p:cNvSpPr>
          <p:nvPr>
            <p:ph type="body" idx="8"/>
          </p:nvPr>
        </p:nvSpPr>
        <p:spPr>
          <a:xfrm>
            <a:off x="5175646" y="3894553"/>
            <a:ext cx="3019800" cy="23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7" name="Shape 1207"/>
          <p:cNvSpPr>
            <a:spLocks noGrp="1"/>
          </p:cNvSpPr>
          <p:nvPr>
            <p:ph type="body" idx="9"/>
          </p:nvPr>
        </p:nvSpPr>
        <p:spPr>
          <a:xfrm>
            <a:off x="3968355" y="3281091"/>
            <a:ext cx="1207200" cy="120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ts val="28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08" name="Shape 120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09" name="Shape 120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trix 4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>
            <a:spLocks noGrp="1"/>
          </p:cNvSpPr>
          <p:nvPr>
            <p:ph type="body" idx="1"/>
          </p:nvPr>
        </p:nvSpPr>
        <p:spPr>
          <a:xfrm rot="-5400000">
            <a:off x="-346050" y="2839658"/>
            <a:ext cx="2002500" cy="5865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Shape 121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8" name="Shape 121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9" name="Shape 121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0" name="Shape 122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948420" y="2056884"/>
            <a:ext cx="3916800" cy="20775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948420" y="4134447"/>
            <a:ext cx="3916800" cy="20775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4865235" y="2056884"/>
            <a:ext cx="3916800" cy="20775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4865235" y="4134447"/>
            <a:ext cx="3916800" cy="20775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Shape 1225"/>
          <p:cNvSpPr>
            <a:spLocks noGrp="1"/>
          </p:cNvSpPr>
          <p:nvPr>
            <p:ph type="body" idx="2"/>
          </p:nvPr>
        </p:nvSpPr>
        <p:spPr>
          <a:xfrm rot="-5400000">
            <a:off x="-383550" y="4880009"/>
            <a:ext cx="2077500" cy="5865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6" name="Shape 1226"/>
          <p:cNvSpPr>
            <a:spLocks noGrp="1"/>
          </p:cNvSpPr>
          <p:nvPr>
            <p:ph type="body" idx="3"/>
          </p:nvPr>
        </p:nvSpPr>
        <p:spPr>
          <a:xfrm>
            <a:off x="948421" y="1359189"/>
            <a:ext cx="3916800" cy="7725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Shape 1227"/>
          <p:cNvSpPr>
            <a:spLocks noGrp="1"/>
          </p:cNvSpPr>
          <p:nvPr>
            <p:ph type="body" idx="4"/>
          </p:nvPr>
        </p:nvSpPr>
        <p:spPr>
          <a:xfrm>
            <a:off x="4865236" y="1359189"/>
            <a:ext cx="3916800" cy="7725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Shape 1228"/>
          <p:cNvSpPr txBox="1">
            <a:spLocks noGrp="1"/>
          </p:cNvSpPr>
          <p:nvPr>
            <p:ph type="body" idx="5"/>
          </p:nvPr>
        </p:nvSpPr>
        <p:spPr>
          <a:xfrm>
            <a:off x="948421" y="4153457"/>
            <a:ext cx="3916800" cy="2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Shape 1229"/>
          <p:cNvSpPr txBox="1">
            <a:spLocks noGrp="1"/>
          </p:cNvSpPr>
          <p:nvPr>
            <p:ph type="body" idx="6"/>
          </p:nvPr>
        </p:nvSpPr>
        <p:spPr>
          <a:xfrm>
            <a:off x="4865236" y="2150632"/>
            <a:ext cx="3916800" cy="19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0" name="Shape 1230"/>
          <p:cNvSpPr txBox="1">
            <a:spLocks noGrp="1"/>
          </p:cNvSpPr>
          <p:nvPr>
            <p:ph type="body" idx="7"/>
          </p:nvPr>
        </p:nvSpPr>
        <p:spPr>
          <a:xfrm>
            <a:off x="4865236" y="4153457"/>
            <a:ext cx="3916800" cy="2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1" name="Shape 1231"/>
          <p:cNvSpPr txBox="1">
            <a:spLocks noGrp="1"/>
          </p:cNvSpPr>
          <p:nvPr>
            <p:ph type="body" idx="8"/>
          </p:nvPr>
        </p:nvSpPr>
        <p:spPr>
          <a:xfrm>
            <a:off x="948421" y="2150632"/>
            <a:ext cx="3916800" cy="19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14300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335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2875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90000"/>
              </a:lnSpc>
              <a:spcBef>
                <a:spcPts val="500"/>
              </a:spcBef>
              <a:buClr>
                <a:srgbClr val="64768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32" name="Shape 123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33" name="Shape 123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wot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Shape 124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1" name="Shape 124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2" name="Shape 124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3" name="Shape 124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4" name="Shape 1244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45" name="Shape 1245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2219558" y="1545751"/>
            <a:ext cx="4704887" cy="4666258"/>
            <a:chOff x="1581543" y="1298448"/>
            <a:chExt cx="4704887" cy="4666258"/>
          </a:xfrm>
        </p:grpSpPr>
        <p:grpSp>
          <p:nvGrpSpPr>
            <p:cNvPr id="1251" name="Shape 1251"/>
            <p:cNvGrpSpPr/>
            <p:nvPr/>
          </p:nvGrpSpPr>
          <p:grpSpPr>
            <a:xfrm>
              <a:off x="1581543" y="1298448"/>
              <a:ext cx="2266926" cy="4661903"/>
              <a:chOff x="1581543" y="1298448"/>
              <a:chExt cx="2266926" cy="4661903"/>
            </a:xfrm>
          </p:grpSpPr>
          <p:sp>
            <p:nvSpPr>
              <p:cNvPr id="1252" name="Shape 1252"/>
              <p:cNvSpPr/>
              <p:nvPr/>
            </p:nvSpPr>
            <p:spPr>
              <a:xfrm rot="5400000">
                <a:off x="1581669" y="1298448"/>
                <a:ext cx="2266800" cy="226680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1581543" y="3693551"/>
                <a:ext cx="2266800" cy="2266800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4" name="Shape 1254"/>
            <p:cNvGrpSpPr/>
            <p:nvPr/>
          </p:nvGrpSpPr>
          <p:grpSpPr>
            <a:xfrm rot="10800000">
              <a:off x="4006919" y="1302803"/>
              <a:ext cx="2279511" cy="4661903"/>
              <a:chOff x="1581543" y="1298448"/>
              <a:chExt cx="2279511" cy="4661903"/>
            </a:xfrm>
          </p:grpSpPr>
          <p:sp>
            <p:nvSpPr>
              <p:cNvPr id="1255" name="Shape 1255"/>
              <p:cNvSpPr/>
              <p:nvPr/>
            </p:nvSpPr>
            <p:spPr>
              <a:xfrm rot="5400000">
                <a:off x="1594254" y="1298448"/>
                <a:ext cx="2266800" cy="226680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1581543" y="3693551"/>
                <a:ext cx="2266800" cy="226680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7" name="Shape 1257"/>
          <p:cNvSpPr>
            <a:spLocks noGrp="1"/>
          </p:cNvSpPr>
          <p:nvPr>
            <p:ph type="body" idx="1"/>
          </p:nvPr>
        </p:nvSpPr>
        <p:spPr>
          <a:xfrm>
            <a:off x="2390913" y="1721082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006F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8" name="Shape 1258"/>
          <p:cNvSpPr>
            <a:spLocks noGrp="1"/>
          </p:cNvSpPr>
          <p:nvPr>
            <p:ph type="body" idx="2"/>
          </p:nvPr>
        </p:nvSpPr>
        <p:spPr>
          <a:xfrm>
            <a:off x="4820265" y="1721082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D4530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9" name="Shape 1259"/>
          <p:cNvSpPr>
            <a:spLocks noGrp="1"/>
          </p:cNvSpPr>
          <p:nvPr>
            <p:ph type="body" idx="3"/>
          </p:nvPr>
        </p:nvSpPr>
        <p:spPr>
          <a:xfrm>
            <a:off x="2390913" y="4116185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5C85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0" name="Shape 1260"/>
          <p:cNvSpPr>
            <a:spLocks noGrp="1"/>
          </p:cNvSpPr>
          <p:nvPr>
            <p:ph type="body" idx="4"/>
          </p:nvPr>
        </p:nvSpPr>
        <p:spPr>
          <a:xfrm>
            <a:off x="4820265" y="4116185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750D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1" name="Shape 1261"/>
          <p:cNvSpPr txBox="1"/>
          <p:nvPr/>
        </p:nvSpPr>
        <p:spPr>
          <a:xfrm>
            <a:off x="4065516" y="3234004"/>
            <a:ext cx="402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4605362" y="3234004"/>
            <a:ext cx="603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3998792" y="3892735"/>
            <a:ext cx="497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264" name="Shape 1264"/>
          <p:cNvSpPr txBox="1"/>
          <p:nvPr/>
        </p:nvSpPr>
        <p:spPr>
          <a:xfrm>
            <a:off x="4687922" y="3892735"/>
            <a:ext cx="41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wot strengths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8" name="Shape 126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9" name="Shape 126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0" name="Shape 127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361950" y="2438400"/>
            <a:ext cx="51279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2" name="Shape 1272"/>
          <p:cNvSpPr txBox="1">
            <a:spLocks noGrp="1"/>
          </p:cNvSpPr>
          <p:nvPr>
            <p:ph type="body" idx="2"/>
          </p:nvPr>
        </p:nvSpPr>
        <p:spPr>
          <a:xfrm>
            <a:off x="361950" y="1709860"/>
            <a:ext cx="5127900" cy="49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73" name="Shape 127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74" name="Shape 127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9" name="Shape 1279"/>
          <p:cNvSpPr/>
          <p:nvPr/>
        </p:nvSpPr>
        <p:spPr>
          <a:xfrm rot="5400000">
            <a:off x="5596117" y="2746872"/>
            <a:ext cx="2266800" cy="2266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Shape 1280"/>
          <p:cNvSpPr>
            <a:spLocks noGrp="1"/>
          </p:cNvSpPr>
          <p:nvPr>
            <p:ph type="body" idx="3"/>
          </p:nvPr>
        </p:nvSpPr>
        <p:spPr>
          <a:xfrm>
            <a:off x="5754440" y="2922203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006F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1" name="Shape 1281"/>
          <p:cNvSpPr txBox="1"/>
          <p:nvPr/>
        </p:nvSpPr>
        <p:spPr>
          <a:xfrm>
            <a:off x="7503135" y="4431556"/>
            <a:ext cx="402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282" name="Shape 1282"/>
          <p:cNvSpPr/>
          <p:nvPr/>
        </p:nvSpPr>
        <p:spPr>
          <a:xfrm>
            <a:off x="6729133" y="5076110"/>
            <a:ext cx="1133700" cy="11337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 rot="-5400000">
            <a:off x="7942164" y="5078309"/>
            <a:ext cx="1133700" cy="11337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 rot="10800000">
            <a:off x="7948542" y="3880419"/>
            <a:ext cx="1133700" cy="11337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Shape 1285"/>
          <p:cNvSpPr txBox="1"/>
          <p:nvPr/>
        </p:nvSpPr>
        <p:spPr>
          <a:xfrm>
            <a:off x="7884990" y="4699546"/>
            <a:ext cx="394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1286" name="Shape 1286"/>
          <p:cNvSpPr txBox="1"/>
          <p:nvPr/>
        </p:nvSpPr>
        <p:spPr>
          <a:xfrm>
            <a:off x="7573271" y="5029005"/>
            <a:ext cx="340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7917927" y="5029005"/>
            <a:ext cx="298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wot weaknesses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Shape 129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1" name="Shape 129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2" name="Shape 129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3" name="Shape 129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Shape 1294"/>
          <p:cNvSpPr txBox="1">
            <a:spLocks noGrp="1"/>
          </p:cNvSpPr>
          <p:nvPr>
            <p:ph type="body" idx="1"/>
          </p:nvPr>
        </p:nvSpPr>
        <p:spPr>
          <a:xfrm>
            <a:off x="3652267" y="2438400"/>
            <a:ext cx="51297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5" name="Shape 1295"/>
          <p:cNvSpPr txBox="1">
            <a:spLocks noGrp="1"/>
          </p:cNvSpPr>
          <p:nvPr>
            <p:ph type="body" idx="2"/>
          </p:nvPr>
        </p:nvSpPr>
        <p:spPr>
          <a:xfrm>
            <a:off x="3652267" y="1673283"/>
            <a:ext cx="5129700" cy="49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96" name="Shape 1296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297" name="Shape 1297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2" name="Shape 1302"/>
          <p:cNvSpPr/>
          <p:nvPr/>
        </p:nvSpPr>
        <p:spPr>
          <a:xfrm rot="5400000">
            <a:off x="58443" y="3870877"/>
            <a:ext cx="1132800" cy="11322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52367" y="5067405"/>
            <a:ext cx="1132200" cy="11328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 rot="-5400000">
            <a:off x="1263500" y="5069798"/>
            <a:ext cx="1132800" cy="11322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Shape 1305"/>
          <p:cNvSpPr txBox="1"/>
          <p:nvPr/>
        </p:nvSpPr>
        <p:spPr>
          <a:xfrm>
            <a:off x="879396" y="5009947"/>
            <a:ext cx="340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1231869" y="5009947"/>
            <a:ext cx="298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902640" y="4688929"/>
            <a:ext cx="293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308" name="Shape 1308"/>
          <p:cNvSpPr/>
          <p:nvPr/>
        </p:nvSpPr>
        <p:spPr>
          <a:xfrm rot="10800000">
            <a:off x="1262753" y="2736405"/>
            <a:ext cx="2266800" cy="22668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Shape 1309"/>
          <p:cNvSpPr>
            <a:spLocks noGrp="1"/>
          </p:cNvSpPr>
          <p:nvPr>
            <p:ph type="body" idx="3"/>
          </p:nvPr>
        </p:nvSpPr>
        <p:spPr>
          <a:xfrm>
            <a:off x="1425373" y="2907381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D4530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0" name="Shape 1310"/>
          <p:cNvSpPr txBox="1"/>
          <p:nvPr/>
        </p:nvSpPr>
        <p:spPr>
          <a:xfrm>
            <a:off x="1215288" y="4477278"/>
            <a:ext cx="603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wot opportunities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Shape 131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4" name="Shape 131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5" name="Shape 131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6" name="Shape 131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 txBox="1">
            <a:spLocks noGrp="1"/>
          </p:cNvSpPr>
          <p:nvPr>
            <p:ph type="body" idx="1"/>
          </p:nvPr>
        </p:nvSpPr>
        <p:spPr>
          <a:xfrm>
            <a:off x="361950" y="2438400"/>
            <a:ext cx="51297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8" name="Shape 1318"/>
          <p:cNvSpPr txBox="1">
            <a:spLocks noGrp="1"/>
          </p:cNvSpPr>
          <p:nvPr>
            <p:ph type="body" idx="2"/>
          </p:nvPr>
        </p:nvSpPr>
        <p:spPr>
          <a:xfrm>
            <a:off x="361950" y="1709860"/>
            <a:ext cx="5129700" cy="49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19" name="Shape 131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320" name="Shape 132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5" name="Shape 1325"/>
          <p:cNvSpPr/>
          <p:nvPr/>
        </p:nvSpPr>
        <p:spPr>
          <a:xfrm rot="5400000">
            <a:off x="6743849" y="2755999"/>
            <a:ext cx="1132800" cy="11322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Shape 1326"/>
          <p:cNvSpPr/>
          <p:nvPr/>
        </p:nvSpPr>
        <p:spPr>
          <a:xfrm rot="-5400000">
            <a:off x="7948905" y="3954920"/>
            <a:ext cx="1132800" cy="11322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Shape 1327"/>
          <p:cNvSpPr/>
          <p:nvPr/>
        </p:nvSpPr>
        <p:spPr>
          <a:xfrm rot="10800000">
            <a:off x="7955581" y="2757792"/>
            <a:ext cx="1132200" cy="11328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 txBox="1"/>
          <p:nvPr/>
        </p:nvSpPr>
        <p:spPr>
          <a:xfrm>
            <a:off x="7884338" y="3574052"/>
            <a:ext cx="394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7917275" y="3895070"/>
            <a:ext cx="298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7556985" y="3574052"/>
            <a:ext cx="293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331" name="Shape 1331"/>
          <p:cNvSpPr/>
          <p:nvPr/>
        </p:nvSpPr>
        <p:spPr>
          <a:xfrm>
            <a:off x="5609424" y="3952528"/>
            <a:ext cx="2266800" cy="22668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Shape 1332"/>
          <p:cNvSpPr>
            <a:spLocks noGrp="1"/>
          </p:cNvSpPr>
          <p:nvPr>
            <p:ph type="body" idx="3"/>
          </p:nvPr>
        </p:nvSpPr>
        <p:spPr>
          <a:xfrm>
            <a:off x="5774492" y="4127859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5C85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3" name="Shape 1333"/>
          <p:cNvSpPr txBox="1"/>
          <p:nvPr/>
        </p:nvSpPr>
        <p:spPr>
          <a:xfrm>
            <a:off x="7363480" y="3838867"/>
            <a:ext cx="497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wot threats"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Shape 133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7" name="Shape 133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8" name="Shape 133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9" name="Shape 133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3652267" y="2438400"/>
            <a:ext cx="51297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1" name="Shape 1341"/>
          <p:cNvSpPr txBox="1">
            <a:spLocks noGrp="1"/>
          </p:cNvSpPr>
          <p:nvPr>
            <p:ph type="body" idx="2"/>
          </p:nvPr>
        </p:nvSpPr>
        <p:spPr>
          <a:xfrm>
            <a:off x="3652267" y="1709860"/>
            <a:ext cx="5129700" cy="49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42" name="Shape 134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343" name="Shape 134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8" name="Shape 1348"/>
          <p:cNvSpPr/>
          <p:nvPr/>
        </p:nvSpPr>
        <p:spPr>
          <a:xfrm rot="5400000">
            <a:off x="62295" y="2755143"/>
            <a:ext cx="1132800" cy="11322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62505" y="3951671"/>
            <a:ext cx="1132200" cy="11328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/>
          <p:nvPr/>
        </p:nvSpPr>
        <p:spPr>
          <a:xfrm rot="10800000">
            <a:off x="1280312" y="2756935"/>
            <a:ext cx="1132200" cy="11328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Shape 1351"/>
          <p:cNvSpPr txBox="1"/>
          <p:nvPr/>
        </p:nvSpPr>
        <p:spPr>
          <a:xfrm>
            <a:off x="1209069" y="3573195"/>
            <a:ext cx="394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889533" y="3894213"/>
            <a:ext cx="340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912777" y="3573195"/>
            <a:ext cx="293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354" name="Shape 1354"/>
          <p:cNvSpPr/>
          <p:nvPr/>
        </p:nvSpPr>
        <p:spPr>
          <a:xfrm rot="-5400000">
            <a:off x="1272764" y="3951797"/>
            <a:ext cx="2266800" cy="22668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Shape 1355"/>
          <p:cNvSpPr>
            <a:spLocks noGrp="1"/>
          </p:cNvSpPr>
          <p:nvPr>
            <p:ph type="body" idx="3"/>
          </p:nvPr>
        </p:nvSpPr>
        <p:spPr>
          <a:xfrm>
            <a:off x="1448095" y="4122773"/>
            <a:ext cx="1920300" cy="192030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750D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6" name="Shape 1356"/>
          <p:cNvSpPr txBox="1"/>
          <p:nvPr/>
        </p:nvSpPr>
        <p:spPr>
          <a:xfrm>
            <a:off x="1265153" y="3840552"/>
            <a:ext cx="41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ru" sz="3600" b="1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hexagons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8" name="Shape 1358"/>
          <p:cNvCxnSpPr/>
          <p:nvPr/>
        </p:nvCxnSpPr>
        <p:spPr>
          <a:xfrm rot="10800000">
            <a:off x="2214695" y="2047878"/>
            <a:ext cx="4707600" cy="35814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359" name="Shape 1359"/>
          <p:cNvCxnSpPr/>
          <p:nvPr/>
        </p:nvCxnSpPr>
        <p:spPr>
          <a:xfrm rot="10800000" flipH="1">
            <a:off x="2221707" y="1981350"/>
            <a:ext cx="4700700" cy="36384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1360" name="Shape 1360"/>
          <p:cNvGrpSpPr/>
          <p:nvPr/>
        </p:nvGrpSpPr>
        <p:grpSpPr>
          <a:xfrm>
            <a:off x="5165109" y="1395988"/>
            <a:ext cx="2121076" cy="4860058"/>
            <a:chOff x="2477087" y="1395985"/>
            <a:chExt cx="2828101" cy="4860058"/>
          </a:xfrm>
        </p:grpSpPr>
        <p:sp>
          <p:nvSpPr>
            <p:cNvPr id="1361" name="Shape 1361"/>
            <p:cNvSpPr/>
            <p:nvPr/>
          </p:nvSpPr>
          <p:spPr>
            <a:xfrm>
              <a:off x="2477088" y="1395985"/>
              <a:ext cx="2828100" cy="2437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77087" y="3818843"/>
              <a:ext cx="2828100" cy="2437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Shape 1363"/>
          <p:cNvGrpSpPr/>
          <p:nvPr/>
        </p:nvGrpSpPr>
        <p:grpSpPr>
          <a:xfrm>
            <a:off x="1857815" y="1395988"/>
            <a:ext cx="2121076" cy="4860058"/>
            <a:chOff x="2477087" y="1395985"/>
            <a:chExt cx="2828101" cy="4860058"/>
          </a:xfrm>
        </p:grpSpPr>
        <p:sp>
          <p:nvSpPr>
            <p:cNvPr id="1364" name="Shape 1364"/>
            <p:cNvSpPr/>
            <p:nvPr/>
          </p:nvSpPr>
          <p:spPr>
            <a:xfrm>
              <a:off x="2477088" y="1395985"/>
              <a:ext cx="2828100" cy="2437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77087" y="3818843"/>
              <a:ext cx="2828100" cy="2437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6" name="Shape 136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Shape 136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8" name="Shape 136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9" name="Shape 136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0" name="Shape 137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>
            <a:spLocks noGrp="1"/>
          </p:cNvSpPr>
          <p:nvPr>
            <p:ph type="body" idx="1"/>
          </p:nvPr>
        </p:nvSpPr>
        <p:spPr>
          <a:xfrm>
            <a:off x="3629300" y="2735279"/>
            <a:ext cx="1886100" cy="216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2" name="Shape 1372"/>
          <p:cNvSpPr>
            <a:spLocks noGrp="1"/>
          </p:cNvSpPr>
          <p:nvPr>
            <p:ph type="body" idx="2"/>
          </p:nvPr>
        </p:nvSpPr>
        <p:spPr>
          <a:xfrm>
            <a:off x="1975378" y="1531076"/>
            <a:ext cx="1886100" cy="216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3" name="Shape 1373"/>
          <p:cNvSpPr>
            <a:spLocks noGrp="1"/>
          </p:cNvSpPr>
          <p:nvPr>
            <p:ph type="body" idx="3"/>
          </p:nvPr>
        </p:nvSpPr>
        <p:spPr>
          <a:xfrm>
            <a:off x="5282672" y="1531076"/>
            <a:ext cx="1886100" cy="216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4" name="Shape 1374"/>
          <p:cNvSpPr>
            <a:spLocks noGrp="1"/>
          </p:cNvSpPr>
          <p:nvPr>
            <p:ph type="body" idx="4"/>
          </p:nvPr>
        </p:nvSpPr>
        <p:spPr>
          <a:xfrm>
            <a:off x="1975378" y="3945895"/>
            <a:ext cx="1886100" cy="216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5" name="Shape 1375"/>
          <p:cNvSpPr>
            <a:spLocks noGrp="1"/>
          </p:cNvSpPr>
          <p:nvPr>
            <p:ph type="body" idx="5"/>
          </p:nvPr>
        </p:nvSpPr>
        <p:spPr>
          <a:xfrm>
            <a:off x="5282672" y="3945895"/>
            <a:ext cx="1886100" cy="216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6" name="Shape 1376"/>
          <p:cNvSpPr txBox="1">
            <a:spLocks noGrp="1"/>
          </p:cNvSpPr>
          <p:nvPr>
            <p:ph type="body" idx="6"/>
          </p:nvPr>
        </p:nvSpPr>
        <p:spPr>
          <a:xfrm>
            <a:off x="150789" y="1533015"/>
            <a:ext cx="17097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006F99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006F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7" name="Shape 1377"/>
          <p:cNvSpPr txBox="1">
            <a:spLocks noGrp="1"/>
          </p:cNvSpPr>
          <p:nvPr>
            <p:ph type="body" idx="7"/>
          </p:nvPr>
        </p:nvSpPr>
        <p:spPr>
          <a:xfrm>
            <a:off x="3978893" y="1283385"/>
            <a:ext cx="1186200" cy="145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D4530F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D453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8" name="Shape 1378"/>
          <p:cNvSpPr txBox="1">
            <a:spLocks noGrp="1"/>
          </p:cNvSpPr>
          <p:nvPr>
            <p:ph type="body" idx="8"/>
          </p:nvPr>
        </p:nvSpPr>
        <p:spPr>
          <a:xfrm>
            <a:off x="7286185" y="1533017"/>
            <a:ext cx="17097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5C8514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5C85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9" name="Shape 1379"/>
          <p:cNvSpPr txBox="1">
            <a:spLocks noGrp="1"/>
          </p:cNvSpPr>
          <p:nvPr>
            <p:ph type="body" idx="9"/>
          </p:nvPr>
        </p:nvSpPr>
        <p:spPr>
          <a:xfrm>
            <a:off x="150789" y="3957340"/>
            <a:ext cx="17097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0" name="Shape 1380"/>
          <p:cNvSpPr txBox="1">
            <a:spLocks noGrp="1"/>
          </p:cNvSpPr>
          <p:nvPr>
            <p:ph type="body" idx="13"/>
          </p:nvPr>
        </p:nvSpPr>
        <p:spPr>
          <a:xfrm>
            <a:off x="7286185" y="3957342"/>
            <a:ext cx="17097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1" name="Shape 1381"/>
          <p:cNvSpPr txBox="1">
            <a:spLocks noGrp="1"/>
          </p:cNvSpPr>
          <p:nvPr>
            <p:ph type="body" idx="14"/>
          </p:nvPr>
        </p:nvSpPr>
        <p:spPr>
          <a:xfrm>
            <a:off x="3978893" y="4958177"/>
            <a:ext cx="1186200" cy="145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D4530F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D4530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82" name="Shape 138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383" name="Shape 138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itles and list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Shape 139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1" name="Shape 139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2" name="Shape 139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3" name="Shape 139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Shape 1394"/>
          <p:cNvSpPr txBox="1">
            <a:spLocks noGrp="1"/>
          </p:cNvSpPr>
          <p:nvPr>
            <p:ph type="body" idx="1"/>
          </p:nvPr>
        </p:nvSpPr>
        <p:spPr>
          <a:xfrm>
            <a:off x="226138" y="1533015"/>
            <a:ext cx="20118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5" name="Shape 1395"/>
          <p:cNvSpPr txBox="1">
            <a:spLocks noGrp="1"/>
          </p:cNvSpPr>
          <p:nvPr>
            <p:ph type="body" idx="2"/>
          </p:nvPr>
        </p:nvSpPr>
        <p:spPr>
          <a:xfrm>
            <a:off x="6934199" y="1533017"/>
            <a:ext cx="20148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6" name="Shape 1396"/>
          <p:cNvSpPr txBox="1">
            <a:spLocks noGrp="1"/>
          </p:cNvSpPr>
          <p:nvPr>
            <p:ph type="body" idx="3"/>
          </p:nvPr>
        </p:nvSpPr>
        <p:spPr>
          <a:xfrm>
            <a:off x="226138" y="3957340"/>
            <a:ext cx="20118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7" name="Shape 1397"/>
          <p:cNvSpPr txBox="1">
            <a:spLocks noGrp="1"/>
          </p:cNvSpPr>
          <p:nvPr>
            <p:ph type="body" idx="4"/>
          </p:nvPr>
        </p:nvSpPr>
        <p:spPr>
          <a:xfrm>
            <a:off x="6934199" y="3957342"/>
            <a:ext cx="2014800" cy="21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8" name="Shape 1398"/>
          <p:cNvSpPr txBox="1">
            <a:spLocks noGrp="1"/>
          </p:cNvSpPr>
          <p:nvPr>
            <p:ph type="body" idx="5"/>
          </p:nvPr>
        </p:nvSpPr>
        <p:spPr>
          <a:xfrm>
            <a:off x="226138" y="1533015"/>
            <a:ext cx="20118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9" name="Shape 1399"/>
          <p:cNvSpPr txBox="1">
            <a:spLocks noGrp="1"/>
          </p:cNvSpPr>
          <p:nvPr>
            <p:ph type="body" idx="6"/>
          </p:nvPr>
        </p:nvSpPr>
        <p:spPr>
          <a:xfrm>
            <a:off x="226138" y="3957340"/>
            <a:ext cx="20118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0" name="Shape 1400"/>
          <p:cNvSpPr txBox="1">
            <a:spLocks noGrp="1"/>
          </p:cNvSpPr>
          <p:nvPr>
            <p:ph type="body" idx="7"/>
          </p:nvPr>
        </p:nvSpPr>
        <p:spPr>
          <a:xfrm>
            <a:off x="6934199" y="1533014"/>
            <a:ext cx="20148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1" name="Shape 1401"/>
          <p:cNvSpPr txBox="1">
            <a:spLocks noGrp="1"/>
          </p:cNvSpPr>
          <p:nvPr>
            <p:ph type="body" idx="8"/>
          </p:nvPr>
        </p:nvSpPr>
        <p:spPr>
          <a:xfrm>
            <a:off x="6934199" y="3957339"/>
            <a:ext cx="20148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02" name="Shape 140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403" name="Shape 140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trix with titles"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Shape 141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1" name="Shape 141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2" name="Shape 141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3" name="Shape 141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Shape 1414"/>
          <p:cNvSpPr txBox="1">
            <a:spLocks noGrp="1"/>
          </p:cNvSpPr>
          <p:nvPr>
            <p:ph type="body" idx="1"/>
          </p:nvPr>
        </p:nvSpPr>
        <p:spPr>
          <a:xfrm>
            <a:off x="956713" y="2275983"/>
            <a:ext cx="3366600" cy="16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5" name="Shape 1415"/>
          <p:cNvSpPr txBox="1">
            <a:spLocks noGrp="1"/>
          </p:cNvSpPr>
          <p:nvPr>
            <p:ph type="body" idx="2"/>
          </p:nvPr>
        </p:nvSpPr>
        <p:spPr>
          <a:xfrm>
            <a:off x="4865224" y="2275985"/>
            <a:ext cx="3366600" cy="16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6" name="Shape 1416"/>
          <p:cNvSpPr txBox="1">
            <a:spLocks noGrp="1"/>
          </p:cNvSpPr>
          <p:nvPr>
            <p:ph type="body" idx="3"/>
          </p:nvPr>
        </p:nvSpPr>
        <p:spPr>
          <a:xfrm>
            <a:off x="956713" y="4469484"/>
            <a:ext cx="3366600" cy="16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7" name="Shape 1417"/>
          <p:cNvSpPr txBox="1">
            <a:spLocks noGrp="1"/>
          </p:cNvSpPr>
          <p:nvPr>
            <p:ph type="body" idx="4"/>
          </p:nvPr>
        </p:nvSpPr>
        <p:spPr>
          <a:xfrm>
            <a:off x="4865224" y="4469486"/>
            <a:ext cx="3366600" cy="16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8" name="Shape 1418"/>
          <p:cNvSpPr txBox="1">
            <a:spLocks noGrp="1"/>
          </p:cNvSpPr>
          <p:nvPr>
            <p:ph type="body" idx="5"/>
          </p:nvPr>
        </p:nvSpPr>
        <p:spPr>
          <a:xfrm>
            <a:off x="956713" y="2275983"/>
            <a:ext cx="33666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9" name="Shape 1419"/>
          <p:cNvSpPr txBox="1">
            <a:spLocks noGrp="1"/>
          </p:cNvSpPr>
          <p:nvPr>
            <p:ph type="body" idx="6"/>
          </p:nvPr>
        </p:nvSpPr>
        <p:spPr>
          <a:xfrm>
            <a:off x="956713" y="4469484"/>
            <a:ext cx="3366600" cy="49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0" name="Shape 1420"/>
          <p:cNvSpPr txBox="1">
            <a:spLocks noGrp="1"/>
          </p:cNvSpPr>
          <p:nvPr>
            <p:ph type="body" idx="7"/>
          </p:nvPr>
        </p:nvSpPr>
        <p:spPr>
          <a:xfrm>
            <a:off x="4865224" y="2275982"/>
            <a:ext cx="3366600" cy="49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1" name="Shape 1421"/>
          <p:cNvSpPr txBox="1">
            <a:spLocks noGrp="1"/>
          </p:cNvSpPr>
          <p:nvPr>
            <p:ph type="body" idx="8"/>
          </p:nvPr>
        </p:nvSpPr>
        <p:spPr>
          <a:xfrm>
            <a:off x="4865224" y="4469483"/>
            <a:ext cx="3366600" cy="4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22" name="Shape 1422"/>
          <p:cNvGrpSpPr/>
          <p:nvPr/>
        </p:nvGrpSpPr>
        <p:grpSpPr>
          <a:xfrm>
            <a:off x="866681" y="2173119"/>
            <a:ext cx="7410600" cy="4123800"/>
            <a:chOff x="1155573" y="2173119"/>
            <a:chExt cx="9880800" cy="4123800"/>
          </a:xfrm>
        </p:grpSpPr>
        <p:cxnSp>
          <p:nvCxnSpPr>
            <p:cNvPr id="1423" name="Shape 1423"/>
            <p:cNvCxnSpPr/>
            <p:nvPr/>
          </p:nvCxnSpPr>
          <p:spPr>
            <a:xfrm>
              <a:off x="6096000" y="2173119"/>
              <a:ext cx="0" cy="4123800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"/>
              <a:headEnd type="triangle" w="lg" len="lg"/>
              <a:tailEnd type="triangle" w="lg" len="lg"/>
            </a:ln>
          </p:spPr>
        </p:cxnSp>
        <p:cxnSp>
          <p:nvCxnSpPr>
            <p:cNvPr id="1424" name="Shape 1424"/>
            <p:cNvCxnSpPr/>
            <p:nvPr/>
          </p:nvCxnSpPr>
          <p:spPr>
            <a:xfrm>
              <a:off x="1155573" y="4235091"/>
              <a:ext cx="9880800" cy="0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"/>
              <a:headEnd type="triangle" w="lg" len="lg"/>
              <a:tailEnd type="triangle" w="lg" len="lg"/>
            </a:ln>
          </p:spPr>
        </p:cxnSp>
      </p:grpSp>
      <p:sp>
        <p:nvSpPr>
          <p:cNvPr id="1425" name="Shape 1425"/>
          <p:cNvSpPr txBox="1">
            <a:spLocks noGrp="1"/>
          </p:cNvSpPr>
          <p:nvPr>
            <p:ph type="body" idx="9"/>
          </p:nvPr>
        </p:nvSpPr>
        <p:spPr>
          <a:xfrm rot="-5400000">
            <a:off x="-1589357" y="3974373"/>
            <a:ext cx="3861300" cy="4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6" name="Shape 1426"/>
          <p:cNvSpPr txBox="1">
            <a:spLocks noGrp="1"/>
          </p:cNvSpPr>
          <p:nvPr>
            <p:ph type="body" idx="13"/>
          </p:nvPr>
        </p:nvSpPr>
        <p:spPr>
          <a:xfrm>
            <a:off x="956713" y="1888241"/>
            <a:ext cx="33666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7" name="Shape 1427"/>
          <p:cNvSpPr txBox="1">
            <a:spLocks noGrp="1"/>
          </p:cNvSpPr>
          <p:nvPr>
            <p:ph type="body" idx="14"/>
          </p:nvPr>
        </p:nvSpPr>
        <p:spPr>
          <a:xfrm>
            <a:off x="956714" y="1209791"/>
            <a:ext cx="7275300" cy="6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8" name="Shape 1428"/>
          <p:cNvSpPr txBox="1">
            <a:spLocks noGrp="1"/>
          </p:cNvSpPr>
          <p:nvPr>
            <p:ph type="body" idx="15"/>
          </p:nvPr>
        </p:nvSpPr>
        <p:spPr>
          <a:xfrm>
            <a:off x="4865224" y="1888241"/>
            <a:ext cx="33666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9" name="Shape 1429"/>
          <p:cNvSpPr txBox="1">
            <a:spLocks noGrp="1"/>
          </p:cNvSpPr>
          <p:nvPr>
            <p:ph type="body" idx="16"/>
          </p:nvPr>
        </p:nvSpPr>
        <p:spPr>
          <a:xfrm rot="-5400000">
            <a:off x="-68818" y="2964519"/>
            <a:ext cx="1667700" cy="2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0" name="Shape 1430"/>
          <p:cNvSpPr txBox="1">
            <a:spLocks noGrp="1"/>
          </p:cNvSpPr>
          <p:nvPr>
            <p:ph type="body" idx="17"/>
          </p:nvPr>
        </p:nvSpPr>
        <p:spPr>
          <a:xfrm rot="-5400000">
            <a:off x="-68819" y="5158021"/>
            <a:ext cx="1667700" cy="2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4438259" y="4102503"/>
            <a:ext cx="267600" cy="265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ABB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2" name="Shape 143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433" name="Shape 143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x3 matrix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Shape 144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1" name="Shape 1441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2" name="Shape 144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3" name="Shape 1443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Shape 1444"/>
          <p:cNvSpPr txBox="1">
            <a:spLocks noGrp="1"/>
          </p:cNvSpPr>
          <p:nvPr>
            <p:ph type="body" idx="1"/>
          </p:nvPr>
        </p:nvSpPr>
        <p:spPr>
          <a:xfrm>
            <a:off x="956712" y="4902777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5" name="Shape 1445"/>
          <p:cNvSpPr txBox="1">
            <a:spLocks noGrp="1"/>
          </p:cNvSpPr>
          <p:nvPr>
            <p:ph type="body" idx="2"/>
          </p:nvPr>
        </p:nvSpPr>
        <p:spPr>
          <a:xfrm rot="-5400000">
            <a:off x="-1589357" y="3974373"/>
            <a:ext cx="3861300" cy="4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6" name="Shape 1446"/>
          <p:cNvSpPr txBox="1">
            <a:spLocks noGrp="1"/>
          </p:cNvSpPr>
          <p:nvPr>
            <p:ph type="body" idx="3"/>
          </p:nvPr>
        </p:nvSpPr>
        <p:spPr>
          <a:xfrm>
            <a:off x="956713" y="1860808"/>
            <a:ext cx="23316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7" name="Shape 1447"/>
          <p:cNvSpPr txBox="1">
            <a:spLocks noGrp="1"/>
          </p:cNvSpPr>
          <p:nvPr>
            <p:ph type="body" idx="4"/>
          </p:nvPr>
        </p:nvSpPr>
        <p:spPr>
          <a:xfrm>
            <a:off x="956712" y="1209791"/>
            <a:ext cx="7275300" cy="6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8" name="Shape 1448"/>
          <p:cNvSpPr txBox="1">
            <a:spLocks noGrp="1"/>
          </p:cNvSpPr>
          <p:nvPr>
            <p:ph type="body" idx="5"/>
          </p:nvPr>
        </p:nvSpPr>
        <p:spPr>
          <a:xfrm>
            <a:off x="5900166" y="1860808"/>
            <a:ext cx="23316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9" name="Shape 1449"/>
          <p:cNvSpPr txBox="1">
            <a:spLocks noGrp="1"/>
          </p:cNvSpPr>
          <p:nvPr>
            <p:ph type="body" idx="6"/>
          </p:nvPr>
        </p:nvSpPr>
        <p:spPr>
          <a:xfrm rot="-5400000">
            <a:off x="147783" y="5374620"/>
            <a:ext cx="1234500" cy="2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0" name="Shape 1450"/>
          <p:cNvSpPr txBox="1">
            <a:spLocks noGrp="1"/>
          </p:cNvSpPr>
          <p:nvPr>
            <p:ph type="body" idx="7"/>
          </p:nvPr>
        </p:nvSpPr>
        <p:spPr>
          <a:xfrm>
            <a:off x="956712" y="2275982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1" name="Shape 1451"/>
          <p:cNvSpPr txBox="1">
            <a:spLocks noGrp="1"/>
          </p:cNvSpPr>
          <p:nvPr>
            <p:ph type="body" idx="8"/>
          </p:nvPr>
        </p:nvSpPr>
        <p:spPr>
          <a:xfrm rot="-5400000">
            <a:off x="147783" y="2747825"/>
            <a:ext cx="1234500" cy="2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2" name="Shape 1452"/>
          <p:cNvSpPr txBox="1">
            <a:spLocks noGrp="1"/>
          </p:cNvSpPr>
          <p:nvPr>
            <p:ph type="body" idx="9"/>
          </p:nvPr>
        </p:nvSpPr>
        <p:spPr>
          <a:xfrm>
            <a:off x="956713" y="3590099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3" name="Shape 1453"/>
          <p:cNvSpPr txBox="1">
            <a:spLocks noGrp="1"/>
          </p:cNvSpPr>
          <p:nvPr>
            <p:ph type="body" idx="13"/>
          </p:nvPr>
        </p:nvSpPr>
        <p:spPr>
          <a:xfrm rot="-5400000">
            <a:off x="147783" y="4061941"/>
            <a:ext cx="1234500" cy="2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4" name="Shape 1454"/>
          <p:cNvSpPr txBox="1">
            <a:spLocks noGrp="1"/>
          </p:cNvSpPr>
          <p:nvPr>
            <p:ph type="body" idx="14"/>
          </p:nvPr>
        </p:nvSpPr>
        <p:spPr>
          <a:xfrm>
            <a:off x="5900166" y="4902777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5" name="Shape 1455"/>
          <p:cNvSpPr txBox="1">
            <a:spLocks noGrp="1"/>
          </p:cNvSpPr>
          <p:nvPr>
            <p:ph type="body" idx="15"/>
          </p:nvPr>
        </p:nvSpPr>
        <p:spPr>
          <a:xfrm>
            <a:off x="5900166" y="2272087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6" name="Shape 1456"/>
          <p:cNvSpPr txBox="1">
            <a:spLocks noGrp="1"/>
          </p:cNvSpPr>
          <p:nvPr>
            <p:ph type="body" idx="16"/>
          </p:nvPr>
        </p:nvSpPr>
        <p:spPr>
          <a:xfrm>
            <a:off x="5900166" y="3590099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7" name="Shape 1457"/>
          <p:cNvSpPr txBox="1">
            <a:spLocks noGrp="1"/>
          </p:cNvSpPr>
          <p:nvPr>
            <p:ph type="body" idx="17"/>
          </p:nvPr>
        </p:nvSpPr>
        <p:spPr>
          <a:xfrm>
            <a:off x="3406140" y="2272087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8" name="Shape 1458"/>
          <p:cNvSpPr txBox="1">
            <a:spLocks noGrp="1"/>
          </p:cNvSpPr>
          <p:nvPr>
            <p:ph type="body" idx="18"/>
          </p:nvPr>
        </p:nvSpPr>
        <p:spPr>
          <a:xfrm>
            <a:off x="3411294" y="3590099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9" name="Shape 1459"/>
          <p:cNvSpPr txBox="1">
            <a:spLocks noGrp="1"/>
          </p:cNvSpPr>
          <p:nvPr>
            <p:ph type="body" idx="19"/>
          </p:nvPr>
        </p:nvSpPr>
        <p:spPr>
          <a:xfrm>
            <a:off x="3411294" y="4902777"/>
            <a:ext cx="2331600" cy="12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0" name="Shape 1460"/>
          <p:cNvSpPr txBox="1">
            <a:spLocks noGrp="1"/>
          </p:cNvSpPr>
          <p:nvPr>
            <p:ph type="body" idx="20"/>
          </p:nvPr>
        </p:nvSpPr>
        <p:spPr>
          <a:xfrm>
            <a:off x="3406140" y="1860808"/>
            <a:ext cx="23316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61" name="Shape 1461"/>
          <p:cNvCxnSpPr/>
          <p:nvPr/>
        </p:nvCxnSpPr>
        <p:spPr>
          <a:xfrm>
            <a:off x="8510196" y="1888239"/>
            <a:ext cx="0" cy="4422600"/>
          </a:xfrm>
          <a:prstGeom prst="straightConnector1">
            <a:avLst/>
          </a:prstGeom>
          <a:noFill/>
          <a:ln w="28575" cap="flat" cmpd="sng">
            <a:solidFill>
              <a:srgbClr val="AABBC4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1462" name="Shape 1462"/>
          <p:cNvCxnSpPr/>
          <p:nvPr/>
        </p:nvCxnSpPr>
        <p:spPr>
          <a:xfrm>
            <a:off x="619684" y="6261228"/>
            <a:ext cx="7895700" cy="0"/>
          </a:xfrm>
          <a:prstGeom prst="straightConnector1">
            <a:avLst/>
          </a:prstGeom>
          <a:noFill/>
          <a:ln w="28575" cap="flat" cmpd="sng">
            <a:solidFill>
              <a:srgbClr val="AABBC4"/>
            </a:solidFill>
            <a:prstDash val="solid"/>
            <a:miter lim="8000"/>
            <a:headEnd type="triangle" w="lg" len="lg"/>
            <a:tailEnd type="none" w="med" len="med"/>
          </a:ln>
        </p:spPr>
      </p:cxnSp>
      <p:sp>
        <p:nvSpPr>
          <p:cNvPr id="1463" name="Shape 1463"/>
          <p:cNvSpPr/>
          <p:nvPr/>
        </p:nvSpPr>
        <p:spPr>
          <a:xfrm>
            <a:off x="8376455" y="6123358"/>
            <a:ext cx="267600" cy="265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ABB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Shape 1464"/>
          <p:cNvSpPr txBox="1">
            <a:spLocks noGrp="1"/>
          </p:cNvSpPr>
          <p:nvPr>
            <p:ph type="body" idx="21"/>
          </p:nvPr>
        </p:nvSpPr>
        <p:spPr>
          <a:xfrm>
            <a:off x="956714" y="2275983"/>
            <a:ext cx="2331600" cy="28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5" name="Shape 1465"/>
          <p:cNvSpPr txBox="1">
            <a:spLocks noGrp="1"/>
          </p:cNvSpPr>
          <p:nvPr>
            <p:ph type="body" idx="22"/>
          </p:nvPr>
        </p:nvSpPr>
        <p:spPr>
          <a:xfrm>
            <a:off x="956714" y="3590099"/>
            <a:ext cx="2331600" cy="28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6" name="Shape 1466"/>
          <p:cNvSpPr txBox="1">
            <a:spLocks noGrp="1"/>
          </p:cNvSpPr>
          <p:nvPr>
            <p:ph type="body" idx="23"/>
          </p:nvPr>
        </p:nvSpPr>
        <p:spPr>
          <a:xfrm>
            <a:off x="986423" y="4902777"/>
            <a:ext cx="2331600" cy="28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7" name="Shape 1467"/>
          <p:cNvSpPr txBox="1">
            <a:spLocks noGrp="1"/>
          </p:cNvSpPr>
          <p:nvPr>
            <p:ph type="body" idx="24"/>
          </p:nvPr>
        </p:nvSpPr>
        <p:spPr>
          <a:xfrm>
            <a:off x="3411296" y="2275982"/>
            <a:ext cx="2331600" cy="28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8" name="Shape 1468"/>
          <p:cNvSpPr txBox="1">
            <a:spLocks noGrp="1"/>
          </p:cNvSpPr>
          <p:nvPr>
            <p:ph type="body" idx="25"/>
          </p:nvPr>
        </p:nvSpPr>
        <p:spPr>
          <a:xfrm>
            <a:off x="3411296" y="3590099"/>
            <a:ext cx="2331600" cy="28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9" name="Shape 1469"/>
          <p:cNvSpPr txBox="1">
            <a:spLocks noGrp="1"/>
          </p:cNvSpPr>
          <p:nvPr>
            <p:ph type="body" idx="26"/>
          </p:nvPr>
        </p:nvSpPr>
        <p:spPr>
          <a:xfrm>
            <a:off x="3411296" y="4902777"/>
            <a:ext cx="2331600" cy="28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0" name="Shape 1470"/>
          <p:cNvSpPr txBox="1">
            <a:spLocks noGrp="1"/>
          </p:cNvSpPr>
          <p:nvPr>
            <p:ph type="body" idx="27"/>
          </p:nvPr>
        </p:nvSpPr>
        <p:spPr>
          <a:xfrm>
            <a:off x="5900168" y="2275982"/>
            <a:ext cx="2331600" cy="28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1" name="Shape 1471"/>
          <p:cNvSpPr txBox="1">
            <a:spLocks noGrp="1"/>
          </p:cNvSpPr>
          <p:nvPr>
            <p:ph type="body" idx="28"/>
          </p:nvPr>
        </p:nvSpPr>
        <p:spPr>
          <a:xfrm>
            <a:off x="5900168" y="3590099"/>
            <a:ext cx="2331600" cy="28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2" name="Shape 1472"/>
          <p:cNvSpPr txBox="1">
            <a:spLocks noGrp="1"/>
          </p:cNvSpPr>
          <p:nvPr>
            <p:ph type="body" idx="29"/>
          </p:nvPr>
        </p:nvSpPr>
        <p:spPr>
          <a:xfrm>
            <a:off x="5900168" y="4902777"/>
            <a:ext cx="2331600" cy="28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73" name="Shape 147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474" name="Shape 147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trix with titles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Shape 148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2" name="Shape 148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3" name="Shape 148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4" name="Shape 148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5" name="Shape 1485"/>
          <p:cNvGrpSpPr/>
          <p:nvPr/>
        </p:nvGrpSpPr>
        <p:grpSpPr>
          <a:xfrm>
            <a:off x="1239215" y="2173119"/>
            <a:ext cx="7410600" cy="4123800"/>
            <a:chOff x="1155573" y="2173119"/>
            <a:chExt cx="9880800" cy="4123800"/>
          </a:xfrm>
        </p:grpSpPr>
        <p:cxnSp>
          <p:nvCxnSpPr>
            <p:cNvPr id="1486" name="Shape 1486"/>
            <p:cNvCxnSpPr/>
            <p:nvPr/>
          </p:nvCxnSpPr>
          <p:spPr>
            <a:xfrm>
              <a:off x="6096000" y="2173119"/>
              <a:ext cx="0" cy="4123800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"/>
              <a:headEnd type="triangle" w="lg" len="lg"/>
              <a:tailEnd type="triangle" w="lg" len="lg"/>
            </a:ln>
          </p:spPr>
        </p:cxnSp>
        <p:cxnSp>
          <p:nvCxnSpPr>
            <p:cNvPr id="1487" name="Shape 1487"/>
            <p:cNvCxnSpPr/>
            <p:nvPr/>
          </p:nvCxnSpPr>
          <p:spPr>
            <a:xfrm>
              <a:off x="1155573" y="4235091"/>
              <a:ext cx="9880800" cy="0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"/>
              <a:headEnd type="triangle" w="lg" len="lg"/>
              <a:tailEnd type="triangle" w="lg" len="lg"/>
            </a:ln>
          </p:spPr>
        </p:cxnSp>
      </p:grpSp>
      <p:sp>
        <p:nvSpPr>
          <p:cNvPr id="1488" name="Shape 1488"/>
          <p:cNvSpPr txBox="1">
            <a:spLocks noGrp="1"/>
          </p:cNvSpPr>
          <p:nvPr>
            <p:ph type="body" idx="1"/>
          </p:nvPr>
        </p:nvSpPr>
        <p:spPr>
          <a:xfrm rot="-5400000">
            <a:off x="-1216823" y="3974373"/>
            <a:ext cx="3861300" cy="4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9" name="Shape 1489"/>
          <p:cNvSpPr txBox="1">
            <a:spLocks noGrp="1"/>
          </p:cNvSpPr>
          <p:nvPr>
            <p:ph type="body" idx="2"/>
          </p:nvPr>
        </p:nvSpPr>
        <p:spPr>
          <a:xfrm>
            <a:off x="1329247" y="1888241"/>
            <a:ext cx="3366600" cy="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0" name="Shape 1490"/>
          <p:cNvSpPr txBox="1">
            <a:spLocks noGrp="1"/>
          </p:cNvSpPr>
          <p:nvPr>
            <p:ph type="body" idx="3"/>
          </p:nvPr>
        </p:nvSpPr>
        <p:spPr>
          <a:xfrm>
            <a:off x="1329248" y="1209791"/>
            <a:ext cx="7275300" cy="6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1" name="Shape 1491"/>
          <p:cNvSpPr txBox="1">
            <a:spLocks noGrp="1"/>
          </p:cNvSpPr>
          <p:nvPr>
            <p:ph type="body" idx="4"/>
          </p:nvPr>
        </p:nvSpPr>
        <p:spPr>
          <a:xfrm>
            <a:off x="5237758" y="1888241"/>
            <a:ext cx="3366600" cy="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2" name="Shape 1492"/>
          <p:cNvSpPr txBox="1">
            <a:spLocks noGrp="1"/>
          </p:cNvSpPr>
          <p:nvPr>
            <p:ph type="body" idx="5"/>
          </p:nvPr>
        </p:nvSpPr>
        <p:spPr>
          <a:xfrm rot="-5400000">
            <a:off x="303716" y="2964519"/>
            <a:ext cx="1667700" cy="29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3" name="Shape 1493"/>
          <p:cNvSpPr txBox="1">
            <a:spLocks noGrp="1"/>
          </p:cNvSpPr>
          <p:nvPr>
            <p:ph type="body" idx="6"/>
          </p:nvPr>
        </p:nvSpPr>
        <p:spPr>
          <a:xfrm rot="-5400000">
            <a:off x="303715" y="5158021"/>
            <a:ext cx="1667700" cy="29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4810793" y="4102503"/>
            <a:ext cx="267600" cy="265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ABB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5" name="Shape 1495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496" name="Shape 1496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shbone 4 causes"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Shape 150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4" name="Shape 150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5" name="Shape 150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4800553" y="423938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8" name="Shape 1508"/>
          <p:cNvSpPr txBox="1">
            <a:spLocks noGrp="1"/>
          </p:cNvSpPr>
          <p:nvPr>
            <p:ph type="body" idx="2"/>
          </p:nvPr>
        </p:nvSpPr>
        <p:spPr>
          <a:xfrm>
            <a:off x="4367977" y="4915849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9" name="Shape 1509"/>
          <p:cNvSpPr txBox="1">
            <a:spLocks noGrp="1"/>
          </p:cNvSpPr>
          <p:nvPr>
            <p:ph type="body" idx="3"/>
          </p:nvPr>
        </p:nvSpPr>
        <p:spPr>
          <a:xfrm>
            <a:off x="3935401" y="55923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0" name="Shape 1510"/>
          <p:cNvSpPr txBox="1">
            <a:spLocks noGrp="1"/>
          </p:cNvSpPr>
          <p:nvPr>
            <p:ph type="body" idx="4"/>
          </p:nvPr>
        </p:nvSpPr>
        <p:spPr>
          <a:xfrm>
            <a:off x="2681626" y="423938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1" name="Shape 1511"/>
          <p:cNvSpPr txBox="1">
            <a:spLocks noGrp="1"/>
          </p:cNvSpPr>
          <p:nvPr>
            <p:ph type="body" idx="5"/>
          </p:nvPr>
        </p:nvSpPr>
        <p:spPr>
          <a:xfrm>
            <a:off x="2249050" y="4915849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2" name="Shape 1512"/>
          <p:cNvSpPr txBox="1">
            <a:spLocks noGrp="1"/>
          </p:cNvSpPr>
          <p:nvPr>
            <p:ph type="body" idx="6"/>
          </p:nvPr>
        </p:nvSpPr>
        <p:spPr>
          <a:xfrm>
            <a:off x="1816474" y="55923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3" name="Shape 1513"/>
          <p:cNvSpPr>
            <a:spLocks noGrp="1"/>
          </p:cNvSpPr>
          <p:nvPr>
            <p:ph type="body" idx="7"/>
          </p:nvPr>
        </p:nvSpPr>
        <p:spPr>
          <a:xfrm rot="-2700000">
            <a:off x="2652079" y="4859923"/>
            <a:ext cx="2269813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4" name="Shape 1514"/>
          <p:cNvSpPr>
            <a:spLocks noGrp="1"/>
          </p:cNvSpPr>
          <p:nvPr>
            <p:ph type="body" idx="8"/>
          </p:nvPr>
        </p:nvSpPr>
        <p:spPr>
          <a:xfrm rot="-2700000">
            <a:off x="4824564" y="4859923"/>
            <a:ext cx="2269813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5" name="Shape 1515"/>
          <p:cNvSpPr>
            <a:spLocks noGrp="1"/>
          </p:cNvSpPr>
          <p:nvPr>
            <p:ph type="body" idx="9"/>
          </p:nvPr>
        </p:nvSpPr>
        <p:spPr>
          <a:xfrm rot="2700000">
            <a:off x="4826411" y="2333115"/>
            <a:ext cx="2267691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6" name="Shape 1516"/>
          <p:cNvSpPr>
            <a:spLocks noGrp="1"/>
          </p:cNvSpPr>
          <p:nvPr>
            <p:ph type="body" idx="13"/>
          </p:nvPr>
        </p:nvSpPr>
        <p:spPr>
          <a:xfrm rot="2700000">
            <a:off x="2653926" y="2333115"/>
            <a:ext cx="2267691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7" name="Shape 1517"/>
          <p:cNvSpPr txBox="1">
            <a:spLocks noGrp="1"/>
          </p:cNvSpPr>
          <p:nvPr>
            <p:ph type="body" idx="14"/>
          </p:nvPr>
        </p:nvSpPr>
        <p:spPr>
          <a:xfrm>
            <a:off x="1816474" y="1484668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8" name="Shape 1518"/>
          <p:cNvSpPr txBox="1">
            <a:spLocks noGrp="1"/>
          </p:cNvSpPr>
          <p:nvPr>
            <p:ph type="body" idx="15"/>
          </p:nvPr>
        </p:nvSpPr>
        <p:spPr>
          <a:xfrm>
            <a:off x="2249050" y="216113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9" name="Shape 1519"/>
          <p:cNvSpPr txBox="1">
            <a:spLocks noGrp="1"/>
          </p:cNvSpPr>
          <p:nvPr>
            <p:ph type="body" idx="16"/>
          </p:nvPr>
        </p:nvSpPr>
        <p:spPr>
          <a:xfrm>
            <a:off x="2681626" y="283759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0" name="Shape 1520"/>
          <p:cNvSpPr txBox="1">
            <a:spLocks noGrp="1"/>
          </p:cNvSpPr>
          <p:nvPr>
            <p:ph type="body" idx="17"/>
          </p:nvPr>
        </p:nvSpPr>
        <p:spPr>
          <a:xfrm>
            <a:off x="3935401" y="14967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1" name="Shape 1521"/>
          <p:cNvSpPr txBox="1">
            <a:spLocks noGrp="1"/>
          </p:cNvSpPr>
          <p:nvPr>
            <p:ph type="body" idx="18"/>
          </p:nvPr>
        </p:nvSpPr>
        <p:spPr>
          <a:xfrm>
            <a:off x="4367977" y="2173177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2" name="Shape 1522"/>
          <p:cNvSpPr txBox="1">
            <a:spLocks noGrp="1"/>
          </p:cNvSpPr>
          <p:nvPr>
            <p:ph type="body" idx="19"/>
          </p:nvPr>
        </p:nvSpPr>
        <p:spPr>
          <a:xfrm>
            <a:off x="4800553" y="2849640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3" name="Shape 1523"/>
          <p:cNvSpPr txBox="1">
            <a:spLocks noGrp="1"/>
          </p:cNvSpPr>
          <p:nvPr>
            <p:ph type="body" idx="20"/>
          </p:nvPr>
        </p:nvSpPr>
        <p:spPr>
          <a:xfrm>
            <a:off x="306752" y="284388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4" name="Shape 1524"/>
          <p:cNvSpPr txBox="1">
            <a:spLocks noGrp="1"/>
          </p:cNvSpPr>
          <p:nvPr>
            <p:ph type="body" idx="21"/>
          </p:nvPr>
        </p:nvSpPr>
        <p:spPr>
          <a:xfrm>
            <a:off x="300895" y="3540750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5" name="Shape 1525"/>
          <p:cNvSpPr txBox="1">
            <a:spLocks noGrp="1"/>
          </p:cNvSpPr>
          <p:nvPr>
            <p:ph type="body" idx="22"/>
          </p:nvPr>
        </p:nvSpPr>
        <p:spPr>
          <a:xfrm>
            <a:off x="300895" y="4237620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6" name="Shape 1526"/>
          <p:cNvSpPr>
            <a:spLocks noGrp="1"/>
          </p:cNvSpPr>
          <p:nvPr>
            <p:ph type="body" idx="23"/>
          </p:nvPr>
        </p:nvSpPr>
        <p:spPr>
          <a:xfrm>
            <a:off x="1399032" y="3581099"/>
            <a:ext cx="918900" cy="4755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7" name="Shape 1527"/>
          <p:cNvSpPr>
            <a:spLocks noGrp="1"/>
          </p:cNvSpPr>
          <p:nvPr>
            <p:ph type="body" idx="24"/>
          </p:nvPr>
        </p:nvSpPr>
        <p:spPr>
          <a:xfrm>
            <a:off x="2318004" y="3624716"/>
            <a:ext cx="4889700" cy="384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8" name="Shape 1528"/>
          <p:cNvSpPr txBox="1">
            <a:spLocks noGrp="1"/>
          </p:cNvSpPr>
          <p:nvPr>
            <p:ph type="body" idx="25"/>
          </p:nvPr>
        </p:nvSpPr>
        <p:spPr>
          <a:xfrm>
            <a:off x="7228336" y="3654638"/>
            <a:ext cx="1711500" cy="3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29" name="Shape 152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530" name="Shape 153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shbone 6 causes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Shape 1537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8" name="Shape 1538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9" name="Shape 1539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0" name="Shape 1540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Shape 1541"/>
          <p:cNvSpPr txBox="1">
            <a:spLocks noGrp="1"/>
          </p:cNvSpPr>
          <p:nvPr>
            <p:ph type="body" idx="1"/>
          </p:nvPr>
        </p:nvSpPr>
        <p:spPr>
          <a:xfrm>
            <a:off x="5241819" y="423938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2" name="Shape 1542"/>
          <p:cNvSpPr txBox="1">
            <a:spLocks noGrp="1"/>
          </p:cNvSpPr>
          <p:nvPr>
            <p:ph type="body" idx="2"/>
          </p:nvPr>
        </p:nvSpPr>
        <p:spPr>
          <a:xfrm>
            <a:off x="4595354" y="4915849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3" name="Shape 1543"/>
          <p:cNvSpPr txBox="1">
            <a:spLocks noGrp="1"/>
          </p:cNvSpPr>
          <p:nvPr>
            <p:ph type="body" idx="3"/>
          </p:nvPr>
        </p:nvSpPr>
        <p:spPr>
          <a:xfrm>
            <a:off x="4162778" y="55923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4" name="Shape 1544"/>
          <p:cNvSpPr txBox="1">
            <a:spLocks noGrp="1"/>
          </p:cNvSpPr>
          <p:nvPr>
            <p:ph type="body" idx="4"/>
          </p:nvPr>
        </p:nvSpPr>
        <p:spPr>
          <a:xfrm>
            <a:off x="3122892" y="423938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5" name="Shape 1545"/>
          <p:cNvSpPr txBox="1">
            <a:spLocks noGrp="1"/>
          </p:cNvSpPr>
          <p:nvPr>
            <p:ph type="body" idx="5"/>
          </p:nvPr>
        </p:nvSpPr>
        <p:spPr>
          <a:xfrm>
            <a:off x="2476427" y="4915849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6" name="Shape 1546"/>
          <p:cNvSpPr txBox="1">
            <a:spLocks noGrp="1"/>
          </p:cNvSpPr>
          <p:nvPr>
            <p:ph type="body" idx="6"/>
          </p:nvPr>
        </p:nvSpPr>
        <p:spPr>
          <a:xfrm>
            <a:off x="2043851" y="55923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7" name="Shape 1547"/>
          <p:cNvSpPr>
            <a:spLocks noGrp="1"/>
          </p:cNvSpPr>
          <p:nvPr>
            <p:ph type="body" idx="7"/>
          </p:nvPr>
        </p:nvSpPr>
        <p:spPr>
          <a:xfrm rot="-2700000">
            <a:off x="2862523" y="4859923"/>
            <a:ext cx="2269813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8" name="Shape 1548"/>
          <p:cNvSpPr>
            <a:spLocks noGrp="1"/>
          </p:cNvSpPr>
          <p:nvPr>
            <p:ph type="body" idx="8"/>
          </p:nvPr>
        </p:nvSpPr>
        <p:spPr>
          <a:xfrm rot="-2700000">
            <a:off x="4984205" y="4859923"/>
            <a:ext cx="2269813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9" name="Shape 1549"/>
          <p:cNvSpPr>
            <a:spLocks noGrp="1"/>
          </p:cNvSpPr>
          <p:nvPr>
            <p:ph type="body" idx="9"/>
          </p:nvPr>
        </p:nvSpPr>
        <p:spPr>
          <a:xfrm rot="2700000">
            <a:off x="4986052" y="2343893"/>
            <a:ext cx="2267691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0" name="Shape 1550"/>
          <p:cNvSpPr>
            <a:spLocks noGrp="1"/>
          </p:cNvSpPr>
          <p:nvPr>
            <p:ph type="body" idx="13"/>
          </p:nvPr>
        </p:nvSpPr>
        <p:spPr>
          <a:xfrm rot="2700000">
            <a:off x="2864370" y="2343893"/>
            <a:ext cx="2267691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1" name="Shape 1551"/>
          <p:cNvSpPr txBox="1">
            <a:spLocks noGrp="1"/>
          </p:cNvSpPr>
          <p:nvPr>
            <p:ph type="body" idx="14"/>
          </p:nvPr>
        </p:nvSpPr>
        <p:spPr>
          <a:xfrm>
            <a:off x="2043851" y="1484668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2" name="Shape 1552"/>
          <p:cNvSpPr txBox="1">
            <a:spLocks noGrp="1"/>
          </p:cNvSpPr>
          <p:nvPr>
            <p:ph type="body" idx="15"/>
          </p:nvPr>
        </p:nvSpPr>
        <p:spPr>
          <a:xfrm>
            <a:off x="2476427" y="216113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3" name="Shape 1553"/>
          <p:cNvSpPr txBox="1">
            <a:spLocks noGrp="1"/>
          </p:cNvSpPr>
          <p:nvPr>
            <p:ph type="body" idx="16"/>
          </p:nvPr>
        </p:nvSpPr>
        <p:spPr>
          <a:xfrm>
            <a:off x="3122892" y="283759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4" name="Shape 1554"/>
          <p:cNvSpPr txBox="1">
            <a:spLocks noGrp="1"/>
          </p:cNvSpPr>
          <p:nvPr>
            <p:ph type="body" idx="17"/>
          </p:nvPr>
        </p:nvSpPr>
        <p:spPr>
          <a:xfrm>
            <a:off x="4162778" y="14967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5" name="Shape 1555"/>
          <p:cNvSpPr txBox="1">
            <a:spLocks noGrp="1"/>
          </p:cNvSpPr>
          <p:nvPr>
            <p:ph type="body" idx="18"/>
          </p:nvPr>
        </p:nvSpPr>
        <p:spPr>
          <a:xfrm>
            <a:off x="4595354" y="2173177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6" name="Shape 1556"/>
          <p:cNvSpPr txBox="1">
            <a:spLocks noGrp="1"/>
          </p:cNvSpPr>
          <p:nvPr>
            <p:ph type="body" idx="19"/>
          </p:nvPr>
        </p:nvSpPr>
        <p:spPr>
          <a:xfrm>
            <a:off x="5241819" y="2849640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7" name="Shape 1557"/>
          <p:cNvSpPr txBox="1">
            <a:spLocks noGrp="1"/>
          </p:cNvSpPr>
          <p:nvPr>
            <p:ph type="body" idx="20"/>
          </p:nvPr>
        </p:nvSpPr>
        <p:spPr>
          <a:xfrm>
            <a:off x="7228336" y="3654638"/>
            <a:ext cx="1711500" cy="3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8" name="Shape 1558"/>
          <p:cNvSpPr txBox="1">
            <a:spLocks noGrp="1"/>
          </p:cNvSpPr>
          <p:nvPr>
            <p:ph type="body" idx="21"/>
          </p:nvPr>
        </p:nvSpPr>
        <p:spPr>
          <a:xfrm>
            <a:off x="1198276" y="423938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9" name="Shape 1559"/>
          <p:cNvSpPr txBox="1">
            <a:spLocks noGrp="1"/>
          </p:cNvSpPr>
          <p:nvPr>
            <p:ph type="body" idx="22"/>
          </p:nvPr>
        </p:nvSpPr>
        <p:spPr>
          <a:xfrm>
            <a:off x="551812" y="4915849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0" name="Shape 1560"/>
          <p:cNvSpPr txBox="1">
            <a:spLocks noGrp="1"/>
          </p:cNvSpPr>
          <p:nvPr>
            <p:ph type="body" idx="23"/>
          </p:nvPr>
        </p:nvSpPr>
        <p:spPr>
          <a:xfrm>
            <a:off x="119236" y="559231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1" name="Shape 1561"/>
          <p:cNvSpPr>
            <a:spLocks noGrp="1"/>
          </p:cNvSpPr>
          <p:nvPr>
            <p:ph type="body" idx="24"/>
          </p:nvPr>
        </p:nvSpPr>
        <p:spPr>
          <a:xfrm rot="-2700000">
            <a:off x="937907" y="4859923"/>
            <a:ext cx="2269813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2" name="Shape 1562"/>
          <p:cNvSpPr>
            <a:spLocks noGrp="1"/>
          </p:cNvSpPr>
          <p:nvPr>
            <p:ph type="body" idx="25"/>
          </p:nvPr>
        </p:nvSpPr>
        <p:spPr>
          <a:xfrm rot="2700000">
            <a:off x="939754" y="2343893"/>
            <a:ext cx="2267691" cy="475600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3" name="Shape 1563"/>
          <p:cNvSpPr txBox="1">
            <a:spLocks noGrp="1"/>
          </p:cNvSpPr>
          <p:nvPr>
            <p:ph type="body" idx="26"/>
          </p:nvPr>
        </p:nvSpPr>
        <p:spPr>
          <a:xfrm>
            <a:off x="119236" y="1484668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4" name="Shape 1564"/>
          <p:cNvSpPr txBox="1">
            <a:spLocks noGrp="1"/>
          </p:cNvSpPr>
          <p:nvPr>
            <p:ph type="body" idx="27"/>
          </p:nvPr>
        </p:nvSpPr>
        <p:spPr>
          <a:xfrm>
            <a:off x="551812" y="2161132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28"/>
          </p:nvPr>
        </p:nvSpPr>
        <p:spPr>
          <a:xfrm>
            <a:off x="1198276" y="2837595"/>
            <a:ext cx="873300" cy="5562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6" name="Shape 1566"/>
          <p:cNvSpPr>
            <a:spLocks noGrp="1"/>
          </p:cNvSpPr>
          <p:nvPr>
            <p:ph type="body" idx="29"/>
          </p:nvPr>
        </p:nvSpPr>
        <p:spPr>
          <a:xfrm>
            <a:off x="992467" y="3624716"/>
            <a:ext cx="6215400" cy="384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67" name="Shape 156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568" name="Shape 156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1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Shape 157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6" name="Shape 157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7" name="Shape 157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8" name="Shape 157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Shape 1579"/>
          <p:cNvSpPr txBox="1">
            <a:spLocks noGrp="1"/>
          </p:cNvSpPr>
          <p:nvPr>
            <p:ph type="body" idx="1"/>
          </p:nvPr>
        </p:nvSpPr>
        <p:spPr>
          <a:xfrm>
            <a:off x="361950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0" name="Shape 1580"/>
          <p:cNvSpPr txBox="1">
            <a:spLocks noGrp="1"/>
          </p:cNvSpPr>
          <p:nvPr>
            <p:ph type="body" idx="2"/>
          </p:nvPr>
        </p:nvSpPr>
        <p:spPr>
          <a:xfrm>
            <a:off x="361950" y="1780296"/>
            <a:ext cx="1946100" cy="60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1" name="Shape 1581"/>
          <p:cNvSpPr txBox="1">
            <a:spLocks noGrp="1"/>
          </p:cNvSpPr>
          <p:nvPr>
            <p:ph type="body" idx="3"/>
          </p:nvPr>
        </p:nvSpPr>
        <p:spPr>
          <a:xfrm>
            <a:off x="361950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2" name="Shape 1582"/>
          <p:cNvSpPr txBox="1">
            <a:spLocks noGrp="1"/>
          </p:cNvSpPr>
          <p:nvPr>
            <p:ph type="body" idx="4"/>
          </p:nvPr>
        </p:nvSpPr>
        <p:spPr>
          <a:xfrm>
            <a:off x="361950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3" name="Shape 1583"/>
          <p:cNvSpPr txBox="1">
            <a:spLocks noGrp="1"/>
          </p:cNvSpPr>
          <p:nvPr>
            <p:ph type="body" idx="5"/>
          </p:nvPr>
        </p:nvSpPr>
        <p:spPr>
          <a:xfrm>
            <a:off x="6835903" y="2040590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4" name="Shape 1584"/>
          <p:cNvSpPr txBox="1">
            <a:spLocks noGrp="1"/>
          </p:cNvSpPr>
          <p:nvPr>
            <p:ph type="body" idx="6"/>
          </p:nvPr>
        </p:nvSpPr>
        <p:spPr>
          <a:xfrm>
            <a:off x="6835903" y="1780296"/>
            <a:ext cx="1946100" cy="6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5" name="Shape 1585"/>
          <p:cNvSpPr txBox="1">
            <a:spLocks noGrp="1"/>
          </p:cNvSpPr>
          <p:nvPr>
            <p:ph type="body" idx="7"/>
          </p:nvPr>
        </p:nvSpPr>
        <p:spPr>
          <a:xfrm>
            <a:off x="6835903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6" name="Shape 1586"/>
          <p:cNvSpPr txBox="1">
            <a:spLocks noGrp="1"/>
          </p:cNvSpPr>
          <p:nvPr>
            <p:ph type="body" idx="8"/>
          </p:nvPr>
        </p:nvSpPr>
        <p:spPr>
          <a:xfrm>
            <a:off x="6835903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7" name="Shape 1587"/>
          <p:cNvSpPr txBox="1">
            <a:spLocks noGrp="1"/>
          </p:cNvSpPr>
          <p:nvPr>
            <p:ph type="body" idx="9"/>
          </p:nvPr>
        </p:nvSpPr>
        <p:spPr>
          <a:xfrm>
            <a:off x="4677918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8" name="Shape 1588"/>
          <p:cNvSpPr txBox="1">
            <a:spLocks noGrp="1"/>
          </p:cNvSpPr>
          <p:nvPr>
            <p:ph type="body" idx="13"/>
          </p:nvPr>
        </p:nvSpPr>
        <p:spPr>
          <a:xfrm>
            <a:off x="4677918" y="1780296"/>
            <a:ext cx="1946100" cy="60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9" name="Shape 1589"/>
          <p:cNvSpPr txBox="1">
            <a:spLocks noGrp="1"/>
          </p:cNvSpPr>
          <p:nvPr>
            <p:ph type="body" idx="14"/>
          </p:nvPr>
        </p:nvSpPr>
        <p:spPr>
          <a:xfrm>
            <a:off x="4677918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0" name="Shape 1590"/>
          <p:cNvSpPr txBox="1">
            <a:spLocks noGrp="1"/>
          </p:cNvSpPr>
          <p:nvPr>
            <p:ph type="body" idx="15"/>
          </p:nvPr>
        </p:nvSpPr>
        <p:spPr>
          <a:xfrm>
            <a:off x="4677918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1" name="Shape 1591"/>
          <p:cNvSpPr txBox="1">
            <a:spLocks noGrp="1"/>
          </p:cNvSpPr>
          <p:nvPr>
            <p:ph type="body" idx="16"/>
          </p:nvPr>
        </p:nvSpPr>
        <p:spPr>
          <a:xfrm>
            <a:off x="2519934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61925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2" name="Shape 1592"/>
          <p:cNvSpPr txBox="1">
            <a:spLocks noGrp="1"/>
          </p:cNvSpPr>
          <p:nvPr>
            <p:ph type="body" idx="17"/>
          </p:nvPr>
        </p:nvSpPr>
        <p:spPr>
          <a:xfrm>
            <a:off x="2519934" y="1780296"/>
            <a:ext cx="1946100" cy="60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3" name="Shape 1593"/>
          <p:cNvSpPr txBox="1">
            <a:spLocks noGrp="1"/>
          </p:cNvSpPr>
          <p:nvPr>
            <p:ph type="body" idx="18"/>
          </p:nvPr>
        </p:nvSpPr>
        <p:spPr>
          <a:xfrm>
            <a:off x="2519934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4" name="Shape 1594"/>
          <p:cNvSpPr txBox="1">
            <a:spLocks noGrp="1"/>
          </p:cNvSpPr>
          <p:nvPr>
            <p:ph type="body" idx="19"/>
          </p:nvPr>
        </p:nvSpPr>
        <p:spPr>
          <a:xfrm>
            <a:off x="2519934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95" name="Shape 1595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596" name="Shape 1596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2"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Shape 160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Shape 160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4" name="Shape 160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5" name="Shape 160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6" name="Shape 160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Shape 1607"/>
          <p:cNvSpPr txBox="1">
            <a:spLocks noGrp="1"/>
          </p:cNvSpPr>
          <p:nvPr>
            <p:ph type="body" idx="1"/>
          </p:nvPr>
        </p:nvSpPr>
        <p:spPr>
          <a:xfrm>
            <a:off x="361950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8" name="Shape 1608"/>
          <p:cNvSpPr txBox="1">
            <a:spLocks noGrp="1"/>
          </p:cNvSpPr>
          <p:nvPr>
            <p:ph type="body" idx="2"/>
          </p:nvPr>
        </p:nvSpPr>
        <p:spPr>
          <a:xfrm>
            <a:off x="361950" y="1780296"/>
            <a:ext cx="1946100" cy="60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9" name="Shape 1609"/>
          <p:cNvSpPr txBox="1">
            <a:spLocks noGrp="1"/>
          </p:cNvSpPr>
          <p:nvPr>
            <p:ph type="body" idx="3"/>
          </p:nvPr>
        </p:nvSpPr>
        <p:spPr>
          <a:xfrm>
            <a:off x="361950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0" name="Shape 1610"/>
          <p:cNvSpPr txBox="1">
            <a:spLocks noGrp="1"/>
          </p:cNvSpPr>
          <p:nvPr>
            <p:ph type="body" idx="4"/>
          </p:nvPr>
        </p:nvSpPr>
        <p:spPr>
          <a:xfrm>
            <a:off x="361950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1" name="Shape 1611"/>
          <p:cNvSpPr txBox="1">
            <a:spLocks noGrp="1"/>
          </p:cNvSpPr>
          <p:nvPr>
            <p:ph type="body" idx="5"/>
          </p:nvPr>
        </p:nvSpPr>
        <p:spPr>
          <a:xfrm>
            <a:off x="6835903" y="2040590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2" name="Shape 1612"/>
          <p:cNvSpPr txBox="1">
            <a:spLocks noGrp="1"/>
          </p:cNvSpPr>
          <p:nvPr>
            <p:ph type="body" idx="6"/>
          </p:nvPr>
        </p:nvSpPr>
        <p:spPr>
          <a:xfrm>
            <a:off x="6835903" y="1780296"/>
            <a:ext cx="1946100" cy="6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3" name="Shape 1613"/>
          <p:cNvSpPr txBox="1">
            <a:spLocks noGrp="1"/>
          </p:cNvSpPr>
          <p:nvPr>
            <p:ph type="body" idx="7"/>
          </p:nvPr>
        </p:nvSpPr>
        <p:spPr>
          <a:xfrm>
            <a:off x="6835903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4" name="Shape 1614"/>
          <p:cNvSpPr txBox="1">
            <a:spLocks noGrp="1"/>
          </p:cNvSpPr>
          <p:nvPr>
            <p:ph type="body" idx="8"/>
          </p:nvPr>
        </p:nvSpPr>
        <p:spPr>
          <a:xfrm>
            <a:off x="6835903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5" name="Shape 1615"/>
          <p:cNvSpPr txBox="1">
            <a:spLocks noGrp="1"/>
          </p:cNvSpPr>
          <p:nvPr>
            <p:ph type="body" idx="9"/>
          </p:nvPr>
        </p:nvSpPr>
        <p:spPr>
          <a:xfrm>
            <a:off x="4677918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6" name="Shape 1616"/>
          <p:cNvSpPr txBox="1">
            <a:spLocks noGrp="1"/>
          </p:cNvSpPr>
          <p:nvPr>
            <p:ph type="body" idx="13"/>
          </p:nvPr>
        </p:nvSpPr>
        <p:spPr>
          <a:xfrm>
            <a:off x="4677918" y="1780296"/>
            <a:ext cx="1946100" cy="60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7" name="Shape 1617"/>
          <p:cNvSpPr txBox="1">
            <a:spLocks noGrp="1"/>
          </p:cNvSpPr>
          <p:nvPr>
            <p:ph type="body" idx="14"/>
          </p:nvPr>
        </p:nvSpPr>
        <p:spPr>
          <a:xfrm>
            <a:off x="4677918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8" name="Shape 1618"/>
          <p:cNvSpPr txBox="1">
            <a:spLocks noGrp="1"/>
          </p:cNvSpPr>
          <p:nvPr>
            <p:ph type="body" idx="15"/>
          </p:nvPr>
        </p:nvSpPr>
        <p:spPr>
          <a:xfrm>
            <a:off x="4677918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9" name="Shape 1619"/>
          <p:cNvSpPr txBox="1">
            <a:spLocks noGrp="1"/>
          </p:cNvSpPr>
          <p:nvPr>
            <p:ph type="body" idx="16"/>
          </p:nvPr>
        </p:nvSpPr>
        <p:spPr>
          <a:xfrm>
            <a:off x="2148578" y="2034398"/>
            <a:ext cx="2688900" cy="29616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0" name="Shape 1620"/>
          <p:cNvSpPr txBox="1">
            <a:spLocks noGrp="1"/>
          </p:cNvSpPr>
          <p:nvPr>
            <p:ph type="body" idx="17"/>
          </p:nvPr>
        </p:nvSpPr>
        <p:spPr>
          <a:xfrm>
            <a:off x="2148578" y="1548554"/>
            <a:ext cx="2688900" cy="8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1" name="Shape 1621"/>
          <p:cNvSpPr txBox="1">
            <a:spLocks noGrp="1"/>
          </p:cNvSpPr>
          <p:nvPr>
            <p:ph type="body" idx="18"/>
          </p:nvPr>
        </p:nvSpPr>
        <p:spPr>
          <a:xfrm>
            <a:off x="2148578" y="5506854"/>
            <a:ext cx="26889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7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2" name="Shape 1622"/>
          <p:cNvSpPr txBox="1">
            <a:spLocks noGrp="1"/>
          </p:cNvSpPr>
          <p:nvPr>
            <p:ph type="body" idx="19"/>
          </p:nvPr>
        </p:nvSpPr>
        <p:spPr>
          <a:xfrm>
            <a:off x="2148578" y="5129878"/>
            <a:ext cx="26889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23" name="Shape 162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624" name="Shape 162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3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2519934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1" name="Shape 1631"/>
          <p:cNvSpPr txBox="1">
            <a:spLocks noGrp="1"/>
          </p:cNvSpPr>
          <p:nvPr>
            <p:ph type="body" idx="2"/>
          </p:nvPr>
        </p:nvSpPr>
        <p:spPr>
          <a:xfrm>
            <a:off x="2519934" y="1780296"/>
            <a:ext cx="1946100" cy="60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2" name="Shape 1632"/>
          <p:cNvSpPr txBox="1">
            <a:spLocks noGrp="1"/>
          </p:cNvSpPr>
          <p:nvPr>
            <p:ph type="body" idx="3"/>
          </p:nvPr>
        </p:nvSpPr>
        <p:spPr>
          <a:xfrm>
            <a:off x="2519934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3" name="Shape 1633"/>
          <p:cNvSpPr txBox="1">
            <a:spLocks noGrp="1"/>
          </p:cNvSpPr>
          <p:nvPr>
            <p:ph type="body" idx="4"/>
          </p:nvPr>
        </p:nvSpPr>
        <p:spPr>
          <a:xfrm>
            <a:off x="2519934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Shape 163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7" name="Shape 163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8" name="Shape 163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Shape 1639"/>
          <p:cNvSpPr txBox="1">
            <a:spLocks noGrp="1"/>
          </p:cNvSpPr>
          <p:nvPr>
            <p:ph type="body" idx="5"/>
          </p:nvPr>
        </p:nvSpPr>
        <p:spPr>
          <a:xfrm>
            <a:off x="361950" y="2034398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0" name="Shape 1640"/>
          <p:cNvSpPr txBox="1">
            <a:spLocks noGrp="1"/>
          </p:cNvSpPr>
          <p:nvPr>
            <p:ph type="body" idx="6"/>
          </p:nvPr>
        </p:nvSpPr>
        <p:spPr>
          <a:xfrm>
            <a:off x="361950" y="1780296"/>
            <a:ext cx="1946100" cy="60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1" name="Shape 1641"/>
          <p:cNvSpPr txBox="1">
            <a:spLocks noGrp="1"/>
          </p:cNvSpPr>
          <p:nvPr>
            <p:ph type="body" idx="7"/>
          </p:nvPr>
        </p:nvSpPr>
        <p:spPr>
          <a:xfrm>
            <a:off x="361950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2" name="Shape 1642"/>
          <p:cNvSpPr txBox="1">
            <a:spLocks noGrp="1"/>
          </p:cNvSpPr>
          <p:nvPr>
            <p:ph type="body" idx="8"/>
          </p:nvPr>
        </p:nvSpPr>
        <p:spPr>
          <a:xfrm>
            <a:off x="361950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3" name="Shape 1643"/>
          <p:cNvSpPr txBox="1">
            <a:spLocks noGrp="1"/>
          </p:cNvSpPr>
          <p:nvPr>
            <p:ph type="body" idx="9"/>
          </p:nvPr>
        </p:nvSpPr>
        <p:spPr>
          <a:xfrm>
            <a:off x="6835903" y="2040590"/>
            <a:ext cx="1946100" cy="2574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4" name="Shape 1644"/>
          <p:cNvSpPr txBox="1">
            <a:spLocks noGrp="1"/>
          </p:cNvSpPr>
          <p:nvPr>
            <p:ph type="body" idx="13"/>
          </p:nvPr>
        </p:nvSpPr>
        <p:spPr>
          <a:xfrm>
            <a:off x="6835903" y="1780296"/>
            <a:ext cx="1946100" cy="6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5" name="Shape 1645"/>
          <p:cNvSpPr txBox="1">
            <a:spLocks noGrp="1"/>
          </p:cNvSpPr>
          <p:nvPr>
            <p:ph type="body" idx="14"/>
          </p:nvPr>
        </p:nvSpPr>
        <p:spPr>
          <a:xfrm>
            <a:off x="6835903" y="5161362"/>
            <a:ext cx="19461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6" name="Shape 1646"/>
          <p:cNvSpPr txBox="1">
            <a:spLocks noGrp="1"/>
          </p:cNvSpPr>
          <p:nvPr>
            <p:ph type="body" idx="15"/>
          </p:nvPr>
        </p:nvSpPr>
        <p:spPr>
          <a:xfrm>
            <a:off x="6835903" y="4784386"/>
            <a:ext cx="19461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7" name="Shape 1647"/>
          <p:cNvSpPr txBox="1">
            <a:spLocks noGrp="1"/>
          </p:cNvSpPr>
          <p:nvPr>
            <p:ph type="body" idx="16"/>
          </p:nvPr>
        </p:nvSpPr>
        <p:spPr>
          <a:xfrm>
            <a:off x="4306562" y="2034398"/>
            <a:ext cx="2688900" cy="29616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8" name="Shape 1648"/>
          <p:cNvSpPr txBox="1">
            <a:spLocks noGrp="1"/>
          </p:cNvSpPr>
          <p:nvPr>
            <p:ph type="body" idx="17"/>
          </p:nvPr>
        </p:nvSpPr>
        <p:spPr>
          <a:xfrm>
            <a:off x="4306562" y="1548554"/>
            <a:ext cx="2688900" cy="8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9" name="Shape 1649"/>
          <p:cNvSpPr txBox="1">
            <a:spLocks noGrp="1"/>
          </p:cNvSpPr>
          <p:nvPr>
            <p:ph type="body" idx="18"/>
          </p:nvPr>
        </p:nvSpPr>
        <p:spPr>
          <a:xfrm>
            <a:off x="4306562" y="5506854"/>
            <a:ext cx="2688900" cy="783300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7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0" name="Shape 1650"/>
          <p:cNvSpPr txBox="1">
            <a:spLocks noGrp="1"/>
          </p:cNvSpPr>
          <p:nvPr>
            <p:ph type="body" idx="19"/>
          </p:nvPr>
        </p:nvSpPr>
        <p:spPr>
          <a:xfrm>
            <a:off x="4306562" y="5129878"/>
            <a:ext cx="2688900" cy="38760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51" name="Shape 165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652" name="Shape 165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4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/>
          <p:nvPr/>
        </p:nvSpPr>
        <p:spPr>
          <a:xfrm>
            <a:off x="361950" y="1773746"/>
            <a:ext cx="2431500" cy="425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Shape 1659"/>
          <p:cNvSpPr/>
          <p:nvPr/>
        </p:nvSpPr>
        <p:spPr>
          <a:xfrm>
            <a:off x="3356229" y="1773746"/>
            <a:ext cx="2431500" cy="425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Shape 1660"/>
          <p:cNvSpPr/>
          <p:nvPr/>
        </p:nvSpPr>
        <p:spPr>
          <a:xfrm>
            <a:off x="6350508" y="1773746"/>
            <a:ext cx="2431500" cy="425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Shape 1661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Shape 1662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3" name="Shape 1663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4" name="Shape 1664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5" name="Shape 1665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Shape 1666"/>
          <p:cNvSpPr txBox="1">
            <a:spLocks noGrp="1"/>
          </p:cNvSpPr>
          <p:nvPr>
            <p:ph type="body" idx="1"/>
          </p:nvPr>
        </p:nvSpPr>
        <p:spPr>
          <a:xfrm>
            <a:off x="361950" y="1780296"/>
            <a:ext cx="2431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7" name="Shape 1667"/>
          <p:cNvSpPr txBox="1">
            <a:spLocks noGrp="1"/>
          </p:cNvSpPr>
          <p:nvPr>
            <p:ph type="body" idx="2"/>
          </p:nvPr>
        </p:nvSpPr>
        <p:spPr>
          <a:xfrm>
            <a:off x="361950" y="240654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8" name="Shape 1668"/>
          <p:cNvSpPr txBox="1">
            <a:spLocks noGrp="1"/>
          </p:cNvSpPr>
          <p:nvPr>
            <p:ph type="body" idx="3"/>
          </p:nvPr>
        </p:nvSpPr>
        <p:spPr>
          <a:xfrm>
            <a:off x="361950" y="319213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9" name="Shape 1669"/>
          <p:cNvSpPr txBox="1">
            <a:spLocks noGrp="1"/>
          </p:cNvSpPr>
          <p:nvPr>
            <p:ph type="body" idx="4"/>
          </p:nvPr>
        </p:nvSpPr>
        <p:spPr>
          <a:xfrm>
            <a:off x="6350509" y="1780296"/>
            <a:ext cx="2431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0" name="Shape 1670"/>
          <p:cNvSpPr txBox="1">
            <a:spLocks noGrp="1"/>
          </p:cNvSpPr>
          <p:nvPr>
            <p:ph type="body" idx="5"/>
          </p:nvPr>
        </p:nvSpPr>
        <p:spPr>
          <a:xfrm>
            <a:off x="6350509" y="240654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1" name="Shape 1671"/>
          <p:cNvSpPr txBox="1">
            <a:spLocks noGrp="1"/>
          </p:cNvSpPr>
          <p:nvPr>
            <p:ph type="body" idx="6"/>
          </p:nvPr>
        </p:nvSpPr>
        <p:spPr>
          <a:xfrm>
            <a:off x="6350509" y="319213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2" name="Shape 1672"/>
          <p:cNvSpPr txBox="1">
            <a:spLocks noGrp="1"/>
          </p:cNvSpPr>
          <p:nvPr>
            <p:ph type="body" idx="7"/>
          </p:nvPr>
        </p:nvSpPr>
        <p:spPr>
          <a:xfrm>
            <a:off x="3356229" y="1780296"/>
            <a:ext cx="2431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3" name="Shape 1673"/>
          <p:cNvSpPr txBox="1">
            <a:spLocks noGrp="1"/>
          </p:cNvSpPr>
          <p:nvPr>
            <p:ph type="body" idx="8"/>
          </p:nvPr>
        </p:nvSpPr>
        <p:spPr>
          <a:xfrm>
            <a:off x="3356229" y="240654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4" name="Shape 1674"/>
          <p:cNvSpPr txBox="1">
            <a:spLocks noGrp="1"/>
          </p:cNvSpPr>
          <p:nvPr>
            <p:ph type="body" idx="9"/>
          </p:nvPr>
        </p:nvSpPr>
        <p:spPr>
          <a:xfrm>
            <a:off x="3356229" y="319213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5" name="Shape 1675"/>
          <p:cNvSpPr txBox="1">
            <a:spLocks noGrp="1"/>
          </p:cNvSpPr>
          <p:nvPr>
            <p:ph type="body" idx="13"/>
          </p:nvPr>
        </p:nvSpPr>
        <p:spPr>
          <a:xfrm>
            <a:off x="361950" y="3588139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6" name="Shape 1676"/>
          <p:cNvSpPr txBox="1">
            <a:spLocks noGrp="1"/>
          </p:cNvSpPr>
          <p:nvPr>
            <p:ph type="body" idx="14"/>
          </p:nvPr>
        </p:nvSpPr>
        <p:spPr>
          <a:xfrm>
            <a:off x="6350509" y="3588139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7" name="Shape 1677"/>
          <p:cNvSpPr txBox="1">
            <a:spLocks noGrp="1"/>
          </p:cNvSpPr>
          <p:nvPr>
            <p:ph type="body" idx="15"/>
          </p:nvPr>
        </p:nvSpPr>
        <p:spPr>
          <a:xfrm>
            <a:off x="3356229" y="3588139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8" name="Shape 1678"/>
          <p:cNvSpPr txBox="1">
            <a:spLocks noGrp="1"/>
          </p:cNvSpPr>
          <p:nvPr>
            <p:ph type="body" idx="16"/>
          </p:nvPr>
        </p:nvSpPr>
        <p:spPr>
          <a:xfrm>
            <a:off x="361950" y="3984141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9" name="Shape 1679"/>
          <p:cNvSpPr txBox="1">
            <a:spLocks noGrp="1"/>
          </p:cNvSpPr>
          <p:nvPr>
            <p:ph type="body" idx="17"/>
          </p:nvPr>
        </p:nvSpPr>
        <p:spPr>
          <a:xfrm>
            <a:off x="6350509" y="3984141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0" name="Shape 1680"/>
          <p:cNvSpPr txBox="1">
            <a:spLocks noGrp="1"/>
          </p:cNvSpPr>
          <p:nvPr>
            <p:ph type="body" idx="18"/>
          </p:nvPr>
        </p:nvSpPr>
        <p:spPr>
          <a:xfrm>
            <a:off x="3356229" y="3984141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1" name="Shape 1681"/>
          <p:cNvSpPr txBox="1">
            <a:spLocks noGrp="1"/>
          </p:cNvSpPr>
          <p:nvPr>
            <p:ph type="body" idx="19"/>
          </p:nvPr>
        </p:nvSpPr>
        <p:spPr>
          <a:xfrm>
            <a:off x="361950" y="4380144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2" name="Shape 1682"/>
          <p:cNvSpPr txBox="1">
            <a:spLocks noGrp="1"/>
          </p:cNvSpPr>
          <p:nvPr>
            <p:ph type="body" idx="20"/>
          </p:nvPr>
        </p:nvSpPr>
        <p:spPr>
          <a:xfrm>
            <a:off x="6350509" y="4380144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3" name="Shape 1683"/>
          <p:cNvSpPr txBox="1">
            <a:spLocks noGrp="1"/>
          </p:cNvSpPr>
          <p:nvPr>
            <p:ph type="body" idx="21"/>
          </p:nvPr>
        </p:nvSpPr>
        <p:spPr>
          <a:xfrm>
            <a:off x="3356229" y="4380144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4" name="Shape 1684"/>
          <p:cNvSpPr txBox="1">
            <a:spLocks noGrp="1"/>
          </p:cNvSpPr>
          <p:nvPr>
            <p:ph type="body" idx="22"/>
          </p:nvPr>
        </p:nvSpPr>
        <p:spPr>
          <a:xfrm>
            <a:off x="361950" y="477614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5" name="Shape 1685"/>
          <p:cNvSpPr txBox="1">
            <a:spLocks noGrp="1"/>
          </p:cNvSpPr>
          <p:nvPr>
            <p:ph type="body" idx="23"/>
          </p:nvPr>
        </p:nvSpPr>
        <p:spPr>
          <a:xfrm>
            <a:off x="6350509" y="477614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6" name="Shape 1686"/>
          <p:cNvSpPr txBox="1">
            <a:spLocks noGrp="1"/>
          </p:cNvSpPr>
          <p:nvPr>
            <p:ph type="body" idx="24"/>
          </p:nvPr>
        </p:nvSpPr>
        <p:spPr>
          <a:xfrm>
            <a:off x="3356229" y="4776146"/>
            <a:ext cx="2431500" cy="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87" name="Shape 1687"/>
          <p:cNvGrpSpPr/>
          <p:nvPr/>
        </p:nvGrpSpPr>
        <p:grpSpPr>
          <a:xfrm>
            <a:off x="361950" y="3192136"/>
            <a:ext cx="2431575" cy="1584010"/>
            <a:chOff x="482600" y="3192136"/>
            <a:chExt cx="3242100" cy="1584010"/>
          </a:xfrm>
        </p:grpSpPr>
        <p:cxnSp>
          <p:nvCxnSpPr>
            <p:cNvPr id="1688" name="Shape 1688"/>
            <p:cNvCxnSpPr/>
            <p:nvPr/>
          </p:nvCxnSpPr>
          <p:spPr>
            <a:xfrm>
              <a:off x="482600" y="477614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89" name="Shape 1689"/>
            <p:cNvCxnSpPr/>
            <p:nvPr/>
          </p:nvCxnSpPr>
          <p:spPr>
            <a:xfrm>
              <a:off x="482600" y="319213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482600" y="3588139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91" name="Shape 1691"/>
            <p:cNvCxnSpPr/>
            <p:nvPr/>
          </p:nvCxnSpPr>
          <p:spPr>
            <a:xfrm>
              <a:off x="482600" y="3984141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92" name="Shape 1692"/>
            <p:cNvCxnSpPr/>
            <p:nvPr/>
          </p:nvCxnSpPr>
          <p:spPr>
            <a:xfrm>
              <a:off x="482600" y="4380144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</p:grpSp>
      <p:sp>
        <p:nvSpPr>
          <p:cNvPr id="1693" name="Shape 1693"/>
          <p:cNvSpPr txBox="1">
            <a:spLocks noGrp="1"/>
          </p:cNvSpPr>
          <p:nvPr>
            <p:ph type="body" idx="25"/>
          </p:nvPr>
        </p:nvSpPr>
        <p:spPr>
          <a:xfrm>
            <a:off x="3356229" y="521960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4" name="Shape 1694"/>
          <p:cNvSpPr txBox="1">
            <a:spLocks noGrp="1"/>
          </p:cNvSpPr>
          <p:nvPr>
            <p:ph type="body" idx="26"/>
          </p:nvPr>
        </p:nvSpPr>
        <p:spPr>
          <a:xfrm>
            <a:off x="361950" y="521960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5" name="Shape 1695"/>
          <p:cNvSpPr txBox="1">
            <a:spLocks noGrp="1"/>
          </p:cNvSpPr>
          <p:nvPr>
            <p:ph type="body" idx="27"/>
          </p:nvPr>
        </p:nvSpPr>
        <p:spPr>
          <a:xfrm>
            <a:off x="6350509" y="5219609"/>
            <a:ext cx="2431500" cy="7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647681"/>
              </a:buClr>
              <a:buSzPts val="2800"/>
              <a:buFont typeface="Arial"/>
              <a:buNone/>
              <a:defRPr sz="1500" b="1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96" name="Shape 1696"/>
          <p:cNvGrpSpPr/>
          <p:nvPr/>
        </p:nvGrpSpPr>
        <p:grpSpPr>
          <a:xfrm>
            <a:off x="3356229" y="3192136"/>
            <a:ext cx="2431575" cy="1584010"/>
            <a:chOff x="482600" y="3192136"/>
            <a:chExt cx="3242100" cy="1584010"/>
          </a:xfrm>
        </p:grpSpPr>
        <p:cxnSp>
          <p:nvCxnSpPr>
            <p:cNvPr id="1697" name="Shape 1697"/>
            <p:cNvCxnSpPr/>
            <p:nvPr/>
          </p:nvCxnSpPr>
          <p:spPr>
            <a:xfrm>
              <a:off x="482600" y="477614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98" name="Shape 1698"/>
            <p:cNvCxnSpPr/>
            <p:nvPr/>
          </p:nvCxnSpPr>
          <p:spPr>
            <a:xfrm>
              <a:off x="482600" y="319213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699" name="Shape 1699"/>
            <p:cNvCxnSpPr/>
            <p:nvPr/>
          </p:nvCxnSpPr>
          <p:spPr>
            <a:xfrm>
              <a:off x="482600" y="3588139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0" name="Shape 1700"/>
            <p:cNvCxnSpPr/>
            <p:nvPr/>
          </p:nvCxnSpPr>
          <p:spPr>
            <a:xfrm>
              <a:off x="482600" y="3984141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1" name="Shape 1701"/>
            <p:cNvCxnSpPr/>
            <p:nvPr/>
          </p:nvCxnSpPr>
          <p:spPr>
            <a:xfrm>
              <a:off x="482600" y="4380144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</p:grpSp>
      <p:grpSp>
        <p:nvGrpSpPr>
          <p:cNvPr id="1702" name="Shape 1702"/>
          <p:cNvGrpSpPr/>
          <p:nvPr/>
        </p:nvGrpSpPr>
        <p:grpSpPr>
          <a:xfrm>
            <a:off x="6350508" y="3192136"/>
            <a:ext cx="2431575" cy="1584010"/>
            <a:chOff x="482600" y="3192136"/>
            <a:chExt cx="3242100" cy="1584010"/>
          </a:xfrm>
        </p:grpSpPr>
        <p:cxnSp>
          <p:nvCxnSpPr>
            <p:cNvPr id="1703" name="Shape 1703"/>
            <p:cNvCxnSpPr/>
            <p:nvPr/>
          </p:nvCxnSpPr>
          <p:spPr>
            <a:xfrm>
              <a:off x="482600" y="477614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4" name="Shape 1704"/>
            <p:cNvCxnSpPr/>
            <p:nvPr/>
          </p:nvCxnSpPr>
          <p:spPr>
            <a:xfrm>
              <a:off x="482600" y="3192136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5" name="Shape 1705"/>
            <p:cNvCxnSpPr/>
            <p:nvPr/>
          </p:nvCxnSpPr>
          <p:spPr>
            <a:xfrm>
              <a:off x="482600" y="3588139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6" name="Shape 1706"/>
            <p:cNvCxnSpPr/>
            <p:nvPr/>
          </p:nvCxnSpPr>
          <p:spPr>
            <a:xfrm>
              <a:off x="482600" y="3984141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1707" name="Shape 1707"/>
            <p:cNvCxnSpPr/>
            <p:nvPr/>
          </p:nvCxnSpPr>
          <p:spPr>
            <a:xfrm>
              <a:off x="482600" y="4380144"/>
              <a:ext cx="3242100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</p:grpSp>
      <p:grpSp>
        <p:nvGrpSpPr>
          <p:cNvPr id="1708" name="Shape 170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09" name="Shape 170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Shape 171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7" name="Shape 171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8" name="Shape 171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9" name="Shape 171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0" name="Shape 1720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21" name="Shape 1721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able"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Shape 1728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9" name="Shape 1729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0" name="Shape 1730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1" name="Shape 1731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2" name="Shape 173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33" name="Shape 173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voice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Shape 1740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1" name="Shape 1741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2" name="Shape 1742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3" name="Shape 1743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Shape 1744"/>
          <p:cNvSpPr txBox="1">
            <a:spLocks noGrp="1"/>
          </p:cNvSpPr>
          <p:nvPr>
            <p:ph type="body" idx="1"/>
          </p:nvPr>
        </p:nvSpPr>
        <p:spPr>
          <a:xfrm>
            <a:off x="361950" y="1981514"/>
            <a:ext cx="3927000" cy="18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5" name="Shape 1745"/>
          <p:cNvSpPr txBox="1">
            <a:spLocks noGrp="1"/>
          </p:cNvSpPr>
          <p:nvPr>
            <p:ph type="body" idx="2"/>
          </p:nvPr>
        </p:nvSpPr>
        <p:spPr>
          <a:xfrm>
            <a:off x="361949" y="1630415"/>
            <a:ext cx="3927000" cy="3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46" name="Shape 1746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47" name="Shape 1747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and chart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Shape 1753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Shape 1754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5" name="Shape 1755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6" name="Shape 1756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7" name="Shape 1757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Shape 1758"/>
          <p:cNvSpPr txBox="1">
            <a:spLocks noGrp="1"/>
          </p:cNvSpPr>
          <p:nvPr>
            <p:ph type="body" idx="1"/>
          </p:nvPr>
        </p:nvSpPr>
        <p:spPr>
          <a:xfrm>
            <a:off x="361949" y="2967668"/>
            <a:ext cx="2434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9" name="Shape 1759"/>
          <p:cNvSpPr txBox="1">
            <a:spLocks noGrp="1"/>
          </p:cNvSpPr>
          <p:nvPr>
            <p:ph type="body" idx="2"/>
          </p:nvPr>
        </p:nvSpPr>
        <p:spPr>
          <a:xfrm>
            <a:off x="6350509" y="2967668"/>
            <a:ext cx="2434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0" name="Shape 1760"/>
          <p:cNvSpPr txBox="1">
            <a:spLocks noGrp="1"/>
          </p:cNvSpPr>
          <p:nvPr>
            <p:ph type="body" idx="3"/>
          </p:nvPr>
        </p:nvSpPr>
        <p:spPr>
          <a:xfrm>
            <a:off x="3354705" y="2967668"/>
            <a:ext cx="24345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1" name="Shape 1761"/>
          <p:cNvSpPr txBox="1">
            <a:spLocks noGrp="1"/>
          </p:cNvSpPr>
          <p:nvPr>
            <p:ph type="body" idx="4"/>
          </p:nvPr>
        </p:nvSpPr>
        <p:spPr>
          <a:xfrm>
            <a:off x="361949" y="3593920"/>
            <a:ext cx="2434500" cy="11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2" name="Shape 1762"/>
          <p:cNvSpPr txBox="1">
            <a:spLocks noGrp="1"/>
          </p:cNvSpPr>
          <p:nvPr>
            <p:ph type="body" idx="5"/>
          </p:nvPr>
        </p:nvSpPr>
        <p:spPr>
          <a:xfrm>
            <a:off x="3354705" y="3593920"/>
            <a:ext cx="2434500" cy="11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3" name="Shape 1763"/>
          <p:cNvSpPr txBox="1">
            <a:spLocks noGrp="1"/>
          </p:cNvSpPr>
          <p:nvPr>
            <p:ph type="body" idx="6"/>
          </p:nvPr>
        </p:nvSpPr>
        <p:spPr>
          <a:xfrm>
            <a:off x="6350509" y="3593920"/>
            <a:ext cx="2434500" cy="11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4" name="Shape 1764"/>
          <p:cNvSpPr>
            <a:spLocks noGrp="1"/>
          </p:cNvSpPr>
          <p:nvPr>
            <p:ph type="chart" idx="7"/>
          </p:nvPr>
        </p:nvSpPr>
        <p:spPr>
          <a:xfrm>
            <a:off x="361949" y="4730714"/>
            <a:ext cx="2434500" cy="15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5" name="Shape 1765"/>
          <p:cNvSpPr>
            <a:spLocks noGrp="1"/>
          </p:cNvSpPr>
          <p:nvPr>
            <p:ph type="chart" idx="8"/>
          </p:nvPr>
        </p:nvSpPr>
        <p:spPr>
          <a:xfrm>
            <a:off x="3354705" y="4730714"/>
            <a:ext cx="2434500" cy="15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6" name="Shape 1766"/>
          <p:cNvSpPr>
            <a:spLocks noGrp="1"/>
          </p:cNvSpPr>
          <p:nvPr>
            <p:ph type="chart" idx="9"/>
          </p:nvPr>
        </p:nvSpPr>
        <p:spPr>
          <a:xfrm>
            <a:off x="6350509" y="4730714"/>
            <a:ext cx="2434500" cy="15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67" name="Shape 176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68" name="Shape 176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and chart 2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Shape 177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Shape 177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6" name="Shape 1776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7" name="Shape 177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8" name="Shape 1778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Shape 1779"/>
          <p:cNvSpPr txBox="1">
            <a:spLocks noGrp="1"/>
          </p:cNvSpPr>
          <p:nvPr>
            <p:ph type="body" idx="1"/>
          </p:nvPr>
        </p:nvSpPr>
        <p:spPr>
          <a:xfrm>
            <a:off x="361948" y="4224968"/>
            <a:ext cx="42102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0" name="Shape 1780"/>
          <p:cNvSpPr txBox="1">
            <a:spLocks noGrp="1"/>
          </p:cNvSpPr>
          <p:nvPr>
            <p:ph type="body" idx="2"/>
          </p:nvPr>
        </p:nvSpPr>
        <p:spPr>
          <a:xfrm>
            <a:off x="361948" y="4851222"/>
            <a:ext cx="4210200" cy="11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1" name="Shape 1781"/>
          <p:cNvSpPr>
            <a:spLocks noGrp="1"/>
          </p:cNvSpPr>
          <p:nvPr>
            <p:ph type="chart" idx="3"/>
          </p:nvPr>
        </p:nvSpPr>
        <p:spPr>
          <a:xfrm>
            <a:off x="4981575" y="3378201"/>
            <a:ext cx="3803400" cy="25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2" name="Shape 1782"/>
          <p:cNvSpPr txBox="1">
            <a:spLocks noGrp="1"/>
          </p:cNvSpPr>
          <p:nvPr>
            <p:ph type="body" idx="4"/>
          </p:nvPr>
        </p:nvSpPr>
        <p:spPr>
          <a:xfrm>
            <a:off x="4981576" y="1668688"/>
            <a:ext cx="3800400" cy="15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83" name="Shape 178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84" name="Shape 178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4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Shape 179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2" name="Shape 1792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3" name="Shape 179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4" name="Shape 1794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Shape 1795"/>
          <p:cNvSpPr txBox="1">
            <a:spLocks noGrp="1"/>
          </p:cNvSpPr>
          <p:nvPr>
            <p:ph type="body" idx="1"/>
          </p:nvPr>
        </p:nvSpPr>
        <p:spPr>
          <a:xfrm>
            <a:off x="361948" y="5361761"/>
            <a:ext cx="42102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6" name="Shape 1796"/>
          <p:cNvSpPr txBox="1">
            <a:spLocks noGrp="1"/>
          </p:cNvSpPr>
          <p:nvPr>
            <p:ph type="body" idx="2"/>
          </p:nvPr>
        </p:nvSpPr>
        <p:spPr>
          <a:xfrm>
            <a:off x="4981576" y="1668688"/>
            <a:ext cx="3800400" cy="28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397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397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797" name="Shape 1797"/>
          <p:cNvCxnSpPr/>
          <p:nvPr/>
        </p:nvCxnSpPr>
        <p:spPr>
          <a:xfrm>
            <a:off x="4981576" y="4959727"/>
            <a:ext cx="3800400" cy="0"/>
          </a:xfrm>
          <a:prstGeom prst="straightConnector1">
            <a:avLst/>
          </a:prstGeom>
          <a:noFill/>
          <a:ln w="9525" cap="flat" cmpd="sng">
            <a:solidFill>
              <a:srgbClr val="B9C3C9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1798" name="Shape 179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799" name="Shape 179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and chart 3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Shape 180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7" name="Shape 1807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8" name="Shape 180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9" name="Shape 1809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Shape 1810"/>
          <p:cNvSpPr txBox="1">
            <a:spLocks noGrp="1"/>
          </p:cNvSpPr>
          <p:nvPr>
            <p:ph type="body" idx="1"/>
          </p:nvPr>
        </p:nvSpPr>
        <p:spPr>
          <a:xfrm>
            <a:off x="361949" y="2694813"/>
            <a:ext cx="2057400" cy="6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28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1" name="Shape 1811"/>
          <p:cNvSpPr txBox="1">
            <a:spLocks noGrp="1"/>
          </p:cNvSpPr>
          <p:nvPr>
            <p:ph type="body" idx="2"/>
          </p:nvPr>
        </p:nvSpPr>
        <p:spPr>
          <a:xfrm>
            <a:off x="361949" y="3302056"/>
            <a:ext cx="2057400" cy="266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2" name="Shape 1812"/>
          <p:cNvSpPr>
            <a:spLocks noGrp="1"/>
          </p:cNvSpPr>
          <p:nvPr>
            <p:ph type="chart" idx="3"/>
          </p:nvPr>
        </p:nvSpPr>
        <p:spPr>
          <a:xfrm>
            <a:off x="4981575" y="3378201"/>
            <a:ext cx="3803400" cy="25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3" name="Shape 1813"/>
          <p:cNvSpPr txBox="1">
            <a:spLocks noGrp="1"/>
          </p:cNvSpPr>
          <p:nvPr>
            <p:ph type="body" idx="4"/>
          </p:nvPr>
        </p:nvSpPr>
        <p:spPr>
          <a:xfrm>
            <a:off x="4981576" y="1668688"/>
            <a:ext cx="3800400" cy="15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524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52400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1925" algn="l" rtl="0">
              <a:lnSpc>
                <a:spcPct val="90000"/>
              </a:lnSpc>
              <a:spcBef>
                <a:spcPts val="500"/>
              </a:spcBef>
              <a:buClr>
                <a:schemeClr val="lt2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14" name="Shape 1814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815" name="Shape 1815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6 icons left"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Shape 1822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3" name="Shape 1823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4" name="Shape 1824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5" name="Shape 1825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Shape 1826"/>
          <p:cNvSpPr txBox="1">
            <a:spLocks noGrp="1"/>
          </p:cNvSpPr>
          <p:nvPr>
            <p:ph type="body" idx="1"/>
          </p:nvPr>
        </p:nvSpPr>
        <p:spPr>
          <a:xfrm>
            <a:off x="361948" y="2295146"/>
            <a:ext cx="5204400" cy="12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7" name="Shape 1827"/>
          <p:cNvSpPr txBox="1">
            <a:spLocks noGrp="1"/>
          </p:cNvSpPr>
          <p:nvPr>
            <p:ph type="body" idx="2"/>
          </p:nvPr>
        </p:nvSpPr>
        <p:spPr>
          <a:xfrm>
            <a:off x="361949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8" name="Shape 1828"/>
          <p:cNvSpPr txBox="1">
            <a:spLocks noGrp="1"/>
          </p:cNvSpPr>
          <p:nvPr>
            <p:ph type="body" idx="3"/>
          </p:nvPr>
        </p:nvSpPr>
        <p:spPr>
          <a:xfrm>
            <a:off x="1288922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9" name="Shape 1829"/>
          <p:cNvSpPr txBox="1">
            <a:spLocks noGrp="1"/>
          </p:cNvSpPr>
          <p:nvPr>
            <p:ph type="body" idx="4"/>
          </p:nvPr>
        </p:nvSpPr>
        <p:spPr>
          <a:xfrm>
            <a:off x="2215895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0" name="Shape 1830"/>
          <p:cNvSpPr txBox="1">
            <a:spLocks noGrp="1"/>
          </p:cNvSpPr>
          <p:nvPr>
            <p:ph type="body" idx="5"/>
          </p:nvPr>
        </p:nvSpPr>
        <p:spPr>
          <a:xfrm>
            <a:off x="3142868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1" name="Shape 1831"/>
          <p:cNvSpPr txBox="1">
            <a:spLocks noGrp="1"/>
          </p:cNvSpPr>
          <p:nvPr>
            <p:ph type="body" idx="6"/>
          </p:nvPr>
        </p:nvSpPr>
        <p:spPr>
          <a:xfrm>
            <a:off x="4069841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2" name="Shape 1832"/>
          <p:cNvSpPr txBox="1">
            <a:spLocks noGrp="1"/>
          </p:cNvSpPr>
          <p:nvPr>
            <p:ph type="body" idx="7"/>
          </p:nvPr>
        </p:nvSpPr>
        <p:spPr>
          <a:xfrm>
            <a:off x="4996814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3" name="Shape 1833"/>
          <p:cNvSpPr txBox="1">
            <a:spLocks noGrp="1"/>
          </p:cNvSpPr>
          <p:nvPr>
            <p:ph type="body" idx="8"/>
          </p:nvPr>
        </p:nvSpPr>
        <p:spPr>
          <a:xfrm>
            <a:off x="361949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4" name="Shape 1834"/>
          <p:cNvSpPr txBox="1">
            <a:spLocks noGrp="1"/>
          </p:cNvSpPr>
          <p:nvPr>
            <p:ph type="body" idx="9"/>
          </p:nvPr>
        </p:nvSpPr>
        <p:spPr>
          <a:xfrm>
            <a:off x="361948" y="4889681"/>
            <a:ext cx="5204400" cy="13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5" name="Shape 1835"/>
          <p:cNvSpPr txBox="1">
            <a:spLocks noGrp="1"/>
          </p:cNvSpPr>
          <p:nvPr>
            <p:ph type="body" idx="13"/>
          </p:nvPr>
        </p:nvSpPr>
        <p:spPr>
          <a:xfrm>
            <a:off x="1288922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6" name="Shape 1836"/>
          <p:cNvSpPr txBox="1">
            <a:spLocks noGrp="1"/>
          </p:cNvSpPr>
          <p:nvPr>
            <p:ph type="body" idx="14"/>
          </p:nvPr>
        </p:nvSpPr>
        <p:spPr>
          <a:xfrm>
            <a:off x="2215895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7" name="Shape 1837"/>
          <p:cNvSpPr txBox="1">
            <a:spLocks noGrp="1"/>
          </p:cNvSpPr>
          <p:nvPr>
            <p:ph type="body" idx="15"/>
          </p:nvPr>
        </p:nvSpPr>
        <p:spPr>
          <a:xfrm>
            <a:off x="3142868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8" name="Shape 1838"/>
          <p:cNvSpPr txBox="1">
            <a:spLocks noGrp="1"/>
          </p:cNvSpPr>
          <p:nvPr>
            <p:ph type="body" idx="16"/>
          </p:nvPr>
        </p:nvSpPr>
        <p:spPr>
          <a:xfrm>
            <a:off x="4069841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9" name="Shape 1839"/>
          <p:cNvSpPr txBox="1">
            <a:spLocks noGrp="1"/>
          </p:cNvSpPr>
          <p:nvPr>
            <p:ph type="body" idx="17"/>
          </p:nvPr>
        </p:nvSpPr>
        <p:spPr>
          <a:xfrm>
            <a:off x="4996814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0" name="Shape 1840"/>
          <p:cNvSpPr txBox="1">
            <a:spLocks noGrp="1"/>
          </p:cNvSpPr>
          <p:nvPr>
            <p:ph type="body" idx="18"/>
          </p:nvPr>
        </p:nvSpPr>
        <p:spPr>
          <a:xfrm>
            <a:off x="361948" y="1766691"/>
            <a:ext cx="5204400" cy="41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41" name="Shape 184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842" name="Shape 184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6 icons right"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Shape 1849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0" name="Shape 1850"/>
          <p:cNvSpPr txBox="1">
            <a:spLocks noGrp="1"/>
          </p:cNvSpPr>
          <p:nvPr>
            <p:ph type="dt" idx="10"/>
          </p:nvPr>
        </p:nvSpPr>
        <p:spPr>
          <a:xfrm>
            <a:off x="36194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1" name="Shape 1851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2" name="Shape 1852"/>
          <p:cNvSpPr txBox="1">
            <a:spLocks noGrp="1"/>
          </p:cNvSpPr>
          <p:nvPr>
            <p:ph type="sldNum" idx="12"/>
          </p:nvPr>
        </p:nvSpPr>
        <p:spPr>
          <a:xfrm>
            <a:off x="6727699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3580638" y="2295146"/>
            <a:ext cx="5204400" cy="12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4" name="Shape 1854"/>
          <p:cNvSpPr txBox="1">
            <a:spLocks noGrp="1"/>
          </p:cNvSpPr>
          <p:nvPr>
            <p:ph type="body" idx="2"/>
          </p:nvPr>
        </p:nvSpPr>
        <p:spPr>
          <a:xfrm>
            <a:off x="3580638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5" name="Shape 1855"/>
          <p:cNvSpPr txBox="1">
            <a:spLocks noGrp="1"/>
          </p:cNvSpPr>
          <p:nvPr>
            <p:ph type="body" idx="3"/>
          </p:nvPr>
        </p:nvSpPr>
        <p:spPr>
          <a:xfrm>
            <a:off x="4507611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6" name="Shape 1856"/>
          <p:cNvSpPr txBox="1">
            <a:spLocks noGrp="1"/>
          </p:cNvSpPr>
          <p:nvPr>
            <p:ph type="body" idx="4"/>
          </p:nvPr>
        </p:nvSpPr>
        <p:spPr>
          <a:xfrm>
            <a:off x="5434584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7" name="Shape 1857"/>
          <p:cNvSpPr txBox="1">
            <a:spLocks noGrp="1"/>
          </p:cNvSpPr>
          <p:nvPr>
            <p:ph type="body" idx="5"/>
          </p:nvPr>
        </p:nvSpPr>
        <p:spPr>
          <a:xfrm>
            <a:off x="6361557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8" name="Shape 1858"/>
          <p:cNvSpPr txBox="1">
            <a:spLocks noGrp="1"/>
          </p:cNvSpPr>
          <p:nvPr>
            <p:ph type="body" idx="6"/>
          </p:nvPr>
        </p:nvSpPr>
        <p:spPr>
          <a:xfrm>
            <a:off x="7288530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9" name="Shape 1859"/>
          <p:cNvSpPr txBox="1">
            <a:spLocks noGrp="1"/>
          </p:cNvSpPr>
          <p:nvPr>
            <p:ph type="body" idx="7"/>
          </p:nvPr>
        </p:nvSpPr>
        <p:spPr>
          <a:xfrm>
            <a:off x="8215503" y="3640616"/>
            <a:ext cx="569700" cy="7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0" name="Shape 1860"/>
          <p:cNvSpPr txBox="1">
            <a:spLocks noGrp="1"/>
          </p:cNvSpPr>
          <p:nvPr>
            <p:ph type="body" idx="8"/>
          </p:nvPr>
        </p:nvSpPr>
        <p:spPr>
          <a:xfrm>
            <a:off x="3580638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1" name="Shape 1861"/>
          <p:cNvSpPr txBox="1">
            <a:spLocks noGrp="1"/>
          </p:cNvSpPr>
          <p:nvPr>
            <p:ph type="body" idx="9"/>
          </p:nvPr>
        </p:nvSpPr>
        <p:spPr>
          <a:xfrm>
            <a:off x="3580638" y="4889681"/>
            <a:ext cx="5204400" cy="13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647681"/>
              </a:buClr>
              <a:buSzPts val="2800"/>
              <a:buFont typeface="Arial"/>
              <a:buNone/>
              <a:defRPr sz="1200" b="0" i="0" u="none" strike="noStrike" cap="none">
                <a:solidFill>
                  <a:srgbClr val="6476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2" name="Shape 1862"/>
          <p:cNvSpPr txBox="1">
            <a:spLocks noGrp="1"/>
          </p:cNvSpPr>
          <p:nvPr>
            <p:ph type="body" idx="13"/>
          </p:nvPr>
        </p:nvSpPr>
        <p:spPr>
          <a:xfrm>
            <a:off x="4507611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3" name="Shape 1863"/>
          <p:cNvSpPr txBox="1">
            <a:spLocks noGrp="1"/>
          </p:cNvSpPr>
          <p:nvPr>
            <p:ph type="body" idx="14"/>
          </p:nvPr>
        </p:nvSpPr>
        <p:spPr>
          <a:xfrm>
            <a:off x="5434584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4" name="Shape 1864"/>
          <p:cNvSpPr txBox="1">
            <a:spLocks noGrp="1"/>
          </p:cNvSpPr>
          <p:nvPr>
            <p:ph type="body" idx="15"/>
          </p:nvPr>
        </p:nvSpPr>
        <p:spPr>
          <a:xfrm>
            <a:off x="6361557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5" name="Shape 1865"/>
          <p:cNvSpPr txBox="1">
            <a:spLocks noGrp="1"/>
          </p:cNvSpPr>
          <p:nvPr>
            <p:ph type="body" idx="16"/>
          </p:nvPr>
        </p:nvSpPr>
        <p:spPr>
          <a:xfrm>
            <a:off x="7288530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6" name="Shape 1866"/>
          <p:cNvSpPr txBox="1">
            <a:spLocks noGrp="1"/>
          </p:cNvSpPr>
          <p:nvPr>
            <p:ph type="body" idx="17"/>
          </p:nvPr>
        </p:nvSpPr>
        <p:spPr>
          <a:xfrm>
            <a:off x="8215503" y="4419089"/>
            <a:ext cx="569700" cy="237900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7" name="Shape 1867"/>
          <p:cNvSpPr txBox="1">
            <a:spLocks noGrp="1"/>
          </p:cNvSpPr>
          <p:nvPr>
            <p:ph type="body" idx="18"/>
          </p:nvPr>
        </p:nvSpPr>
        <p:spPr>
          <a:xfrm>
            <a:off x="3580638" y="1766691"/>
            <a:ext cx="5204400" cy="41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68" name="Shape 186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869" name="Shape 186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c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Shape 187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Shape 187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7" name="Shape 187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8" name="Shape 187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9" name="Shape 187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Shape 1880"/>
          <p:cNvSpPr txBox="1">
            <a:spLocks noGrp="1"/>
          </p:cNvSpPr>
          <p:nvPr>
            <p:ph type="body" idx="1"/>
          </p:nvPr>
        </p:nvSpPr>
        <p:spPr>
          <a:xfrm>
            <a:off x="4924427" y="2640853"/>
            <a:ext cx="38577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1" name="Shape 1881"/>
          <p:cNvSpPr txBox="1">
            <a:spLocks noGrp="1"/>
          </p:cNvSpPr>
          <p:nvPr>
            <p:ph type="body" idx="2"/>
          </p:nvPr>
        </p:nvSpPr>
        <p:spPr>
          <a:xfrm>
            <a:off x="4924427" y="1701835"/>
            <a:ext cx="3857700" cy="666900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pic" idx="3"/>
          </p:nvPr>
        </p:nvSpPr>
        <p:spPr>
          <a:xfrm>
            <a:off x="443575" y="2536550"/>
            <a:ext cx="3950100" cy="22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83" name="Shape 1883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884" name="Shape 1884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9" name="Shape 1889"/>
          <p:cNvGrpSpPr/>
          <p:nvPr/>
        </p:nvGrpSpPr>
        <p:grpSpPr>
          <a:xfrm>
            <a:off x="237252" y="2327311"/>
            <a:ext cx="4363752" cy="3809673"/>
            <a:chOff x="3742268" y="2033349"/>
            <a:chExt cx="4296300" cy="3750786"/>
          </a:xfrm>
        </p:grpSpPr>
        <p:sp>
          <p:nvSpPr>
            <p:cNvPr id="1890" name="Shape 1890"/>
            <p:cNvSpPr/>
            <p:nvPr/>
          </p:nvSpPr>
          <p:spPr>
            <a:xfrm>
              <a:off x="5156233" y="5716335"/>
              <a:ext cx="1464300" cy="6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44" y="40000"/>
                  </a:moveTo>
                  <a:lnTo>
                    <a:pt x="120000" y="0"/>
                  </a:lnTo>
                  <a:cubicBezTo>
                    <a:pt x="119861" y="15444"/>
                    <a:pt x="118638" y="70483"/>
                    <a:pt x="114727" y="76994"/>
                  </a:cubicBezTo>
                  <a:cubicBezTo>
                    <a:pt x="107483" y="89033"/>
                    <a:pt x="96694" y="87316"/>
                    <a:pt x="96694" y="87316"/>
                  </a:cubicBezTo>
                  <a:lnTo>
                    <a:pt x="68916" y="87316"/>
                  </a:lnTo>
                  <a:lnTo>
                    <a:pt x="51083" y="87316"/>
                  </a:lnTo>
                  <a:lnTo>
                    <a:pt x="23305" y="87316"/>
                  </a:lnTo>
                  <a:cubicBezTo>
                    <a:pt x="23305" y="87316"/>
                    <a:pt x="12516" y="89033"/>
                    <a:pt x="5272" y="76994"/>
                  </a:cubicBezTo>
                  <a:cubicBezTo>
                    <a:pt x="1361" y="70483"/>
                    <a:pt x="138" y="23427"/>
                    <a:pt x="0" y="7983"/>
                  </a:cubicBezTo>
                  <a:lnTo>
                    <a:pt x="455" y="29916"/>
                  </a:lnTo>
                  <a:cubicBezTo>
                    <a:pt x="455" y="29916"/>
                    <a:pt x="688" y="80022"/>
                    <a:pt x="2755" y="96794"/>
                  </a:cubicBezTo>
                  <a:cubicBezTo>
                    <a:pt x="4822" y="113566"/>
                    <a:pt x="11672" y="120000"/>
                    <a:pt x="16572" y="120000"/>
                  </a:cubicBezTo>
                  <a:cubicBezTo>
                    <a:pt x="19455" y="120000"/>
                    <a:pt x="37072" y="120000"/>
                    <a:pt x="51083" y="120000"/>
                  </a:cubicBezTo>
                  <a:cubicBezTo>
                    <a:pt x="60883" y="120000"/>
                    <a:pt x="68916" y="120000"/>
                    <a:pt x="68916" y="120000"/>
                  </a:cubicBezTo>
                  <a:cubicBezTo>
                    <a:pt x="82927" y="120000"/>
                    <a:pt x="100544" y="120000"/>
                    <a:pt x="103427" y="120000"/>
                  </a:cubicBezTo>
                  <a:cubicBezTo>
                    <a:pt x="108327" y="120000"/>
                    <a:pt x="115177" y="113566"/>
                    <a:pt x="117244" y="96794"/>
                  </a:cubicBezTo>
                  <a:cubicBezTo>
                    <a:pt x="119311" y="80022"/>
                    <a:pt x="119544" y="40000"/>
                    <a:pt x="119544" y="40000"/>
                  </a:cubicBezTo>
                  <a:close/>
                </a:path>
              </a:pathLst>
            </a:custGeom>
            <a:solidFill>
              <a:srgbClr val="32373C">
                <a:alpha val="9800"/>
              </a:srgbClr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148520" y="5698509"/>
              <a:ext cx="1479900" cy="6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44" y="40000"/>
                  </a:moveTo>
                  <a:lnTo>
                    <a:pt x="120000" y="0"/>
                  </a:lnTo>
                  <a:cubicBezTo>
                    <a:pt x="119861" y="15444"/>
                    <a:pt x="118638" y="70483"/>
                    <a:pt x="114727" y="76994"/>
                  </a:cubicBezTo>
                  <a:cubicBezTo>
                    <a:pt x="107483" y="89033"/>
                    <a:pt x="96694" y="87316"/>
                    <a:pt x="96694" y="87316"/>
                  </a:cubicBezTo>
                  <a:lnTo>
                    <a:pt x="68916" y="87316"/>
                  </a:lnTo>
                  <a:lnTo>
                    <a:pt x="51083" y="87316"/>
                  </a:lnTo>
                  <a:lnTo>
                    <a:pt x="23305" y="87316"/>
                  </a:lnTo>
                  <a:cubicBezTo>
                    <a:pt x="23305" y="87316"/>
                    <a:pt x="12516" y="89033"/>
                    <a:pt x="5272" y="76994"/>
                  </a:cubicBezTo>
                  <a:cubicBezTo>
                    <a:pt x="1361" y="70483"/>
                    <a:pt x="138" y="23427"/>
                    <a:pt x="0" y="7983"/>
                  </a:cubicBezTo>
                  <a:lnTo>
                    <a:pt x="455" y="29916"/>
                  </a:lnTo>
                  <a:cubicBezTo>
                    <a:pt x="455" y="29916"/>
                    <a:pt x="688" y="80022"/>
                    <a:pt x="2755" y="96794"/>
                  </a:cubicBezTo>
                  <a:cubicBezTo>
                    <a:pt x="4822" y="113566"/>
                    <a:pt x="11672" y="120000"/>
                    <a:pt x="16572" y="120000"/>
                  </a:cubicBezTo>
                  <a:cubicBezTo>
                    <a:pt x="19455" y="120000"/>
                    <a:pt x="37072" y="120000"/>
                    <a:pt x="51083" y="120000"/>
                  </a:cubicBezTo>
                  <a:cubicBezTo>
                    <a:pt x="60883" y="120000"/>
                    <a:pt x="68916" y="120000"/>
                    <a:pt x="68916" y="120000"/>
                  </a:cubicBezTo>
                  <a:cubicBezTo>
                    <a:pt x="82927" y="120000"/>
                    <a:pt x="100544" y="120000"/>
                    <a:pt x="103427" y="120000"/>
                  </a:cubicBezTo>
                  <a:cubicBezTo>
                    <a:pt x="108327" y="120000"/>
                    <a:pt x="115177" y="113566"/>
                    <a:pt x="117244" y="96794"/>
                  </a:cubicBezTo>
                  <a:cubicBezTo>
                    <a:pt x="119311" y="80022"/>
                    <a:pt x="119544" y="40000"/>
                    <a:pt x="119544" y="400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803"/>
                  </a:srgbClr>
                </a:gs>
                <a:gs pos="17000">
                  <a:srgbClr val="000000">
                    <a:alpha val="29803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3742268" y="4635867"/>
              <a:ext cx="4296300" cy="4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5455"/>
                  </a:moveTo>
                  <a:cubicBezTo>
                    <a:pt x="0" y="104533"/>
                    <a:pt x="1750" y="120000"/>
                    <a:pt x="3905" y="120000"/>
                  </a:cubicBezTo>
                  <a:lnTo>
                    <a:pt x="116094" y="120000"/>
                  </a:lnTo>
                  <a:cubicBezTo>
                    <a:pt x="118250" y="120000"/>
                    <a:pt x="120000" y="104533"/>
                    <a:pt x="120000" y="85455"/>
                  </a:cubicBez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85455"/>
                    <a:pt x="0" y="85455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3742268" y="2033349"/>
              <a:ext cx="4296300" cy="260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305" y="110616"/>
                  </a:moveTo>
                  <a:lnTo>
                    <a:pt x="5694" y="110616"/>
                  </a:lnTo>
                  <a:lnTo>
                    <a:pt x="5694" y="9650"/>
                  </a:lnTo>
                  <a:lnTo>
                    <a:pt x="114305" y="9650"/>
                  </a:lnTo>
                  <a:cubicBezTo>
                    <a:pt x="114305" y="9650"/>
                    <a:pt x="114305" y="110616"/>
                    <a:pt x="114305" y="110616"/>
                  </a:cubicBezTo>
                  <a:close/>
                  <a:moveTo>
                    <a:pt x="116094" y="0"/>
                  </a:moveTo>
                  <a:lnTo>
                    <a:pt x="3905" y="0"/>
                  </a:lnTo>
                  <a:cubicBezTo>
                    <a:pt x="1750" y="0"/>
                    <a:pt x="0" y="2877"/>
                    <a:pt x="0" y="6433"/>
                  </a:cubicBezTo>
                  <a:lnTo>
                    <a:pt x="0" y="120000"/>
                  </a:lnTo>
                  <a:lnTo>
                    <a:pt x="120000" y="120000"/>
                  </a:lnTo>
                  <a:lnTo>
                    <a:pt x="120000" y="6433"/>
                  </a:lnTo>
                  <a:cubicBezTo>
                    <a:pt x="120000" y="2877"/>
                    <a:pt x="118250" y="0"/>
                    <a:pt x="116094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4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154883" y="5711236"/>
              <a:ext cx="1468800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0"/>
                  </a:moveTo>
                  <a:cubicBezTo>
                    <a:pt x="119905" y="19533"/>
                    <a:pt x="119564" y="52650"/>
                    <a:pt x="118153" y="69711"/>
                  </a:cubicBezTo>
                  <a:cubicBezTo>
                    <a:pt x="116068" y="94872"/>
                    <a:pt x="108689" y="104516"/>
                    <a:pt x="103753" y="104516"/>
                  </a:cubicBezTo>
                  <a:cubicBezTo>
                    <a:pt x="100847" y="104516"/>
                    <a:pt x="83095" y="104516"/>
                    <a:pt x="68979" y="104516"/>
                  </a:cubicBezTo>
                  <a:cubicBezTo>
                    <a:pt x="68979" y="104516"/>
                    <a:pt x="60886" y="104516"/>
                    <a:pt x="51020" y="104516"/>
                  </a:cubicBezTo>
                  <a:cubicBezTo>
                    <a:pt x="36904" y="104516"/>
                    <a:pt x="19152" y="104516"/>
                    <a:pt x="16246" y="104516"/>
                  </a:cubicBezTo>
                  <a:cubicBezTo>
                    <a:pt x="11310" y="104516"/>
                    <a:pt x="3931" y="94872"/>
                    <a:pt x="1846" y="69711"/>
                  </a:cubicBezTo>
                  <a:cubicBezTo>
                    <a:pt x="435" y="52650"/>
                    <a:pt x="94" y="19533"/>
                    <a:pt x="22" y="0"/>
                  </a:cubicBezTo>
                  <a:lnTo>
                    <a:pt x="11" y="0"/>
                  </a:lnTo>
                  <a:cubicBezTo>
                    <a:pt x="11" y="0"/>
                    <a:pt x="-234" y="60033"/>
                    <a:pt x="1846" y="85194"/>
                  </a:cubicBezTo>
                  <a:cubicBezTo>
                    <a:pt x="3931" y="110355"/>
                    <a:pt x="11310" y="120000"/>
                    <a:pt x="16246" y="120000"/>
                  </a:cubicBezTo>
                  <a:cubicBezTo>
                    <a:pt x="19152" y="120000"/>
                    <a:pt x="36904" y="120000"/>
                    <a:pt x="51020" y="120000"/>
                  </a:cubicBezTo>
                  <a:cubicBezTo>
                    <a:pt x="60886" y="120000"/>
                    <a:pt x="68979" y="120000"/>
                    <a:pt x="68979" y="120000"/>
                  </a:cubicBezTo>
                  <a:cubicBezTo>
                    <a:pt x="83095" y="120000"/>
                    <a:pt x="100847" y="120000"/>
                    <a:pt x="103753" y="120000"/>
                  </a:cubicBezTo>
                  <a:cubicBezTo>
                    <a:pt x="108689" y="120000"/>
                    <a:pt x="116068" y="110355"/>
                    <a:pt x="118153" y="85194"/>
                  </a:cubicBezTo>
                  <a:cubicBezTo>
                    <a:pt x="120234" y="60033"/>
                    <a:pt x="119988" y="0"/>
                    <a:pt x="119988" y="0"/>
                  </a:cubicBezTo>
                  <a:cubicBezTo>
                    <a:pt x="119988" y="0"/>
                    <a:pt x="119977" y="0"/>
                    <a:pt x="119977" y="0"/>
                  </a:cubicBez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148520" y="5119465"/>
              <a:ext cx="1480200" cy="6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1" y="110830"/>
                  </a:moveTo>
                  <a:cubicBezTo>
                    <a:pt x="117934" y="108733"/>
                    <a:pt x="107230" y="85843"/>
                    <a:pt x="104867" y="76301"/>
                  </a:cubicBezTo>
                  <a:cubicBezTo>
                    <a:pt x="102509" y="66765"/>
                    <a:pt x="100777" y="0"/>
                    <a:pt x="100777" y="0"/>
                  </a:cubicBezTo>
                  <a:lnTo>
                    <a:pt x="68911" y="0"/>
                  </a:lnTo>
                  <a:lnTo>
                    <a:pt x="51082" y="0"/>
                  </a:lnTo>
                  <a:lnTo>
                    <a:pt x="19216" y="0"/>
                  </a:lnTo>
                  <a:cubicBezTo>
                    <a:pt x="19216" y="0"/>
                    <a:pt x="17484" y="66765"/>
                    <a:pt x="15126" y="76301"/>
                  </a:cubicBezTo>
                  <a:cubicBezTo>
                    <a:pt x="12763" y="85843"/>
                    <a:pt x="2059" y="108733"/>
                    <a:pt x="1032" y="110830"/>
                  </a:cubicBezTo>
                  <a:cubicBezTo>
                    <a:pt x="11" y="112928"/>
                    <a:pt x="-1956" y="117507"/>
                    <a:pt x="5283" y="118842"/>
                  </a:cubicBezTo>
                  <a:cubicBezTo>
                    <a:pt x="12528" y="120178"/>
                    <a:pt x="23312" y="119988"/>
                    <a:pt x="23312" y="119988"/>
                  </a:cubicBezTo>
                  <a:lnTo>
                    <a:pt x="51082" y="119988"/>
                  </a:lnTo>
                  <a:lnTo>
                    <a:pt x="68911" y="119988"/>
                  </a:lnTo>
                  <a:lnTo>
                    <a:pt x="96681" y="119988"/>
                  </a:lnTo>
                  <a:cubicBezTo>
                    <a:pt x="96681" y="119988"/>
                    <a:pt x="107465" y="120178"/>
                    <a:pt x="114711" y="118842"/>
                  </a:cubicBezTo>
                  <a:cubicBezTo>
                    <a:pt x="121950" y="117507"/>
                    <a:pt x="119982" y="112928"/>
                    <a:pt x="118961" y="11083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1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148520" y="5119465"/>
              <a:ext cx="1480200" cy="6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1" y="110830"/>
                  </a:moveTo>
                  <a:cubicBezTo>
                    <a:pt x="117934" y="108733"/>
                    <a:pt x="107230" y="85843"/>
                    <a:pt x="104867" y="76301"/>
                  </a:cubicBezTo>
                  <a:cubicBezTo>
                    <a:pt x="102509" y="66765"/>
                    <a:pt x="100777" y="0"/>
                    <a:pt x="100777" y="0"/>
                  </a:cubicBezTo>
                  <a:lnTo>
                    <a:pt x="68911" y="0"/>
                  </a:lnTo>
                  <a:lnTo>
                    <a:pt x="51082" y="0"/>
                  </a:lnTo>
                  <a:lnTo>
                    <a:pt x="19216" y="0"/>
                  </a:lnTo>
                  <a:cubicBezTo>
                    <a:pt x="19216" y="0"/>
                    <a:pt x="17484" y="66765"/>
                    <a:pt x="15126" y="76301"/>
                  </a:cubicBezTo>
                  <a:cubicBezTo>
                    <a:pt x="12763" y="85843"/>
                    <a:pt x="2059" y="108733"/>
                    <a:pt x="1032" y="110830"/>
                  </a:cubicBezTo>
                  <a:cubicBezTo>
                    <a:pt x="11" y="112928"/>
                    <a:pt x="-1956" y="117507"/>
                    <a:pt x="5283" y="118842"/>
                  </a:cubicBezTo>
                  <a:cubicBezTo>
                    <a:pt x="12528" y="120178"/>
                    <a:pt x="23312" y="119988"/>
                    <a:pt x="23312" y="119988"/>
                  </a:cubicBezTo>
                  <a:lnTo>
                    <a:pt x="51082" y="119988"/>
                  </a:lnTo>
                  <a:lnTo>
                    <a:pt x="68911" y="119988"/>
                  </a:lnTo>
                  <a:lnTo>
                    <a:pt x="96681" y="119988"/>
                  </a:lnTo>
                  <a:cubicBezTo>
                    <a:pt x="96681" y="119988"/>
                    <a:pt x="107465" y="120178"/>
                    <a:pt x="114711" y="118842"/>
                  </a:cubicBezTo>
                  <a:cubicBezTo>
                    <a:pt x="121950" y="117507"/>
                    <a:pt x="119982" y="112928"/>
                    <a:pt x="118961" y="1108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803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148520" y="5704872"/>
              <a:ext cx="1480500" cy="4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4" y="0"/>
                  </a:moveTo>
                  <a:lnTo>
                    <a:pt x="119977" y="0"/>
                  </a:lnTo>
                  <a:cubicBezTo>
                    <a:pt x="119838" y="23166"/>
                    <a:pt x="118616" y="45727"/>
                    <a:pt x="114707" y="55494"/>
                  </a:cubicBezTo>
                  <a:cubicBezTo>
                    <a:pt x="107462" y="73550"/>
                    <a:pt x="96681" y="70977"/>
                    <a:pt x="96681" y="70977"/>
                  </a:cubicBezTo>
                  <a:lnTo>
                    <a:pt x="68912" y="70977"/>
                  </a:lnTo>
                  <a:lnTo>
                    <a:pt x="51087" y="70977"/>
                  </a:lnTo>
                  <a:lnTo>
                    <a:pt x="23318" y="70977"/>
                  </a:lnTo>
                  <a:cubicBezTo>
                    <a:pt x="23318" y="70977"/>
                    <a:pt x="12537" y="73550"/>
                    <a:pt x="5292" y="55494"/>
                  </a:cubicBezTo>
                  <a:cubicBezTo>
                    <a:pt x="1383" y="45727"/>
                    <a:pt x="161" y="23166"/>
                    <a:pt x="22" y="0"/>
                  </a:cubicBezTo>
                  <a:lnTo>
                    <a:pt x="5" y="0"/>
                  </a:lnTo>
                  <a:cubicBezTo>
                    <a:pt x="5" y="0"/>
                    <a:pt x="-234" y="60033"/>
                    <a:pt x="1829" y="85194"/>
                  </a:cubicBezTo>
                  <a:cubicBezTo>
                    <a:pt x="3898" y="110355"/>
                    <a:pt x="11689" y="120000"/>
                    <a:pt x="16586" y="120000"/>
                  </a:cubicBezTo>
                  <a:cubicBezTo>
                    <a:pt x="19470" y="120000"/>
                    <a:pt x="37083" y="120000"/>
                    <a:pt x="51087" y="120000"/>
                  </a:cubicBezTo>
                  <a:cubicBezTo>
                    <a:pt x="60881" y="120000"/>
                    <a:pt x="68912" y="120000"/>
                    <a:pt x="68912" y="120000"/>
                  </a:cubicBezTo>
                  <a:cubicBezTo>
                    <a:pt x="82916" y="120000"/>
                    <a:pt x="100529" y="120000"/>
                    <a:pt x="103413" y="120000"/>
                  </a:cubicBezTo>
                  <a:cubicBezTo>
                    <a:pt x="108310" y="120000"/>
                    <a:pt x="116101" y="110355"/>
                    <a:pt x="118170" y="85194"/>
                  </a:cubicBezTo>
                  <a:cubicBezTo>
                    <a:pt x="120234" y="60033"/>
                    <a:pt x="119994" y="0"/>
                    <a:pt x="119994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148520" y="5342174"/>
              <a:ext cx="5637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239" y="0"/>
                  </a:moveTo>
                  <a:cubicBezTo>
                    <a:pt x="50910" y="0"/>
                    <a:pt x="48610" y="178"/>
                    <a:pt x="46339" y="512"/>
                  </a:cubicBezTo>
                  <a:cubicBezTo>
                    <a:pt x="44549" y="23628"/>
                    <a:pt x="42272" y="45106"/>
                    <a:pt x="39718" y="51293"/>
                  </a:cubicBezTo>
                  <a:cubicBezTo>
                    <a:pt x="33519" y="66289"/>
                    <a:pt x="5405" y="102285"/>
                    <a:pt x="2722" y="105588"/>
                  </a:cubicBezTo>
                  <a:cubicBezTo>
                    <a:pt x="34" y="108884"/>
                    <a:pt x="-5132" y="116085"/>
                    <a:pt x="13880" y="118184"/>
                  </a:cubicBezTo>
                  <a:cubicBezTo>
                    <a:pt x="32893" y="120284"/>
                    <a:pt x="61210" y="119983"/>
                    <a:pt x="61210" y="119983"/>
                  </a:cubicBezTo>
                  <a:lnTo>
                    <a:pt x="118047" y="119983"/>
                  </a:lnTo>
                  <a:cubicBezTo>
                    <a:pt x="119316" y="112537"/>
                    <a:pt x="120000" y="104752"/>
                    <a:pt x="120000" y="96739"/>
                  </a:cubicBezTo>
                  <a:cubicBezTo>
                    <a:pt x="120000" y="43313"/>
                    <a:pt x="90112" y="0"/>
                    <a:pt x="5323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21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6064811" y="5342174"/>
              <a:ext cx="5637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760" y="0"/>
                  </a:moveTo>
                  <a:cubicBezTo>
                    <a:pt x="69089" y="0"/>
                    <a:pt x="71389" y="178"/>
                    <a:pt x="73660" y="512"/>
                  </a:cubicBezTo>
                  <a:cubicBezTo>
                    <a:pt x="75450" y="23628"/>
                    <a:pt x="77727" y="45106"/>
                    <a:pt x="80281" y="51293"/>
                  </a:cubicBezTo>
                  <a:cubicBezTo>
                    <a:pt x="86480" y="66289"/>
                    <a:pt x="114594" y="102285"/>
                    <a:pt x="117277" y="105588"/>
                  </a:cubicBezTo>
                  <a:cubicBezTo>
                    <a:pt x="119965" y="108884"/>
                    <a:pt x="125132" y="116085"/>
                    <a:pt x="106119" y="118184"/>
                  </a:cubicBezTo>
                  <a:cubicBezTo>
                    <a:pt x="87106" y="120284"/>
                    <a:pt x="58789" y="119983"/>
                    <a:pt x="58789" y="119983"/>
                  </a:cubicBezTo>
                  <a:lnTo>
                    <a:pt x="1952" y="119983"/>
                  </a:lnTo>
                  <a:cubicBezTo>
                    <a:pt x="683" y="112537"/>
                    <a:pt x="0" y="104752"/>
                    <a:pt x="0" y="96739"/>
                  </a:cubicBezTo>
                  <a:cubicBezTo>
                    <a:pt x="0" y="43313"/>
                    <a:pt x="29887" y="0"/>
                    <a:pt x="66760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3742268" y="4642230"/>
              <a:ext cx="4296300" cy="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ubicBezTo>
                    <a:pt x="1200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861191" y="2084254"/>
              <a:ext cx="55800" cy="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31" y="17581"/>
                  </a:moveTo>
                  <a:cubicBezTo>
                    <a:pt x="78989" y="-5860"/>
                    <a:pt x="40998" y="-5860"/>
                    <a:pt x="17574" y="17581"/>
                  </a:cubicBezTo>
                  <a:cubicBezTo>
                    <a:pt x="-5860" y="40998"/>
                    <a:pt x="-5860" y="78989"/>
                    <a:pt x="17574" y="102431"/>
                  </a:cubicBezTo>
                  <a:cubicBezTo>
                    <a:pt x="40998" y="125860"/>
                    <a:pt x="78989" y="125854"/>
                    <a:pt x="102431" y="102431"/>
                  </a:cubicBezTo>
                  <a:cubicBezTo>
                    <a:pt x="125848" y="78989"/>
                    <a:pt x="125860" y="40998"/>
                    <a:pt x="102431" y="17581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68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867554" y="2090617"/>
              <a:ext cx="43800" cy="4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8" y="120000"/>
                    <a:pt x="0" y="93138"/>
                    <a:pt x="0" y="60016"/>
                  </a:cubicBezTo>
                  <a:cubicBezTo>
                    <a:pt x="0" y="26861"/>
                    <a:pt x="26888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883462" y="2106525"/>
              <a:ext cx="10800" cy="1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cBook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Shape 1906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7" name="Shape 1907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8" name="Shape 1908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9" name="Shape 190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Shape 1910"/>
          <p:cNvSpPr txBox="1">
            <a:spLocks noGrp="1"/>
          </p:cNvSpPr>
          <p:nvPr>
            <p:ph type="body" idx="1"/>
          </p:nvPr>
        </p:nvSpPr>
        <p:spPr>
          <a:xfrm>
            <a:off x="5151719" y="2640853"/>
            <a:ext cx="36303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1" name="Shape 1911"/>
          <p:cNvSpPr txBox="1">
            <a:spLocks noGrp="1"/>
          </p:cNvSpPr>
          <p:nvPr>
            <p:ph type="body" idx="2"/>
          </p:nvPr>
        </p:nvSpPr>
        <p:spPr>
          <a:xfrm>
            <a:off x="5151719" y="1701835"/>
            <a:ext cx="3630300" cy="666900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12" name="Shape 1912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913" name="Shape 1913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18" name="Shape 19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1957" y="2472270"/>
            <a:ext cx="4999800" cy="28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Shape 1919"/>
          <p:cNvSpPr>
            <a:spLocks noGrp="1"/>
          </p:cNvSpPr>
          <p:nvPr>
            <p:ph type="pic" idx="3"/>
          </p:nvPr>
        </p:nvSpPr>
        <p:spPr>
          <a:xfrm>
            <a:off x="768992" y="2657787"/>
            <a:ext cx="3765600" cy="234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le watch"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Shape 1922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3" name="Shape 1923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4" name="Shape 1924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5" name="Shape 1925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Shape 1926"/>
          <p:cNvSpPr txBox="1">
            <a:spLocks noGrp="1"/>
          </p:cNvSpPr>
          <p:nvPr>
            <p:ph type="body" idx="1"/>
          </p:nvPr>
        </p:nvSpPr>
        <p:spPr>
          <a:xfrm>
            <a:off x="4924427" y="2640853"/>
            <a:ext cx="38577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7" name="Shape 1927"/>
          <p:cNvSpPr txBox="1">
            <a:spLocks noGrp="1"/>
          </p:cNvSpPr>
          <p:nvPr>
            <p:ph type="body" idx="2"/>
          </p:nvPr>
        </p:nvSpPr>
        <p:spPr>
          <a:xfrm>
            <a:off x="4924427" y="1701835"/>
            <a:ext cx="3857700" cy="666900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28" name="Shape 192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929" name="Shape 192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4" name="Shape 1934"/>
          <p:cNvGrpSpPr/>
          <p:nvPr/>
        </p:nvGrpSpPr>
        <p:grpSpPr>
          <a:xfrm>
            <a:off x="1162925" y="1313407"/>
            <a:ext cx="2702876" cy="5077200"/>
            <a:chOff x="1997569" y="1313407"/>
            <a:chExt cx="2702876" cy="5077200"/>
          </a:xfrm>
        </p:grpSpPr>
        <p:sp>
          <p:nvSpPr>
            <p:cNvPr id="1935" name="Shape 1935"/>
            <p:cNvSpPr/>
            <p:nvPr/>
          </p:nvSpPr>
          <p:spPr>
            <a:xfrm>
              <a:off x="4523145" y="2996164"/>
              <a:ext cx="177300" cy="41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87" y="0"/>
                  </a:moveTo>
                  <a:lnTo>
                    <a:pt x="79024" y="1684"/>
                  </a:lnTo>
                  <a:lnTo>
                    <a:pt x="95609" y="4631"/>
                  </a:lnTo>
                  <a:lnTo>
                    <a:pt x="108292" y="10526"/>
                  </a:lnTo>
                  <a:lnTo>
                    <a:pt x="118048" y="17684"/>
                  </a:lnTo>
                  <a:lnTo>
                    <a:pt x="120000" y="25684"/>
                  </a:lnTo>
                  <a:lnTo>
                    <a:pt x="120000" y="94315"/>
                  </a:lnTo>
                  <a:lnTo>
                    <a:pt x="118048" y="102315"/>
                  </a:lnTo>
                  <a:lnTo>
                    <a:pt x="108292" y="109473"/>
                  </a:lnTo>
                  <a:lnTo>
                    <a:pt x="95609" y="114947"/>
                  </a:lnTo>
                  <a:lnTo>
                    <a:pt x="79024" y="118736"/>
                  </a:lnTo>
                  <a:lnTo>
                    <a:pt x="60487" y="119999"/>
                  </a:lnTo>
                  <a:lnTo>
                    <a:pt x="40975" y="118736"/>
                  </a:lnTo>
                  <a:lnTo>
                    <a:pt x="24390" y="114947"/>
                  </a:lnTo>
                  <a:lnTo>
                    <a:pt x="11707" y="109473"/>
                  </a:lnTo>
                  <a:lnTo>
                    <a:pt x="2926" y="102315"/>
                  </a:lnTo>
                  <a:lnTo>
                    <a:pt x="0" y="94315"/>
                  </a:lnTo>
                  <a:lnTo>
                    <a:pt x="0" y="25684"/>
                  </a:lnTo>
                  <a:lnTo>
                    <a:pt x="2926" y="17684"/>
                  </a:lnTo>
                  <a:lnTo>
                    <a:pt x="11707" y="10526"/>
                  </a:lnTo>
                  <a:lnTo>
                    <a:pt x="24390" y="4631"/>
                  </a:lnTo>
                  <a:lnTo>
                    <a:pt x="40975" y="1684"/>
                  </a:lnTo>
                  <a:lnTo>
                    <a:pt x="6048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4569248" y="4203183"/>
              <a:ext cx="122400" cy="6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94" y="0"/>
                  </a:moveTo>
                  <a:lnTo>
                    <a:pt x="83294" y="1134"/>
                  </a:lnTo>
                  <a:lnTo>
                    <a:pt x="101647" y="3687"/>
                  </a:lnTo>
                  <a:lnTo>
                    <a:pt x="114352" y="7659"/>
                  </a:lnTo>
                  <a:lnTo>
                    <a:pt x="120000" y="12482"/>
                  </a:lnTo>
                  <a:lnTo>
                    <a:pt x="120000" y="107801"/>
                  </a:lnTo>
                  <a:lnTo>
                    <a:pt x="114352" y="112624"/>
                  </a:lnTo>
                  <a:lnTo>
                    <a:pt x="101647" y="116312"/>
                  </a:lnTo>
                  <a:lnTo>
                    <a:pt x="83294" y="118865"/>
                  </a:lnTo>
                  <a:lnTo>
                    <a:pt x="59294" y="120000"/>
                  </a:lnTo>
                  <a:lnTo>
                    <a:pt x="36705" y="118865"/>
                  </a:lnTo>
                  <a:lnTo>
                    <a:pt x="15529" y="116312"/>
                  </a:lnTo>
                  <a:lnTo>
                    <a:pt x="2823" y="112624"/>
                  </a:lnTo>
                  <a:lnTo>
                    <a:pt x="0" y="107801"/>
                  </a:lnTo>
                  <a:lnTo>
                    <a:pt x="0" y="12482"/>
                  </a:lnTo>
                  <a:lnTo>
                    <a:pt x="2823" y="7659"/>
                  </a:lnTo>
                  <a:lnTo>
                    <a:pt x="15529" y="3687"/>
                  </a:lnTo>
                  <a:lnTo>
                    <a:pt x="36705" y="1134"/>
                  </a:lnTo>
                  <a:lnTo>
                    <a:pt x="5929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997569" y="1313407"/>
              <a:ext cx="2645100" cy="507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098" y="0"/>
                  </a:moveTo>
                  <a:lnTo>
                    <a:pt x="64901" y="0"/>
                  </a:lnTo>
                  <a:lnTo>
                    <a:pt x="74575" y="170"/>
                  </a:lnTo>
                  <a:lnTo>
                    <a:pt x="84117" y="544"/>
                  </a:lnTo>
                  <a:lnTo>
                    <a:pt x="86209" y="612"/>
                  </a:lnTo>
                  <a:lnTo>
                    <a:pt x="88496" y="817"/>
                  </a:lnTo>
                  <a:lnTo>
                    <a:pt x="90522" y="1055"/>
                  </a:lnTo>
                  <a:lnTo>
                    <a:pt x="92352" y="1464"/>
                  </a:lnTo>
                  <a:lnTo>
                    <a:pt x="93856" y="2009"/>
                  </a:lnTo>
                  <a:lnTo>
                    <a:pt x="95098" y="2724"/>
                  </a:lnTo>
                  <a:lnTo>
                    <a:pt x="96013" y="3507"/>
                  </a:lnTo>
                  <a:lnTo>
                    <a:pt x="96732" y="4494"/>
                  </a:lnTo>
                  <a:lnTo>
                    <a:pt x="97124" y="5652"/>
                  </a:lnTo>
                  <a:lnTo>
                    <a:pt x="97320" y="6946"/>
                  </a:lnTo>
                  <a:lnTo>
                    <a:pt x="97320" y="7525"/>
                  </a:lnTo>
                  <a:lnTo>
                    <a:pt x="97581" y="9670"/>
                  </a:lnTo>
                  <a:lnTo>
                    <a:pt x="97908" y="11373"/>
                  </a:lnTo>
                  <a:lnTo>
                    <a:pt x="98300" y="13076"/>
                  </a:lnTo>
                  <a:lnTo>
                    <a:pt x="99019" y="14710"/>
                  </a:lnTo>
                  <a:lnTo>
                    <a:pt x="99869" y="16345"/>
                  </a:lnTo>
                  <a:lnTo>
                    <a:pt x="100980" y="17979"/>
                  </a:lnTo>
                  <a:lnTo>
                    <a:pt x="102287" y="19477"/>
                  </a:lnTo>
                  <a:lnTo>
                    <a:pt x="103921" y="20908"/>
                  </a:lnTo>
                  <a:lnTo>
                    <a:pt x="105751" y="22236"/>
                  </a:lnTo>
                  <a:lnTo>
                    <a:pt x="107973" y="23461"/>
                  </a:lnTo>
                  <a:lnTo>
                    <a:pt x="110588" y="24551"/>
                  </a:lnTo>
                  <a:lnTo>
                    <a:pt x="110915" y="24687"/>
                  </a:lnTo>
                  <a:lnTo>
                    <a:pt x="111307" y="24824"/>
                  </a:lnTo>
                  <a:lnTo>
                    <a:pt x="113202" y="25539"/>
                  </a:lnTo>
                  <a:lnTo>
                    <a:pt x="115032" y="26424"/>
                  </a:lnTo>
                  <a:lnTo>
                    <a:pt x="116666" y="27412"/>
                  </a:lnTo>
                  <a:lnTo>
                    <a:pt x="118039" y="28467"/>
                  </a:lnTo>
                  <a:lnTo>
                    <a:pt x="119019" y="29659"/>
                  </a:lnTo>
                  <a:lnTo>
                    <a:pt x="119738" y="30851"/>
                  </a:lnTo>
                  <a:lnTo>
                    <a:pt x="119999" y="32111"/>
                  </a:lnTo>
                  <a:lnTo>
                    <a:pt x="119999" y="86696"/>
                  </a:lnTo>
                  <a:lnTo>
                    <a:pt x="119869" y="87446"/>
                  </a:lnTo>
                  <a:lnTo>
                    <a:pt x="119607" y="88161"/>
                  </a:lnTo>
                  <a:lnTo>
                    <a:pt x="119019" y="89557"/>
                  </a:lnTo>
                  <a:lnTo>
                    <a:pt x="118039" y="90885"/>
                  </a:lnTo>
                  <a:lnTo>
                    <a:pt x="116732" y="92111"/>
                  </a:lnTo>
                  <a:lnTo>
                    <a:pt x="115098" y="93269"/>
                  </a:lnTo>
                  <a:lnTo>
                    <a:pt x="113137" y="94290"/>
                  </a:lnTo>
                  <a:lnTo>
                    <a:pt x="111111" y="95209"/>
                  </a:lnTo>
                  <a:lnTo>
                    <a:pt x="108823" y="96061"/>
                  </a:lnTo>
                  <a:lnTo>
                    <a:pt x="107581" y="96538"/>
                  </a:lnTo>
                  <a:lnTo>
                    <a:pt x="106405" y="97048"/>
                  </a:lnTo>
                  <a:lnTo>
                    <a:pt x="104052" y="98615"/>
                  </a:lnTo>
                  <a:lnTo>
                    <a:pt x="102352" y="100147"/>
                  </a:lnTo>
                  <a:lnTo>
                    <a:pt x="100980" y="101713"/>
                  </a:lnTo>
                  <a:lnTo>
                    <a:pt x="99934" y="103280"/>
                  </a:lnTo>
                  <a:lnTo>
                    <a:pt x="99281" y="104846"/>
                  </a:lnTo>
                  <a:lnTo>
                    <a:pt x="98758" y="106413"/>
                  </a:lnTo>
                  <a:lnTo>
                    <a:pt x="98496" y="107877"/>
                  </a:lnTo>
                  <a:lnTo>
                    <a:pt x="98235" y="109341"/>
                  </a:lnTo>
                  <a:lnTo>
                    <a:pt x="98104" y="110771"/>
                  </a:lnTo>
                  <a:lnTo>
                    <a:pt x="97843" y="112167"/>
                  </a:lnTo>
                  <a:lnTo>
                    <a:pt x="97450" y="113461"/>
                  </a:lnTo>
                  <a:lnTo>
                    <a:pt x="96862" y="114653"/>
                  </a:lnTo>
                  <a:lnTo>
                    <a:pt x="96274" y="115505"/>
                  </a:lnTo>
                  <a:lnTo>
                    <a:pt x="95620" y="116288"/>
                  </a:lnTo>
                  <a:lnTo>
                    <a:pt x="94575" y="117003"/>
                  </a:lnTo>
                  <a:lnTo>
                    <a:pt x="93398" y="117650"/>
                  </a:lnTo>
                  <a:lnTo>
                    <a:pt x="91895" y="118161"/>
                  </a:lnTo>
                  <a:lnTo>
                    <a:pt x="90130" y="118603"/>
                  </a:lnTo>
                  <a:lnTo>
                    <a:pt x="87973" y="118978"/>
                  </a:lnTo>
                  <a:lnTo>
                    <a:pt x="85424" y="119182"/>
                  </a:lnTo>
                  <a:lnTo>
                    <a:pt x="83986" y="119284"/>
                  </a:lnTo>
                  <a:lnTo>
                    <a:pt x="81503" y="119455"/>
                  </a:lnTo>
                  <a:lnTo>
                    <a:pt x="74444" y="119761"/>
                  </a:lnTo>
                  <a:lnTo>
                    <a:pt x="67254" y="119965"/>
                  </a:lnTo>
                  <a:lnTo>
                    <a:pt x="59999" y="120000"/>
                  </a:lnTo>
                  <a:lnTo>
                    <a:pt x="52745" y="119965"/>
                  </a:lnTo>
                  <a:lnTo>
                    <a:pt x="45555" y="119761"/>
                  </a:lnTo>
                  <a:lnTo>
                    <a:pt x="38496" y="119455"/>
                  </a:lnTo>
                  <a:lnTo>
                    <a:pt x="36013" y="119284"/>
                  </a:lnTo>
                  <a:lnTo>
                    <a:pt x="34575" y="119182"/>
                  </a:lnTo>
                  <a:lnTo>
                    <a:pt x="32026" y="118978"/>
                  </a:lnTo>
                  <a:lnTo>
                    <a:pt x="29869" y="118603"/>
                  </a:lnTo>
                  <a:lnTo>
                    <a:pt x="28104" y="118161"/>
                  </a:lnTo>
                  <a:lnTo>
                    <a:pt x="26601" y="117650"/>
                  </a:lnTo>
                  <a:lnTo>
                    <a:pt x="25424" y="117003"/>
                  </a:lnTo>
                  <a:lnTo>
                    <a:pt x="24379" y="116288"/>
                  </a:lnTo>
                  <a:lnTo>
                    <a:pt x="23725" y="115505"/>
                  </a:lnTo>
                  <a:lnTo>
                    <a:pt x="23137" y="114653"/>
                  </a:lnTo>
                  <a:lnTo>
                    <a:pt x="22549" y="113461"/>
                  </a:lnTo>
                  <a:lnTo>
                    <a:pt x="22156" y="112167"/>
                  </a:lnTo>
                  <a:lnTo>
                    <a:pt x="21895" y="110771"/>
                  </a:lnTo>
                  <a:lnTo>
                    <a:pt x="21764" y="109341"/>
                  </a:lnTo>
                  <a:lnTo>
                    <a:pt x="21503" y="107877"/>
                  </a:lnTo>
                  <a:lnTo>
                    <a:pt x="21241" y="106413"/>
                  </a:lnTo>
                  <a:lnTo>
                    <a:pt x="20718" y="104846"/>
                  </a:lnTo>
                  <a:lnTo>
                    <a:pt x="20065" y="103280"/>
                  </a:lnTo>
                  <a:lnTo>
                    <a:pt x="19019" y="101713"/>
                  </a:lnTo>
                  <a:lnTo>
                    <a:pt x="17647" y="100147"/>
                  </a:lnTo>
                  <a:lnTo>
                    <a:pt x="15947" y="98615"/>
                  </a:lnTo>
                  <a:lnTo>
                    <a:pt x="13594" y="97048"/>
                  </a:lnTo>
                  <a:lnTo>
                    <a:pt x="12418" y="96538"/>
                  </a:lnTo>
                  <a:lnTo>
                    <a:pt x="11176" y="96061"/>
                  </a:lnTo>
                  <a:lnTo>
                    <a:pt x="9281" y="95346"/>
                  </a:lnTo>
                  <a:lnTo>
                    <a:pt x="7385" y="94460"/>
                  </a:lnTo>
                  <a:lnTo>
                    <a:pt x="5686" y="93439"/>
                  </a:lnTo>
                  <a:lnTo>
                    <a:pt x="4313" y="92758"/>
                  </a:lnTo>
                  <a:lnTo>
                    <a:pt x="3071" y="91975"/>
                  </a:lnTo>
                  <a:lnTo>
                    <a:pt x="2222" y="91123"/>
                  </a:lnTo>
                  <a:lnTo>
                    <a:pt x="1503" y="90170"/>
                  </a:lnTo>
                  <a:lnTo>
                    <a:pt x="849" y="89182"/>
                  </a:lnTo>
                  <a:lnTo>
                    <a:pt x="392" y="88161"/>
                  </a:lnTo>
                  <a:lnTo>
                    <a:pt x="130" y="87446"/>
                  </a:lnTo>
                  <a:lnTo>
                    <a:pt x="0" y="86696"/>
                  </a:lnTo>
                  <a:lnTo>
                    <a:pt x="0" y="32111"/>
                  </a:lnTo>
                  <a:lnTo>
                    <a:pt x="261" y="30851"/>
                  </a:lnTo>
                  <a:lnTo>
                    <a:pt x="980" y="29659"/>
                  </a:lnTo>
                  <a:lnTo>
                    <a:pt x="1960" y="28467"/>
                  </a:lnTo>
                  <a:lnTo>
                    <a:pt x="3333" y="27412"/>
                  </a:lnTo>
                  <a:lnTo>
                    <a:pt x="4967" y="26424"/>
                  </a:lnTo>
                  <a:lnTo>
                    <a:pt x="6797" y="25539"/>
                  </a:lnTo>
                  <a:lnTo>
                    <a:pt x="8692" y="24824"/>
                  </a:lnTo>
                  <a:lnTo>
                    <a:pt x="9084" y="24687"/>
                  </a:lnTo>
                  <a:lnTo>
                    <a:pt x="9411" y="24551"/>
                  </a:lnTo>
                  <a:lnTo>
                    <a:pt x="11764" y="23564"/>
                  </a:lnTo>
                  <a:lnTo>
                    <a:pt x="13725" y="22542"/>
                  </a:lnTo>
                  <a:lnTo>
                    <a:pt x="15686" y="21214"/>
                  </a:lnTo>
                  <a:lnTo>
                    <a:pt x="17385" y="19784"/>
                  </a:lnTo>
                  <a:lnTo>
                    <a:pt x="18823" y="18217"/>
                  </a:lnTo>
                  <a:lnTo>
                    <a:pt x="19934" y="16583"/>
                  </a:lnTo>
                  <a:lnTo>
                    <a:pt x="20915" y="14880"/>
                  </a:lnTo>
                  <a:lnTo>
                    <a:pt x="21568" y="13144"/>
                  </a:lnTo>
                  <a:lnTo>
                    <a:pt x="22091" y="11407"/>
                  </a:lnTo>
                  <a:lnTo>
                    <a:pt x="22418" y="9670"/>
                  </a:lnTo>
                  <a:lnTo>
                    <a:pt x="22679" y="7525"/>
                  </a:lnTo>
                  <a:lnTo>
                    <a:pt x="22679" y="6946"/>
                  </a:lnTo>
                  <a:lnTo>
                    <a:pt x="22875" y="5652"/>
                  </a:lnTo>
                  <a:lnTo>
                    <a:pt x="23267" y="4494"/>
                  </a:lnTo>
                  <a:lnTo>
                    <a:pt x="23986" y="3507"/>
                  </a:lnTo>
                  <a:lnTo>
                    <a:pt x="24901" y="2724"/>
                  </a:lnTo>
                  <a:lnTo>
                    <a:pt x="26143" y="2009"/>
                  </a:lnTo>
                  <a:lnTo>
                    <a:pt x="27647" y="1464"/>
                  </a:lnTo>
                  <a:lnTo>
                    <a:pt x="29477" y="1055"/>
                  </a:lnTo>
                  <a:lnTo>
                    <a:pt x="31503" y="817"/>
                  </a:lnTo>
                  <a:lnTo>
                    <a:pt x="33790" y="612"/>
                  </a:lnTo>
                  <a:lnTo>
                    <a:pt x="35882" y="544"/>
                  </a:lnTo>
                  <a:lnTo>
                    <a:pt x="45424" y="170"/>
                  </a:lnTo>
                  <a:lnTo>
                    <a:pt x="55098" y="0"/>
                  </a:lnTo>
                  <a:close/>
                </a:path>
              </a:pathLst>
            </a:custGeom>
            <a:solidFill>
              <a:srgbClr val="D0E5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1997569" y="2277247"/>
              <a:ext cx="2645100" cy="31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549" y="0"/>
                  </a:moveTo>
                  <a:lnTo>
                    <a:pt x="97908" y="0"/>
                  </a:lnTo>
                  <a:lnTo>
                    <a:pt x="100196" y="0"/>
                  </a:lnTo>
                  <a:lnTo>
                    <a:pt x="102156" y="54"/>
                  </a:lnTo>
                  <a:lnTo>
                    <a:pt x="103921" y="274"/>
                  </a:lnTo>
                  <a:lnTo>
                    <a:pt x="105490" y="548"/>
                  </a:lnTo>
                  <a:lnTo>
                    <a:pt x="107124" y="1152"/>
                  </a:lnTo>
                  <a:lnTo>
                    <a:pt x="108758" y="1866"/>
                  </a:lnTo>
                  <a:lnTo>
                    <a:pt x="110588" y="2854"/>
                  </a:lnTo>
                  <a:lnTo>
                    <a:pt x="110915" y="3074"/>
                  </a:lnTo>
                  <a:lnTo>
                    <a:pt x="111307" y="3293"/>
                  </a:lnTo>
                  <a:lnTo>
                    <a:pt x="113202" y="4446"/>
                  </a:lnTo>
                  <a:lnTo>
                    <a:pt x="115032" y="5873"/>
                  </a:lnTo>
                  <a:lnTo>
                    <a:pt x="116666" y="7465"/>
                  </a:lnTo>
                  <a:lnTo>
                    <a:pt x="118039" y="9167"/>
                  </a:lnTo>
                  <a:lnTo>
                    <a:pt x="119019" y="11088"/>
                  </a:lnTo>
                  <a:lnTo>
                    <a:pt x="119738" y="13010"/>
                  </a:lnTo>
                  <a:lnTo>
                    <a:pt x="119999" y="15041"/>
                  </a:lnTo>
                  <a:lnTo>
                    <a:pt x="119999" y="103037"/>
                  </a:lnTo>
                  <a:lnTo>
                    <a:pt x="119869" y="104245"/>
                  </a:lnTo>
                  <a:lnTo>
                    <a:pt x="119607" y="105397"/>
                  </a:lnTo>
                  <a:lnTo>
                    <a:pt x="119019" y="107648"/>
                  </a:lnTo>
                  <a:lnTo>
                    <a:pt x="118039" y="109789"/>
                  </a:lnTo>
                  <a:lnTo>
                    <a:pt x="116732" y="111765"/>
                  </a:lnTo>
                  <a:lnTo>
                    <a:pt x="115098" y="113632"/>
                  </a:lnTo>
                  <a:lnTo>
                    <a:pt x="113137" y="115279"/>
                  </a:lnTo>
                  <a:lnTo>
                    <a:pt x="111111" y="116761"/>
                  </a:lnTo>
                  <a:lnTo>
                    <a:pt x="108823" y="118133"/>
                  </a:lnTo>
                  <a:lnTo>
                    <a:pt x="106862" y="119011"/>
                  </a:lnTo>
                  <a:lnTo>
                    <a:pt x="104836" y="119560"/>
                  </a:lnTo>
                  <a:lnTo>
                    <a:pt x="102679" y="119835"/>
                  </a:lnTo>
                  <a:lnTo>
                    <a:pt x="100457" y="120000"/>
                  </a:lnTo>
                  <a:lnTo>
                    <a:pt x="98169" y="120000"/>
                  </a:lnTo>
                  <a:lnTo>
                    <a:pt x="22091" y="120000"/>
                  </a:lnTo>
                  <a:lnTo>
                    <a:pt x="18431" y="119835"/>
                  </a:lnTo>
                  <a:lnTo>
                    <a:pt x="15098" y="119451"/>
                  </a:lnTo>
                  <a:lnTo>
                    <a:pt x="12091" y="118737"/>
                  </a:lnTo>
                  <a:lnTo>
                    <a:pt x="11568" y="118408"/>
                  </a:lnTo>
                  <a:lnTo>
                    <a:pt x="11176" y="118133"/>
                  </a:lnTo>
                  <a:lnTo>
                    <a:pt x="8888" y="116761"/>
                  </a:lnTo>
                  <a:lnTo>
                    <a:pt x="6862" y="115279"/>
                  </a:lnTo>
                  <a:lnTo>
                    <a:pt x="4901" y="113632"/>
                  </a:lnTo>
                  <a:lnTo>
                    <a:pt x="3267" y="111765"/>
                  </a:lnTo>
                  <a:lnTo>
                    <a:pt x="1960" y="109789"/>
                  </a:lnTo>
                  <a:lnTo>
                    <a:pt x="980" y="107648"/>
                  </a:lnTo>
                  <a:lnTo>
                    <a:pt x="392" y="105397"/>
                  </a:lnTo>
                  <a:lnTo>
                    <a:pt x="130" y="104245"/>
                  </a:lnTo>
                  <a:lnTo>
                    <a:pt x="0" y="103037"/>
                  </a:lnTo>
                  <a:lnTo>
                    <a:pt x="0" y="15041"/>
                  </a:lnTo>
                  <a:lnTo>
                    <a:pt x="261" y="13010"/>
                  </a:lnTo>
                  <a:lnTo>
                    <a:pt x="980" y="11088"/>
                  </a:lnTo>
                  <a:lnTo>
                    <a:pt x="1960" y="9167"/>
                  </a:lnTo>
                  <a:lnTo>
                    <a:pt x="3333" y="7465"/>
                  </a:lnTo>
                  <a:lnTo>
                    <a:pt x="4967" y="5873"/>
                  </a:lnTo>
                  <a:lnTo>
                    <a:pt x="6797" y="4446"/>
                  </a:lnTo>
                  <a:lnTo>
                    <a:pt x="8692" y="3293"/>
                  </a:lnTo>
                  <a:lnTo>
                    <a:pt x="9084" y="3074"/>
                  </a:lnTo>
                  <a:lnTo>
                    <a:pt x="9411" y="2854"/>
                  </a:lnTo>
                  <a:lnTo>
                    <a:pt x="11503" y="1701"/>
                  </a:lnTo>
                  <a:lnTo>
                    <a:pt x="13529" y="933"/>
                  </a:lnTo>
                  <a:lnTo>
                    <a:pt x="15620" y="439"/>
                  </a:lnTo>
                  <a:lnTo>
                    <a:pt x="17712" y="164"/>
                  </a:lnTo>
                  <a:lnTo>
                    <a:pt x="20065" y="0"/>
                  </a:lnTo>
                  <a:lnTo>
                    <a:pt x="2254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068165" y="2344960"/>
              <a:ext cx="2504100" cy="301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37" y="0"/>
                  </a:moveTo>
                  <a:lnTo>
                    <a:pt x="100046" y="0"/>
                  </a:lnTo>
                  <a:lnTo>
                    <a:pt x="102117" y="57"/>
                  </a:lnTo>
                  <a:lnTo>
                    <a:pt x="103843" y="57"/>
                  </a:lnTo>
                  <a:lnTo>
                    <a:pt x="105431" y="229"/>
                  </a:lnTo>
                  <a:lnTo>
                    <a:pt x="106881" y="516"/>
                  </a:lnTo>
                  <a:lnTo>
                    <a:pt x="108331" y="975"/>
                  </a:lnTo>
                  <a:lnTo>
                    <a:pt x="109919" y="1663"/>
                  </a:lnTo>
                  <a:lnTo>
                    <a:pt x="111507" y="2581"/>
                  </a:lnTo>
                  <a:lnTo>
                    <a:pt x="111783" y="2695"/>
                  </a:lnTo>
                  <a:lnTo>
                    <a:pt x="111852" y="2753"/>
                  </a:lnTo>
                  <a:lnTo>
                    <a:pt x="111990" y="2753"/>
                  </a:lnTo>
                  <a:lnTo>
                    <a:pt x="112405" y="3097"/>
                  </a:lnTo>
                  <a:lnTo>
                    <a:pt x="114338" y="4187"/>
                  </a:lnTo>
                  <a:lnTo>
                    <a:pt x="116133" y="5621"/>
                  </a:lnTo>
                  <a:lnTo>
                    <a:pt x="117652" y="7342"/>
                  </a:lnTo>
                  <a:lnTo>
                    <a:pt x="118964" y="9177"/>
                  </a:lnTo>
                  <a:lnTo>
                    <a:pt x="119723" y="11013"/>
                  </a:lnTo>
                  <a:lnTo>
                    <a:pt x="120000" y="13021"/>
                  </a:lnTo>
                  <a:lnTo>
                    <a:pt x="120000" y="104971"/>
                  </a:lnTo>
                  <a:lnTo>
                    <a:pt x="119723" y="106864"/>
                  </a:lnTo>
                  <a:lnTo>
                    <a:pt x="119723" y="106921"/>
                  </a:lnTo>
                  <a:lnTo>
                    <a:pt x="119723" y="107093"/>
                  </a:lnTo>
                  <a:lnTo>
                    <a:pt x="119171" y="109101"/>
                  </a:lnTo>
                  <a:lnTo>
                    <a:pt x="118204" y="110994"/>
                  </a:lnTo>
                  <a:lnTo>
                    <a:pt x="116962" y="112772"/>
                  </a:lnTo>
                  <a:lnTo>
                    <a:pt x="115373" y="114378"/>
                  </a:lnTo>
                  <a:lnTo>
                    <a:pt x="113716" y="115869"/>
                  </a:lnTo>
                  <a:lnTo>
                    <a:pt x="111783" y="117246"/>
                  </a:lnTo>
                  <a:lnTo>
                    <a:pt x="109781" y="118393"/>
                  </a:lnTo>
                  <a:lnTo>
                    <a:pt x="108055" y="119196"/>
                  </a:lnTo>
                  <a:lnTo>
                    <a:pt x="106191" y="119598"/>
                  </a:lnTo>
                  <a:lnTo>
                    <a:pt x="104257" y="119827"/>
                  </a:lnTo>
                  <a:lnTo>
                    <a:pt x="102324" y="119942"/>
                  </a:lnTo>
                  <a:lnTo>
                    <a:pt x="100322" y="120000"/>
                  </a:lnTo>
                  <a:lnTo>
                    <a:pt x="19953" y="120000"/>
                  </a:lnTo>
                  <a:lnTo>
                    <a:pt x="16915" y="119827"/>
                  </a:lnTo>
                  <a:lnTo>
                    <a:pt x="13878" y="119483"/>
                  </a:lnTo>
                  <a:lnTo>
                    <a:pt x="10909" y="118852"/>
                  </a:lnTo>
                  <a:lnTo>
                    <a:pt x="10218" y="118393"/>
                  </a:lnTo>
                  <a:lnTo>
                    <a:pt x="8216" y="117246"/>
                  </a:lnTo>
                  <a:lnTo>
                    <a:pt x="6283" y="115869"/>
                  </a:lnTo>
                  <a:lnTo>
                    <a:pt x="4626" y="114378"/>
                  </a:lnTo>
                  <a:lnTo>
                    <a:pt x="3037" y="112715"/>
                  </a:lnTo>
                  <a:lnTo>
                    <a:pt x="1795" y="110936"/>
                  </a:lnTo>
                  <a:lnTo>
                    <a:pt x="828" y="109043"/>
                  </a:lnTo>
                  <a:lnTo>
                    <a:pt x="276" y="107093"/>
                  </a:lnTo>
                  <a:lnTo>
                    <a:pt x="276" y="106921"/>
                  </a:lnTo>
                  <a:lnTo>
                    <a:pt x="276" y="106864"/>
                  </a:lnTo>
                  <a:lnTo>
                    <a:pt x="0" y="104971"/>
                  </a:lnTo>
                  <a:lnTo>
                    <a:pt x="0" y="13021"/>
                  </a:lnTo>
                  <a:lnTo>
                    <a:pt x="276" y="11013"/>
                  </a:lnTo>
                  <a:lnTo>
                    <a:pt x="1035" y="9177"/>
                  </a:lnTo>
                  <a:lnTo>
                    <a:pt x="2347" y="7342"/>
                  </a:lnTo>
                  <a:lnTo>
                    <a:pt x="3866" y="5621"/>
                  </a:lnTo>
                  <a:lnTo>
                    <a:pt x="5661" y="4187"/>
                  </a:lnTo>
                  <a:lnTo>
                    <a:pt x="7594" y="3097"/>
                  </a:lnTo>
                  <a:lnTo>
                    <a:pt x="8009" y="2753"/>
                  </a:lnTo>
                  <a:lnTo>
                    <a:pt x="8147" y="2753"/>
                  </a:lnTo>
                  <a:lnTo>
                    <a:pt x="8216" y="2695"/>
                  </a:lnTo>
                  <a:lnTo>
                    <a:pt x="8492" y="2581"/>
                  </a:lnTo>
                  <a:lnTo>
                    <a:pt x="10356" y="1491"/>
                  </a:lnTo>
                  <a:lnTo>
                    <a:pt x="12289" y="803"/>
                  </a:lnTo>
                  <a:lnTo>
                    <a:pt x="14085" y="401"/>
                  </a:lnTo>
                  <a:lnTo>
                    <a:pt x="16087" y="172"/>
                  </a:lnTo>
                  <a:lnTo>
                    <a:pt x="18158" y="57"/>
                  </a:lnTo>
                  <a:lnTo>
                    <a:pt x="2043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0" name="Shape 1940"/>
          <p:cNvSpPr>
            <a:spLocks noGrp="1"/>
          </p:cNvSpPr>
          <p:nvPr>
            <p:ph type="pic" idx="3"/>
          </p:nvPr>
        </p:nvSpPr>
        <p:spPr>
          <a:xfrm>
            <a:off x="1309878" y="2424200"/>
            <a:ext cx="2349900" cy="2853000"/>
          </a:xfrm>
          <a:prstGeom prst="roundRect">
            <a:avLst>
              <a:gd name="adj" fmla="val 12344"/>
            </a:avLst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Pad black"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Shape 1943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4" name="Shape 1944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5" name="Shape 1945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6" name="Shape 194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Shape 1947"/>
          <p:cNvSpPr txBox="1">
            <a:spLocks noGrp="1"/>
          </p:cNvSpPr>
          <p:nvPr>
            <p:ph type="body" idx="1"/>
          </p:nvPr>
        </p:nvSpPr>
        <p:spPr>
          <a:xfrm>
            <a:off x="4924427" y="2640853"/>
            <a:ext cx="38577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8" name="Shape 1948"/>
          <p:cNvSpPr txBox="1">
            <a:spLocks noGrp="1"/>
          </p:cNvSpPr>
          <p:nvPr>
            <p:ph type="body" idx="2"/>
          </p:nvPr>
        </p:nvSpPr>
        <p:spPr>
          <a:xfrm>
            <a:off x="4924427" y="1701835"/>
            <a:ext cx="3857700" cy="666900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49" name="Shape 1949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950" name="Shape 1950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851111" y="1778466"/>
            <a:ext cx="3136788" cy="4081060"/>
            <a:chOff x="14427200" y="12090400"/>
            <a:chExt cx="15590400" cy="20283600"/>
          </a:xfrm>
        </p:grpSpPr>
        <p:sp>
          <p:nvSpPr>
            <p:cNvPr id="1956" name="Shape 1956"/>
            <p:cNvSpPr/>
            <p:nvPr/>
          </p:nvSpPr>
          <p:spPr>
            <a:xfrm>
              <a:off x="14427200" y="12090400"/>
              <a:ext cx="15590400" cy="2028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27" y="108727"/>
                  </a:moveTo>
                  <a:lnTo>
                    <a:pt x="12572" y="108727"/>
                  </a:lnTo>
                  <a:lnTo>
                    <a:pt x="12572" y="11144"/>
                  </a:lnTo>
                  <a:lnTo>
                    <a:pt x="107427" y="11144"/>
                  </a:lnTo>
                  <a:cubicBezTo>
                    <a:pt x="107427" y="11144"/>
                    <a:pt x="107427" y="108727"/>
                    <a:pt x="107427" y="108727"/>
                  </a:cubicBezTo>
                  <a:close/>
                  <a:moveTo>
                    <a:pt x="114105" y="0"/>
                  </a:moveTo>
                  <a:lnTo>
                    <a:pt x="5894" y="0"/>
                  </a:lnTo>
                  <a:cubicBezTo>
                    <a:pt x="2644" y="0"/>
                    <a:pt x="0" y="2033"/>
                    <a:pt x="0" y="4527"/>
                  </a:cubicBezTo>
                  <a:lnTo>
                    <a:pt x="0" y="115472"/>
                  </a:lnTo>
                  <a:cubicBezTo>
                    <a:pt x="0" y="117966"/>
                    <a:pt x="2644" y="120000"/>
                    <a:pt x="5894" y="120000"/>
                  </a:cubicBezTo>
                  <a:lnTo>
                    <a:pt x="114105" y="120000"/>
                  </a:lnTo>
                  <a:cubicBezTo>
                    <a:pt x="117355" y="120000"/>
                    <a:pt x="120000" y="117966"/>
                    <a:pt x="120000" y="115472"/>
                  </a:cubicBezTo>
                  <a:lnTo>
                    <a:pt x="120000" y="4527"/>
                  </a:lnTo>
                  <a:cubicBezTo>
                    <a:pt x="120000" y="2033"/>
                    <a:pt x="117355" y="0"/>
                    <a:pt x="114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4478000" y="12141200"/>
              <a:ext cx="15480300" cy="2017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1" y="109322"/>
                  </a:moveTo>
                  <a:lnTo>
                    <a:pt x="108188" y="109322"/>
                  </a:lnTo>
                  <a:lnTo>
                    <a:pt x="108188" y="10555"/>
                  </a:lnTo>
                  <a:lnTo>
                    <a:pt x="11811" y="10555"/>
                  </a:lnTo>
                  <a:cubicBezTo>
                    <a:pt x="11811" y="10555"/>
                    <a:pt x="11811" y="109322"/>
                    <a:pt x="11811" y="109322"/>
                  </a:cubicBezTo>
                  <a:close/>
                  <a:moveTo>
                    <a:pt x="5505" y="120000"/>
                  </a:moveTo>
                  <a:cubicBezTo>
                    <a:pt x="2472" y="120000"/>
                    <a:pt x="0" y="118105"/>
                    <a:pt x="0" y="115772"/>
                  </a:cubicBezTo>
                  <a:lnTo>
                    <a:pt x="0" y="4227"/>
                  </a:lnTo>
                  <a:cubicBezTo>
                    <a:pt x="0" y="1894"/>
                    <a:pt x="2472" y="0"/>
                    <a:pt x="5505" y="0"/>
                  </a:cubicBezTo>
                  <a:lnTo>
                    <a:pt x="114494" y="0"/>
                  </a:lnTo>
                  <a:cubicBezTo>
                    <a:pt x="117527" y="0"/>
                    <a:pt x="120000" y="1894"/>
                    <a:pt x="120000" y="4227"/>
                  </a:cubicBezTo>
                  <a:lnTo>
                    <a:pt x="120000" y="115772"/>
                  </a:lnTo>
                  <a:cubicBezTo>
                    <a:pt x="120000" y="118105"/>
                    <a:pt x="117527" y="120000"/>
                    <a:pt x="114494" y="120000"/>
                  </a:cubicBezTo>
                  <a:cubicBezTo>
                    <a:pt x="114494" y="120000"/>
                    <a:pt x="5505" y="120000"/>
                    <a:pt x="5505" y="1200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4528800" y="12192000"/>
              <a:ext cx="15384000" cy="2007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61" y="109227"/>
                  </a:moveTo>
                  <a:lnTo>
                    <a:pt x="11938" y="109227"/>
                  </a:lnTo>
                  <a:lnTo>
                    <a:pt x="11938" y="10644"/>
                  </a:lnTo>
                  <a:lnTo>
                    <a:pt x="108061" y="10644"/>
                  </a:lnTo>
                  <a:cubicBezTo>
                    <a:pt x="108061" y="10644"/>
                    <a:pt x="108061" y="109227"/>
                    <a:pt x="108061" y="109227"/>
                  </a:cubicBezTo>
                  <a:close/>
                  <a:moveTo>
                    <a:pt x="114833" y="0"/>
                  </a:moveTo>
                  <a:lnTo>
                    <a:pt x="5166" y="0"/>
                  </a:lnTo>
                  <a:cubicBezTo>
                    <a:pt x="2327" y="0"/>
                    <a:pt x="0" y="1783"/>
                    <a:pt x="0" y="3955"/>
                  </a:cubicBezTo>
                  <a:lnTo>
                    <a:pt x="0" y="116044"/>
                  </a:lnTo>
                  <a:cubicBezTo>
                    <a:pt x="0" y="118216"/>
                    <a:pt x="2327" y="120000"/>
                    <a:pt x="5166" y="120000"/>
                  </a:cubicBezTo>
                  <a:lnTo>
                    <a:pt x="114833" y="120000"/>
                  </a:lnTo>
                  <a:cubicBezTo>
                    <a:pt x="117677" y="120000"/>
                    <a:pt x="120000" y="118216"/>
                    <a:pt x="120000" y="116044"/>
                  </a:cubicBezTo>
                  <a:lnTo>
                    <a:pt x="120000" y="3955"/>
                  </a:lnTo>
                  <a:cubicBezTo>
                    <a:pt x="120000" y="1783"/>
                    <a:pt x="117677" y="0"/>
                    <a:pt x="114833" y="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14516100" y="12179300"/>
              <a:ext cx="15411000" cy="2010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61" y="161"/>
                  </a:moveTo>
                  <a:cubicBezTo>
                    <a:pt x="2477" y="161"/>
                    <a:pt x="211" y="1900"/>
                    <a:pt x="211" y="4033"/>
                  </a:cubicBezTo>
                  <a:lnTo>
                    <a:pt x="211" y="115966"/>
                  </a:lnTo>
                  <a:cubicBezTo>
                    <a:pt x="211" y="118100"/>
                    <a:pt x="2477" y="119838"/>
                    <a:pt x="5261" y="119838"/>
                  </a:cubicBezTo>
                  <a:lnTo>
                    <a:pt x="114738" y="119838"/>
                  </a:lnTo>
                  <a:cubicBezTo>
                    <a:pt x="117522" y="119838"/>
                    <a:pt x="119788" y="118100"/>
                    <a:pt x="119788" y="115966"/>
                  </a:cubicBezTo>
                  <a:lnTo>
                    <a:pt x="119788" y="4033"/>
                  </a:lnTo>
                  <a:cubicBezTo>
                    <a:pt x="119788" y="1900"/>
                    <a:pt x="117522" y="161"/>
                    <a:pt x="114738" y="161"/>
                  </a:cubicBezTo>
                  <a:cubicBezTo>
                    <a:pt x="114738" y="161"/>
                    <a:pt x="5261" y="161"/>
                    <a:pt x="5261" y="161"/>
                  </a:cubicBezTo>
                  <a:close/>
                  <a:moveTo>
                    <a:pt x="114738" y="120000"/>
                  </a:moveTo>
                  <a:lnTo>
                    <a:pt x="5261" y="120000"/>
                  </a:lnTo>
                  <a:cubicBezTo>
                    <a:pt x="2361" y="120000"/>
                    <a:pt x="0" y="118188"/>
                    <a:pt x="0" y="115966"/>
                  </a:cubicBezTo>
                  <a:lnTo>
                    <a:pt x="0" y="4033"/>
                  </a:lnTo>
                  <a:cubicBezTo>
                    <a:pt x="0" y="1811"/>
                    <a:pt x="2361" y="0"/>
                    <a:pt x="5261" y="0"/>
                  </a:cubicBezTo>
                  <a:lnTo>
                    <a:pt x="114738" y="0"/>
                  </a:lnTo>
                  <a:cubicBezTo>
                    <a:pt x="117638" y="0"/>
                    <a:pt x="120000" y="1811"/>
                    <a:pt x="120000" y="4033"/>
                  </a:cubicBezTo>
                  <a:lnTo>
                    <a:pt x="120000" y="115966"/>
                  </a:lnTo>
                  <a:cubicBezTo>
                    <a:pt x="120000" y="118188"/>
                    <a:pt x="117638" y="120000"/>
                    <a:pt x="114738" y="1200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7602200" y="12090400"/>
              <a:ext cx="95559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cubicBezTo>
                    <a:pt x="120000" y="0"/>
                    <a:pt x="120000" y="120000"/>
                    <a:pt x="120000" y="120000"/>
                  </a:cubicBezTo>
                  <a:close/>
                </a:path>
              </a:pathLst>
            </a:custGeom>
            <a:solidFill>
              <a:srgbClr val="1D1D20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16065500" y="13970000"/>
              <a:ext cx="12323400" cy="40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16254428" y="14061788"/>
              <a:ext cx="11950800" cy="21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16"/>
                  </a:moveTo>
                  <a:lnTo>
                    <a:pt x="428" y="68516"/>
                  </a:lnTo>
                  <a:lnTo>
                    <a:pt x="428" y="119999"/>
                  </a:lnTo>
                  <a:lnTo>
                    <a:pt x="0" y="119999"/>
                  </a:lnTo>
                  <a:close/>
                  <a:moveTo>
                    <a:pt x="119503" y="55000"/>
                  </a:moveTo>
                  <a:lnTo>
                    <a:pt x="119503" y="80713"/>
                  </a:lnTo>
                  <a:lnTo>
                    <a:pt x="119735" y="80713"/>
                  </a:lnTo>
                  <a:cubicBezTo>
                    <a:pt x="119735" y="80713"/>
                    <a:pt x="119735" y="55000"/>
                    <a:pt x="119735" y="55000"/>
                  </a:cubicBezTo>
                  <a:close/>
                  <a:moveTo>
                    <a:pt x="1679" y="42089"/>
                  </a:moveTo>
                  <a:lnTo>
                    <a:pt x="2137" y="42089"/>
                  </a:lnTo>
                  <a:lnTo>
                    <a:pt x="2137" y="119999"/>
                  </a:lnTo>
                  <a:lnTo>
                    <a:pt x="1679" y="119999"/>
                  </a:lnTo>
                  <a:close/>
                  <a:moveTo>
                    <a:pt x="854" y="42089"/>
                  </a:moveTo>
                  <a:lnTo>
                    <a:pt x="1253" y="42089"/>
                  </a:lnTo>
                  <a:lnTo>
                    <a:pt x="1253" y="120000"/>
                  </a:lnTo>
                  <a:lnTo>
                    <a:pt x="854" y="120000"/>
                  </a:lnTo>
                  <a:close/>
                  <a:moveTo>
                    <a:pt x="116305" y="26696"/>
                  </a:moveTo>
                  <a:cubicBezTo>
                    <a:pt x="116241" y="26696"/>
                    <a:pt x="116188" y="29553"/>
                    <a:pt x="116188" y="33127"/>
                  </a:cubicBezTo>
                  <a:lnTo>
                    <a:pt x="116188" y="97419"/>
                  </a:lnTo>
                  <a:cubicBezTo>
                    <a:pt x="116188" y="100958"/>
                    <a:pt x="116241" y="103833"/>
                    <a:pt x="116305" y="103833"/>
                  </a:cubicBezTo>
                  <a:lnTo>
                    <a:pt x="119086" y="103833"/>
                  </a:lnTo>
                  <a:cubicBezTo>
                    <a:pt x="119150" y="103833"/>
                    <a:pt x="119201" y="100958"/>
                    <a:pt x="119201" y="97419"/>
                  </a:cubicBezTo>
                  <a:cubicBezTo>
                    <a:pt x="119201" y="97419"/>
                    <a:pt x="119201" y="33127"/>
                    <a:pt x="119201" y="33127"/>
                  </a:cubicBezTo>
                  <a:cubicBezTo>
                    <a:pt x="119201" y="29553"/>
                    <a:pt x="119150" y="26696"/>
                    <a:pt x="119086" y="26696"/>
                  </a:cubicBezTo>
                  <a:close/>
                  <a:moveTo>
                    <a:pt x="2563" y="22871"/>
                  </a:moveTo>
                  <a:lnTo>
                    <a:pt x="2962" y="22871"/>
                  </a:lnTo>
                  <a:lnTo>
                    <a:pt x="2962" y="120000"/>
                  </a:lnTo>
                  <a:lnTo>
                    <a:pt x="2563" y="120000"/>
                  </a:lnTo>
                  <a:close/>
                  <a:moveTo>
                    <a:pt x="116408" y="12543"/>
                  </a:moveTo>
                  <a:lnTo>
                    <a:pt x="119189" y="12543"/>
                  </a:lnTo>
                  <a:cubicBezTo>
                    <a:pt x="119380" y="12543"/>
                    <a:pt x="119536" y="21201"/>
                    <a:pt x="119536" y="31840"/>
                  </a:cubicBezTo>
                  <a:lnTo>
                    <a:pt x="119536" y="38241"/>
                  </a:lnTo>
                  <a:cubicBezTo>
                    <a:pt x="119536" y="38241"/>
                    <a:pt x="120000" y="38241"/>
                    <a:pt x="120000" y="38241"/>
                  </a:cubicBezTo>
                  <a:lnTo>
                    <a:pt x="120000" y="89678"/>
                  </a:lnTo>
                  <a:lnTo>
                    <a:pt x="119536" y="89678"/>
                  </a:lnTo>
                  <a:lnTo>
                    <a:pt x="119536" y="96132"/>
                  </a:lnTo>
                  <a:cubicBezTo>
                    <a:pt x="119536" y="106751"/>
                    <a:pt x="119380" y="115409"/>
                    <a:pt x="119189" y="115409"/>
                  </a:cubicBezTo>
                  <a:lnTo>
                    <a:pt x="116408" y="115409"/>
                  </a:lnTo>
                  <a:cubicBezTo>
                    <a:pt x="116216" y="115409"/>
                    <a:pt x="116060" y="106751"/>
                    <a:pt x="116060" y="96132"/>
                  </a:cubicBezTo>
                  <a:lnTo>
                    <a:pt x="116060" y="31840"/>
                  </a:lnTo>
                  <a:cubicBezTo>
                    <a:pt x="116060" y="21201"/>
                    <a:pt x="116216" y="12543"/>
                    <a:pt x="116408" y="12543"/>
                  </a:cubicBezTo>
                  <a:close/>
                  <a:moveTo>
                    <a:pt x="3388" y="0"/>
                  </a:moveTo>
                  <a:lnTo>
                    <a:pt x="3848" y="0"/>
                  </a:lnTo>
                  <a:lnTo>
                    <a:pt x="3848" y="120000"/>
                  </a:lnTo>
                  <a:lnTo>
                    <a:pt x="3388" y="1200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1729700" y="30861000"/>
              <a:ext cx="989700" cy="9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244"/>
                  </a:moveTo>
                  <a:cubicBezTo>
                    <a:pt x="30044" y="114244"/>
                    <a:pt x="5755" y="89961"/>
                    <a:pt x="5755" y="60000"/>
                  </a:cubicBezTo>
                  <a:cubicBezTo>
                    <a:pt x="5755" y="30044"/>
                    <a:pt x="30044" y="5755"/>
                    <a:pt x="60000" y="5755"/>
                  </a:cubicBezTo>
                  <a:cubicBezTo>
                    <a:pt x="89955" y="5755"/>
                    <a:pt x="114244" y="30044"/>
                    <a:pt x="114244" y="60000"/>
                  </a:cubicBezTo>
                  <a:cubicBezTo>
                    <a:pt x="114244" y="89961"/>
                    <a:pt x="89955" y="114244"/>
                    <a:pt x="60000" y="114244"/>
                  </a:cubicBezTo>
                  <a:close/>
                  <a:moveTo>
                    <a:pt x="60000" y="0"/>
                  </a:moveTo>
                  <a:cubicBezTo>
                    <a:pt x="26861" y="0"/>
                    <a:pt x="0" y="26866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6"/>
                    <a:pt x="93138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1767800" y="30861000"/>
              <a:ext cx="809700" cy="32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16" y="120000"/>
                  </a:moveTo>
                  <a:cubicBezTo>
                    <a:pt x="16538" y="59916"/>
                    <a:pt x="40150" y="17694"/>
                    <a:pt x="67683" y="17694"/>
                  </a:cubicBezTo>
                  <a:cubicBezTo>
                    <a:pt x="85094" y="17694"/>
                    <a:pt x="100927" y="34594"/>
                    <a:pt x="112755" y="62194"/>
                  </a:cubicBezTo>
                  <a:lnTo>
                    <a:pt x="120000" y="55222"/>
                  </a:lnTo>
                  <a:cubicBezTo>
                    <a:pt x="106694" y="21155"/>
                    <a:pt x="88172" y="0"/>
                    <a:pt x="67683" y="0"/>
                  </a:cubicBezTo>
                  <a:cubicBezTo>
                    <a:pt x="37205" y="0"/>
                    <a:pt x="11072" y="46766"/>
                    <a:pt x="0" y="113322"/>
                  </a:cubicBezTo>
                  <a:cubicBezTo>
                    <a:pt x="0" y="113322"/>
                    <a:pt x="6516" y="120000"/>
                    <a:pt x="6516" y="120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13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1996400" y="12992100"/>
              <a:ext cx="272100" cy="27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2110700" y="13106400"/>
              <a:ext cx="66900" cy="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1704300" y="13068300"/>
              <a:ext cx="132900" cy="13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88"/>
                  </a:moveTo>
                  <a:cubicBezTo>
                    <a:pt x="120000" y="93094"/>
                    <a:pt x="93183" y="120000"/>
                    <a:pt x="59983" y="120000"/>
                  </a:cubicBezTo>
                  <a:cubicBezTo>
                    <a:pt x="26638" y="120000"/>
                    <a:pt x="0" y="93094"/>
                    <a:pt x="0" y="59988"/>
                  </a:cubicBezTo>
                  <a:cubicBezTo>
                    <a:pt x="0" y="26811"/>
                    <a:pt x="26638" y="0"/>
                    <a:pt x="59983" y="0"/>
                  </a:cubicBezTo>
                  <a:cubicBezTo>
                    <a:pt x="93183" y="0"/>
                    <a:pt x="120000" y="26811"/>
                    <a:pt x="120000" y="5998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8" name="Shape 1968"/>
          <p:cNvSpPr>
            <a:spLocks noGrp="1"/>
          </p:cNvSpPr>
          <p:nvPr>
            <p:ph type="pic" idx="3"/>
          </p:nvPr>
        </p:nvSpPr>
        <p:spPr>
          <a:xfrm>
            <a:off x="1179654" y="2236803"/>
            <a:ext cx="2479500" cy="32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Pad white">
    <p:bg>
      <p:bgPr>
        <a:solidFill>
          <a:schemeClr val="lt2"/>
        </a:solidFill>
        <a:effectLst/>
      </p:bgPr>
    </p:bg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Shape 197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2" name="Shape 1972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3" name="Shape 1973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4" name="Shape 197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Shape 1975"/>
          <p:cNvSpPr txBox="1">
            <a:spLocks noGrp="1"/>
          </p:cNvSpPr>
          <p:nvPr>
            <p:ph type="body" idx="1"/>
          </p:nvPr>
        </p:nvSpPr>
        <p:spPr>
          <a:xfrm>
            <a:off x="4924427" y="2640853"/>
            <a:ext cx="3857700" cy="34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14312" marR="0" lvl="0" indent="-128587" algn="just" rtl="0">
              <a:lnSpc>
                <a:spcPct val="90000"/>
              </a:lnSpc>
              <a:spcBef>
                <a:spcPts val="1000"/>
              </a:spcBef>
              <a:buClr>
                <a:srgbClr val="47464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4746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400"/>
              <a:buFont typeface="Arial"/>
              <a:buNone/>
              <a:defRPr sz="15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B8D8E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6" name="Shape 1976"/>
          <p:cNvSpPr txBox="1">
            <a:spLocks noGrp="1"/>
          </p:cNvSpPr>
          <p:nvPr>
            <p:ph type="body" idx="2"/>
          </p:nvPr>
        </p:nvSpPr>
        <p:spPr>
          <a:xfrm>
            <a:off x="4924427" y="1701835"/>
            <a:ext cx="3857700" cy="666900"/>
          </a:xfrm>
          <a:prstGeom prst="rect">
            <a:avLst/>
          </a:prstGeom>
          <a:solidFill>
            <a:srgbClr val="D0D7D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171450" marR="0" lvl="0" indent="-171450" algn="ctr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77" name="Shape 1977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978" name="Shape 1978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3" name="Shape 1983"/>
          <p:cNvGrpSpPr/>
          <p:nvPr/>
        </p:nvGrpSpPr>
        <p:grpSpPr>
          <a:xfrm>
            <a:off x="846348" y="1778466"/>
            <a:ext cx="3136788" cy="4081060"/>
            <a:chOff x="14427200" y="12090400"/>
            <a:chExt cx="15590400" cy="20283600"/>
          </a:xfrm>
        </p:grpSpPr>
        <p:sp>
          <p:nvSpPr>
            <p:cNvPr id="1984" name="Shape 1984"/>
            <p:cNvSpPr/>
            <p:nvPr/>
          </p:nvSpPr>
          <p:spPr>
            <a:xfrm>
              <a:off x="14427200" y="12090400"/>
              <a:ext cx="15590400" cy="2028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27" y="108727"/>
                  </a:moveTo>
                  <a:lnTo>
                    <a:pt x="12572" y="108727"/>
                  </a:lnTo>
                  <a:lnTo>
                    <a:pt x="12572" y="11144"/>
                  </a:lnTo>
                  <a:lnTo>
                    <a:pt x="107427" y="11144"/>
                  </a:lnTo>
                  <a:cubicBezTo>
                    <a:pt x="107427" y="11144"/>
                    <a:pt x="107427" y="108727"/>
                    <a:pt x="107427" y="108727"/>
                  </a:cubicBezTo>
                  <a:close/>
                  <a:moveTo>
                    <a:pt x="114105" y="0"/>
                  </a:moveTo>
                  <a:lnTo>
                    <a:pt x="5894" y="0"/>
                  </a:lnTo>
                  <a:cubicBezTo>
                    <a:pt x="2644" y="0"/>
                    <a:pt x="0" y="2033"/>
                    <a:pt x="0" y="4527"/>
                  </a:cubicBezTo>
                  <a:lnTo>
                    <a:pt x="0" y="115472"/>
                  </a:lnTo>
                  <a:cubicBezTo>
                    <a:pt x="0" y="117966"/>
                    <a:pt x="2644" y="120000"/>
                    <a:pt x="5894" y="120000"/>
                  </a:cubicBezTo>
                  <a:lnTo>
                    <a:pt x="114105" y="120000"/>
                  </a:lnTo>
                  <a:cubicBezTo>
                    <a:pt x="117355" y="120000"/>
                    <a:pt x="120000" y="117966"/>
                    <a:pt x="120000" y="115472"/>
                  </a:cubicBezTo>
                  <a:lnTo>
                    <a:pt x="120000" y="4527"/>
                  </a:lnTo>
                  <a:cubicBezTo>
                    <a:pt x="120000" y="2033"/>
                    <a:pt x="117355" y="0"/>
                    <a:pt x="114105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14478000" y="12141200"/>
              <a:ext cx="15480300" cy="2017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1" y="109322"/>
                  </a:moveTo>
                  <a:lnTo>
                    <a:pt x="108188" y="109322"/>
                  </a:lnTo>
                  <a:lnTo>
                    <a:pt x="108188" y="10555"/>
                  </a:lnTo>
                  <a:lnTo>
                    <a:pt x="11811" y="10555"/>
                  </a:lnTo>
                  <a:cubicBezTo>
                    <a:pt x="11811" y="10555"/>
                    <a:pt x="11811" y="109322"/>
                    <a:pt x="11811" y="109322"/>
                  </a:cubicBezTo>
                  <a:close/>
                  <a:moveTo>
                    <a:pt x="5505" y="120000"/>
                  </a:moveTo>
                  <a:cubicBezTo>
                    <a:pt x="2472" y="120000"/>
                    <a:pt x="0" y="118105"/>
                    <a:pt x="0" y="115772"/>
                  </a:cubicBezTo>
                  <a:lnTo>
                    <a:pt x="0" y="4227"/>
                  </a:lnTo>
                  <a:cubicBezTo>
                    <a:pt x="0" y="1894"/>
                    <a:pt x="2472" y="0"/>
                    <a:pt x="5505" y="0"/>
                  </a:cubicBezTo>
                  <a:lnTo>
                    <a:pt x="114494" y="0"/>
                  </a:lnTo>
                  <a:cubicBezTo>
                    <a:pt x="117527" y="0"/>
                    <a:pt x="120000" y="1894"/>
                    <a:pt x="120000" y="4227"/>
                  </a:cubicBezTo>
                  <a:lnTo>
                    <a:pt x="120000" y="115772"/>
                  </a:lnTo>
                  <a:cubicBezTo>
                    <a:pt x="120000" y="118105"/>
                    <a:pt x="117527" y="120000"/>
                    <a:pt x="114494" y="120000"/>
                  </a:cubicBezTo>
                  <a:cubicBezTo>
                    <a:pt x="114494" y="120000"/>
                    <a:pt x="5505" y="120000"/>
                    <a:pt x="5505" y="1200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14528800" y="12192000"/>
              <a:ext cx="15384000" cy="2007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61" y="109227"/>
                  </a:moveTo>
                  <a:lnTo>
                    <a:pt x="11938" y="109227"/>
                  </a:lnTo>
                  <a:lnTo>
                    <a:pt x="11938" y="10644"/>
                  </a:lnTo>
                  <a:lnTo>
                    <a:pt x="108061" y="10644"/>
                  </a:lnTo>
                  <a:cubicBezTo>
                    <a:pt x="108061" y="10644"/>
                    <a:pt x="108061" y="109227"/>
                    <a:pt x="108061" y="109227"/>
                  </a:cubicBezTo>
                  <a:close/>
                  <a:moveTo>
                    <a:pt x="114833" y="0"/>
                  </a:moveTo>
                  <a:lnTo>
                    <a:pt x="5166" y="0"/>
                  </a:lnTo>
                  <a:cubicBezTo>
                    <a:pt x="2327" y="0"/>
                    <a:pt x="0" y="1783"/>
                    <a:pt x="0" y="3955"/>
                  </a:cubicBezTo>
                  <a:lnTo>
                    <a:pt x="0" y="116044"/>
                  </a:lnTo>
                  <a:cubicBezTo>
                    <a:pt x="0" y="118216"/>
                    <a:pt x="2327" y="120000"/>
                    <a:pt x="5166" y="120000"/>
                  </a:cubicBezTo>
                  <a:lnTo>
                    <a:pt x="114833" y="120000"/>
                  </a:lnTo>
                  <a:cubicBezTo>
                    <a:pt x="117677" y="120000"/>
                    <a:pt x="120000" y="118216"/>
                    <a:pt x="120000" y="116044"/>
                  </a:cubicBezTo>
                  <a:lnTo>
                    <a:pt x="120000" y="3955"/>
                  </a:lnTo>
                  <a:cubicBezTo>
                    <a:pt x="120000" y="1783"/>
                    <a:pt x="117677" y="0"/>
                    <a:pt x="114833" y="0"/>
                  </a:cubicBezTo>
                  <a:close/>
                </a:path>
              </a:pathLst>
            </a:custGeom>
            <a:gradFill>
              <a:gsLst>
                <a:gs pos="0">
                  <a:srgbClr val="D0D7DB"/>
                </a:gs>
                <a:gs pos="38000">
                  <a:srgbClr val="F0F2F5"/>
                </a:gs>
                <a:gs pos="85000">
                  <a:srgbClr val="FEFEFE"/>
                </a:gs>
                <a:gs pos="100000">
                  <a:srgbClr val="FEFEFE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14516100" y="12179300"/>
              <a:ext cx="15411000" cy="2010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61" y="161"/>
                  </a:moveTo>
                  <a:cubicBezTo>
                    <a:pt x="2477" y="161"/>
                    <a:pt x="211" y="1900"/>
                    <a:pt x="211" y="4033"/>
                  </a:cubicBezTo>
                  <a:lnTo>
                    <a:pt x="211" y="115966"/>
                  </a:lnTo>
                  <a:cubicBezTo>
                    <a:pt x="211" y="118100"/>
                    <a:pt x="2477" y="119838"/>
                    <a:pt x="5261" y="119838"/>
                  </a:cubicBezTo>
                  <a:lnTo>
                    <a:pt x="114738" y="119838"/>
                  </a:lnTo>
                  <a:cubicBezTo>
                    <a:pt x="117522" y="119838"/>
                    <a:pt x="119788" y="118100"/>
                    <a:pt x="119788" y="115966"/>
                  </a:cubicBezTo>
                  <a:lnTo>
                    <a:pt x="119788" y="4033"/>
                  </a:lnTo>
                  <a:cubicBezTo>
                    <a:pt x="119788" y="1900"/>
                    <a:pt x="117522" y="161"/>
                    <a:pt x="114738" y="161"/>
                  </a:cubicBezTo>
                  <a:cubicBezTo>
                    <a:pt x="114738" y="161"/>
                    <a:pt x="5261" y="161"/>
                    <a:pt x="5261" y="161"/>
                  </a:cubicBezTo>
                  <a:close/>
                  <a:moveTo>
                    <a:pt x="114738" y="120000"/>
                  </a:moveTo>
                  <a:lnTo>
                    <a:pt x="5261" y="120000"/>
                  </a:lnTo>
                  <a:cubicBezTo>
                    <a:pt x="2361" y="120000"/>
                    <a:pt x="0" y="118188"/>
                    <a:pt x="0" y="115966"/>
                  </a:cubicBezTo>
                  <a:lnTo>
                    <a:pt x="0" y="4033"/>
                  </a:lnTo>
                  <a:cubicBezTo>
                    <a:pt x="0" y="1811"/>
                    <a:pt x="2361" y="0"/>
                    <a:pt x="5261" y="0"/>
                  </a:cubicBezTo>
                  <a:lnTo>
                    <a:pt x="114738" y="0"/>
                  </a:lnTo>
                  <a:cubicBezTo>
                    <a:pt x="117638" y="0"/>
                    <a:pt x="120000" y="1811"/>
                    <a:pt x="120000" y="4033"/>
                  </a:cubicBezTo>
                  <a:lnTo>
                    <a:pt x="120000" y="115966"/>
                  </a:lnTo>
                  <a:cubicBezTo>
                    <a:pt x="120000" y="118188"/>
                    <a:pt x="117638" y="120000"/>
                    <a:pt x="114738" y="1200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17602200" y="12090400"/>
              <a:ext cx="95559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cubicBezTo>
                    <a:pt x="120000" y="0"/>
                    <a:pt x="120000" y="120000"/>
                    <a:pt x="120000" y="12000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16065500" y="13970000"/>
              <a:ext cx="12323400" cy="40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16254428" y="14061788"/>
              <a:ext cx="11950800" cy="21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16"/>
                  </a:moveTo>
                  <a:lnTo>
                    <a:pt x="428" y="68516"/>
                  </a:lnTo>
                  <a:lnTo>
                    <a:pt x="428" y="119999"/>
                  </a:lnTo>
                  <a:lnTo>
                    <a:pt x="0" y="119999"/>
                  </a:lnTo>
                  <a:close/>
                  <a:moveTo>
                    <a:pt x="119503" y="55000"/>
                  </a:moveTo>
                  <a:lnTo>
                    <a:pt x="119503" y="80713"/>
                  </a:lnTo>
                  <a:lnTo>
                    <a:pt x="119735" y="80713"/>
                  </a:lnTo>
                  <a:cubicBezTo>
                    <a:pt x="119735" y="80713"/>
                    <a:pt x="119735" y="55000"/>
                    <a:pt x="119735" y="55000"/>
                  </a:cubicBezTo>
                  <a:close/>
                  <a:moveTo>
                    <a:pt x="1679" y="42089"/>
                  </a:moveTo>
                  <a:lnTo>
                    <a:pt x="2137" y="42089"/>
                  </a:lnTo>
                  <a:lnTo>
                    <a:pt x="2137" y="119999"/>
                  </a:lnTo>
                  <a:lnTo>
                    <a:pt x="1679" y="119999"/>
                  </a:lnTo>
                  <a:close/>
                  <a:moveTo>
                    <a:pt x="854" y="42089"/>
                  </a:moveTo>
                  <a:lnTo>
                    <a:pt x="1253" y="42089"/>
                  </a:lnTo>
                  <a:lnTo>
                    <a:pt x="1253" y="120000"/>
                  </a:lnTo>
                  <a:lnTo>
                    <a:pt x="854" y="120000"/>
                  </a:lnTo>
                  <a:close/>
                  <a:moveTo>
                    <a:pt x="116305" y="26696"/>
                  </a:moveTo>
                  <a:cubicBezTo>
                    <a:pt x="116241" y="26696"/>
                    <a:pt x="116188" y="29553"/>
                    <a:pt x="116188" y="33127"/>
                  </a:cubicBezTo>
                  <a:lnTo>
                    <a:pt x="116188" y="97419"/>
                  </a:lnTo>
                  <a:cubicBezTo>
                    <a:pt x="116188" y="100958"/>
                    <a:pt x="116241" y="103833"/>
                    <a:pt x="116305" y="103833"/>
                  </a:cubicBezTo>
                  <a:lnTo>
                    <a:pt x="119086" y="103833"/>
                  </a:lnTo>
                  <a:cubicBezTo>
                    <a:pt x="119150" y="103833"/>
                    <a:pt x="119201" y="100958"/>
                    <a:pt x="119201" y="97419"/>
                  </a:cubicBezTo>
                  <a:cubicBezTo>
                    <a:pt x="119201" y="97419"/>
                    <a:pt x="119201" y="33127"/>
                    <a:pt x="119201" y="33127"/>
                  </a:cubicBezTo>
                  <a:cubicBezTo>
                    <a:pt x="119201" y="29553"/>
                    <a:pt x="119150" y="26696"/>
                    <a:pt x="119086" y="26696"/>
                  </a:cubicBezTo>
                  <a:close/>
                  <a:moveTo>
                    <a:pt x="2563" y="22871"/>
                  </a:moveTo>
                  <a:lnTo>
                    <a:pt x="2962" y="22871"/>
                  </a:lnTo>
                  <a:lnTo>
                    <a:pt x="2962" y="120000"/>
                  </a:lnTo>
                  <a:lnTo>
                    <a:pt x="2563" y="120000"/>
                  </a:lnTo>
                  <a:close/>
                  <a:moveTo>
                    <a:pt x="116408" y="12543"/>
                  </a:moveTo>
                  <a:lnTo>
                    <a:pt x="119189" y="12543"/>
                  </a:lnTo>
                  <a:cubicBezTo>
                    <a:pt x="119380" y="12543"/>
                    <a:pt x="119536" y="21201"/>
                    <a:pt x="119536" y="31840"/>
                  </a:cubicBezTo>
                  <a:lnTo>
                    <a:pt x="119536" y="38241"/>
                  </a:lnTo>
                  <a:cubicBezTo>
                    <a:pt x="119536" y="38241"/>
                    <a:pt x="120000" y="38241"/>
                    <a:pt x="120000" y="38241"/>
                  </a:cubicBezTo>
                  <a:lnTo>
                    <a:pt x="120000" y="89678"/>
                  </a:lnTo>
                  <a:lnTo>
                    <a:pt x="119536" y="89678"/>
                  </a:lnTo>
                  <a:lnTo>
                    <a:pt x="119536" y="96132"/>
                  </a:lnTo>
                  <a:cubicBezTo>
                    <a:pt x="119536" y="106751"/>
                    <a:pt x="119380" y="115409"/>
                    <a:pt x="119189" y="115409"/>
                  </a:cubicBezTo>
                  <a:lnTo>
                    <a:pt x="116408" y="115409"/>
                  </a:lnTo>
                  <a:cubicBezTo>
                    <a:pt x="116216" y="115409"/>
                    <a:pt x="116060" y="106751"/>
                    <a:pt x="116060" y="96132"/>
                  </a:cubicBezTo>
                  <a:lnTo>
                    <a:pt x="116060" y="31840"/>
                  </a:lnTo>
                  <a:cubicBezTo>
                    <a:pt x="116060" y="21201"/>
                    <a:pt x="116216" y="12543"/>
                    <a:pt x="116408" y="12543"/>
                  </a:cubicBezTo>
                  <a:close/>
                  <a:moveTo>
                    <a:pt x="3388" y="0"/>
                  </a:moveTo>
                  <a:lnTo>
                    <a:pt x="3848" y="0"/>
                  </a:lnTo>
                  <a:lnTo>
                    <a:pt x="3848" y="120000"/>
                  </a:lnTo>
                  <a:lnTo>
                    <a:pt x="3388" y="1200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21729700" y="30861000"/>
              <a:ext cx="989700" cy="9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244"/>
                  </a:moveTo>
                  <a:cubicBezTo>
                    <a:pt x="30044" y="114244"/>
                    <a:pt x="5755" y="89961"/>
                    <a:pt x="5755" y="60000"/>
                  </a:cubicBezTo>
                  <a:cubicBezTo>
                    <a:pt x="5755" y="30044"/>
                    <a:pt x="30044" y="5755"/>
                    <a:pt x="60000" y="5755"/>
                  </a:cubicBezTo>
                  <a:cubicBezTo>
                    <a:pt x="89955" y="5755"/>
                    <a:pt x="114244" y="30044"/>
                    <a:pt x="114244" y="60000"/>
                  </a:cubicBezTo>
                  <a:cubicBezTo>
                    <a:pt x="114244" y="89961"/>
                    <a:pt x="89955" y="114244"/>
                    <a:pt x="60000" y="114244"/>
                  </a:cubicBezTo>
                  <a:close/>
                  <a:moveTo>
                    <a:pt x="60000" y="0"/>
                  </a:moveTo>
                  <a:cubicBezTo>
                    <a:pt x="26861" y="0"/>
                    <a:pt x="0" y="26866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6"/>
                    <a:pt x="93138" y="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21767800" y="30861000"/>
              <a:ext cx="809700" cy="32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16" y="120000"/>
                  </a:moveTo>
                  <a:cubicBezTo>
                    <a:pt x="16538" y="59916"/>
                    <a:pt x="40150" y="17694"/>
                    <a:pt x="67683" y="17694"/>
                  </a:cubicBezTo>
                  <a:cubicBezTo>
                    <a:pt x="85094" y="17694"/>
                    <a:pt x="100927" y="34594"/>
                    <a:pt x="112755" y="62194"/>
                  </a:cubicBezTo>
                  <a:lnTo>
                    <a:pt x="120000" y="55222"/>
                  </a:lnTo>
                  <a:cubicBezTo>
                    <a:pt x="106694" y="21155"/>
                    <a:pt x="88172" y="0"/>
                    <a:pt x="67683" y="0"/>
                  </a:cubicBezTo>
                  <a:cubicBezTo>
                    <a:pt x="37205" y="0"/>
                    <a:pt x="11072" y="46766"/>
                    <a:pt x="0" y="113322"/>
                  </a:cubicBezTo>
                  <a:cubicBezTo>
                    <a:pt x="0" y="113322"/>
                    <a:pt x="6516" y="120000"/>
                    <a:pt x="6516" y="120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13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21996400" y="12992100"/>
              <a:ext cx="272100" cy="27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22110700" y="13106400"/>
              <a:ext cx="66900" cy="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21704300" y="13068300"/>
              <a:ext cx="132900" cy="13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88"/>
                  </a:moveTo>
                  <a:cubicBezTo>
                    <a:pt x="120000" y="93094"/>
                    <a:pt x="93183" y="120000"/>
                    <a:pt x="59983" y="120000"/>
                  </a:cubicBezTo>
                  <a:cubicBezTo>
                    <a:pt x="26638" y="120000"/>
                    <a:pt x="0" y="93094"/>
                    <a:pt x="0" y="59988"/>
                  </a:cubicBezTo>
                  <a:cubicBezTo>
                    <a:pt x="0" y="26811"/>
                    <a:pt x="26638" y="0"/>
                    <a:pt x="59983" y="0"/>
                  </a:cubicBezTo>
                  <a:cubicBezTo>
                    <a:pt x="93183" y="0"/>
                    <a:pt x="120000" y="26811"/>
                    <a:pt x="120000" y="5998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6" name="Shape 1996"/>
          <p:cNvSpPr>
            <a:spLocks noGrp="1"/>
          </p:cNvSpPr>
          <p:nvPr>
            <p:ph type="pic" idx="3"/>
          </p:nvPr>
        </p:nvSpPr>
        <p:spPr>
          <a:xfrm>
            <a:off x="1174891" y="2236803"/>
            <a:ext cx="2479500" cy="32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pad black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8" name="Shape 1998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1999" name="Shape 1999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4" name="Shape 2004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Shape 2005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6" name="Shape 2006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7" name="Shape 2007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8" name="Shape 200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9" name="Shape 2009"/>
          <p:cNvGrpSpPr/>
          <p:nvPr/>
        </p:nvGrpSpPr>
        <p:grpSpPr>
          <a:xfrm>
            <a:off x="2610572" y="1828812"/>
            <a:ext cx="3922733" cy="5029316"/>
            <a:chOff x="1921037" y="1425678"/>
            <a:chExt cx="5233800" cy="5432400"/>
          </a:xfrm>
        </p:grpSpPr>
        <p:sp>
          <p:nvSpPr>
            <p:cNvPr id="2010" name="Shape 2010"/>
            <p:cNvSpPr/>
            <p:nvPr/>
          </p:nvSpPr>
          <p:spPr>
            <a:xfrm>
              <a:off x="1921037" y="1425678"/>
              <a:ext cx="5233800" cy="543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4" y="0"/>
                  </a:moveTo>
                  <a:lnTo>
                    <a:pt x="114105" y="0"/>
                  </a:lnTo>
                  <a:cubicBezTo>
                    <a:pt x="117355" y="0"/>
                    <a:pt x="120000" y="2548"/>
                    <a:pt x="120000" y="5675"/>
                  </a:cubicBezTo>
                  <a:lnTo>
                    <a:pt x="120000" y="120000"/>
                  </a:lnTo>
                  <a:lnTo>
                    <a:pt x="107427" y="120000"/>
                  </a:lnTo>
                  <a:lnTo>
                    <a:pt x="107427" y="117174"/>
                  </a:lnTo>
                  <a:cubicBezTo>
                    <a:pt x="107427" y="82772"/>
                    <a:pt x="107427" y="13969"/>
                    <a:pt x="107427" y="13969"/>
                  </a:cubicBezTo>
                  <a:lnTo>
                    <a:pt x="12572" y="13969"/>
                  </a:lnTo>
                  <a:lnTo>
                    <a:pt x="12572" y="120000"/>
                  </a:lnTo>
                  <a:lnTo>
                    <a:pt x="0" y="120000"/>
                  </a:lnTo>
                  <a:lnTo>
                    <a:pt x="0" y="5675"/>
                  </a:lnTo>
                  <a:cubicBezTo>
                    <a:pt x="0" y="2548"/>
                    <a:pt x="2644" y="0"/>
                    <a:pt x="5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1938091" y="1442732"/>
              <a:ext cx="5196900" cy="541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05" y="0"/>
                  </a:moveTo>
                  <a:lnTo>
                    <a:pt x="114494" y="0"/>
                  </a:lnTo>
                  <a:cubicBezTo>
                    <a:pt x="117527" y="0"/>
                    <a:pt x="120000" y="2369"/>
                    <a:pt x="120000" y="5287"/>
                  </a:cubicBezTo>
                  <a:lnTo>
                    <a:pt x="120000" y="120000"/>
                  </a:lnTo>
                  <a:lnTo>
                    <a:pt x="108188" y="120000"/>
                  </a:lnTo>
                  <a:lnTo>
                    <a:pt x="108188" y="13200"/>
                  </a:lnTo>
                  <a:lnTo>
                    <a:pt x="11811" y="13200"/>
                  </a:lnTo>
                  <a:cubicBezTo>
                    <a:pt x="11811" y="13200"/>
                    <a:pt x="11811" y="82678"/>
                    <a:pt x="11811" y="117417"/>
                  </a:cubicBezTo>
                  <a:lnTo>
                    <a:pt x="11811" y="120000"/>
                  </a:lnTo>
                  <a:lnTo>
                    <a:pt x="0" y="120000"/>
                  </a:lnTo>
                  <a:lnTo>
                    <a:pt x="0" y="5287"/>
                  </a:lnTo>
                  <a:cubicBezTo>
                    <a:pt x="0" y="2369"/>
                    <a:pt x="2472" y="0"/>
                    <a:pt x="5505" y="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1955144" y="1459786"/>
              <a:ext cx="5164500" cy="53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66" y="0"/>
                  </a:moveTo>
                  <a:lnTo>
                    <a:pt x="114833" y="0"/>
                  </a:lnTo>
                  <a:cubicBezTo>
                    <a:pt x="117677" y="0"/>
                    <a:pt x="120000" y="2226"/>
                    <a:pt x="120000" y="4938"/>
                  </a:cubicBezTo>
                  <a:lnTo>
                    <a:pt x="120000" y="120000"/>
                  </a:lnTo>
                  <a:lnTo>
                    <a:pt x="108061" y="120000"/>
                  </a:lnTo>
                  <a:lnTo>
                    <a:pt x="108061" y="117143"/>
                  </a:lnTo>
                  <a:cubicBezTo>
                    <a:pt x="108061" y="82525"/>
                    <a:pt x="108061" y="13290"/>
                    <a:pt x="108061" y="13290"/>
                  </a:cubicBezTo>
                  <a:lnTo>
                    <a:pt x="11938" y="13290"/>
                  </a:lnTo>
                  <a:lnTo>
                    <a:pt x="11938" y="120000"/>
                  </a:lnTo>
                  <a:lnTo>
                    <a:pt x="0" y="120000"/>
                  </a:lnTo>
                  <a:lnTo>
                    <a:pt x="0" y="4938"/>
                  </a:lnTo>
                  <a:cubicBezTo>
                    <a:pt x="0" y="2226"/>
                    <a:pt x="2327" y="0"/>
                    <a:pt x="5166" y="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2986883" y="1425678"/>
              <a:ext cx="32079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cubicBezTo>
                    <a:pt x="120000" y="0"/>
                    <a:pt x="120000" y="120000"/>
                    <a:pt x="120000" y="120000"/>
                  </a:cubicBezTo>
                  <a:close/>
                </a:path>
              </a:pathLst>
            </a:custGeom>
            <a:solidFill>
              <a:srgbClr val="1D1D20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2471013" y="2056658"/>
              <a:ext cx="4137000" cy="13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534436" y="2087471"/>
              <a:ext cx="4011900" cy="7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16"/>
                  </a:moveTo>
                  <a:lnTo>
                    <a:pt x="428" y="68516"/>
                  </a:lnTo>
                  <a:lnTo>
                    <a:pt x="428" y="119999"/>
                  </a:lnTo>
                  <a:lnTo>
                    <a:pt x="0" y="119999"/>
                  </a:lnTo>
                  <a:close/>
                  <a:moveTo>
                    <a:pt x="119503" y="55000"/>
                  </a:moveTo>
                  <a:lnTo>
                    <a:pt x="119503" y="80713"/>
                  </a:lnTo>
                  <a:lnTo>
                    <a:pt x="119735" y="80713"/>
                  </a:lnTo>
                  <a:cubicBezTo>
                    <a:pt x="119735" y="80713"/>
                    <a:pt x="119735" y="55000"/>
                    <a:pt x="119735" y="55000"/>
                  </a:cubicBezTo>
                  <a:close/>
                  <a:moveTo>
                    <a:pt x="1679" y="42089"/>
                  </a:moveTo>
                  <a:lnTo>
                    <a:pt x="2137" y="42089"/>
                  </a:lnTo>
                  <a:lnTo>
                    <a:pt x="2137" y="119999"/>
                  </a:lnTo>
                  <a:lnTo>
                    <a:pt x="1679" y="119999"/>
                  </a:lnTo>
                  <a:close/>
                  <a:moveTo>
                    <a:pt x="854" y="42089"/>
                  </a:moveTo>
                  <a:lnTo>
                    <a:pt x="1253" y="42089"/>
                  </a:lnTo>
                  <a:lnTo>
                    <a:pt x="1253" y="120000"/>
                  </a:lnTo>
                  <a:lnTo>
                    <a:pt x="854" y="120000"/>
                  </a:lnTo>
                  <a:close/>
                  <a:moveTo>
                    <a:pt x="116305" y="26696"/>
                  </a:moveTo>
                  <a:cubicBezTo>
                    <a:pt x="116241" y="26696"/>
                    <a:pt x="116188" y="29553"/>
                    <a:pt x="116188" y="33127"/>
                  </a:cubicBezTo>
                  <a:lnTo>
                    <a:pt x="116188" y="97419"/>
                  </a:lnTo>
                  <a:cubicBezTo>
                    <a:pt x="116188" y="100958"/>
                    <a:pt x="116241" y="103833"/>
                    <a:pt x="116305" y="103833"/>
                  </a:cubicBezTo>
                  <a:lnTo>
                    <a:pt x="119086" y="103833"/>
                  </a:lnTo>
                  <a:cubicBezTo>
                    <a:pt x="119150" y="103833"/>
                    <a:pt x="119201" y="100958"/>
                    <a:pt x="119201" y="97419"/>
                  </a:cubicBezTo>
                  <a:cubicBezTo>
                    <a:pt x="119201" y="97419"/>
                    <a:pt x="119201" y="33127"/>
                    <a:pt x="119201" y="33127"/>
                  </a:cubicBezTo>
                  <a:cubicBezTo>
                    <a:pt x="119201" y="29553"/>
                    <a:pt x="119150" y="26696"/>
                    <a:pt x="119086" y="26696"/>
                  </a:cubicBezTo>
                  <a:close/>
                  <a:moveTo>
                    <a:pt x="2563" y="22871"/>
                  </a:moveTo>
                  <a:lnTo>
                    <a:pt x="2962" y="22871"/>
                  </a:lnTo>
                  <a:lnTo>
                    <a:pt x="2962" y="120000"/>
                  </a:lnTo>
                  <a:lnTo>
                    <a:pt x="2563" y="120000"/>
                  </a:lnTo>
                  <a:close/>
                  <a:moveTo>
                    <a:pt x="116408" y="12543"/>
                  </a:moveTo>
                  <a:lnTo>
                    <a:pt x="119189" y="12543"/>
                  </a:lnTo>
                  <a:cubicBezTo>
                    <a:pt x="119380" y="12543"/>
                    <a:pt x="119536" y="21201"/>
                    <a:pt x="119536" y="31840"/>
                  </a:cubicBezTo>
                  <a:lnTo>
                    <a:pt x="119536" y="38241"/>
                  </a:lnTo>
                  <a:cubicBezTo>
                    <a:pt x="119536" y="38241"/>
                    <a:pt x="120000" y="38241"/>
                    <a:pt x="120000" y="38241"/>
                  </a:cubicBezTo>
                  <a:lnTo>
                    <a:pt x="120000" y="89678"/>
                  </a:lnTo>
                  <a:lnTo>
                    <a:pt x="119536" y="89678"/>
                  </a:lnTo>
                  <a:lnTo>
                    <a:pt x="119536" y="96132"/>
                  </a:lnTo>
                  <a:cubicBezTo>
                    <a:pt x="119536" y="106751"/>
                    <a:pt x="119380" y="115409"/>
                    <a:pt x="119189" y="115409"/>
                  </a:cubicBezTo>
                  <a:lnTo>
                    <a:pt x="116408" y="115409"/>
                  </a:lnTo>
                  <a:cubicBezTo>
                    <a:pt x="116216" y="115409"/>
                    <a:pt x="116060" y="106751"/>
                    <a:pt x="116060" y="96132"/>
                  </a:cubicBezTo>
                  <a:lnTo>
                    <a:pt x="116060" y="31840"/>
                  </a:lnTo>
                  <a:cubicBezTo>
                    <a:pt x="116060" y="21201"/>
                    <a:pt x="116216" y="12543"/>
                    <a:pt x="116408" y="12543"/>
                  </a:cubicBezTo>
                  <a:close/>
                  <a:moveTo>
                    <a:pt x="3388" y="0"/>
                  </a:moveTo>
                  <a:lnTo>
                    <a:pt x="3848" y="0"/>
                  </a:lnTo>
                  <a:lnTo>
                    <a:pt x="3848" y="120000"/>
                  </a:lnTo>
                  <a:lnTo>
                    <a:pt x="3388" y="1200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4462013" y="1728378"/>
              <a:ext cx="91500" cy="9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4500383" y="1766748"/>
              <a:ext cx="225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4363955" y="1753958"/>
              <a:ext cx="44700" cy="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88"/>
                  </a:moveTo>
                  <a:cubicBezTo>
                    <a:pt x="120000" y="93094"/>
                    <a:pt x="93183" y="120000"/>
                    <a:pt x="59983" y="120000"/>
                  </a:cubicBezTo>
                  <a:cubicBezTo>
                    <a:pt x="26638" y="120000"/>
                    <a:pt x="0" y="93094"/>
                    <a:pt x="0" y="59988"/>
                  </a:cubicBezTo>
                  <a:cubicBezTo>
                    <a:pt x="0" y="26811"/>
                    <a:pt x="26638" y="0"/>
                    <a:pt x="59983" y="0"/>
                  </a:cubicBezTo>
                  <a:cubicBezTo>
                    <a:pt x="93183" y="0"/>
                    <a:pt x="120000" y="26811"/>
                    <a:pt x="120000" y="5998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9" name="Shape 2019"/>
          <p:cNvSpPr>
            <a:spLocks noGrp="1"/>
          </p:cNvSpPr>
          <p:nvPr>
            <p:ph type="pic" idx="2"/>
          </p:nvPr>
        </p:nvSpPr>
        <p:spPr>
          <a:xfrm>
            <a:off x="3020635" y="2536945"/>
            <a:ext cx="3102600" cy="43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pad white">
    <p:bg>
      <p:bgPr>
        <a:solidFill>
          <a:schemeClr val="lt2"/>
        </a:solidFill>
        <a:effectLst/>
      </p:bgPr>
    </p:bg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1" name="Shape 2021"/>
          <p:cNvGrpSpPr/>
          <p:nvPr/>
        </p:nvGrpSpPr>
        <p:grpSpPr>
          <a:xfrm>
            <a:off x="0" y="6766560"/>
            <a:ext cx="9144072" cy="91500"/>
            <a:chOff x="0" y="4480421"/>
            <a:chExt cx="12192096" cy="91500"/>
          </a:xfrm>
        </p:grpSpPr>
        <p:sp>
          <p:nvSpPr>
            <p:cNvPr id="2022" name="Shape 2022"/>
            <p:cNvSpPr/>
            <p:nvPr/>
          </p:nvSpPr>
          <p:spPr>
            <a:xfrm>
              <a:off x="0" y="4480421"/>
              <a:ext cx="24399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439924" y="4480421"/>
              <a:ext cx="24399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4879848" y="4480421"/>
              <a:ext cx="24399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7319772" y="4480421"/>
              <a:ext cx="24399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9759696" y="4480421"/>
              <a:ext cx="2432400" cy="9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7" name="Shape 2027"/>
          <p:cNvSpPr/>
          <p:nvPr/>
        </p:nvSpPr>
        <p:spPr>
          <a:xfrm>
            <a:off x="2" y="-9731"/>
            <a:ext cx="9144000" cy="11814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Shape 2028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9" name="Shape 2029"/>
          <p:cNvSpPr txBox="1">
            <a:spLocks noGrp="1"/>
          </p:cNvSpPr>
          <p:nvPr>
            <p:ph type="dt" idx="10"/>
          </p:nvPr>
        </p:nvSpPr>
        <p:spPr>
          <a:xfrm>
            <a:off x="361950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0" name="Shape 2030"/>
          <p:cNvSpPr txBox="1">
            <a:spLocks noGrp="1"/>
          </p:cNvSpPr>
          <p:nvPr>
            <p:ph type="ftr" idx="11"/>
          </p:nvPr>
        </p:nvSpPr>
        <p:spPr>
          <a:xfrm>
            <a:off x="3028950" y="6466115"/>
            <a:ext cx="30861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1" name="Shape 2031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2" name="Shape 2032"/>
          <p:cNvGrpSpPr/>
          <p:nvPr/>
        </p:nvGrpSpPr>
        <p:grpSpPr>
          <a:xfrm>
            <a:off x="2609359" y="1828811"/>
            <a:ext cx="3925200" cy="5029316"/>
            <a:chOff x="2609359" y="1425678"/>
            <a:chExt cx="3925200" cy="5432400"/>
          </a:xfrm>
        </p:grpSpPr>
        <p:sp>
          <p:nvSpPr>
            <p:cNvPr id="2033" name="Shape 2033"/>
            <p:cNvSpPr/>
            <p:nvPr/>
          </p:nvSpPr>
          <p:spPr>
            <a:xfrm>
              <a:off x="2609359" y="1425678"/>
              <a:ext cx="3925200" cy="543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4" y="0"/>
                  </a:moveTo>
                  <a:lnTo>
                    <a:pt x="114105" y="0"/>
                  </a:lnTo>
                  <a:cubicBezTo>
                    <a:pt x="117355" y="0"/>
                    <a:pt x="120000" y="2548"/>
                    <a:pt x="120000" y="5675"/>
                  </a:cubicBezTo>
                  <a:lnTo>
                    <a:pt x="120000" y="120000"/>
                  </a:lnTo>
                  <a:lnTo>
                    <a:pt x="107427" y="120000"/>
                  </a:lnTo>
                  <a:lnTo>
                    <a:pt x="107427" y="117174"/>
                  </a:lnTo>
                  <a:cubicBezTo>
                    <a:pt x="107427" y="82772"/>
                    <a:pt x="107427" y="13969"/>
                    <a:pt x="107427" y="13969"/>
                  </a:cubicBezTo>
                  <a:lnTo>
                    <a:pt x="12572" y="13969"/>
                  </a:lnTo>
                  <a:lnTo>
                    <a:pt x="12572" y="120000"/>
                  </a:lnTo>
                  <a:lnTo>
                    <a:pt x="0" y="120000"/>
                  </a:lnTo>
                  <a:lnTo>
                    <a:pt x="0" y="5675"/>
                  </a:lnTo>
                  <a:cubicBezTo>
                    <a:pt x="0" y="2548"/>
                    <a:pt x="2644" y="0"/>
                    <a:pt x="5894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2622150" y="1442732"/>
              <a:ext cx="3897600" cy="541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05" y="0"/>
                  </a:moveTo>
                  <a:lnTo>
                    <a:pt x="114494" y="0"/>
                  </a:lnTo>
                  <a:cubicBezTo>
                    <a:pt x="117527" y="0"/>
                    <a:pt x="120000" y="2369"/>
                    <a:pt x="120000" y="5287"/>
                  </a:cubicBezTo>
                  <a:lnTo>
                    <a:pt x="120000" y="120000"/>
                  </a:lnTo>
                  <a:lnTo>
                    <a:pt x="108188" y="120000"/>
                  </a:lnTo>
                  <a:lnTo>
                    <a:pt x="108188" y="13200"/>
                  </a:lnTo>
                  <a:lnTo>
                    <a:pt x="11811" y="13200"/>
                  </a:lnTo>
                  <a:cubicBezTo>
                    <a:pt x="11811" y="13200"/>
                    <a:pt x="11811" y="82678"/>
                    <a:pt x="11811" y="117417"/>
                  </a:cubicBezTo>
                  <a:lnTo>
                    <a:pt x="11811" y="120000"/>
                  </a:lnTo>
                  <a:lnTo>
                    <a:pt x="0" y="120000"/>
                  </a:lnTo>
                  <a:lnTo>
                    <a:pt x="0" y="5287"/>
                  </a:lnTo>
                  <a:cubicBezTo>
                    <a:pt x="0" y="2369"/>
                    <a:pt x="2472" y="0"/>
                    <a:pt x="5505" y="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2634939" y="1459789"/>
              <a:ext cx="3873300" cy="53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66" y="0"/>
                  </a:moveTo>
                  <a:lnTo>
                    <a:pt x="114833" y="0"/>
                  </a:lnTo>
                  <a:cubicBezTo>
                    <a:pt x="117677" y="0"/>
                    <a:pt x="120000" y="2226"/>
                    <a:pt x="120000" y="4938"/>
                  </a:cubicBezTo>
                  <a:lnTo>
                    <a:pt x="120000" y="120000"/>
                  </a:lnTo>
                  <a:lnTo>
                    <a:pt x="108061" y="120000"/>
                  </a:lnTo>
                  <a:lnTo>
                    <a:pt x="108061" y="117143"/>
                  </a:lnTo>
                  <a:cubicBezTo>
                    <a:pt x="108061" y="82525"/>
                    <a:pt x="108061" y="13290"/>
                    <a:pt x="108061" y="13290"/>
                  </a:cubicBezTo>
                  <a:lnTo>
                    <a:pt x="11938" y="13290"/>
                  </a:lnTo>
                  <a:lnTo>
                    <a:pt x="11938" y="120000"/>
                  </a:lnTo>
                  <a:lnTo>
                    <a:pt x="0" y="120000"/>
                  </a:lnTo>
                  <a:lnTo>
                    <a:pt x="0" y="4938"/>
                  </a:lnTo>
                  <a:cubicBezTo>
                    <a:pt x="0" y="2226"/>
                    <a:pt x="2327" y="0"/>
                    <a:pt x="5166" y="0"/>
                  </a:cubicBezTo>
                  <a:close/>
                </a:path>
              </a:pathLst>
            </a:custGeom>
            <a:gradFill>
              <a:gsLst>
                <a:gs pos="0">
                  <a:srgbClr val="D0D7DB"/>
                </a:gs>
                <a:gs pos="38000">
                  <a:srgbClr val="F0F2F5"/>
                </a:gs>
                <a:gs pos="85000">
                  <a:srgbClr val="FEFEFE"/>
                </a:gs>
                <a:gs pos="100000">
                  <a:srgbClr val="FEFEFE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3408744" y="1425681"/>
              <a:ext cx="24060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cubicBezTo>
                    <a:pt x="120000" y="0"/>
                    <a:pt x="120000" y="120000"/>
                    <a:pt x="120000" y="12000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3021841" y="2056661"/>
              <a:ext cx="3102600" cy="13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42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3069408" y="2087471"/>
              <a:ext cx="3009000" cy="7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16"/>
                  </a:moveTo>
                  <a:lnTo>
                    <a:pt x="428" y="68516"/>
                  </a:lnTo>
                  <a:lnTo>
                    <a:pt x="428" y="119999"/>
                  </a:lnTo>
                  <a:lnTo>
                    <a:pt x="0" y="119999"/>
                  </a:lnTo>
                  <a:close/>
                  <a:moveTo>
                    <a:pt x="119503" y="55000"/>
                  </a:moveTo>
                  <a:lnTo>
                    <a:pt x="119503" y="80713"/>
                  </a:lnTo>
                  <a:lnTo>
                    <a:pt x="119735" y="80713"/>
                  </a:lnTo>
                  <a:cubicBezTo>
                    <a:pt x="119735" y="80713"/>
                    <a:pt x="119735" y="55000"/>
                    <a:pt x="119735" y="55000"/>
                  </a:cubicBezTo>
                  <a:close/>
                  <a:moveTo>
                    <a:pt x="1679" y="42089"/>
                  </a:moveTo>
                  <a:lnTo>
                    <a:pt x="2137" y="42089"/>
                  </a:lnTo>
                  <a:lnTo>
                    <a:pt x="2137" y="119999"/>
                  </a:lnTo>
                  <a:lnTo>
                    <a:pt x="1679" y="119999"/>
                  </a:lnTo>
                  <a:close/>
                  <a:moveTo>
                    <a:pt x="854" y="42089"/>
                  </a:moveTo>
                  <a:lnTo>
                    <a:pt x="1253" y="42089"/>
                  </a:lnTo>
                  <a:lnTo>
                    <a:pt x="1253" y="120000"/>
                  </a:lnTo>
                  <a:lnTo>
                    <a:pt x="854" y="120000"/>
                  </a:lnTo>
                  <a:close/>
                  <a:moveTo>
                    <a:pt x="116305" y="26696"/>
                  </a:moveTo>
                  <a:cubicBezTo>
                    <a:pt x="116241" y="26696"/>
                    <a:pt x="116188" y="29553"/>
                    <a:pt x="116188" y="33127"/>
                  </a:cubicBezTo>
                  <a:lnTo>
                    <a:pt x="116188" y="97419"/>
                  </a:lnTo>
                  <a:cubicBezTo>
                    <a:pt x="116188" y="100958"/>
                    <a:pt x="116241" y="103833"/>
                    <a:pt x="116305" y="103833"/>
                  </a:cubicBezTo>
                  <a:lnTo>
                    <a:pt x="119086" y="103833"/>
                  </a:lnTo>
                  <a:cubicBezTo>
                    <a:pt x="119150" y="103833"/>
                    <a:pt x="119201" y="100958"/>
                    <a:pt x="119201" y="97419"/>
                  </a:cubicBezTo>
                  <a:cubicBezTo>
                    <a:pt x="119201" y="97419"/>
                    <a:pt x="119201" y="33127"/>
                    <a:pt x="119201" y="33127"/>
                  </a:cubicBezTo>
                  <a:cubicBezTo>
                    <a:pt x="119201" y="29553"/>
                    <a:pt x="119150" y="26696"/>
                    <a:pt x="119086" y="26696"/>
                  </a:cubicBezTo>
                  <a:close/>
                  <a:moveTo>
                    <a:pt x="2563" y="22871"/>
                  </a:moveTo>
                  <a:lnTo>
                    <a:pt x="2962" y="22871"/>
                  </a:lnTo>
                  <a:lnTo>
                    <a:pt x="2962" y="120000"/>
                  </a:lnTo>
                  <a:lnTo>
                    <a:pt x="2563" y="120000"/>
                  </a:lnTo>
                  <a:close/>
                  <a:moveTo>
                    <a:pt x="116408" y="12543"/>
                  </a:moveTo>
                  <a:lnTo>
                    <a:pt x="119189" y="12543"/>
                  </a:lnTo>
                  <a:cubicBezTo>
                    <a:pt x="119380" y="12543"/>
                    <a:pt x="119536" y="21201"/>
                    <a:pt x="119536" y="31840"/>
                  </a:cubicBezTo>
                  <a:lnTo>
                    <a:pt x="119536" y="38241"/>
                  </a:lnTo>
                  <a:cubicBezTo>
                    <a:pt x="119536" y="38241"/>
                    <a:pt x="120000" y="38241"/>
                    <a:pt x="120000" y="38241"/>
                  </a:cubicBezTo>
                  <a:lnTo>
                    <a:pt x="120000" y="89678"/>
                  </a:lnTo>
                  <a:lnTo>
                    <a:pt x="119536" y="89678"/>
                  </a:lnTo>
                  <a:lnTo>
                    <a:pt x="119536" y="96132"/>
                  </a:lnTo>
                  <a:cubicBezTo>
                    <a:pt x="119536" y="106751"/>
                    <a:pt x="119380" y="115409"/>
                    <a:pt x="119189" y="115409"/>
                  </a:cubicBezTo>
                  <a:lnTo>
                    <a:pt x="116408" y="115409"/>
                  </a:lnTo>
                  <a:cubicBezTo>
                    <a:pt x="116216" y="115409"/>
                    <a:pt x="116060" y="106751"/>
                    <a:pt x="116060" y="96132"/>
                  </a:cubicBezTo>
                  <a:lnTo>
                    <a:pt x="116060" y="31840"/>
                  </a:lnTo>
                  <a:cubicBezTo>
                    <a:pt x="116060" y="21201"/>
                    <a:pt x="116216" y="12543"/>
                    <a:pt x="116408" y="12543"/>
                  </a:cubicBezTo>
                  <a:close/>
                  <a:moveTo>
                    <a:pt x="3388" y="0"/>
                  </a:moveTo>
                  <a:lnTo>
                    <a:pt x="3848" y="0"/>
                  </a:lnTo>
                  <a:lnTo>
                    <a:pt x="3848" y="120000"/>
                  </a:lnTo>
                  <a:lnTo>
                    <a:pt x="3388" y="1200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4515090" y="1728380"/>
              <a:ext cx="68400" cy="9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4543869" y="1766748"/>
              <a:ext cx="168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6"/>
                  </a:moveTo>
                  <a:cubicBezTo>
                    <a:pt x="120000" y="93138"/>
                    <a:pt x="93200" y="120000"/>
                    <a:pt x="60000" y="120000"/>
                  </a:cubicBezTo>
                  <a:cubicBezTo>
                    <a:pt x="26883" y="120000"/>
                    <a:pt x="0" y="93138"/>
                    <a:pt x="0" y="60016"/>
                  </a:cubicBezTo>
                  <a:cubicBezTo>
                    <a:pt x="0" y="26861"/>
                    <a:pt x="26883" y="0"/>
                    <a:pt x="60000" y="0"/>
                  </a:cubicBezTo>
                  <a:cubicBezTo>
                    <a:pt x="93200" y="0"/>
                    <a:pt x="120000" y="26861"/>
                    <a:pt x="120000" y="60016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4441548" y="1753958"/>
              <a:ext cx="33600" cy="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88"/>
                  </a:moveTo>
                  <a:cubicBezTo>
                    <a:pt x="120000" y="93094"/>
                    <a:pt x="93183" y="120000"/>
                    <a:pt x="59983" y="120000"/>
                  </a:cubicBezTo>
                  <a:cubicBezTo>
                    <a:pt x="26638" y="120000"/>
                    <a:pt x="0" y="93094"/>
                    <a:pt x="0" y="59988"/>
                  </a:cubicBezTo>
                  <a:cubicBezTo>
                    <a:pt x="0" y="26811"/>
                    <a:pt x="26638" y="0"/>
                    <a:pt x="59983" y="0"/>
                  </a:cubicBezTo>
                  <a:cubicBezTo>
                    <a:pt x="93183" y="0"/>
                    <a:pt x="120000" y="26811"/>
                    <a:pt x="120000" y="5998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2" name="Shape 2042"/>
          <p:cNvSpPr>
            <a:spLocks noGrp="1"/>
          </p:cNvSpPr>
          <p:nvPr>
            <p:ph type="pic" idx="2"/>
          </p:nvPr>
        </p:nvSpPr>
        <p:spPr>
          <a:xfrm>
            <a:off x="3020635" y="2536945"/>
            <a:ext cx="3102600" cy="43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16.xml"/><Relationship Id="rId90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200" b="0" i="0" u="none" strike="noStrike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8678215" y="5823024"/>
            <a:ext cx="14301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slide=id.g222fc3dbca_2_2027"/><Relationship Id="rId13" Type="http://schemas.openxmlformats.org/officeDocument/2006/relationships/slide" Target="slide8.xml"/><Relationship Id="rId18" Type="http://schemas.openxmlformats.org/officeDocument/2006/relationships/hyperlink" Target="#slide=id.g222fc3dbca_2_2089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hyperlink" Target="#slide=id.g222fc3dbca_2_2068"/><Relationship Id="rId17" Type="http://schemas.openxmlformats.org/officeDocument/2006/relationships/slide" Target="slide10.xml"/><Relationship Id="rId2" Type="http://schemas.openxmlformats.org/officeDocument/2006/relationships/notesSlide" Target="../notesSlides/notesSlide2.xml"/><Relationship Id="rId16" Type="http://schemas.openxmlformats.org/officeDocument/2006/relationships/hyperlink" Target="#slide=id.g222fc3dbca_2_2082"/><Relationship Id="rId1" Type="http://schemas.openxmlformats.org/officeDocument/2006/relationships/slideLayout" Target="../slideLayouts/slideLayout17.xml"/><Relationship Id="rId6" Type="http://schemas.openxmlformats.org/officeDocument/2006/relationships/hyperlink" Target="#slide=id.g1f58cd536b_0_191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slide" Target="slide9.xml"/><Relationship Id="rId10" Type="http://schemas.openxmlformats.org/officeDocument/2006/relationships/hyperlink" Target="#slide=id.g222fc3dbca_2_2035"/><Relationship Id="rId4" Type="http://schemas.openxmlformats.org/officeDocument/2006/relationships/hyperlink" Target="#slide=id.g2a3fd186ba_0_15"/><Relationship Id="rId9" Type="http://schemas.openxmlformats.org/officeDocument/2006/relationships/slide" Target="slide6.xml"/><Relationship Id="rId14" Type="http://schemas.openxmlformats.org/officeDocument/2006/relationships/hyperlink" Target="#slide=id.g222fc3dbca_2_2075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72" name="Shape 2072"/>
          <p:cNvSpPr txBox="1"/>
          <p:nvPr/>
        </p:nvSpPr>
        <p:spPr>
          <a:xfrm>
            <a:off x="0" y="1650300"/>
            <a:ext cx="91440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ИНФОРМАТИКИ</a:t>
            </a:r>
          </a:p>
        </p:txBody>
      </p:sp>
      <p:sp>
        <p:nvSpPr>
          <p:cNvPr id="2073" name="Shape 2073"/>
          <p:cNvSpPr txBox="1"/>
          <p:nvPr/>
        </p:nvSpPr>
        <p:spPr>
          <a:xfrm>
            <a:off x="4038225" y="2506500"/>
            <a:ext cx="4943700" cy="121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</a:p>
          <a:p>
            <a:pPr marL="0" lvl="0" indent="0" algn="r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Колодюк Станислав Русланович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628650" y="3515900"/>
            <a:ext cx="7886700" cy="10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микросервисной архитектуры для enterprise приложений</a:t>
            </a:r>
          </a:p>
        </p:txBody>
      </p:sp>
      <p:sp>
        <p:nvSpPr>
          <p:cNvPr id="2075" name="Shape 2075"/>
          <p:cNvSpPr/>
          <p:nvPr/>
        </p:nvSpPr>
        <p:spPr>
          <a:xfrm>
            <a:off x="150" y="0"/>
            <a:ext cx="9144000" cy="6764100"/>
          </a:xfrm>
          <a:prstGeom prst="rect">
            <a:avLst/>
          </a:prstGeom>
          <a:solidFill>
            <a:srgbClr val="154E9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076" name="Shape 2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175"/>
            <a:ext cx="3599628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7" name="Shape 2077"/>
          <p:cNvSpPr txBox="1"/>
          <p:nvPr/>
        </p:nvSpPr>
        <p:spPr>
          <a:xfrm>
            <a:off x="3599625" y="152275"/>
            <a:ext cx="55062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ИНФОРМАТИКИ</a:t>
            </a:r>
          </a:p>
          <a:p>
            <a:pPr marL="0" lvl="0" indent="0" algn="r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ИНФОРМАЦИОННЫХ СИСТЕМ УПРАВЛЕНИЯ</a:t>
            </a:r>
          </a:p>
        </p:txBody>
      </p:sp>
      <p:sp>
        <p:nvSpPr>
          <p:cNvPr id="2078" name="Shape 2078"/>
          <p:cNvSpPr txBox="1"/>
          <p:nvPr/>
        </p:nvSpPr>
        <p:spPr>
          <a:xfrm>
            <a:off x="4358700" y="1499375"/>
            <a:ext cx="45282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>
              <a:spcBef>
                <a:spcPts val="0"/>
              </a:spcBef>
              <a:buNone/>
            </a:pPr>
            <a:r>
              <a:rPr lang="ru" sz="2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Колодюк Станислав Русланович</a:t>
            </a:r>
          </a:p>
        </p:txBody>
      </p:sp>
      <p:sp>
        <p:nvSpPr>
          <p:cNvPr id="2079" name="Shape 2079"/>
          <p:cNvSpPr txBox="1"/>
          <p:nvPr/>
        </p:nvSpPr>
        <p:spPr>
          <a:xfrm>
            <a:off x="833100" y="2846475"/>
            <a:ext cx="7478100" cy="10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Распознавание запрещенных предметов при сканировании багажа</a:t>
            </a:r>
          </a:p>
        </p:txBody>
      </p:sp>
      <p:sp>
        <p:nvSpPr>
          <p:cNvPr id="2080" name="Shape 2080"/>
          <p:cNvSpPr txBox="1"/>
          <p:nvPr/>
        </p:nvSpPr>
        <p:spPr>
          <a:xfrm>
            <a:off x="5052900" y="4144650"/>
            <a:ext cx="3834000" cy="210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Абламейко Сергей Владимирович,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доктор технических наук, профессор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 txBox="1">
            <a:spLocks noGrp="1"/>
          </p:cNvSpPr>
          <p:nvPr>
            <p:ph type="title"/>
          </p:nvPr>
        </p:nvSpPr>
        <p:spPr>
          <a:xfrm>
            <a:off x="255125" y="218725"/>
            <a:ext cx="89643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400">
                <a:latin typeface="Ubuntu"/>
                <a:ea typeface="Ubuntu"/>
                <a:cs typeface="Ubuntu"/>
                <a:sym typeface="Ubuntu"/>
              </a:rPr>
              <a:t>Результаты и дальнейшая работа</a:t>
            </a:r>
          </a:p>
        </p:txBody>
      </p:sp>
      <p:sp>
        <p:nvSpPr>
          <p:cNvPr id="2166" name="Shape 216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Shape 2167"/>
          <p:cNvSpPr txBox="1"/>
          <p:nvPr/>
        </p:nvSpPr>
        <p:spPr>
          <a:xfrm>
            <a:off x="0" y="1243025"/>
            <a:ext cx="9144000" cy="55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Построена система распознавания запрещенных предметов на рентгеновских снимках багажа</a:t>
            </a:r>
            <a:r>
              <a:rPr lang="ru" sz="2200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	 	</a:t>
            </a:r>
          </a:p>
          <a:p>
            <a:pPr marL="457200" lvl="0" indent="-368300" rtl="0">
              <a:spcBef>
                <a:spcPts val="0"/>
              </a:spcBef>
              <a:buClr>
                <a:schemeClr val="accent3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тестировании данного подхода на тестовой выборке в 40 изображений было получено 80% истинно-положительных и 30% ложно-отрицательных результатов, что является довольно неплохим результатом учитывая небольшой размер выборки.</a:t>
            </a:r>
          </a:p>
          <a:p>
            <a:pPr marL="457200" lvl="0" indent="-368300" rtl="0">
              <a:spcBef>
                <a:spcPts val="0"/>
              </a:spcBef>
              <a:buClr>
                <a:schemeClr val="lt2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В дальнейшем планируется значительно расширить выборку изображений и провести повторные испытания.</a:t>
            </a:r>
          </a:p>
          <a:p>
            <a:pPr marL="457200" lvl="0" indent="-368300" rtl="0">
              <a:spcBef>
                <a:spcPts val="0"/>
              </a:spcBef>
              <a:buClr>
                <a:schemeClr val="accent6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Также необходим переход от SIFT к SURF, как к более быстрой альтернативе.</a:t>
            </a: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Необходимо изучение применимости нейронных сетей для решения данной задачи.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Shape 2173"/>
          <p:cNvSpPr txBox="1">
            <a:spLocks noGrp="1"/>
          </p:cNvSpPr>
          <p:nvPr>
            <p:ph type="title"/>
          </p:nvPr>
        </p:nvSpPr>
        <p:spPr>
          <a:xfrm>
            <a:off x="255125" y="218725"/>
            <a:ext cx="89643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4800">
                <a:latin typeface="Ubuntu"/>
                <a:ea typeface="Ubuntu"/>
                <a:cs typeface="Ubuntu"/>
                <a:sym typeface="Ubuntu"/>
              </a:rPr>
              <a:t>Вопросы</a:t>
            </a:r>
          </a:p>
        </p:txBody>
      </p:sp>
      <p:sp>
        <p:nvSpPr>
          <p:cNvPr id="2174" name="Shape 2174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5" name="Shape 2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50" y="1276700"/>
            <a:ext cx="6419852" cy="547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Shape 2086"/>
          <p:cNvSpPr txBox="1">
            <a:spLocks noGrp="1"/>
          </p:cNvSpPr>
          <p:nvPr>
            <p:ph type="title"/>
          </p:nvPr>
        </p:nvSpPr>
        <p:spPr>
          <a:xfrm>
            <a:off x="255125" y="218725"/>
            <a:ext cx="89643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400">
                <a:latin typeface="Ubuntu"/>
                <a:ea typeface="Ubuntu"/>
                <a:cs typeface="Ubuntu"/>
                <a:sym typeface="Ubuntu"/>
              </a:rPr>
              <a:t>Содержание</a:t>
            </a:r>
          </a:p>
        </p:txBody>
      </p:sp>
      <p:sp>
        <p:nvSpPr>
          <p:cNvPr id="2087" name="Shape 2087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Shape 2088"/>
          <p:cNvSpPr txBox="1"/>
          <p:nvPr/>
        </p:nvSpPr>
        <p:spPr>
          <a:xfrm>
            <a:off x="0" y="1328750"/>
            <a:ext cx="9144000" cy="353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 action="ppaction://hlinksldjump"/>
              </a:rPr>
              <a:t>Актуальность работы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4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 action="ppaction://hlinksldjump"/>
              </a:rPr>
              <a:t>Постановка Задачи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6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 action="ppaction://hlinksldjump"/>
              </a:rPr>
              <a:t>Разработанный метод. Данные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8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 action="ppaction://hlinksldjump"/>
              </a:rPr>
              <a:t>Разработанный метод. Этап 1: SIFT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10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 action="ppaction://hlinksldjump"/>
              </a:rPr>
              <a:t>Разработанный метод. Этап 2: Метод k-средних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12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 action="ppaction://hlinksldjump"/>
              </a:rPr>
              <a:t>Разработанный метод. Этап 3: BoW представление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14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5" action="ppaction://hlinksldjump"/>
              </a:rPr>
              <a:t>Разработанный метод. Этап 4: SVM классификатор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16"/>
            </a:endParaRP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7" action="ppaction://hlinksldjump"/>
              </a:rPr>
              <a:t>Результаты и дальнейшая работа</a:t>
            </a:r>
            <a:endParaRPr lang="ru" sz="220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hape 2094"/>
          <p:cNvSpPr txBox="1">
            <a:spLocks noGrp="1"/>
          </p:cNvSpPr>
          <p:nvPr>
            <p:ph type="title"/>
          </p:nvPr>
        </p:nvSpPr>
        <p:spPr>
          <a:xfrm>
            <a:off x="255125" y="218725"/>
            <a:ext cx="89643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400">
                <a:latin typeface="Ubuntu"/>
                <a:ea typeface="Ubuntu"/>
                <a:cs typeface="Ubuntu"/>
                <a:sym typeface="Ubuntu"/>
              </a:rPr>
              <a:t>Актуальность работы</a:t>
            </a:r>
          </a:p>
        </p:txBody>
      </p:sp>
      <p:sp>
        <p:nvSpPr>
          <p:cNvPr id="2095" name="Shape 2095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Shape 2096"/>
          <p:cNvSpPr txBox="1"/>
          <p:nvPr/>
        </p:nvSpPr>
        <p:spPr>
          <a:xfrm>
            <a:off x="0" y="1243025"/>
            <a:ext cx="9144000" cy="55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Сотрудники службы безопасности аэропорта должны вручную проверять предметы багажа для контрабанды на ежедневной основе. В дополнение к этой огромной рабочей нагрузке, рентгеновские снимки багажа могут быть чрезвычайно сложными для интерпретации.</a:t>
            </a:r>
            <a:r>
              <a:rPr lang="ru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	</a:t>
            </a:r>
          </a:p>
          <a:p>
            <a:pPr marL="457200" lvl="0" indent="-368300" rtl="0">
              <a:spcBef>
                <a:spcPts val="0"/>
              </a:spcBef>
              <a:buClr>
                <a:schemeClr val="accent5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Надежная автоматическая система обнаружения угроз для рентгеновских изображений багажа значительно ускорит процесс сканирования и может улучшить безопасность в аэропортах. Ценность такой системы распространяется на обучение «на рабочем месте» и оценку эффективности персонала службы безопасности.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 txBox="1">
            <a:spLocks noGrp="1"/>
          </p:cNvSpPr>
          <p:nvPr>
            <p:ph type="body" idx="1"/>
          </p:nvPr>
        </p:nvSpPr>
        <p:spPr>
          <a:xfrm>
            <a:off x="1125625" y="1689575"/>
            <a:ext cx="1947600" cy="18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Изучить литературу по теме обработки изображений рентгеновских снимков.</a:t>
            </a:r>
          </a:p>
        </p:txBody>
      </p:sp>
      <p:sp>
        <p:nvSpPr>
          <p:cNvPr id="2102" name="Shape 2102"/>
          <p:cNvSpPr>
            <a:spLocks noGrp="1"/>
          </p:cNvSpPr>
          <p:nvPr>
            <p:ph type="body" idx="3"/>
          </p:nvPr>
        </p:nvSpPr>
        <p:spPr>
          <a:xfrm>
            <a:off x="361952" y="1822982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03" name="Shape 2103"/>
          <p:cNvSpPr txBox="1">
            <a:spLocks noGrp="1"/>
          </p:cNvSpPr>
          <p:nvPr>
            <p:ph type="body" idx="4"/>
          </p:nvPr>
        </p:nvSpPr>
        <p:spPr>
          <a:xfrm>
            <a:off x="1002275" y="4520950"/>
            <a:ext cx="1947600" cy="67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Предложить метод разпознавания опасных предметов на таких снимках.</a:t>
            </a:r>
          </a:p>
        </p:txBody>
      </p:sp>
      <p:sp>
        <p:nvSpPr>
          <p:cNvPr id="2104" name="Shape 2104"/>
          <p:cNvSpPr>
            <a:spLocks noGrp="1"/>
          </p:cNvSpPr>
          <p:nvPr>
            <p:ph type="body" idx="6"/>
          </p:nvPr>
        </p:nvSpPr>
        <p:spPr>
          <a:xfrm>
            <a:off x="361952" y="4180067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05" name="Shape 2105"/>
          <p:cNvSpPr txBox="1">
            <a:spLocks noGrp="1"/>
          </p:cNvSpPr>
          <p:nvPr>
            <p:ph type="body" idx="7"/>
          </p:nvPr>
        </p:nvSpPr>
        <p:spPr>
          <a:xfrm>
            <a:off x="3918325" y="1747924"/>
            <a:ext cx="1947600" cy="1755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Изучить литературу по теме распознавания объектов на таких снимках.</a:t>
            </a:r>
          </a:p>
        </p:txBody>
      </p:sp>
      <p:sp>
        <p:nvSpPr>
          <p:cNvPr id="2106" name="Shape 2106"/>
          <p:cNvSpPr>
            <a:spLocks noGrp="1"/>
          </p:cNvSpPr>
          <p:nvPr>
            <p:ph type="body" idx="9"/>
          </p:nvPr>
        </p:nvSpPr>
        <p:spPr>
          <a:xfrm>
            <a:off x="3239312" y="1822982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07" name="Shape 2107"/>
          <p:cNvSpPr txBox="1">
            <a:spLocks noGrp="1"/>
          </p:cNvSpPr>
          <p:nvPr>
            <p:ph type="body" idx="13"/>
          </p:nvPr>
        </p:nvSpPr>
        <p:spPr>
          <a:xfrm>
            <a:off x="3918313" y="4299400"/>
            <a:ext cx="1947600" cy="1116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Реализовать программное обепечение, решающее данную задачу.</a:t>
            </a:r>
          </a:p>
        </p:txBody>
      </p:sp>
      <p:sp>
        <p:nvSpPr>
          <p:cNvPr id="2108" name="Shape 2108"/>
          <p:cNvSpPr>
            <a:spLocks noGrp="1"/>
          </p:cNvSpPr>
          <p:nvPr>
            <p:ph type="body" idx="15"/>
          </p:nvPr>
        </p:nvSpPr>
        <p:spPr>
          <a:xfrm>
            <a:off x="3239312" y="4180067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09" name="Shape 2109"/>
          <p:cNvSpPr txBox="1">
            <a:spLocks noGrp="1"/>
          </p:cNvSpPr>
          <p:nvPr>
            <p:ph type="body" idx="16"/>
          </p:nvPr>
        </p:nvSpPr>
        <p:spPr>
          <a:xfrm>
            <a:off x="6834375" y="2220938"/>
            <a:ext cx="1947600" cy="15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Исследовать существующие алгоритмы и раработки по определению опасных предметов на рентгеновских изображениях багажа.</a:t>
            </a:r>
          </a:p>
        </p:txBody>
      </p:sp>
      <p:sp>
        <p:nvSpPr>
          <p:cNvPr id="2110" name="Shape 2110"/>
          <p:cNvSpPr>
            <a:spLocks noGrp="1"/>
          </p:cNvSpPr>
          <p:nvPr>
            <p:ph type="body" idx="18"/>
          </p:nvPr>
        </p:nvSpPr>
        <p:spPr>
          <a:xfrm>
            <a:off x="6194073" y="1822982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11" name="Shape 2111"/>
          <p:cNvSpPr txBox="1">
            <a:spLocks noGrp="1"/>
          </p:cNvSpPr>
          <p:nvPr>
            <p:ph type="body" idx="19"/>
          </p:nvPr>
        </p:nvSpPr>
        <p:spPr>
          <a:xfrm>
            <a:off x="6834375" y="4299396"/>
            <a:ext cx="1947600" cy="12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Провести оценку качества работы разработанной системы</a:t>
            </a:r>
          </a:p>
        </p:txBody>
      </p:sp>
      <p:sp>
        <p:nvSpPr>
          <p:cNvPr id="2112" name="Shape 2112"/>
          <p:cNvSpPr>
            <a:spLocks noGrp="1"/>
          </p:cNvSpPr>
          <p:nvPr>
            <p:ph type="body" idx="21"/>
          </p:nvPr>
        </p:nvSpPr>
        <p:spPr>
          <a:xfrm>
            <a:off x="6194073" y="4180067"/>
            <a:ext cx="597600" cy="594300"/>
          </a:xfrm>
          <a:prstGeom prst="ellipse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2113" name="Shape 2113"/>
          <p:cNvSpPr txBox="1">
            <a:spLocks noGrp="1"/>
          </p:cNvSpPr>
          <p:nvPr>
            <p:ph type="title"/>
          </p:nvPr>
        </p:nvSpPr>
        <p:spPr>
          <a:xfrm>
            <a:off x="628650" y="279147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900">
                <a:latin typeface="Ubuntu"/>
                <a:ea typeface="Ubuntu"/>
                <a:cs typeface="Ubuntu"/>
                <a:sym typeface="Ubuntu"/>
              </a:rPr>
              <a:t>Постановка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200" b="0" i="0" u="none" strike="noStrike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Shape 2120"/>
          <p:cNvSpPr txBox="1"/>
          <p:nvPr/>
        </p:nvSpPr>
        <p:spPr>
          <a:xfrm>
            <a:off x="214325" y="4744850"/>
            <a:ext cx="8682600" cy="18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В качестве выборки данных использовалась ALERT БД рентгеновских снимков багажа, состоящая из 100 элементов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rPr>
              <a:t>Выборка была разделена на предварительную, обучающую и тестовую</a:t>
            </a:r>
          </a:p>
          <a:p>
            <a:pPr marL="457200" lvl="0" indent="-368300" rtl="0">
              <a:spcBef>
                <a:spcPts val="0"/>
              </a:spcBef>
              <a:buSzPts val="2200"/>
              <a:buFont typeface="Trebuchet MS"/>
              <a:buChar char="●"/>
            </a:pPr>
            <a:r>
              <a:rPr lang="ru" sz="2200">
                <a:latin typeface="Trebuchet MS"/>
                <a:ea typeface="Trebuchet MS"/>
                <a:cs typeface="Trebuchet MS"/>
                <a:sym typeface="Trebuchet MS"/>
              </a:rPr>
              <a:t>Данные из обучающей выборки были размечены вручную</a:t>
            </a:r>
          </a:p>
        </p:txBody>
      </p:sp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628650" y="279147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000">
                <a:latin typeface="Ubuntu"/>
                <a:ea typeface="Ubuntu"/>
                <a:cs typeface="Ubuntu"/>
                <a:sym typeface="Ubuntu"/>
              </a:rPr>
              <a:t>Разработанный метод. Данные</a:t>
            </a:r>
          </a:p>
        </p:txBody>
      </p:sp>
      <p:pic>
        <p:nvPicPr>
          <p:cNvPr id="2122" name="Shape 2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178562"/>
            <a:ext cx="8444506" cy="3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Shape 2128"/>
          <p:cNvSpPr txBox="1">
            <a:spLocks noGrp="1"/>
          </p:cNvSpPr>
          <p:nvPr>
            <p:ph type="title"/>
          </p:nvPr>
        </p:nvSpPr>
        <p:spPr>
          <a:xfrm>
            <a:off x="628650" y="244372"/>
            <a:ext cx="7886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3000">
                <a:latin typeface="Ubuntu"/>
                <a:ea typeface="Ubuntu"/>
                <a:cs typeface="Ubuntu"/>
                <a:sym typeface="Ubuntu"/>
              </a:rPr>
              <a:t>Разработанный метод. Этап 1: SIFT</a:t>
            </a:r>
          </a:p>
        </p:txBody>
      </p:sp>
      <p:sp>
        <p:nvSpPr>
          <p:cNvPr id="2129" name="Shape 212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200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0" name="Shape 2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391447"/>
            <a:ext cx="58674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1" name="Shape 2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63" y="3839372"/>
            <a:ext cx="6119124" cy="271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2" name="Shape 2132"/>
          <p:cNvSpPr txBox="1"/>
          <p:nvPr/>
        </p:nvSpPr>
        <p:spPr>
          <a:xfrm>
            <a:off x="6105525" y="1391450"/>
            <a:ext cx="3000000" cy="45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обнаружения особых точек использовался алгоритм SIFT</a:t>
            </a:r>
          </a:p>
          <a:p>
            <a:pPr marL="457200" lvl="0" indent="-368300" rtl="0">
              <a:spcBef>
                <a:spcPts val="0"/>
              </a:spcBef>
              <a:buClr>
                <a:srgbClr val="E69138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Описание особых точек произведено с помощью HoG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Shape 2138"/>
          <p:cNvSpPr txBox="1">
            <a:spLocks noGrp="1"/>
          </p:cNvSpPr>
          <p:nvPr>
            <p:ph type="title"/>
          </p:nvPr>
        </p:nvSpPr>
        <p:spPr>
          <a:xfrm>
            <a:off x="414600" y="231825"/>
            <a:ext cx="85797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2400" dirty="0">
                <a:latin typeface="Ubuntu"/>
                <a:ea typeface="Ubuntu"/>
                <a:cs typeface="Ubuntu"/>
                <a:sym typeface="Ubuntu"/>
              </a:rPr>
              <a:t>Разработанный метод. Этап 2: Метод k-средних</a:t>
            </a:r>
          </a:p>
        </p:txBody>
      </p:sp>
      <p:sp>
        <p:nvSpPr>
          <p:cNvPr id="2139" name="Shape 2139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0" name="Shape 2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1293175"/>
            <a:ext cx="8672224" cy="32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Shape 2141"/>
          <p:cNvSpPr txBox="1"/>
          <p:nvPr/>
        </p:nvSpPr>
        <p:spPr>
          <a:xfrm>
            <a:off x="176500" y="4136225"/>
            <a:ext cx="8817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Множество полученных декрипторов изображений подготовительной выборки было кластеризовано на k кластеров методом k-средних.</a:t>
            </a:r>
          </a:p>
          <a:p>
            <a:pPr marL="457200" lvl="0" indent="-368300" rtl="0">
              <a:spcBef>
                <a:spcPts val="0"/>
              </a:spcBef>
              <a:buClr>
                <a:srgbClr val="E69138"/>
              </a:buClr>
              <a:buSzPts val="2200"/>
              <a:buFont typeface="Trebuchet MS"/>
              <a:buChar char="●"/>
            </a:pPr>
            <a:r>
              <a:rPr lang="ru" sz="2200" dirty="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rPr>
              <a:t>k = 1000 было выбрано и требует дальнейших исследований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Shape 2147"/>
          <p:cNvSpPr txBox="1">
            <a:spLocks noGrp="1"/>
          </p:cNvSpPr>
          <p:nvPr>
            <p:ph type="title"/>
          </p:nvPr>
        </p:nvSpPr>
        <p:spPr>
          <a:xfrm>
            <a:off x="240600" y="219300"/>
            <a:ext cx="89034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2400">
                <a:latin typeface="Ubuntu"/>
                <a:ea typeface="Ubuntu"/>
                <a:cs typeface="Ubuntu"/>
                <a:sym typeface="Ubuntu"/>
              </a:rPr>
              <a:t>Разработанный метод. Этап 3: BoW представление</a:t>
            </a:r>
          </a:p>
        </p:txBody>
      </p:sp>
      <p:sp>
        <p:nvSpPr>
          <p:cNvPr id="2148" name="Shape 2148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Shape 2149"/>
          <p:cNvSpPr txBox="1"/>
          <p:nvPr/>
        </p:nvSpPr>
        <p:spPr>
          <a:xfrm>
            <a:off x="264300" y="1735950"/>
            <a:ext cx="8615400" cy="417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3C78D8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На данном этапе каждое изображение описано некоторым множеством дескрипторов особых точек.</a:t>
            </a:r>
          </a:p>
          <a:p>
            <a:pPr marL="457200" lvl="0" indent="-368300" rtl="0">
              <a:spcBef>
                <a:spcPts val="0"/>
              </a:spcBef>
              <a:buClr>
                <a:schemeClr val="accent3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Однако, в этом случае каждое изображение описано различным объемом данных, что усложняет классификацию.</a:t>
            </a:r>
          </a:p>
          <a:p>
            <a:pPr marL="457200" lvl="0" indent="-368300" rtl="0">
              <a:spcBef>
                <a:spcPts val="0"/>
              </a:spcBef>
              <a:buClr>
                <a:schemeClr val="accent4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В то же время каждый из дескрипторов относится к одному из k кластеров.</a:t>
            </a:r>
          </a:p>
          <a:p>
            <a:pPr marL="457200" lvl="0" indent="-368300" rtl="0">
              <a:spcBef>
                <a:spcPts val="0"/>
              </a:spcBef>
              <a:buClr>
                <a:schemeClr val="accent6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Поэтому, каждое изображение будем представлять как гистограмму частот принадлежностей дескрипторов к каждому из k кластеров.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Таким образом, изображение представляется вектором частот длины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Shape 2155"/>
          <p:cNvSpPr txBox="1">
            <a:spLocks noGrp="1"/>
          </p:cNvSpPr>
          <p:nvPr>
            <p:ph type="title"/>
          </p:nvPr>
        </p:nvSpPr>
        <p:spPr>
          <a:xfrm>
            <a:off x="125375" y="181675"/>
            <a:ext cx="89643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rPr lang="ru" sz="2300" dirty="0">
                <a:latin typeface="Ubuntu"/>
                <a:ea typeface="Ubuntu"/>
                <a:cs typeface="Ubuntu"/>
                <a:sym typeface="Ubuntu"/>
              </a:rPr>
              <a:t>Разработанный метод. Этап 4: SVM классификатор</a:t>
            </a:r>
          </a:p>
        </p:txBody>
      </p:sp>
      <p:sp>
        <p:nvSpPr>
          <p:cNvPr id="2156" name="Shape 2156"/>
          <p:cNvSpPr txBox="1">
            <a:spLocks noGrp="1"/>
          </p:cNvSpPr>
          <p:nvPr>
            <p:ph type="sldNum" idx="12"/>
          </p:nvPr>
        </p:nvSpPr>
        <p:spPr>
          <a:xfrm>
            <a:off x="6724651" y="6466115"/>
            <a:ext cx="2057400" cy="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ru"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" sz="1200" b="0" i="0" u="none" strike="noStrike" cap="none">
              <a:solidFill>
                <a:srgbClr val="5769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7" name="Shape 2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325"/>
            <a:ext cx="538710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Shape 2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75" y="1264450"/>
            <a:ext cx="1866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9" name="Shape 2159"/>
          <p:cNvSpPr txBox="1"/>
          <p:nvPr/>
        </p:nvSpPr>
        <p:spPr>
          <a:xfrm>
            <a:off x="4831675" y="1264450"/>
            <a:ext cx="4440900" cy="56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61950" rtl="0">
              <a:spcBef>
                <a:spcPts val="0"/>
              </a:spcBef>
              <a:buClr>
                <a:srgbClr val="3C78D8"/>
              </a:buClr>
              <a:buSzPts val="2100"/>
              <a:buFont typeface="Trebuchet MS"/>
              <a:buChar char="●"/>
            </a:pPr>
            <a:r>
              <a:rPr lang="ru" sz="21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обучения классификаторов была рамечена обучающая выборка.</a:t>
            </a:r>
          </a:p>
          <a:p>
            <a:pPr marL="457200" lvl="0" indent="-361950" rtl="0">
              <a:spcBef>
                <a:spcPts val="0"/>
              </a:spcBef>
              <a:buClr>
                <a:srgbClr val="E69138"/>
              </a:buClr>
              <a:buSzPts val="2100"/>
              <a:buFont typeface="Trebuchet MS"/>
              <a:buChar char="●"/>
            </a:pPr>
            <a:r>
              <a:rPr lang="ru" sz="2100" dirty="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rPr>
              <a:t>В качестве ядра SVM используется гауссова радиальная базисная функция.</a:t>
            </a:r>
          </a:p>
          <a:p>
            <a:pPr marL="457200" lvl="0" indent="-361950" rtl="0">
              <a:spcBef>
                <a:spcPts val="0"/>
              </a:spcBef>
              <a:buClr>
                <a:srgbClr val="E69138"/>
              </a:buClr>
              <a:buSzPts val="2100"/>
              <a:buFont typeface="Trebuchet MS"/>
              <a:buChar char="●"/>
            </a:pPr>
            <a:r>
              <a:rPr lang="ru" sz="2100" dirty="0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На вход классификатора поступает BoW представление изображения, на выходе имеем +1 или -1 соответвующие классам изображений с запрещенными предметами и напротив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törre template">
      <a:dk1>
        <a:srgbClr val="273339"/>
      </a:dk1>
      <a:lt1>
        <a:srgbClr val="FFFFFF"/>
      </a:lt1>
      <a:dk2>
        <a:srgbClr val="40515A"/>
      </a:dk2>
      <a:lt2>
        <a:srgbClr val="8C9CA6"/>
      </a:lt2>
      <a:accent1>
        <a:srgbClr val="0095CD"/>
      </a:accent1>
      <a:accent2>
        <a:srgbClr val="324D5E"/>
      </a:accent2>
      <a:accent3>
        <a:srgbClr val="F17C3F"/>
      </a:accent3>
      <a:accent4>
        <a:srgbClr val="7BB21B"/>
      </a:accent4>
      <a:accent5>
        <a:srgbClr val="814E7E"/>
      </a:accent5>
      <a:accent6>
        <a:srgbClr val="9D121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433</Words>
  <Application>Microsoft Office PowerPoint</Application>
  <PresentationFormat>On-screen Show (4:3)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Arial</vt:lpstr>
      <vt:lpstr>Trebuchet MS</vt:lpstr>
      <vt:lpstr>Calibri</vt:lpstr>
      <vt:lpstr>Ubuntu</vt:lpstr>
      <vt:lpstr>Simple Light</vt:lpstr>
      <vt:lpstr>Office Theme</vt:lpstr>
      <vt:lpstr>PowerPoint Presentation</vt:lpstr>
      <vt:lpstr>Содержание</vt:lpstr>
      <vt:lpstr>Актуальность работы</vt:lpstr>
      <vt:lpstr>Постановка Задачи</vt:lpstr>
      <vt:lpstr>Разработанный метод. Данные</vt:lpstr>
      <vt:lpstr>Разработанный метод. Этап 1: SIFT</vt:lpstr>
      <vt:lpstr>Разработанный метод. Этап 2: Метод k-средних</vt:lpstr>
      <vt:lpstr>Разработанный метод. Этап 3: BoW представление</vt:lpstr>
      <vt:lpstr>Разработанный метод. Этап 4: SVM классификатор</vt:lpstr>
      <vt:lpstr>Результаты и дальнейшая работа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Stanislau Kaladziuk</cp:lastModifiedBy>
  <cp:revision>1</cp:revision>
  <dcterms:modified xsi:type="dcterms:W3CDTF">2017-12-07T10:32:33Z</dcterms:modified>
</cp:coreProperties>
</file>