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5968f7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5968f7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f47105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bf47105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f47105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f47105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f47105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bf47105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f47105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f47105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8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Estado de los datos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Order_items: datos </a:t>
            </a:r>
            <a:r>
              <a:rPr lang="en-GB"/>
              <a:t>están</a:t>
            </a:r>
            <a:r>
              <a:rPr lang="en-GB"/>
              <a:t> en bien estado: sin nan. Hay duplicados, pero este no es error, este es un pedido de un artículo en cantidades de varias piezas. </a:t>
            </a:r>
            <a:r>
              <a:rPr lang="en-GB"/>
              <a:t>Está</a:t>
            </a:r>
            <a:r>
              <a:rPr lang="en-GB"/>
              <a:t> añadido 2 columnas: una para la fecha dd/mm/yyyy y en otra la hora hh/mm/ss para los graficos en Power BI.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Products: datos tienen 620 Nan en category_name y por 2 Nan en las columnas 'weight_g', 'length_cm', 'height_cm', 'width_cm'.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Reviews: datos </a:t>
            </a:r>
            <a:r>
              <a:rPr lang="en-GB"/>
              <a:t>están</a:t>
            </a:r>
            <a:r>
              <a:rPr lang="en-GB"/>
              <a:t> en bien estado, solo la columna score tiene un valor que no es normal - 's'.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Sellers: datos </a:t>
            </a:r>
            <a:r>
              <a:rPr lang="en-GB"/>
              <a:t>están</a:t>
            </a:r>
            <a:r>
              <a:rPr lang="en-GB"/>
              <a:t> en bien estado.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Customers: datos </a:t>
            </a:r>
            <a:r>
              <a:rPr lang="en-GB"/>
              <a:t>están</a:t>
            </a:r>
            <a:r>
              <a:rPr lang="en-GB"/>
              <a:t> en bien estado.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Geolocalizacíon: datos tienen un Nan en la columna 'city' y encabezados de columna en mayúscula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Orders: datos tienen Nan en las columnas 'approved_at', 'delivered_courier_date', 'delivered_customer_date', pero esto es normal. Rellenar valores nulos en las columnas específicas con una fecha por defecto '1970-01-01 00:00:00'.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Order_payments: datos están en bien estado.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Número de valores únicos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= 99441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Customer = 99441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Seller</a:t>
            </a:r>
            <a:r>
              <a:rPr lang="en-GB"/>
              <a:t> = 3095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= 32951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Category = 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Review = 98410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Demanda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Amount/price/freight - por fecha, </a:t>
            </a:r>
            <a:r>
              <a:rPr lang="en-GB"/>
              <a:t>categoría</a:t>
            </a:r>
            <a:r>
              <a:rPr lang="en-GB"/>
              <a:t>, producto, seller, 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Score de review - por category, producto, fecha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</a:t>
            </a:r>
            <a:r>
              <a:rPr lang="en-GB"/>
              <a:t>iempo de entrega - por fecha, categoría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Top-5 más ricos y más baratos productos/</a:t>
            </a:r>
            <a:r>
              <a:rPr lang="en-GB"/>
              <a:t>categorías por price y freight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de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tipo de payment y installments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seller y customer por postal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de tiempo de delivery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Preguntas para NTT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Tabla “customers”: que </a:t>
            </a:r>
            <a:r>
              <a:rPr lang="en-GB"/>
              <a:t>diferencia</a:t>
            </a:r>
            <a:r>
              <a:rPr lang="en-GB"/>
              <a:t> entre customer_id y customer_unique_id?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Tabla “order_payments”: que significa y para que la columna sequential?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