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bf47105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bf47105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f47105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f47105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f47105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f47105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f47105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f47105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81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Número de valores únicos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= 99441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Customer = 99441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Seller</a:t>
            </a:r>
            <a:r>
              <a:rPr lang="en-GB"/>
              <a:t> = 3095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= 32951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Category = 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Review = 98410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Demanda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Amount/price/freight - por fecha, </a:t>
            </a:r>
            <a:r>
              <a:rPr lang="en-GB"/>
              <a:t>categoría</a:t>
            </a:r>
            <a:r>
              <a:rPr lang="en-GB"/>
              <a:t>, producto, seller, 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Score de review - por category, producto, fecha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</a:t>
            </a:r>
            <a:r>
              <a:rPr lang="en-GB"/>
              <a:t>iempo de entrega - por fecha, categoría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Top-5 más ricos y más baratos productos/</a:t>
            </a:r>
            <a:r>
              <a:rPr lang="en-GB"/>
              <a:t>categorías por price y freight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de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tipo de payment y installments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seller y customer por postal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Distribución de tiempo de delivery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Preguntas para NTT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Tabla “customers”: que </a:t>
            </a:r>
            <a:r>
              <a:rPr lang="en-GB"/>
              <a:t>diferencia</a:t>
            </a:r>
            <a:r>
              <a:rPr lang="en-GB"/>
              <a:t> entre customer_id y customer_unique_id?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Tabla “order_payments”: que significa y para que la columna sequential?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