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lay"/>
      <p:regular r:id="rId11"/>
      <p:bold r:id="rId12"/>
    </p:embeddedFon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4.xml"/><Relationship Id="rId13" Type="http://schemas.openxmlformats.org/officeDocument/2006/relationships/font" Target="fonts/ArialBlack-regular.fntdata"/><Relationship Id="rId12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c9758cd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ec9758cdba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5968f74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5968f7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f47105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f47105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f47105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f47105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borrosa de una persona&#10;&#10;Descripción generada automáticamente con confianza baja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3540" r="0" t="0"/>
          <a:stretch/>
        </p:blipFill>
        <p:spPr>
          <a:xfrm>
            <a:off x="0" y="-15635"/>
            <a:ext cx="9144001" cy="517077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452436" y="1177893"/>
            <a:ext cx="77430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Black"/>
              <a:buNone/>
              <a:defRPr sz="41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0503" y="2920967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954" y="3998258"/>
            <a:ext cx="1177726" cy="5353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50504" y="4601239"/>
            <a:ext cx="8219259" cy="123900"/>
          </a:xfrm>
          <a:custGeom>
            <a:rect b="b" l="l" r="r" t="t"/>
            <a:pathLst>
              <a:path extrusionOk="0" h="120000" w="18470245">
                <a:moveTo>
                  <a:pt x="18469845" y="0"/>
                </a:moveTo>
                <a:lnTo>
                  <a:pt x="0" y="0"/>
                </a:lnTo>
              </a:path>
            </a:pathLst>
          </a:custGeom>
          <a:noFill/>
          <a:ln cap="flat" cmpd="sng" w="523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30974" y="418528"/>
            <a:ext cx="1539367" cy="212279"/>
          </a:xfrm>
          <a:custGeom>
            <a:rect b="b" l="l" r="r" t="t"/>
            <a:pathLst>
              <a:path extrusionOk="0" h="534035" w="3972559">
                <a:moveTo>
                  <a:pt x="558812" y="5613"/>
                </a:moveTo>
                <a:lnTo>
                  <a:pt x="431787" y="5613"/>
                </a:lnTo>
                <a:lnTo>
                  <a:pt x="431787" y="331304"/>
                </a:lnTo>
                <a:lnTo>
                  <a:pt x="432054" y="350342"/>
                </a:lnTo>
                <a:lnTo>
                  <a:pt x="433717" y="396265"/>
                </a:lnTo>
                <a:lnTo>
                  <a:pt x="434073" y="402094"/>
                </a:lnTo>
                <a:lnTo>
                  <a:pt x="433717" y="407352"/>
                </a:lnTo>
                <a:lnTo>
                  <a:pt x="426999" y="411111"/>
                </a:lnTo>
                <a:lnTo>
                  <a:pt x="423265" y="407847"/>
                </a:lnTo>
                <a:lnTo>
                  <a:pt x="420827" y="403542"/>
                </a:lnTo>
                <a:lnTo>
                  <a:pt x="329819" y="241185"/>
                </a:lnTo>
                <a:lnTo>
                  <a:pt x="295529" y="180492"/>
                </a:lnTo>
                <a:lnTo>
                  <a:pt x="264121" y="125412"/>
                </a:lnTo>
                <a:lnTo>
                  <a:pt x="239369" y="82778"/>
                </a:lnTo>
                <a:lnTo>
                  <a:pt x="205524" y="35331"/>
                </a:lnTo>
                <a:lnTo>
                  <a:pt x="152425" y="4343"/>
                </a:lnTo>
                <a:lnTo>
                  <a:pt x="114769" y="0"/>
                </a:lnTo>
                <a:lnTo>
                  <a:pt x="82651" y="3149"/>
                </a:lnTo>
                <a:lnTo>
                  <a:pt x="51663" y="14960"/>
                </a:lnTo>
                <a:lnTo>
                  <a:pt x="25260" y="38950"/>
                </a:lnTo>
                <a:lnTo>
                  <a:pt x="6896" y="78663"/>
                </a:lnTo>
                <a:lnTo>
                  <a:pt x="0" y="137629"/>
                </a:lnTo>
                <a:lnTo>
                  <a:pt x="0" y="528015"/>
                </a:lnTo>
                <a:lnTo>
                  <a:pt x="126898" y="528015"/>
                </a:lnTo>
                <a:lnTo>
                  <a:pt x="126898" y="202463"/>
                </a:lnTo>
                <a:lnTo>
                  <a:pt x="126644" y="183438"/>
                </a:lnTo>
                <a:lnTo>
                  <a:pt x="124739" y="131737"/>
                </a:lnTo>
                <a:lnTo>
                  <a:pt x="125031" y="126263"/>
                </a:lnTo>
                <a:lnTo>
                  <a:pt x="131826" y="122656"/>
                </a:lnTo>
                <a:lnTo>
                  <a:pt x="135420" y="125907"/>
                </a:lnTo>
                <a:lnTo>
                  <a:pt x="192024" y="228041"/>
                </a:lnTo>
                <a:lnTo>
                  <a:pt x="224040" y="285483"/>
                </a:lnTo>
                <a:lnTo>
                  <a:pt x="257530" y="345020"/>
                </a:lnTo>
                <a:lnTo>
                  <a:pt x="289179" y="400469"/>
                </a:lnTo>
                <a:lnTo>
                  <a:pt x="315658" y="445643"/>
                </a:lnTo>
                <a:lnTo>
                  <a:pt x="353225" y="498436"/>
                </a:lnTo>
                <a:lnTo>
                  <a:pt x="406336" y="529590"/>
                </a:lnTo>
                <a:lnTo>
                  <a:pt x="443992" y="533984"/>
                </a:lnTo>
                <a:lnTo>
                  <a:pt x="476084" y="530796"/>
                </a:lnTo>
                <a:lnTo>
                  <a:pt x="507085" y="518934"/>
                </a:lnTo>
                <a:lnTo>
                  <a:pt x="533514" y="494855"/>
                </a:lnTo>
                <a:lnTo>
                  <a:pt x="551916" y="455091"/>
                </a:lnTo>
                <a:lnTo>
                  <a:pt x="558812" y="396138"/>
                </a:lnTo>
                <a:lnTo>
                  <a:pt x="558812" y="5613"/>
                </a:lnTo>
                <a:close/>
              </a:path>
              <a:path extrusionOk="0" h="534035" w="3972559">
                <a:moveTo>
                  <a:pt x="1094447" y="5778"/>
                </a:moveTo>
                <a:lnTo>
                  <a:pt x="602284" y="5778"/>
                </a:lnTo>
                <a:lnTo>
                  <a:pt x="602284" y="114998"/>
                </a:lnTo>
                <a:lnTo>
                  <a:pt x="784009" y="114998"/>
                </a:lnTo>
                <a:lnTo>
                  <a:pt x="784009" y="527748"/>
                </a:lnTo>
                <a:lnTo>
                  <a:pt x="912710" y="527748"/>
                </a:lnTo>
                <a:lnTo>
                  <a:pt x="912710" y="114998"/>
                </a:lnTo>
                <a:lnTo>
                  <a:pt x="1094447" y="114998"/>
                </a:lnTo>
                <a:lnTo>
                  <a:pt x="1094447" y="5778"/>
                </a:lnTo>
                <a:close/>
              </a:path>
              <a:path extrusionOk="0" h="534035" w="3972559">
                <a:moveTo>
                  <a:pt x="1627581" y="5778"/>
                </a:moveTo>
                <a:lnTo>
                  <a:pt x="1135418" y="5778"/>
                </a:lnTo>
                <a:lnTo>
                  <a:pt x="1135418" y="114998"/>
                </a:lnTo>
                <a:lnTo>
                  <a:pt x="1317091" y="114998"/>
                </a:lnTo>
                <a:lnTo>
                  <a:pt x="1317091" y="527748"/>
                </a:lnTo>
                <a:lnTo>
                  <a:pt x="1445920" y="527748"/>
                </a:lnTo>
                <a:lnTo>
                  <a:pt x="1445920" y="114998"/>
                </a:lnTo>
                <a:lnTo>
                  <a:pt x="1627581" y="114998"/>
                </a:lnTo>
                <a:lnTo>
                  <a:pt x="1627581" y="5778"/>
                </a:lnTo>
                <a:close/>
              </a:path>
              <a:path extrusionOk="0" h="534035" w="3972559">
                <a:moveTo>
                  <a:pt x="2316022" y="188772"/>
                </a:moveTo>
                <a:lnTo>
                  <a:pt x="2312454" y="135509"/>
                </a:lnTo>
                <a:lnTo>
                  <a:pt x="2307755" y="117005"/>
                </a:lnTo>
                <a:lnTo>
                  <a:pt x="2301570" y="92595"/>
                </a:lnTo>
                <a:lnTo>
                  <a:pt x="2283129" y="59245"/>
                </a:lnTo>
                <a:lnTo>
                  <a:pt x="2256866" y="34671"/>
                </a:lnTo>
                <a:lnTo>
                  <a:pt x="2222538" y="18097"/>
                </a:lnTo>
                <a:lnTo>
                  <a:pt x="2184616" y="9766"/>
                </a:lnTo>
                <a:lnTo>
                  <a:pt x="2184616" y="186474"/>
                </a:lnTo>
                <a:lnTo>
                  <a:pt x="2184616" y="347281"/>
                </a:lnTo>
                <a:lnTo>
                  <a:pt x="2181047" y="379285"/>
                </a:lnTo>
                <a:lnTo>
                  <a:pt x="2169718" y="400812"/>
                </a:lnTo>
                <a:lnTo>
                  <a:pt x="2149716" y="412940"/>
                </a:lnTo>
                <a:lnTo>
                  <a:pt x="2120125" y="416750"/>
                </a:lnTo>
                <a:lnTo>
                  <a:pt x="1912810" y="416750"/>
                </a:lnTo>
                <a:lnTo>
                  <a:pt x="1912810" y="117005"/>
                </a:lnTo>
                <a:lnTo>
                  <a:pt x="2120125" y="117005"/>
                </a:lnTo>
                <a:lnTo>
                  <a:pt x="2149716" y="120815"/>
                </a:lnTo>
                <a:lnTo>
                  <a:pt x="2169718" y="132969"/>
                </a:lnTo>
                <a:lnTo>
                  <a:pt x="2181047" y="154495"/>
                </a:lnTo>
                <a:lnTo>
                  <a:pt x="2184616" y="186474"/>
                </a:lnTo>
                <a:lnTo>
                  <a:pt x="2184616" y="9766"/>
                </a:lnTo>
                <a:lnTo>
                  <a:pt x="2179891" y="8724"/>
                </a:lnTo>
                <a:lnTo>
                  <a:pt x="2128659" y="5765"/>
                </a:lnTo>
                <a:lnTo>
                  <a:pt x="1784121" y="5765"/>
                </a:lnTo>
                <a:lnTo>
                  <a:pt x="1784121" y="527837"/>
                </a:lnTo>
                <a:lnTo>
                  <a:pt x="2134628" y="527837"/>
                </a:lnTo>
                <a:lnTo>
                  <a:pt x="2188108" y="524002"/>
                </a:lnTo>
                <a:lnTo>
                  <a:pt x="2230907" y="512546"/>
                </a:lnTo>
                <a:lnTo>
                  <a:pt x="2288057" y="467258"/>
                </a:lnTo>
                <a:lnTo>
                  <a:pt x="2307920" y="416750"/>
                </a:lnTo>
                <a:lnTo>
                  <a:pt x="2313216" y="392836"/>
                </a:lnTo>
                <a:lnTo>
                  <a:pt x="2316022" y="344982"/>
                </a:lnTo>
                <a:lnTo>
                  <a:pt x="2316022" y="188772"/>
                </a:lnTo>
                <a:close/>
              </a:path>
              <a:path extrusionOk="0" h="534035" w="3972559">
                <a:moveTo>
                  <a:pt x="2903613" y="184607"/>
                </a:moveTo>
                <a:lnTo>
                  <a:pt x="2900603" y="133286"/>
                </a:lnTo>
                <a:lnTo>
                  <a:pt x="2891104" y="91643"/>
                </a:lnTo>
                <a:lnTo>
                  <a:pt x="2849651" y="34759"/>
                </a:lnTo>
                <a:lnTo>
                  <a:pt x="2773451" y="8788"/>
                </a:lnTo>
                <a:lnTo>
                  <a:pt x="2720492" y="5791"/>
                </a:lnTo>
                <a:lnTo>
                  <a:pt x="2396464" y="5791"/>
                </a:lnTo>
                <a:lnTo>
                  <a:pt x="2396464" y="116586"/>
                </a:lnTo>
                <a:lnTo>
                  <a:pt x="2711894" y="116586"/>
                </a:lnTo>
                <a:lnTo>
                  <a:pt x="2741485" y="120408"/>
                </a:lnTo>
                <a:lnTo>
                  <a:pt x="2761437" y="132549"/>
                </a:lnTo>
                <a:lnTo>
                  <a:pt x="2772702" y="154063"/>
                </a:lnTo>
                <a:lnTo>
                  <a:pt x="2776232" y="186004"/>
                </a:lnTo>
                <a:lnTo>
                  <a:pt x="2776309" y="204444"/>
                </a:lnTo>
                <a:lnTo>
                  <a:pt x="2776232" y="309689"/>
                </a:lnTo>
                <a:lnTo>
                  <a:pt x="2776232" y="416344"/>
                </a:lnTo>
                <a:lnTo>
                  <a:pt x="2533688" y="416344"/>
                </a:lnTo>
                <a:lnTo>
                  <a:pt x="2518968" y="414210"/>
                </a:lnTo>
                <a:lnTo>
                  <a:pt x="2505659" y="406146"/>
                </a:lnTo>
                <a:lnTo>
                  <a:pt x="2496020" y="389699"/>
                </a:lnTo>
                <a:lnTo>
                  <a:pt x="2492298" y="362407"/>
                </a:lnTo>
                <a:lnTo>
                  <a:pt x="2495994" y="335216"/>
                </a:lnTo>
                <a:lnTo>
                  <a:pt x="2505583" y="319201"/>
                </a:lnTo>
                <a:lnTo>
                  <a:pt x="2518892" y="311607"/>
                </a:lnTo>
                <a:lnTo>
                  <a:pt x="2533688" y="309689"/>
                </a:lnTo>
                <a:lnTo>
                  <a:pt x="2776232" y="309689"/>
                </a:lnTo>
                <a:lnTo>
                  <a:pt x="2776232" y="204444"/>
                </a:lnTo>
                <a:lnTo>
                  <a:pt x="2514828" y="204444"/>
                </a:lnTo>
                <a:lnTo>
                  <a:pt x="2461171" y="210045"/>
                </a:lnTo>
                <a:lnTo>
                  <a:pt x="2419477" y="227215"/>
                </a:lnTo>
                <a:lnTo>
                  <a:pt x="2389721" y="256527"/>
                </a:lnTo>
                <a:lnTo>
                  <a:pt x="2371890" y="298551"/>
                </a:lnTo>
                <a:lnTo>
                  <a:pt x="2365959" y="353872"/>
                </a:lnTo>
                <a:lnTo>
                  <a:pt x="2365959" y="378561"/>
                </a:lnTo>
                <a:lnTo>
                  <a:pt x="2372106" y="435038"/>
                </a:lnTo>
                <a:lnTo>
                  <a:pt x="2390584" y="477177"/>
                </a:lnTo>
                <a:lnTo>
                  <a:pt x="2421420" y="506006"/>
                </a:lnTo>
                <a:lnTo>
                  <a:pt x="2464625" y="522554"/>
                </a:lnTo>
                <a:lnTo>
                  <a:pt x="2520238" y="527837"/>
                </a:lnTo>
                <a:lnTo>
                  <a:pt x="2903613" y="527837"/>
                </a:lnTo>
                <a:lnTo>
                  <a:pt x="2903613" y="416344"/>
                </a:lnTo>
                <a:lnTo>
                  <a:pt x="2903613" y="309689"/>
                </a:lnTo>
                <a:lnTo>
                  <a:pt x="2903613" y="184607"/>
                </a:lnTo>
                <a:close/>
              </a:path>
              <a:path extrusionOk="0" h="534035" w="3972559">
                <a:moveTo>
                  <a:pt x="3421773" y="5778"/>
                </a:moveTo>
                <a:lnTo>
                  <a:pt x="2929471" y="5778"/>
                </a:lnTo>
                <a:lnTo>
                  <a:pt x="2929471" y="114998"/>
                </a:lnTo>
                <a:lnTo>
                  <a:pt x="3111271" y="114998"/>
                </a:lnTo>
                <a:lnTo>
                  <a:pt x="3111271" y="527748"/>
                </a:lnTo>
                <a:lnTo>
                  <a:pt x="3239897" y="527748"/>
                </a:lnTo>
                <a:lnTo>
                  <a:pt x="3239897" y="114998"/>
                </a:lnTo>
                <a:lnTo>
                  <a:pt x="3421773" y="114998"/>
                </a:lnTo>
                <a:lnTo>
                  <a:pt x="3421773" y="5778"/>
                </a:lnTo>
                <a:close/>
              </a:path>
              <a:path extrusionOk="0" h="534035" w="3972559">
                <a:moveTo>
                  <a:pt x="3971975" y="184607"/>
                </a:moveTo>
                <a:lnTo>
                  <a:pt x="3968978" y="133286"/>
                </a:lnTo>
                <a:lnTo>
                  <a:pt x="3959504" y="91643"/>
                </a:lnTo>
                <a:lnTo>
                  <a:pt x="3918127" y="34759"/>
                </a:lnTo>
                <a:lnTo>
                  <a:pt x="3841889" y="8788"/>
                </a:lnTo>
                <a:lnTo>
                  <a:pt x="3788841" y="5791"/>
                </a:lnTo>
                <a:lnTo>
                  <a:pt x="3464890" y="5791"/>
                </a:lnTo>
                <a:lnTo>
                  <a:pt x="3464890" y="116586"/>
                </a:lnTo>
                <a:lnTo>
                  <a:pt x="3780523" y="116586"/>
                </a:lnTo>
                <a:lnTo>
                  <a:pt x="3810050" y="120408"/>
                </a:lnTo>
                <a:lnTo>
                  <a:pt x="3829977" y="132549"/>
                </a:lnTo>
                <a:lnTo>
                  <a:pt x="3841254" y="154063"/>
                </a:lnTo>
                <a:lnTo>
                  <a:pt x="3844798" y="186004"/>
                </a:lnTo>
                <a:lnTo>
                  <a:pt x="3844798" y="204444"/>
                </a:lnTo>
                <a:lnTo>
                  <a:pt x="3844798" y="309689"/>
                </a:lnTo>
                <a:lnTo>
                  <a:pt x="3844798" y="416344"/>
                </a:lnTo>
                <a:lnTo>
                  <a:pt x="3602113" y="416344"/>
                </a:lnTo>
                <a:lnTo>
                  <a:pt x="3587419" y="414210"/>
                </a:lnTo>
                <a:lnTo>
                  <a:pt x="3574110" y="406146"/>
                </a:lnTo>
                <a:lnTo>
                  <a:pt x="3564445" y="389699"/>
                </a:lnTo>
                <a:lnTo>
                  <a:pt x="3560711" y="362407"/>
                </a:lnTo>
                <a:lnTo>
                  <a:pt x="3564420" y="335216"/>
                </a:lnTo>
                <a:lnTo>
                  <a:pt x="3574034" y="319201"/>
                </a:lnTo>
                <a:lnTo>
                  <a:pt x="3587331" y="311607"/>
                </a:lnTo>
                <a:lnTo>
                  <a:pt x="3602113" y="309689"/>
                </a:lnTo>
                <a:lnTo>
                  <a:pt x="3844798" y="309689"/>
                </a:lnTo>
                <a:lnTo>
                  <a:pt x="3844798" y="204444"/>
                </a:lnTo>
                <a:lnTo>
                  <a:pt x="3583330" y="204444"/>
                </a:lnTo>
                <a:lnTo>
                  <a:pt x="3529660" y="210045"/>
                </a:lnTo>
                <a:lnTo>
                  <a:pt x="3487966" y="227215"/>
                </a:lnTo>
                <a:lnTo>
                  <a:pt x="3458222" y="256527"/>
                </a:lnTo>
                <a:lnTo>
                  <a:pt x="3440392" y="298551"/>
                </a:lnTo>
                <a:lnTo>
                  <a:pt x="3434448" y="353872"/>
                </a:lnTo>
                <a:lnTo>
                  <a:pt x="3434448" y="378561"/>
                </a:lnTo>
                <a:lnTo>
                  <a:pt x="3440607" y="435038"/>
                </a:lnTo>
                <a:lnTo>
                  <a:pt x="3459099" y="477177"/>
                </a:lnTo>
                <a:lnTo>
                  <a:pt x="3489934" y="506006"/>
                </a:lnTo>
                <a:lnTo>
                  <a:pt x="3533114" y="522554"/>
                </a:lnTo>
                <a:lnTo>
                  <a:pt x="3588664" y="527837"/>
                </a:lnTo>
                <a:lnTo>
                  <a:pt x="3971975" y="527837"/>
                </a:lnTo>
                <a:lnTo>
                  <a:pt x="3971975" y="416344"/>
                </a:lnTo>
                <a:lnTo>
                  <a:pt x="3971975" y="309689"/>
                </a:lnTo>
                <a:lnTo>
                  <a:pt x="3971975" y="1846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bujo de un edificio&#10;&#10;Descripción generada automáticamente con confianza media" id="63" name="Google Shape;63;p14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5365" y="-3096"/>
            <a:ext cx="6515936" cy="52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462338" y="351244"/>
            <a:ext cx="621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</a:rPr>
              <a:t>DATOS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4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Estado de los datos</a:t>
            </a:r>
            <a:endParaRPr sz="2200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980350"/>
            <a:ext cx="87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Order_items</a:t>
            </a:r>
            <a:r>
              <a:rPr lang="en-GB" sz="1290"/>
              <a:t>: datos </a:t>
            </a:r>
            <a:r>
              <a:rPr lang="en-GB" sz="1290"/>
              <a:t>están</a:t>
            </a:r>
            <a:r>
              <a:rPr lang="en-GB" sz="1290"/>
              <a:t> en </a:t>
            </a:r>
            <a:r>
              <a:rPr lang="en-GB" sz="1290"/>
              <a:t>buen</a:t>
            </a:r>
            <a:r>
              <a:rPr lang="en-GB" sz="1290"/>
              <a:t> estado: sin nan. Hay duplicados, pero este no es error, este es un pedido de un artículo en cantidades de varias piezas. </a:t>
            </a:r>
            <a:r>
              <a:rPr lang="en-GB" sz="1290"/>
              <a:t>Está</a:t>
            </a:r>
            <a:r>
              <a:rPr lang="en-GB" sz="1290"/>
              <a:t> añadido 2 columnas: una para la fecha dd/mm/yyyy y en otra la hora hh/mm/ss para los </a:t>
            </a:r>
            <a:r>
              <a:rPr lang="en-GB" sz="1290"/>
              <a:t>gráficos</a:t>
            </a:r>
            <a:r>
              <a:rPr lang="en-GB" sz="1290"/>
              <a:t> en Power BI.</a:t>
            </a:r>
            <a:endParaRPr sz="1290"/>
          </a:p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Products</a:t>
            </a:r>
            <a:r>
              <a:rPr lang="en-GB" sz="1290"/>
              <a:t>: datos tienen 620 Nan en </a:t>
            </a:r>
            <a:r>
              <a:rPr i="1" lang="en-GB" sz="1290"/>
              <a:t>‘category_name’</a:t>
            </a:r>
            <a:r>
              <a:rPr lang="en-GB" sz="1290"/>
              <a:t> y por 2 Nan en las columnas </a:t>
            </a:r>
            <a:r>
              <a:rPr i="1" lang="en-GB" sz="1290"/>
              <a:t>'weight_g', 'length_cm', 'height_cm', 'width_cm'.</a:t>
            </a:r>
            <a:endParaRPr i="1" sz="1290"/>
          </a:p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Reviews</a:t>
            </a:r>
            <a:r>
              <a:rPr lang="en-GB" sz="1290"/>
              <a:t>: datos </a:t>
            </a:r>
            <a:r>
              <a:rPr lang="en-GB" sz="1290"/>
              <a:t>están</a:t>
            </a:r>
            <a:r>
              <a:rPr lang="en-GB" sz="1290"/>
              <a:t> en </a:t>
            </a:r>
            <a:r>
              <a:rPr lang="en-GB" sz="1290"/>
              <a:t>buen</a:t>
            </a:r>
            <a:r>
              <a:rPr lang="en-GB" sz="1290"/>
              <a:t> estado, solo la columna </a:t>
            </a:r>
            <a:r>
              <a:rPr i="1" lang="en-GB" sz="1290"/>
              <a:t>‘score’</a:t>
            </a:r>
            <a:r>
              <a:rPr lang="en-GB" sz="1290"/>
              <a:t> tiene un valor que no es normal - 's'.</a:t>
            </a:r>
            <a:endParaRPr sz="1290"/>
          </a:p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Sellers</a:t>
            </a:r>
            <a:r>
              <a:rPr lang="en-GB" sz="1290"/>
              <a:t>: datos </a:t>
            </a:r>
            <a:r>
              <a:rPr lang="en-GB" sz="1290"/>
              <a:t>están</a:t>
            </a:r>
            <a:r>
              <a:rPr lang="en-GB" sz="1290"/>
              <a:t> en </a:t>
            </a:r>
            <a:r>
              <a:rPr lang="en-GB" sz="1290"/>
              <a:t>buen</a:t>
            </a:r>
            <a:r>
              <a:rPr lang="en-GB" sz="1290"/>
              <a:t> estado.</a:t>
            </a:r>
            <a:endParaRPr sz="1290"/>
          </a:p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Customers</a:t>
            </a:r>
            <a:r>
              <a:rPr lang="en-GB" sz="1290"/>
              <a:t>: datos </a:t>
            </a:r>
            <a:r>
              <a:rPr lang="en-GB" sz="1290"/>
              <a:t>están</a:t>
            </a:r>
            <a:r>
              <a:rPr lang="en-GB" sz="1290"/>
              <a:t> en </a:t>
            </a:r>
            <a:r>
              <a:rPr lang="en-GB" sz="1290"/>
              <a:t>buen</a:t>
            </a:r>
            <a:r>
              <a:rPr lang="en-GB" sz="1290"/>
              <a:t> estado. </a:t>
            </a:r>
            <a:endParaRPr sz="1290"/>
          </a:p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Geolocalizacíon</a:t>
            </a:r>
            <a:r>
              <a:rPr lang="en-GB" sz="1290"/>
              <a:t>: datos tienen un Nan en la columna </a:t>
            </a:r>
            <a:r>
              <a:rPr i="1" lang="en-GB" sz="1290"/>
              <a:t>'city'</a:t>
            </a:r>
            <a:r>
              <a:rPr lang="en-GB" sz="1290"/>
              <a:t> y encabezados de columna en mayúscula.</a:t>
            </a:r>
            <a:endParaRPr sz="1290"/>
          </a:p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Orders</a:t>
            </a:r>
            <a:r>
              <a:rPr lang="en-GB" sz="1290"/>
              <a:t>: datos tienen Nan en las columnas</a:t>
            </a:r>
            <a:r>
              <a:rPr i="1" lang="en-GB" sz="1290"/>
              <a:t> 'approved_at', 'delivered_courier_date', 'delivered_customer_date'</a:t>
            </a:r>
            <a:r>
              <a:rPr lang="en-GB" sz="1290"/>
              <a:t>, pero esto es normal. Rellenar valores nulos en las columnas específicas con una fecha por defecto '1970-01-01 00:00:00'.</a:t>
            </a:r>
            <a:endParaRPr sz="1290"/>
          </a:p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b="1" lang="en-GB" sz="1290"/>
              <a:t>Order_payments</a:t>
            </a:r>
            <a:r>
              <a:rPr lang="en-GB" sz="1290"/>
              <a:t>: datos están en </a:t>
            </a:r>
            <a:r>
              <a:rPr lang="en-GB" sz="1290"/>
              <a:t>buen</a:t>
            </a:r>
            <a:r>
              <a:rPr lang="en-GB" sz="1290"/>
              <a:t> estado.</a:t>
            </a:r>
            <a:endParaRPr sz="12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27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Número de valores únicos</a:t>
            </a:r>
            <a:endParaRPr sz="220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99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Order = 99441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Customer = 99441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Seller</a:t>
            </a:r>
            <a:r>
              <a:rPr lang="en-GB" sz="1300"/>
              <a:t> = 3095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Product = 32951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Category = 72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Review = 98410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4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Dashboard</a:t>
            </a:r>
            <a:endParaRPr sz="2200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96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Top-5 más ricos y más baratos productos/</a:t>
            </a:r>
            <a:r>
              <a:rPr lang="en-GB" sz="1300"/>
              <a:t>categorías por price y freight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Distribución de scores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Distribución tipo de payment y installments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Distribución seller y customer por postal code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Distribución de tiempo de delivery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