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58" r:id="rId4"/>
    <p:sldId id="265" r:id="rId5"/>
    <p:sldId id="263" r:id="rId6"/>
    <p:sldId id="261" r:id="rId7"/>
    <p:sldId id="268" r:id="rId8"/>
    <p:sldId id="266" r:id="rId9"/>
    <p:sldId id="267" r:id="rId10"/>
    <p:sldId id="269" r:id="rId11"/>
    <p:sldId id="272" r:id="rId12"/>
    <p:sldId id="264" r:id="rId13"/>
    <p:sldId id="273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66FF"/>
    <a:srgbClr val="FFFFFF"/>
    <a:srgbClr val="CCECFF"/>
    <a:srgbClr val="FFCCFF"/>
    <a:srgbClr val="FF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F687C6-894E-4875-A335-5CEB7A674C00}" type="doc">
      <dgm:prSet loTypeId="urn:microsoft.com/office/officeart/2005/8/layout/pyramid3" loCatId="pyramid" qsTypeId="urn:microsoft.com/office/officeart/2005/8/quickstyle/3d2" qsCatId="3D" csTypeId="urn:microsoft.com/office/officeart/2005/8/colors/accent2_3" csCatId="accent2" phldr="1"/>
      <dgm:spPr/>
    </dgm:pt>
    <dgm:pt modelId="{FDE9CA22-DE75-4D5F-8E53-61C929AC0647}">
      <dgm:prSet phldrT="[Текст]"/>
      <dgm:spPr/>
      <dgm:t>
        <a:bodyPr/>
        <a:lstStyle/>
        <a:p>
          <a:r>
            <a:rPr lang="ru-RU" dirty="0" smtClean="0"/>
            <a:t>Поиск</a:t>
          </a:r>
          <a:endParaRPr lang="ru-RU" dirty="0"/>
        </a:p>
      </dgm:t>
    </dgm:pt>
    <dgm:pt modelId="{E99EA336-A26C-4F9D-BD86-8652A301A5A3}" type="parTrans" cxnId="{8BA9F06E-C503-4DFC-9297-FD82D3C80F41}">
      <dgm:prSet/>
      <dgm:spPr/>
      <dgm:t>
        <a:bodyPr/>
        <a:lstStyle/>
        <a:p>
          <a:endParaRPr lang="ru-RU"/>
        </a:p>
      </dgm:t>
    </dgm:pt>
    <dgm:pt modelId="{605FB603-73B1-4B1E-AB68-A8C668231971}" type="sibTrans" cxnId="{8BA9F06E-C503-4DFC-9297-FD82D3C80F41}">
      <dgm:prSet/>
      <dgm:spPr/>
      <dgm:t>
        <a:bodyPr/>
        <a:lstStyle/>
        <a:p>
          <a:endParaRPr lang="ru-RU"/>
        </a:p>
      </dgm:t>
    </dgm:pt>
    <dgm:pt modelId="{BA9598A4-5182-4E10-91E9-00E8D01B619F}">
      <dgm:prSet phldrT="[Текст]"/>
      <dgm:spPr/>
      <dgm:t>
        <a:bodyPr/>
        <a:lstStyle/>
        <a:p>
          <a:r>
            <a:rPr lang="ru-RU" dirty="0" smtClean="0"/>
            <a:t>Регистрация</a:t>
          </a:r>
          <a:endParaRPr lang="ru-RU" dirty="0"/>
        </a:p>
      </dgm:t>
    </dgm:pt>
    <dgm:pt modelId="{F1245A69-1383-42AD-BF98-D27F044CE64F}" type="parTrans" cxnId="{C6AB99D2-7342-4B78-94F6-4BE9A4F9B5FE}">
      <dgm:prSet/>
      <dgm:spPr/>
      <dgm:t>
        <a:bodyPr/>
        <a:lstStyle/>
        <a:p>
          <a:endParaRPr lang="ru-RU"/>
        </a:p>
      </dgm:t>
    </dgm:pt>
    <dgm:pt modelId="{54AB0671-6EF0-4517-9493-D18D955FD6A1}" type="sibTrans" cxnId="{C6AB99D2-7342-4B78-94F6-4BE9A4F9B5FE}">
      <dgm:prSet/>
      <dgm:spPr/>
      <dgm:t>
        <a:bodyPr/>
        <a:lstStyle/>
        <a:p>
          <a:endParaRPr lang="ru-RU"/>
        </a:p>
      </dgm:t>
    </dgm:pt>
    <dgm:pt modelId="{314B0DB9-FE1A-4E3B-AEF6-98CE61CB2B96}">
      <dgm:prSet phldrT="[Текст]"/>
      <dgm:spPr/>
      <dgm:t>
        <a:bodyPr/>
        <a:lstStyle/>
        <a:p>
          <a:r>
            <a:rPr lang="ru-RU" dirty="0" smtClean="0"/>
            <a:t>Подписка</a:t>
          </a:r>
          <a:endParaRPr lang="ru-RU" dirty="0"/>
        </a:p>
      </dgm:t>
    </dgm:pt>
    <dgm:pt modelId="{4B643F68-1A01-450D-9B36-82A42F08DE76}" type="parTrans" cxnId="{0A7F98AB-97F4-442F-A45B-EE99B54CC126}">
      <dgm:prSet/>
      <dgm:spPr/>
      <dgm:t>
        <a:bodyPr/>
        <a:lstStyle/>
        <a:p>
          <a:endParaRPr lang="ru-RU"/>
        </a:p>
      </dgm:t>
    </dgm:pt>
    <dgm:pt modelId="{CDBBD9B6-D4A7-47BA-9220-95B44F89627A}" type="sibTrans" cxnId="{0A7F98AB-97F4-442F-A45B-EE99B54CC126}">
      <dgm:prSet/>
      <dgm:spPr/>
      <dgm:t>
        <a:bodyPr/>
        <a:lstStyle/>
        <a:p>
          <a:endParaRPr lang="ru-RU"/>
        </a:p>
      </dgm:t>
    </dgm:pt>
    <dgm:pt modelId="{4B756455-A25E-4C00-BC6B-76BB3EC36A41}" type="pres">
      <dgm:prSet presAssocID="{7CF687C6-894E-4875-A335-5CEB7A674C00}" presName="Name0" presStyleCnt="0">
        <dgm:presLayoutVars>
          <dgm:dir/>
          <dgm:animLvl val="lvl"/>
          <dgm:resizeHandles val="exact"/>
        </dgm:presLayoutVars>
      </dgm:prSet>
      <dgm:spPr/>
    </dgm:pt>
    <dgm:pt modelId="{3DA59A8F-BE94-4E0B-9893-7AD1BF6F8B61}" type="pres">
      <dgm:prSet presAssocID="{FDE9CA22-DE75-4D5F-8E53-61C929AC0647}" presName="Name8" presStyleCnt="0"/>
      <dgm:spPr/>
    </dgm:pt>
    <dgm:pt modelId="{7D2F1F4B-0564-4AA6-9FD9-D5B72E7FDE53}" type="pres">
      <dgm:prSet presAssocID="{FDE9CA22-DE75-4D5F-8E53-61C929AC0647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63F17EC-EF8E-4221-8DE2-210B72C93D5D}" type="pres">
      <dgm:prSet presAssocID="{FDE9CA22-DE75-4D5F-8E53-61C929AC064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180C5CA-F132-48DC-8145-AE129F0102AB}" type="pres">
      <dgm:prSet presAssocID="{BA9598A4-5182-4E10-91E9-00E8D01B619F}" presName="Name8" presStyleCnt="0"/>
      <dgm:spPr/>
    </dgm:pt>
    <dgm:pt modelId="{3AF1FE02-3424-4B16-A571-E1B5CFEEB13A}" type="pres">
      <dgm:prSet presAssocID="{BA9598A4-5182-4E10-91E9-00E8D01B619F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BB6402-EAB9-4E16-A71E-49EF6BE62C11}" type="pres">
      <dgm:prSet presAssocID="{BA9598A4-5182-4E10-91E9-00E8D01B619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B87E82-3E69-470F-B945-C164E9F13424}" type="pres">
      <dgm:prSet presAssocID="{314B0DB9-FE1A-4E3B-AEF6-98CE61CB2B96}" presName="Name8" presStyleCnt="0"/>
      <dgm:spPr/>
    </dgm:pt>
    <dgm:pt modelId="{00C7A48F-725A-4547-8878-498F98ADAC3F}" type="pres">
      <dgm:prSet presAssocID="{314B0DB9-FE1A-4E3B-AEF6-98CE61CB2B96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8458C19-6C0A-4200-AB93-48148B97FB3E}" type="pres">
      <dgm:prSet presAssocID="{314B0DB9-FE1A-4E3B-AEF6-98CE61CB2B9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82D79A7-8BA0-468D-974D-7984518878BF}" type="presOf" srcId="{FDE9CA22-DE75-4D5F-8E53-61C929AC0647}" destId="{7D2F1F4B-0564-4AA6-9FD9-D5B72E7FDE53}" srcOrd="0" destOrd="0" presId="urn:microsoft.com/office/officeart/2005/8/layout/pyramid3"/>
    <dgm:cxn modelId="{A026B09D-3C7B-43E4-AC86-B33845CA9F8E}" type="presOf" srcId="{BA9598A4-5182-4E10-91E9-00E8D01B619F}" destId="{3AF1FE02-3424-4B16-A571-E1B5CFEEB13A}" srcOrd="0" destOrd="0" presId="urn:microsoft.com/office/officeart/2005/8/layout/pyramid3"/>
    <dgm:cxn modelId="{8BA9F06E-C503-4DFC-9297-FD82D3C80F41}" srcId="{7CF687C6-894E-4875-A335-5CEB7A674C00}" destId="{FDE9CA22-DE75-4D5F-8E53-61C929AC0647}" srcOrd="0" destOrd="0" parTransId="{E99EA336-A26C-4F9D-BD86-8652A301A5A3}" sibTransId="{605FB603-73B1-4B1E-AB68-A8C668231971}"/>
    <dgm:cxn modelId="{6FD74F2A-BBE1-4630-8342-3B0109B87CE1}" type="presOf" srcId="{FDE9CA22-DE75-4D5F-8E53-61C929AC0647}" destId="{E63F17EC-EF8E-4221-8DE2-210B72C93D5D}" srcOrd="1" destOrd="0" presId="urn:microsoft.com/office/officeart/2005/8/layout/pyramid3"/>
    <dgm:cxn modelId="{79600DA6-0196-41C9-B79E-B3D4E799D4D0}" type="presOf" srcId="{BA9598A4-5182-4E10-91E9-00E8D01B619F}" destId="{60BB6402-EAB9-4E16-A71E-49EF6BE62C11}" srcOrd="1" destOrd="0" presId="urn:microsoft.com/office/officeart/2005/8/layout/pyramid3"/>
    <dgm:cxn modelId="{C8FE31F3-8119-471A-B242-F9E870E341FC}" type="presOf" srcId="{7CF687C6-894E-4875-A335-5CEB7A674C00}" destId="{4B756455-A25E-4C00-BC6B-76BB3EC36A41}" srcOrd="0" destOrd="0" presId="urn:microsoft.com/office/officeart/2005/8/layout/pyramid3"/>
    <dgm:cxn modelId="{C6AB99D2-7342-4B78-94F6-4BE9A4F9B5FE}" srcId="{7CF687C6-894E-4875-A335-5CEB7A674C00}" destId="{BA9598A4-5182-4E10-91E9-00E8D01B619F}" srcOrd="1" destOrd="0" parTransId="{F1245A69-1383-42AD-BF98-D27F044CE64F}" sibTransId="{54AB0671-6EF0-4517-9493-D18D955FD6A1}"/>
    <dgm:cxn modelId="{0A7F98AB-97F4-442F-A45B-EE99B54CC126}" srcId="{7CF687C6-894E-4875-A335-5CEB7A674C00}" destId="{314B0DB9-FE1A-4E3B-AEF6-98CE61CB2B96}" srcOrd="2" destOrd="0" parTransId="{4B643F68-1A01-450D-9B36-82A42F08DE76}" sibTransId="{CDBBD9B6-D4A7-47BA-9220-95B44F89627A}"/>
    <dgm:cxn modelId="{328FF894-38FF-4FCF-BC41-2D1BFE1E9AF6}" type="presOf" srcId="{314B0DB9-FE1A-4E3B-AEF6-98CE61CB2B96}" destId="{D8458C19-6C0A-4200-AB93-48148B97FB3E}" srcOrd="1" destOrd="0" presId="urn:microsoft.com/office/officeart/2005/8/layout/pyramid3"/>
    <dgm:cxn modelId="{30E75F7A-A2A1-43A0-8F0C-0625A1456388}" type="presOf" srcId="{314B0DB9-FE1A-4E3B-AEF6-98CE61CB2B96}" destId="{00C7A48F-725A-4547-8878-498F98ADAC3F}" srcOrd="0" destOrd="0" presId="urn:microsoft.com/office/officeart/2005/8/layout/pyramid3"/>
    <dgm:cxn modelId="{9C9A7E65-ECFC-4E8F-A405-4CAE24EA68F9}" type="presParOf" srcId="{4B756455-A25E-4C00-BC6B-76BB3EC36A41}" destId="{3DA59A8F-BE94-4E0B-9893-7AD1BF6F8B61}" srcOrd="0" destOrd="0" presId="urn:microsoft.com/office/officeart/2005/8/layout/pyramid3"/>
    <dgm:cxn modelId="{3268EC87-5709-4AA0-84C2-DCE2CCFA69C2}" type="presParOf" srcId="{3DA59A8F-BE94-4E0B-9893-7AD1BF6F8B61}" destId="{7D2F1F4B-0564-4AA6-9FD9-D5B72E7FDE53}" srcOrd="0" destOrd="0" presId="urn:microsoft.com/office/officeart/2005/8/layout/pyramid3"/>
    <dgm:cxn modelId="{E6D19750-B79D-477C-9EB4-B8CF8E9D2502}" type="presParOf" srcId="{3DA59A8F-BE94-4E0B-9893-7AD1BF6F8B61}" destId="{E63F17EC-EF8E-4221-8DE2-210B72C93D5D}" srcOrd="1" destOrd="0" presId="urn:microsoft.com/office/officeart/2005/8/layout/pyramid3"/>
    <dgm:cxn modelId="{3ADD3D07-DC3F-4822-AEB7-E59D8CEB81A6}" type="presParOf" srcId="{4B756455-A25E-4C00-BC6B-76BB3EC36A41}" destId="{7180C5CA-F132-48DC-8145-AE129F0102AB}" srcOrd="1" destOrd="0" presId="urn:microsoft.com/office/officeart/2005/8/layout/pyramid3"/>
    <dgm:cxn modelId="{5EBD0741-4E06-4713-9A41-1B06F65FB953}" type="presParOf" srcId="{7180C5CA-F132-48DC-8145-AE129F0102AB}" destId="{3AF1FE02-3424-4B16-A571-E1B5CFEEB13A}" srcOrd="0" destOrd="0" presId="urn:microsoft.com/office/officeart/2005/8/layout/pyramid3"/>
    <dgm:cxn modelId="{D1A08C70-6718-47FE-A6D7-13C010C2FA02}" type="presParOf" srcId="{7180C5CA-F132-48DC-8145-AE129F0102AB}" destId="{60BB6402-EAB9-4E16-A71E-49EF6BE62C11}" srcOrd="1" destOrd="0" presId="urn:microsoft.com/office/officeart/2005/8/layout/pyramid3"/>
    <dgm:cxn modelId="{77D443A2-928B-4DD5-9C89-9AF7E0632940}" type="presParOf" srcId="{4B756455-A25E-4C00-BC6B-76BB3EC36A41}" destId="{18B87E82-3E69-470F-B945-C164E9F13424}" srcOrd="2" destOrd="0" presId="urn:microsoft.com/office/officeart/2005/8/layout/pyramid3"/>
    <dgm:cxn modelId="{FDA05CC3-4482-49F7-A8E1-AE08266B905C}" type="presParOf" srcId="{18B87E82-3E69-470F-B945-C164E9F13424}" destId="{00C7A48F-725A-4547-8878-498F98ADAC3F}" srcOrd="0" destOrd="0" presId="urn:microsoft.com/office/officeart/2005/8/layout/pyramid3"/>
    <dgm:cxn modelId="{6FFEC1D7-55C4-4A6E-9AA7-FD8542A8BD78}" type="presParOf" srcId="{18B87E82-3E69-470F-B945-C164E9F13424}" destId="{D8458C19-6C0A-4200-AB93-48148B97FB3E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F687C6-894E-4875-A335-5CEB7A674C00}" type="doc">
      <dgm:prSet loTypeId="urn:microsoft.com/office/officeart/2005/8/layout/pyramid3" loCatId="pyramid" qsTypeId="urn:microsoft.com/office/officeart/2005/8/quickstyle/3d2" qsCatId="3D" csTypeId="urn:microsoft.com/office/officeart/2005/8/colors/accent2_3" csCatId="accent2" phldr="1"/>
      <dgm:spPr/>
    </dgm:pt>
    <dgm:pt modelId="{FDE9CA22-DE75-4D5F-8E53-61C929AC0647}">
      <dgm:prSet phldrT="[Текст]"/>
      <dgm:spPr/>
      <dgm:t>
        <a:bodyPr/>
        <a:lstStyle/>
        <a:p>
          <a:r>
            <a:rPr lang="ru-RU" dirty="0" smtClean="0"/>
            <a:t>Поиск</a:t>
          </a:r>
          <a:endParaRPr lang="ru-RU" dirty="0"/>
        </a:p>
      </dgm:t>
    </dgm:pt>
    <dgm:pt modelId="{E99EA336-A26C-4F9D-BD86-8652A301A5A3}" type="parTrans" cxnId="{8BA9F06E-C503-4DFC-9297-FD82D3C80F41}">
      <dgm:prSet/>
      <dgm:spPr/>
      <dgm:t>
        <a:bodyPr/>
        <a:lstStyle/>
        <a:p>
          <a:endParaRPr lang="ru-RU"/>
        </a:p>
      </dgm:t>
    </dgm:pt>
    <dgm:pt modelId="{605FB603-73B1-4B1E-AB68-A8C668231971}" type="sibTrans" cxnId="{8BA9F06E-C503-4DFC-9297-FD82D3C80F41}">
      <dgm:prSet/>
      <dgm:spPr/>
      <dgm:t>
        <a:bodyPr/>
        <a:lstStyle/>
        <a:p>
          <a:endParaRPr lang="ru-RU"/>
        </a:p>
      </dgm:t>
    </dgm:pt>
    <dgm:pt modelId="{BA9598A4-5182-4E10-91E9-00E8D01B619F}">
      <dgm:prSet phldrT="[Текст]"/>
      <dgm:spPr/>
      <dgm:t>
        <a:bodyPr/>
        <a:lstStyle/>
        <a:p>
          <a:r>
            <a:rPr lang="ru-RU" dirty="0" smtClean="0"/>
            <a:t>Регистрация</a:t>
          </a:r>
          <a:endParaRPr lang="ru-RU" dirty="0"/>
        </a:p>
      </dgm:t>
    </dgm:pt>
    <dgm:pt modelId="{F1245A69-1383-42AD-BF98-D27F044CE64F}" type="parTrans" cxnId="{C6AB99D2-7342-4B78-94F6-4BE9A4F9B5FE}">
      <dgm:prSet/>
      <dgm:spPr/>
      <dgm:t>
        <a:bodyPr/>
        <a:lstStyle/>
        <a:p>
          <a:endParaRPr lang="ru-RU"/>
        </a:p>
      </dgm:t>
    </dgm:pt>
    <dgm:pt modelId="{54AB0671-6EF0-4517-9493-D18D955FD6A1}" type="sibTrans" cxnId="{C6AB99D2-7342-4B78-94F6-4BE9A4F9B5FE}">
      <dgm:prSet/>
      <dgm:spPr/>
      <dgm:t>
        <a:bodyPr/>
        <a:lstStyle/>
        <a:p>
          <a:endParaRPr lang="ru-RU"/>
        </a:p>
      </dgm:t>
    </dgm:pt>
    <dgm:pt modelId="{314B0DB9-FE1A-4E3B-AEF6-98CE61CB2B96}">
      <dgm:prSet phldrT="[Текст]"/>
      <dgm:spPr/>
      <dgm:t>
        <a:bodyPr/>
        <a:lstStyle/>
        <a:p>
          <a:r>
            <a:rPr lang="ru-RU" dirty="0" smtClean="0"/>
            <a:t>Создание</a:t>
          </a:r>
          <a:endParaRPr lang="ru-RU" dirty="0"/>
        </a:p>
      </dgm:t>
    </dgm:pt>
    <dgm:pt modelId="{4B643F68-1A01-450D-9B36-82A42F08DE76}" type="parTrans" cxnId="{0A7F98AB-97F4-442F-A45B-EE99B54CC126}">
      <dgm:prSet/>
      <dgm:spPr/>
      <dgm:t>
        <a:bodyPr/>
        <a:lstStyle/>
        <a:p>
          <a:endParaRPr lang="ru-RU"/>
        </a:p>
      </dgm:t>
    </dgm:pt>
    <dgm:pt modelId="{CDBBD9B6-D4A7-47BA-9220-95B44F89627A}" type="sibTrans" cxnId="{0A7F98AB-97F4-442F-A45B-EE99B54CC126}">
      <dgm:prSet/>
      <dgm:spPr/>
      <dgm:t>
        <a:bodyPr/>
        <a:lstStyle/>
        <a:p>
          <a:endParaRPr lang="ru-RU"/>
        </a:p>
      </dgm:t>
    </dgm:pt>
    <dgm:pt modelId="{4B756455-A25E-4C00-BC6B-76BB3EC36A41}" type="pres">
      <dgm:prSet presAssocID="{7CF687C6-894E-4875-A335-5CEB7A674C00}" presName="Name0" presStyleCnt="0">
        <dgm:presLayoutVars>
          <dgm:dir/>
          <dgm:animLvl val="lvl"/>
          <dgm:resizeHandles val="exact"/>
        </dgm:presLayoutVars>
      </dgm:prSet>
      <dgm:spPr/>
    </dgm:pt>
    <dgm:pt modelId="{3DA59A8F-BE94-4E0B-9893-7AD1BF6F8B61}" type="pres">
      <dgm:prSet presAssocID="{FDE9CA22-DE75-4D5F-8E53-61C929AC0647}" presName="Name8" presStyleCnt="0"/>
      <dgm:spPr/>
    </dgm:pt>
    <dgm:pt modelId="{7D2F1F4B-0564-4AA6-9FD9-D5B72E7FDE53}" type="pres">
      <dgm:prSet presAssocID="{FDE9CA22-DE75-4D5F-8E53-61C929AC0647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63F17EC-EF8E-4221-8DE2-210B72C93D5D}" type="pres">
      <dgm:prSet presAssocID="{FDE9CA22-DE75-4D5F-8E53-61C929AC064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180C5CA-F132-48DC-8145-AE129F0102AB}" type="pres">
      <dgm:prSet presAssocID="{BA9598A4-5182-4E10-91E9-00E8D01B619F}" presName="Name8" presStyleCnt="0"/>
      <dgm:spPr/>
    </dgm:pt>
    <dgm:pt modelId="{3AF1FE02-3424-4B16-A571-E1B5CFEEB13A}" type="pres">
      <dgm:prSet presAssocID="{BA9598A4-5182-4E10-91E9-00E8D01B619F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BB6402-EAB9-4E16-A71E-49EF6BE62C11}" type="pres">
      <dgm:prSet presAssocID="{BA9598A4-5182-4E10-91E9-00E8D01B619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B87E82-3E69-470F-B945-C164E9F13424}" type="pres">
      <dgm:prSet presAssocID="{314B0DB9-FE1A-4E3B-AEF6-98CE61CB2B96}" presName="Name8" presStyleCnt="0"/>
      <dgm:spPr/>
    </dgm:pt>
    <dgm:pt modelId="{00C7A48F-725A-4547-8878-498F98ADAC3F}" type="pres">
      <dgm:prSet presAssocID="{314B0DB9-FE1A-4E3B-AEF6-98CE61CB2B96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8458C19-6C0A-4200-AB93-48148B97FB3E}" type="pres">
      <dgm:prSet presAssocID="{314B0DB9-FE1A-4E3B-AEF6-98CE61CB2B9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A10F6AB-A2B0-4417-B1ED-4B57F4DAF3B9}" type="presOf" srcId="{314B0DB9-FE1A-4E3B-AEF6-98CE61CB2B96}" destId="{00C7A48F-725A-4547-8878-498F98ADAC3F}" srcOrd="0" destOrd="0" presId="urn:microsoft.com/office/officeart/2005/8/layout/pyramid3"/>
    <dgm:cxn modelId="{D9E83798-9FC3-4CCF-9D8A-734D35630A5E}" type="presOf" srcId="{FDE9CA22-DE75-4D5F-8E53-61C929AC0647}" destId="{7D2F1F4B-0564-4AA6-9FD9-D5B72E7FDE53}" srcOrd="0" destOrd="0" presId="urn:microsoft.com/office/officeart/2005/8/layout/pyramid3"/>
    <dgm:cxn modelId="{8BA9F06E-C503-4DFC-9297-FD82D3C80F41}" srcId="{7CF687C6-894E-4875-A335-5CEB7A674C00}" destId="{FDE9CA22-DE75-4D5F-8E53-61C929AC0647}" srcOrd="0" destOrd="0" parTransId="{E99EA336-A26C-4F9D-BD86-8652A301A5A3}" sibTransId="{605FB603-73B1-4B1E-AB68-A8C668231971}"/>
    <dgm:cxn modelId="{365A93CF-16F5-43AD-83DB-469E7204DAF9}" type="presOf" srcId="{BA9598A4-5182-4E10-91E9-00E8D01B619F}" destId="{3AF1FE02-3424-4B16-A571-E1B5CFEEB13A}" srcOrd="0" destOrd="0" presId="urn:microsoft.com/office/officeart/2005/8/layout/pyramid3"/>
    <dgm:cxn modelId="{F3AF4C22-A6B8-4E79-9D39-C29B6405D2A6}" type="presOf" srcId="{FDE9CA22-DE75-4D5F-8E53-61C929AC0647}" destId="{E63F17EC-EF8E-4221-8DE2-210B72C93D5D}" srcOrd="1" destOrd="0" presId="urn:microsoft.com/office/officeart/2005/8/layout/pyramid3"/>
    <dgm:cxn modelId="{3AFE9AD3-F57E-418F-BD03-A2C305BAB32C}" type="presOf" srcId="{7CF687C6-894E-4875-A335-5CEB7A674C00}" destId="{4B756455-A25E-4C00-BC6B-76BB3EC36A41}" srcOrd="0" destOrd="0" presId="urn:microsoft.com/office/officeart/2005/8/layout/pyramid3"/>
    <dgm:cxn modelId="{41FB7E0B-98C5-4318-BB78-8DC614594B6B}" type="presOf" srcId="{BA9598A4-5182-4E10-91E9-00E8D01B619F}" destId="{60BB6402-EAB9-4E16-A71E-49EF6BE62C11}" srcOrd="1" destOrd="0" presId="urn:microsoft.com/office/officeart/2005/8/layout/pyramid3"/>
    <dgm:cxn modelId="{4D5C1A20-209A-4CB3-8614-9D6348999461}" type="presOf" srcId="{314B0DB9-FE1A-4E3B-AEF6-98CE61CB2B96}" destId="{D8458C19-6C0A-4200-AB93-48148B97FB3E}" srcOrd="1" destOrd="0" presId="urn:microsoft.com/office/officeart/2005/8/layout/pyramid3"/>
    <dgm:cxn modelId="{C6AB99D2-7342-4B78-94F6-4BE9A4F9B5FE}" srcId="{7CF687C6-894E-4875-A335-5CEB7A674C00}" destId="{BA9598A4-5182-4E10-91E9-00E8D01B619F}" srcOrd="1" destOrd="0" parTransId="{F1245A69-1383-42AD-BF98-D27F044CE64F}" sibTransId="{54AB0671-6EF0-4517-9493-D18D955FD6A1}"/>
    <dgm:cxn modelId="{0A7F98AB-97F4-442F-A45B-EE99B54CC126}" srcId="{7CF687C6-894E-4875-A335-5CEB7A674C00}" destId="{314B0DB9-FE1A-4E3B-AEF6-98CE61CB2B96}" srcOrd="2" destOrd="0" parTransId="{4B643F68-1A01-450D-9B36-82A42F08DE76}" sibTransId="{CDBBD9B6-D4A7-47BA-9220-95B44F89627A}"/>
    <dgm:cxn modelId="{2DAB354C-DA8F-4842-95DE-75A937B23766}" type="presParOf" srcId="{4B756455-A25E-4C00-BC6B-76BB3EC36A41}" destId="{3DA59A8F-BE94-4E0B-9893-7AD1BF6F8B61}" srcOrd="0" destOrd="0" presId="urn:microsoft.com/office/officeart/2005/8/layout/pyramid3"/>
    <dgm:cxn modelId="{D7D3E021-18A3-4CF7-9E41-675D0BC94B56}" type="presParOf" srcId="{3DA59A8F-BE94-4E0B-9893-7AD1BF6F8B61}" destId="{7D2F1F4B-0564-4AA6-9FD9-D5B72E7FDE53}" srcOrd="0" destOrd="0" presId="urn:microsoft.com/office/officeart/2005/8/layout/pyramid3"/>
    <dgm:cxn modelId="{5CC54563-2F34-4D01-BCB9-FAC1A865D1CC}" type="presParOf" srcId="{3DA59A8F-BE94-4E0B-9893-7AD1BF6F8B61}" destId="{E63F17EC-EF8E-4221-8DE2-210B72C93D5D}" srcOrd="1" destOrd="0" presId="urn:microsoft.com/office/officeart/2005/8/layout/pyramid3"/>
    <dgm:cxn modelId="{C9B12B29-562A-4183-9558-17C33A7B3F85}" type="presParOf" srcId="{4B756455-A25E-4C00-BC6B-76BB3EC36A41}" destId="{7180C5CA-F132-48DC-8145-AE129F0102AB}" srcOrd="1" destOrd="0" presId="urn:microsoft.com/office/officeart/2005/8/layout/pyramid3"/>
    <dgm:cxn modelId="{FF0A09C8-E133-4A78-847F-DBB8864BEA01}" type="presParOf" srcId="{7180C5CA-F132-48DC-8145-AE129F0102AB}" destId="{3AF1FE02-3424-4B16-A571-E1B5CFEEB13A}" srcOrd="0" destOrd="0" presId="urn:microsoft.com/office/officeart/2005/8/layout/pyramid3"/>
    <dgm:cxn modelId="{54FDCA92-1850-4138-95E7-AEB7729D0292}" type="presParOf" srcId="{7180C5CA-F132-48DC-8145-AE129F0102AB}" destId="{60BB6402-EAB9-4E16-A71E-49EF6BE62C11}" srcOrd="1" destOrd="0" presId="urn:microsoft.com/office/officeart/2005/8/layout/pyramid3"/>
    <dgm:cxn modelId="{3453853E-327B-4F3D-A033-386BE64B00A5}" type="presParOf" srcId="{4B756455-A25E-4C00-BC6B-76BB3EC36A41}" destId="{18B87E82-3E69-470F-B945-C164E9F13424}" srcOrd="2" destOrd="0" presId="urn:microsoft.com/office/officeart/2005/8/layout/pyramid3"/>
    <dgm:cxn modelId="{E5BB277F-4A80-4242-BCE8-EE8439B58734}" type="presParOf" srcId="{18B87E82-3E69-470F-B945-C164E9F13424}" destId="{00C7A48F-725A-4547-8878-498F98ADAC3F}" srcOrd="0" destOrd="0" presId="urn:microsoft.com/office/officeart/2005/8/layout/pyramid3"/>
    <dgm:cxn modelId="{BAFA1E4B-FC9C-40D7-8303-0D8BE72429F0}" type="presParOf" srcId="{18B87E82-3E69-470F-B945-C164E9F13424}" destId="{D8458C19-6C0A-4200-AB93-48148B97FB3E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2F1F4B-0564-4AA6-9FD9-D5B72E7FDE53}">
      <dsp:nvSpPr>
        <dsp:cNvPr id="0" name=""/>
        <dsp:cNvSpPr/>
      </dsp:nvSpPr>
      <dsp:spPr>
        <a:xfrm rot="10800000">
          <a:off x="0" y="0"/>
          <a:ext cx="6936432" cy="1608178"/>
        </a:xfrm>
        <a:prstGeom prst="trapezoid">
          <a:avLst>
            <a:gd name="adj" fmla="val 71887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200" kern="1200" dirty="0" smtClean="0"/>
            <a:t>Поиск</a:t>
          </a:r>
          <a:endParaRPr lang="ru-RU" sz="4200" kern="1200" dirty="0"/>
        </a:p>
      </dsp:txBody>
      <dsp:txXfrm rot="-10800000">
        <a:off x="1213875" y="0"/>
        <a:ext cx="4508680" cy="1608178"/>
      </dsp:txXfrm>
    </dsp:sp>
    <dsp:sp modelId="{3AF1FE02-3424-4B16-A571-E1B5CFEEB13A}">
      <dsp:nvSpPr>
        <dsp:cNvPr id="0" name=""/>
        <dsp:cNvSpPr/>
      </dsp:nvSpPr>
      <dsp:spPr>
        <a:xfrm rot="10800000">
          <a:off x="1156072" y="1608178"/>
          <a:ext cx="4624288" cy="1608178"/>
        </a:xfrm>
        <a:prstGeom prst="trapezoid">
          <a:avLst>
            <a:gd name="adj" fmla="val 71887"/>
          </a:avLst>
        </a:prstGeom>
        <a:gradFill rotWithShape="0">
          <a:gsLst>
            <a:gs pos="0">
              <a:schemeClr val="accent2">
                <a:shade val="80000"/>
                <a:hueOff val="-17936"/>
                <a:satOff val="-2012"/>
                <a:lumOff val="1284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-17936"/>
                <a:satOff val="-2012"/>
                <a:lumOff val="1284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-17936"/>
                <a:satOff val="-2012"/>
                <a:lumOff val="1284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200" kern="1200" dirty="0" smtClean="0"/>
            <a:t>Регистрация</a:t>
          </a:r>
          <a:endParaRPr lang="ru-RU" sz="4200" kern="1200" dirty="0"/>
        </a:p>
      </dsp:txBody>
      <dsp:txXfrm rot="-10800000">
        <a:off x="1965322" y="1608178"/>
        <a:ext cx="3005787" cy="1608178"/>
      </dsp:txXfrm>
    </dsp:sp>
    <dsp:sp modelId="{00C7A48F-725A-4547-8878-498F98ADAC3F}">
      <dsp:nvSpPr>
        <dsp:cNvPr id="0" name=""/>
        <dsp:cNvSpPr/>
      </dsp:nvSpPr>
      <dsp:spPr>
        <a:xfrm rot="10800000">
          <a:off x="2312144" y="3216357"/>
          <a:ext cx="2312144" cy="1608178"/>
        </a:xfrm>
        <a:prstGeom prst="trapezoid">
          <a:avLst>
            <a:gd name="adj" fmla="val 71887"/>
          </a:avLst>
        </a:prstGeom>
        <a:gradFill rotWithShape="0">
          <a:gsLst>
            <a:gs pos="0">
              <a:schemeClr val="accent2">
                <a:shade val="80000"/>
                <a:hueOff val="-35872"/>
                <a:satOff val="-4024"/>
                <a:lumOff val="2568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-35872"/>
                <a:satOff val="-4024"/>
                <a:lumOff val="2568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-35872"/>
                <a:satOff val="-4024"/>
                <a:lumOff val="2568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200" kern="1200" dirty="0" smtClean="0"/>
            <a:t>Подписка</a:t>
          </a:r>
          <a:endParaRPr lang="ru-RU" sz="4200" kern="1200" dirty="0"/>
        </a:p>
      </dsp:txBody>
      <dsp:txXfrm rot="-10800000">
        <a:off x="2312144" y="3216357"/>
        <a:ext cx="2312144" cy="16081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2F1F4B-0564-4AA6-9FD9-D5B72E7FDE53}">
      <dsp:nvSpPr>
        <dsp:cNvPr id="0" name=""/>
        <dsp:cNvSpPr/>
      </dsp:nvSpPr>
      <dsp:spPr>
        <a:xfrm rot="10800000">
          <a:off x="0" y="0"/>
          <a:ext cx="6936432" cy="1608178"/>
        </a:xfrm>
        <a:prstGeom prst="trapezoid">
          <a:avLst>
            <a:gd name="adj" fmla="val 71887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200" kern="1200" dirty="0" smtClean="0"/>
            <a:t>Поиск</a:t>
          </a:r>
          <a:endParaRPr lang="ru-RU" sz="4200" kern="1200" dirty="0"/>
        </a:p>
      </dsp:txBody>
      <dsp:txXfrm rot="-10800000">
        <a:off x="1213875" y="0"/>
        <a:ext cx="4508680" cy="1608178"/>
      </dsp:txXfrm>
    </dsp:sp>
    <dsp:sp modelId="{3AF1FE02-3424-4B16-A571-E1B5CFEEB13A}">
      <dsp:nvSpPr>
        <dsp:cNvPr id="0" name=""/>
        <dsp:cNvSpPr/>
      </dsp:nvSpPr>
      <dsp:spPr>
        <a:xfrm rot="10800000">
          <a:off x="1156072" y="1608178"/>
          <a:ext cx="4624288" cy="1608178"/>
        </a:xfrm>
        <a:prstGeom prst="trapezoid">
          <a:avLst>
            <a:gd name="adj" fmla="val 71887"/>
          </a:avLst>
        </a:prstGeom>
        <a:gradFill rotWithShape="0">
          <a:gsLst>
            <a:gs pos="0">
              <a:schemeClr val="accent2">
                <a:shade val="80000"/>
                <a:hueOff val="-17936"/>
                <a:satOff val="-2012"/>
                <a:lumOff val="1284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-17936"/>
                <a:satOff val="-2012"/>
                <a:lumOff val="1284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-17936"/>
                <a:satOff val="-2012"/>
                <a:lumOff val="1284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200" kern="1200" dirty="0" smtClean="0"/>
            <a:t>Регистрация</a:t>
          </a:r>
          <a:endParaRPr lang="ru-RU" sz="4200" kern="1200" dirty="0"/>
        </a:p>
      </dsp:txBody>
      <dsp:txXfrm rot="-10800000">
        <a:off x="1965322" y="1608178"/>
        <a:ext cx="3005787" cy="1608178"/>
      </dsp:txXfrm>
    </dsp:sp>
    <dsp:sp modelId="{00C7A48F-725A-4547-8878-498F98ADAC3F}">
      <dsp:nvSpPr>
        <dsp:cNvPr id="0" name=""/>
        <dsp:cNvSpPr/>
      </dsp:nvSpPr>
      <dsp:spPr>
        <a:xfrm rot="10800000">
          <a:off x="2312144" y="3216357"/>
          <a:ext cx="2312144" cy="1608178"/>
        </a:xfrm>
        <a:prstGeom prst="trapezoid">
          <a:avLst>
            <a:gd name="adj" fmla="val 71887"/>
          </a:avLst>
        </a:prstGeom>
        <a:gradFill rotWithShape="0">
          <a:gsLst>
            <a:gs pos="0">
              <a:schemeClr val="accent2">
                <a:shade val="80000"/>
                <a:hueOff val="-35872"/>
                <a:satOff val="-4024"/>
                <a:lumOff val="2568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-35872"/>
                <a:satOff val="-4024"/>
                <a:lumOff val="2568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-35872"/>
                <a:satOff val="-4024"/>
                <a:lumOff val="2568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200" kern="1200" dirty="0" smtClean="0"/>
            <a:t>Создание</a:t>
          </a:r>
          <a:endParaRPr lang="ru-RU" sz="4200" kern="1200" dirty="0"/>
        </a:p>
      </dsp:txBody>
      <dsp:txXfrm rot="-10800000">
        <a:off x="2312144" y="3216357"/>
        <a:ext cx="2312144" cy="1608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F618F-7314-49DA-923E-2C0EB52AA684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67B1E-3146-4FC6-A009-98A686AE8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644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B9FF-B9F8-49A5-A7DA-DF83E078A962}" type="datetime1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44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4CB1-9B59-4638-9F46-6A213E4B873E}" type="datetime1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94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95D3-1DA8-4B8E-AC9C-DF4DE04F0462}" type="datetime1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48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4E33-0139-4C36-B865-1EAADFE526E5}" type="datetime1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17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0FC9-C13C-4469-87C2-DFC2FD6AB9BA}" type="datetime1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46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80C7-EE07-4121-BF86-219D1BE7E4AE}" type="datetime1">
              <a:rPr lang="ru-RU" smtClean="0"/>
              <a:t>10.06.2020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7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42A5-E721-45D4-957B-230CF19EF3E3}" type="datetime1">
              <a:rPr lang="ru-RU" smtClean="0"/>
              <a:t>10.06.2020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22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8600-F8EE-4D4D-8A72-03A04EC51186}" type="datetime1">
              <a:rPr lang="ru-RU" smtClean="0"/>
              <a:t>10.06.2020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10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CB57-EC46-4509-870E-61B859A5FD52}" type="datetime1">
              <a:rPr lang="ru-RU" smtClean="0"/>
              <a:t>10.06.2020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16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0C15-41E8-46B6-8847-C64759222DD2}" type="datetime1">
              <a:rPr lang="ru-RU" smtClean="0"/>
              <a:t>10.06.2020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59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8D41-BDB9-42EB-9BAB-7D8F8FC71603}" type="datetime1">
              <a:rPr lang="ru-RU" smtClean="0"/>
              <a:t>10.06.2020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33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62974-FCF2-4CF2-857B-DB7B428848A3}" type="datetime1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8D9DC-4534-4FD8-9DD0-97FDDFC65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59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5400" dirty="0" smtClean="0"/>
              <a:t>Курсовой проект</a:t>
            </a:r>
            <a:br>
              <a:rPr lang="ru-RU" sz="5400" dirty="0" smtClean="0"/>
            </a:br>
            <a:r>
              <a:rPr lang="ru-RU" sz="5400" dirty="0" smtClean="0"/>
              <a:t>«</a:t>
            </a:r>
            <a:r>
              <a:rPr lang="en-US" sz="5400" dirty="0" smtClean="0"/>
              <a:t>TEAM SCANNER</a:t>
            </a:r>
            <a:r>
              <a:rPr lang="ru-RU" sz="5400" dirty="0" smtClean="0"/>
              <a:t>»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31840" y="4437112"/>
            <a:ext cx="5680720" cy="2160240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Обучающиеся:	    Антоненко И.И.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	 	       Волков А.Г.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			Маликов С.А.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 Научный 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 руководитель:            Тарасов В.С.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273468"/>
            <a:ext cx="62442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Воронежский Государственный Университет</a:t>
            </a:r>
          </a:p>
          <a:p>
            <a:pPr algn="ctr"/>
            <a:r>
              <a:rPr lang="ru-RU" dirty="0" smtClean="0"/>
              <a:t>Факультет Компьютерных Наук</a:t>
            </a:r>
          </a:p>
          <a:p>
            <a:pPr algn="ctr"/>
            <a:r>
              <a:rPr lang="ru-RU" dirty="0" smtClean="0"/>
              <a:t>Кафедра Программирования и Информационных Технологий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814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 smtClean="0">
                <a:latin typeface="Helvetica" pitchFamily="34" charset="0"/>
                <a:cs typeface="Helvetica" pitchFamily="34" charset="0"/>
              </a:rPr>
              <a:t>Интерфейс</a:t>
            </a:r>
            <a:endParaRPr lang="ru-RU" sz="32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z="1800" smtClean="0"/>
              <a:t>10</a:t>
            </a:fld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35038"/>
            <a:ext cx="8160680" cy="4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76" y="1503784"/>
            <a:ext cx="8604448" cy="430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68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dirty="0" smtClean="0">
                <a:latin typeface="Helvetica" pitchFamily="34" charset="0"/>
                <a:cs typeface="Helvetica" pitchFamily="34" charset="0"/>
              </a:rPr>
              <a:t>В проекте реализовано:</a:t>
            </a:r>
            <a:endParaRPr lang="ru-RU" sz="32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z="1800" smtClean="0">
                <a:latin typeface="Helvetica" pitchFamily="34" charset="0"/>
                <a:cs typeface="Helvetica" pitchFamily="34" charset="0"/>
              </a:rPr>
              <a:t>11</a:t>
            </a:fld>
            <a:endParaRPr lang="ru-RU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80648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ru-RU" sz="2000" dirty="0" smtClean="0">
                <a:latin typeface="Helvetica" pitchFamily="34" charset="0"/>
                <a:cs typeface="Helvetica" pitchFamily="34" charset="0"/>
              </a:rPr>
              <a:t>Регистрация и авторизация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ru-RU" sz="2000" dirty="0" smtClean="0">
                <a:latin typeface="Helvetica" pitchFamily="34" charset="0"/>
                <a:cs typeface="Helvetica" pitchFamily="34" charset="0"/>
              </a:rPr>
              <a:t>Создание объявлений о наборе игроков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ru-RU" sz="2000" dirty="0" smtClean="0">
                <a:latin typeface="Helvetica" pitchFamily="34" charset="0"/>
                <a:cs typeface="Helvetica" pitchFamily="34" charset="0"/>
              </a:rPr>
              <a:t>Просмотр созданных объявлений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ru-RU" sz="2000" dirty="0" smtClean="0">
                <a:latin typeface="Helvetica" pitchFamily="34" charset="0"/>
                <a:cs typeface="Helvetica" pitchFamily="34" charset="0"/>
              </a:rPr>
              <a:t>Обмен комментариями между участниками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ru-RU" sz="2000" dirty="0" smtClean="0">
                <a:latin typeface="Helvetica" pitchFamily="34" charset="0"/>
                <a:cs typeface="Helvetica" pitchFamily="34" charset="0"/>
              </a:rPr>
              <a:t>Поиск объявлений по фильтрам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ru-RU" sz="2000" dirty="0" smtClean="0">
                <a:latin typeface="Helvetica" pitchFamily="34" charset="0"/>
                <a:cs typeface="Helvetica" pitchFamily="34" charset="0"/>
              </a:rPr>
              <a:t>Возможность подписываться на объявления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ru-RU" sz="2000" dirty="0" err="1" smtClean="0">
                <a:latin typeface="Helvetica" pitchFamily="34" charset="0"/>
                <a:cs typeface="Helvetica" pitchFamily="34" charset="0"/>
              </a:rPr>
              <a:t>Модерация</a:t>
            </a:r>
            <a:r>
              <a:rPr lang="ru-RU" sz="2000" dirty="0" smtClean="0">
                <a:latin typeface="Helvetica" pitchFamily="34" charset="0"/>
                <a:cs typeface="Helvetica" pitchFamily="34" charset="0"/>
              </a:rPr>
              <a:t> работы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359709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dirty="0" smtClean="0">
                <a:latin typeface="Helvetica" pitchFamily="34" charset="0"/>
                <a:cs typeface="Helvetica" pitchFamily="34" charset="0"/>
              </a:rPr>
              <a:t>Где можно попробовать</a:t>
            </a:r>
            <a:endParaRPr lang="ru-RU" sz="32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z="1800" smtClean="0">
                <a:latin typeface="Helvetica" pitchFamily="34" charset="0"/>
                <a:cs typeface="Helvetica" pitchFamily="34" charset="0"/>
              </a:rPr>
              <a:t>12</a:t>
            </a:fld>
            <a:endParaRPr lang="ru-RU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932040" y="2213459"/>
            <a:ext cx="410445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u="sng" dirty="0">
                <a:solidFill>
                  <a:srgbClr val="000099"/>
                </a:solidFill>
                <a:latin typeface="Helvetica" pitchFamily="34" charset="0"/>
                <a:cs typeface="Helvetica" pitchFamily="34" charset="0"/>
              </a:rPr>
              <a:t>https://team--scanner.herokuapp.com</a:t>
            </a:r>
            <a:r>
              <a:rPr lang="en-US" sz="2600" u="sng" dirty="0" smtClean="0">
                <a:solidFill>
                  <a:srgbClr val="000099"/>
                </a:solidFill>
                <a:latin typeface="Helvetica" pitchFamily="34" charset="0"/>
                <a:cs typeface="Helvetica" pitchFamily="34" charset="0"/>
              </a:rPr>
              <a:t>/</a:t>
            </a:r>
            <a:endParaRPr lang="ru-RU" sz="2600" u="sng" dirty="0" smtClean="0">
              <a:solidFill>
                <a:srgbClr val="000099"/>
              </a:solidFill>
              <a:latin typeface="Helvetica" pitchFamily="34" charset="0"/>
              <a:cs typeface="Helvetica" pitchFamily="34" charset="0"/>
            </a:endParaRPr>
          </a:p>
          <a:p>
            <a:r>
              <a:rPr lang="en-US" sz="2600" u="sng" dirty="0" smtClean="0">
                <a:solidFill>
                  <a:srgbClr val="000099"/>
                </a:solidFill>
                <a:latin typeface="Helvetica" pitchFamily="34" charset="0"/>
                <a:cs typeface="Helvetica" pitchFamily="34" charset="0"/>
              </a:rPr>
              <a:t>swagger-ui.html</a:t>
            </a:r>
            <a:endParaRPr lang="ru-RU" sz="2600" dirty="0">
              <a:solidFill>
                <a:srgbClr val="000099"/>
              </a:solidFill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45174"/>
            <a:ext cx="4388246" cy="2288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3"/>
            <a:ext cx="4608512" cy="3600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95536" y="1196752"/>
            <a:ext cx="569822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u="sng" dirty="0">
                <a:solidFill>
                  <a:srgbClr val="000099"/>
                </a:solidFill>
                <a:latin typeface="Helvetica" pitchFamily="34" charset="0"/>
                <a:cs typeface="Helvetica" pitchFamily="34" charset="0"/>
              </a:rPr>
              <a:t>https://team-scanner.herokuapp.com/</a:t>
            </a:r>
            <a:endParaRPr lang="ru-RU" sz="2600" u="sng" dirty="0">
              <a:solidFill>
                <a:srgbClr val="000099"/>
              </a:solidFill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00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5400" dirty="0" smtClean="0"/>
              <a:t>Курсовой проект</a:t>
            </a:r>
            <a:br>
              <a:rPr lang="ru-RU" sz="5400" dirty="0" smtClean="0"/>
            </a:br>
            <a:r>
              <a:rPr lang="ru-RU" sz="5400" dirty="0" smtClean="0"/>
              <a:t>«</a:t>
            </a:r>
            <a:r>
              <a:rPr lang="en-US" sz="5400" dirty="0" smtClean="0"/>
              <a:t>TEAM SCANNER</a:t>
            </a:r>
            <a:r>
              <a:rPr lang="ru-RU" sz="5400" dirty="0" smtClean="0"/>
              <a:t>»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31840" y="4437112"/>
            <a:ext cx="5680720" cy="2160240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Обучающиеся:	    Антоненко И.И.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	 	       Волков А.Г.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			Маликов С.А.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 Научный 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 руководитель:            Тарасов В.С.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273468"/>
            <a:ext cx="62442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Воронежский Государственный Университет</a:t>
            </a:r>
          </a:p>
          <a:p>
            <a:pPr algn="ctr"/>
            <a:r>
              <a:rPr lang="ru-RU" dirty="0" smtClean="0"/>
              <a:t>Факультет Компьютерных Наук</a:t>
            </a:r>
          </a:p>
          <a:p>
            <a:pPr algn="ctr"/>
            <a:r>
              <a:rPr lang="ru-RU" dirty="0" smtClean="0"/>
              <a:t>Кафедра Программирования и Информационных Технологий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5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dirty="0" smtClean="0">
                <a:latin typeface="Helvetica" pitchFamily="34" charset="0"/>
                <a:cs typeface="Helvetica" pitchFamily="34" charset="0"/>
              </a:rPr>
              <a:t>Что такое «</a:t>
            </a:r>
            <a:r>
              <a:rPr lang="en-US" sz="3200" dirty="0" err="1" smtClean="0">
                <a:latin typeface="Helvetica" pitchFamily="34" charset="0"/>
                <a:cs typeface="Helvetica" pitchFamily="34" charset="0"/>
              </a:rPr>
              <a:t>TeamScanner</a:t>
            </a:r>
            <a:r>
              <a:rPr lang="ru-RU" sz="3200" dirty="0" smtClean="0">
                <a:latin typeface="Helvetica" pitchFamily="34" charset="0"/>
                <a:cs typeface="Helvetica" pitchFamily="34" charset="0"/>
              </a:rPr>
              <a:t>»</a:t>
            </a:r>
            <a:endParaRPr lang="ru-RU" sz="32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z="1800" smtClean="0">
                <a:latin typeface="Helvetica" pitchFamily="34" charset="0"/>
                <a:cs typeface="Helvetica" pitchFamily="34" charset="0"/>
              </a:rPr>
              <a:t>2</a:t>
            </a:fld>
            <a:endParaRPr lang="ru-RU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1100" y="1340768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pitchFamily="34" charset="0"/>
                <a:cs typeface="Helvetica" pitchFamily="34" charset="0"/>
              </a:rPr>
              <a:t>W</a:t>
            </a:r>
            <a:r>
              <a:rPr lang="ru-RU" dirty="0" err="1" smtClean="0">
                <a:latin typeface="Helvetica" pitchFamily="34" charset="0"/>
                <a:cs typeface="Helvetica" pitchFamily="34" charset="0"/>
              </a:rPr>
              <a:t>eb</a:t>
            </a:r>
            <a:r>
              <a:rPr lang="ru-RU" dirty="0" smtClean="0">
                <a:latin typeface="Helvetica" pitchFamily="34" charset="0"/>
                <a:cs typeface="Helvetica" pitchFamily="34" charset="0"/>
              </a:rPr>
              <a:t> </a:t>
            </a:r>
            <a:r>
              <a:rPr lang="ru-RU" dirty="0">
                <a:latin typeface="Helvetica" pitchFamily="34" charset="0"/>
                <a:cs typeface="Helvetica" pitchFamily="34" charset="0"/>
              </a:rPr>
              <a:t>- </a:t>
            </a:r>
            <a:r>
              <a:rPr lang="ru-RU" dirty="0" smtClean="0">
                <a:latin typeface="Helvetica" pitchFamily="34" charset="0"/>
                <a:cs typeface="Helvetica" pitchFamily="34" charset="0"/>
              </a:rPr>
              <a:t>приложение, </a:t>
            </a:r>
            <a:r>
              <a:rPr lang="ru-RU" dirty="0">
                <a:latin typeface="Helvetica" pitchFamily="34" charset="0"/>
                <a:cs typeface="Helvetica" pitchFamily="34" charset="0"/>
              </a:rPr>
              <a:t>с помощью которого пользователи </a:t>
            </a:r>
            <a:r>
              <a:rPr lang="ru-RU" dirty="0" smtClean="0">
                <a:latin typeface="Helvetica" pitchFamily="34" charset="0"/>
                <a:cs typeface="Helvetica" pitchFamily="34" charset="0"/>
              </a:rPr>
              <a:t>могут находить себе </a:t>
            </a:r>
            <a:r>
              <a:rPr lang="ru-RU" dirty="0" err="1">
                <a:latin typeface="Helvetica" pitchFamily="34" charset="0"/>
                <a:cs typeface="Helvetica" pitchFamily="34" charset="0"/>
              </a:rPr>
              <a:t>сокомандников</a:t>
            </a:r>
            <a:r>
              <a:rPr lang="ru-RU" dirty="0">
                <a:latin typeface="Helvetica" pitchFamily="34" charset="0"/>
                <a:cs typeface="Helvetica" pitchFamily="34" charset="0"/>
              </a:rPr>
              <a:t> для игр разных видов спорта, откликаясь на объявления о наборе, которые создают другие </a:t>
            </a:r>
            <a:r>
              <a:rPr lang="ru-RU" dirty="0" smtClean="0">
                <a:latin typeface="Helvetica" pitchFamily="34" charset="0"/>
                <a:cs typeface="Helvetica" pitchFamily="34" charset="0"/>
              </a:rPr>
              <a:t>пользователи</a:t>
            </a: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lvl="0"/>
            <a:r>
              <a:rPr lang="ru-RU" dirty="0" smtClean="0">
                <a:latin typeface="Helvetica" pitchFamily="34" charset="0"/>
                <a:cs typeface="Helvetica" pitchFamily="34" charset="0"/>
              </a:rPr>
              <a:t>Оно должно обеспечивать: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latin typeface="Helvetica" pitchFamily="34" charset="0"/>
                <a:cs typeface="Helvetica" pitchFamily="34" charset="0"/>
              </a:rPr>
              <a:t>Регистрацию</a:t>
            </a:r>
            <a:r>
              <a:rPr lang="ru-RU" dirty="0">
                <a:latin typeface="Helvetica" pitchFamily="34" charset="0"/>
                <a:cs typeface="Helvetica" pitchFamily="34" charset="0"/>
              </a:rPr>
              <a:t>, авторизацию, </a:t>
            </a:r>
            <a:r>
              <a:rPr lang="ru-RU" dirty="0" smtClean="0">
                <a:latin typeface="Helvetica" pitchFamily="34" charset="0"/>
                <a:cs typeface="Helvetica" pitchFamily="34" charset="0"/>
              </a:rPr>
              <a:t>просмотр личного </a:t>
            </a:r>
            <a:r>
              <a:rPr lang="ru-RU" dirty="0">
                <a:latin typeface="Helvetica" pitchFamily="34" charset="0"/>
                <a:cs typeface="Helvetica" pitchFamily="34" charset="0"/>
              </a:rPr>
              <a:t>кабинета, </a:t>
            </a:r>
            <a:r>
              <a:rPr lang="ru-RU" dirty="0" smtClean="0">
                <a:latin typeface="Helvetica" pitchFamily="34" charset="0"/>
                <a:cs typeface="Helvetica" pitchFamily="34" charset="0"/>
              </a:rPr>
              <a:t>выход </a:t>
            </a:r>
            <a:r>
              <a:rPr lang="ru-RU" dirty="0">
                <a:latin typeface="Helvetica" pitchFamily="34" charset="0"/>
                <a:cs typeface="Helvetica" pitchFamily="34" charset="0"/>
              </a:rPr>
              <a:t>из Учетной </a:t>
            </a:r>
            <a:r>
              <a:rPr lang="ru-RU" dirty="0" smtClean="0">
                <a:latin typeface="Helvetica" pitchFamily="34" charset="0"/>
                <a:cs typeface="Helvetica" pitchFamily="34" charset="0"/>
              </a:rPr>
              <a:t>записи</a:t>
            </a:r>
            <a:endParaRPr lang="ru-RU" dirty="0">
              <a:latin typeface="Helvetica" pitchFamily="34" charset="0"/>
              <a:cs typeface="Helvetica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latin typeface="Helvetica" pitchFamily="34" charset="0"/>
                <a:cs typeface="Helvetica" pitchFamily="34" charset="0"/>
              </a:rPr>
              <a:t>Создание </a:t>
            </a:r>
            <a:r>
              <a:rPr lang="ru-RU" dirty="0">
                <a:latin typeface="Helvetica" pitchFamily="34" charset="0"/>
                <a:cs typeface="Helvetica" pitchFamily="34" charset="0"/>
              </a:rPr>
              <a:t>объявления о поиске </a:t>
            </a:r>
            <a:r>
              <a:rPr lang="ru-RU" dirty="0" smtClean="0">
                <a:latin typeface="Helvetica" pitchFamily="34" charset="0"/>
                <a:cs typeface="Helvetica" pitchFamily="34" charset="0"/>
              </a:rPr>
              <a:t>игроков, просмотр </a:t>
            </a:r>
            <a:r>
              <a:rPr lang="ru-RU" dirty="0">
                <a:latin typeface="Helvetica" pitchFamily="34" charset="0"/>
                <a:cs typeface="Helvetica" pitchFamily="34" charset="0"/>
              </a:rPr>
              <a:t>списка Участников, </a:t>
            </a:r>
            <a:r>
              <a:rPr lang="ru-RU" dirty="0" smtClean="0">
                <a:latin typeface="Helvetica" pitchFamily="34" charset="0"/>
                <a:cs typeface="Helvetica" pitchFamily="34" charset="0"/>
              </a:rPr>
              <a:t>обмен комментариями</a:t>
            </a:r>
            <a:endParaRPr lang="ru-RU" dirty="0">
              <a:latin typeface="Helvetica" pitchFamily="34" charset="0"/>
              <a:cs typeface="Helvetica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latin typeface="Helvetica" pitchFamily="34" charset="0"/>
                <a:cs typeface="Helvetica" pitchFamily="34" charset="0"/>
              </a:rPr>
              <a:t>Поиск объявлений по нескольким </a:t>
            </a:r>
            <a:r>
              <a:rPr lang="ru-RU" dirty="0" smtClean="0">
                <a:latin typeface="Helvetica" pitchFamily="34" charset="0"/>
                <a:cs typeface="Helvetica" pitchFamily="34" charset="0"/>
              </a:rPr>
              <a:t>критериям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latin typeface="Helvetica" pitchFamily="34" charset="0"/>
                <a:cs typeface="Helvetica" pitchFamily="34" charset="0"/>
              </a:rPr>
              <a:t>Возможность </a:t>
            </a:r>
            <a:r>
              <a:rPr lang="ru-RU" dirty="0">
                <a:latin typeface="Helvetica" pitchFamily="34" charset="0"/>
                <a:cs typeface="Helvetica" pitchFamily="34" charset="0"/>
              </a:rPr>
              <a:t>откликнуться на объявление о поиске игроков и оставить комментарий </a:t>
            </a:r>
            <a:endParaRPr lang="ru-RU" dirty="0" smtClean="0">
              <a:latin typeface="Helvetica" pitchFamily="34" charset="0"/>
              <a:cs typeface="Helvetica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latin typeface="Helvetica" pitchFamily="34" charset="0"/>
                <a:cs typeface="Helvetica" pitchFamily="34" charset="0"/>
              </a:rPr>
              <a:t>Возможность </a:t>
            </a:r>
            <a:r>
              <a:rPr lang="ru-RU" dirty="0" err="1" smtClean="0">
                <a:latin typeface="Helvetica" pitchFamily="34" charset="0"/>
                <a:cs typeface="Helvetica" pitchFamily="34" charset="0"/>
              </a:rPr>
              <a:t>модерации</a:t>
            </a:r>
            <a:r>
              <a:rPr lang="ru-RU" dirty="0" smtClean="0">
                <a:latin typeface="Helvetica" pitchFamily="34" charset="0"/>
                <a:cs typeface="Helvetica" pitchFamily="34" charset="0"/>
              </a:rPr>
              <a:t> системы</a:t>
            </a:r>
            <a:endParaRPr lang="ru-RU" dirty="0"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84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/>
          </a:bodyPr>
          <a:lstStyle/>
          <a:p>
            <a:pPr algn="l"/>
            <a:r>
              <a:rPr lang="ru-RU" sz="3200" dirty="0" smtClean="0">
                <a:latin typeface="Helvetica" pitchFamily="34" charset="0"/>
                <a:cs typeface="Helvetica" pitchFamily="34" charset="0"/>
              </a:rPr>
              <a:t>Почему наш продукт актуален</a:t>
            </a:r>
            <a:endParaRPr lang="ru-RU" sz="32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z="1600" smtClean="0">
                <a:latin typeface="Helvetica" pitchFamily="34" charset="0"/>
                <a:cs typeface="Helvetica" pitchFamily="34" charset="0"/>
              </a:rPr>
              <a:t>3</a:t>
            </a:fld>
            <a:endParaRPr lang="ru-RU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1484784"/>
            <a:ext cx="5940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 smtClean="0">
                <a:latin typeface="Helvetica" pitchFamily="34" charset="0"/>
                <a:cs typeface="Helvetica" pitchFamily="34" charset="0"/>
              </a:rPr>
              <a:t>Отсутствие достойных конкурентов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 smtClean="0">
                <a:latin typeface="Helvetica" pitchFamily="34" charset="0"/>
                <a:cs typeface="Helvetica" pitchFamily="34" charset="0"/>
              </a:rPr>
              <a:t>Популяризация здорового образа жизни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 smtClean="0">
                <a:latin typeface="Helvetica" pitchFamily="34" charset="0"/>
                <a:cs typeface="Helvetica" pitchFamily="34" charset="0"/>
              </a:rPr>
              <a:t>Наличие спроса на такое приложение</a:t>
            </a:r>
            <a:endParaRPr lang="ru-RU" sz="2000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616" y="3044048"/>
            <a:ext cx="6768752" cy="339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5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dirty="0" smtClean="0">
                <a:latin typeface="Helvetica" pitchFamily="34" charset="0"/>
                <a:cs typeface="Helvetica" pitchFamily="34" charset="0"/>
              </a:rPr>
              <a:t>Задачи, решаемые приложением</a:t>
            </a:r>
            <a:endParaRPr lang="ru-RU" sz="32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z="1800" smtClean="0"/>
              <a:t>4</a:t>
            </a:fld>
            <a:endParaRPr lang="ru-RU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340768"/>
            <a:ext cx="6984776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dirty="0" smtClean="0">
                <a:latin typeface="Helvetica" pitchFamily="34" charset="0"/>
                <a:cs typeface="Helvetica" pitchFamily="34" charset="0"/>
              </a:rPr>
              <a:t>Создание события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dirty="0" smtClean="0">
                <a:latin typeface="Helvetica" pitchFamily="34" charset="0"/>
                <a:cs typeface="Helvetica" pitchFamily="34" charset="0"/>
              </a:rPr>
              <a:t>Поиск события и подписка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dirty="0" err="1" smtClean="0">
                <a:latin typeface="Helvetica" pitchFamily="34" charset="0"/>
                <a:cs typeface="Helvetica" pitchFamily="34" charset="0"/>
              </a:rPr>
              <a:t>Модерация</a:t>
            </a:r>
            <a:endParaRPr lang="ru-RU" sz="2400" dirty="0"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36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dirty="0" smtClean="0">
                <a:latin typeface="Helvetica" pitchFamily="34" charset="0"/>
                <a:cs typeface="Helvetica" pitchFamily="34" charset="0"/>
              </a:rPr>
              <a:t>Функционал приложения</a:t>
            </a:r>
            <a:endParaRPr lang="ru-RU" sz="32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z="1800" smtClean="0"/>
              <a:t>5</a:t>
            </a:fld>
            <a:endParaRPr lang="ru-RU" dirty="0"/>
          </a:p>
        </p:txBody>
      </p:sp>
      <p:pic>
        <p:nvPicPr>
          <p:cNvPr id="1026" name="Picture 2" descr="C:\Users\LK\Downloads\EventSubs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478379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11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dirty="0" smtClean="0">
                <a:latin typeface="Helvetica" pitchFamily="34" charset="0"/>
                <a:cs typeface="Helvetica" pitchFamily="34" charset="0"/>
              </a:rPr>
              <a:t>Средства реализации</a:t>
            </a:r>
            <a:endParaRPr lang="ru-RU" sz="32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z="1800" smtClean="0"/>
              <a:t>6</a:t>
            </a:fld>
            <a:endParaRPr lang="ru-RU" sz="1800" dirty="0"/>
          </a:p>
        </p:txBody>
      </p:sp>
      <p:pic>
        <p:nvPicPr>
          <p:cNvPr id="1029" name="Picture 5" descr="Файл:Java.jpeg — Викиконспек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547080"/>
            <a:ext cx="3376560" cy="202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7" descr="Spring Bo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9" descr="Spring Boo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11" descr="Spring Boo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547080"/>
            <a:ext cx="42195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utoShape 14" descr="PostgreSQL — Национальная библиотека им. Н. Э. Баума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063521"/>
            <a:ext cx="2160240" cy="191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 descr="Как за 10 минут сделать клиент к HTTP API на Swagger / Блог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70" y="4509120"/>
            <a:ext cx="3255913" cy="122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С чего начать изучение AngularJS | Stepan Suvorov Blo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130766"/>
            <a:ext cx="2319401" cy="23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58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 smtClean="0">
                <a:latin typeface="Helvetica" pitchFamily="34" charset="0"/>
                <a:cs typeface="Helvetica" pitchFamily="34" charset="0"/>
              </a:rPr>
              <a:t>Продуктовые воронки</a:t>
            </a:r>
            <a:endParaRPr lang="ru-RU" sz="32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z="1800" smtClean="0"/>
              <a:t>7</a:t>
            </a:fld>
            <a:endParaRPr lang="ru-RU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2428440367"/>
              </p:ext>
            </p:extLst>
          </p:nvPr>
        </p:nvGraphicFramePr>
        <p:xfrm>
          <a:off x="1187624" y="1412776"/>
          <a:ext cx="6936432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3562823091"/>
              </p:ext>
            </p:extLst>
          </p:nvPr>
        </p:nvGraphicFramePr>
        <p:xfrm>
          <a:off x="1187624" y="1484784"/>
          <a:ext cx="6936432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1230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  <p:bldGraphic spid="7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 smtClean="0">
                <a:latin typeface="Helvetica" pitchFamily="34" charset="0"/>
                <a:cs typeface="Helvetica" pitchFamily="34" charset="0"/>
              </a:rPr>
              <a:t>Интерфейс</a:t>
            </a:r>
            <a:endParaRPr lang="ru-RU" sz="32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z="1800" smtClean="0"/>
              <a:t>8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20624"/>
            <a:ext cx="6367288" cy="5382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05251"/>
            <a:ext cx="8220474" cy="4146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07" y="1837238"/>
            <a:ext cx="8242027" cy="4148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289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>
                <a:latin typeface="Helvetica" pitchFamily="34" charset="0"/>
                <a:cs typeface="Helvetica" pitchFamily="34" charset="0"/>
              </a:rPr>
              <a:t>Интерфейс</a:t>
            </a:r>
            <a:endParaRPr lang="ru-RU" sz="3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D9DC-4534-4FD8-9DD0-97FDDFC6571A}" type="slidenum">
              <a:rPr lang="ru-RU" sz="1800" smtClean="0"/>
              <a:t>9</a:t>
            </a:fld>
            <a:endParaRPr lang="ru-RU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50" y="1148730"/>
            <a:ext cx="6898158" cy="5408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1" y="1686071"/>
            <a:ext cx="8604448" cy="4333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3" y="1633069"/>
            <a:ext cx="8833271" cy="443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208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</TotalTime>
  <Words>207</Words>
  <Application>Microsoft Office PowerPoint</Application>
  <PresentationFormat>Экран (4:3)</PresentationFormat>
  <Paragraphs>69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Курсовой проект «TEAM SCANNER»</vt:lpstr>
      <vt:lpstr>Что такое «TeamScanner»</vt:lpstr>
      <vt:lpstr>Почему наш продукт актуален</vt:lpstr>
      <vt:lpstr>Задачи, решаемые приложением</vt:lpstr>
      <vt:lpstr>Функционал приложения</vt:lpstr>
      <vt:lpstr>Средства реализации</vt:lpstr>
      <vt:lpstr>Продуктовые воронки</vt:lpstr>
      <vt:lpstr>Интерфейс</vt:lpstr>
      <vt:lpstr>Интерфейс</vt:lpstr>
      <vt:lpstr>Интерфейс</vt:lpstr>
      <vt:lpstr>В проекте реализовано:</vt:lpstr>
      <vt:lpstr>Где можно попробовать</vt:lpstr>
      <vt:lpstr>Курсовой проект «TEAM SCANNER»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«TEAM SCANNER»</dc:title>
  <dc:creator>LK</dc:creator>
  <cp:lastModifiedBy>LK</cp:lastModifiedBy>
  <cp:revision>55</cp:revision>
  <dcterms:created xsi:type="dcterms:W3CDTF">2020-06-06T13:01:26Z</dcterms:created>
  <dcterms:modified xsi:type="dcterms:W3CDTF">2020-06-10T12:18:18Z</dcterms:modified>
</cp:coreProperties>
</file>