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65" r:id="rId5"/>
    <p:sldId id="263" r:id="rId6"/>
    <p:sldId id="268" r:id="rId7"/>
    <p:sldId id="261" r:id="rId8"/>
    <p:sldId id="275" r:id="rId9"/>
    <p:sldId id="266" r:id="rId10"/>
    <p:sldId id="267" r:id="rId11"/>
    <p:sldId id="269" r:id="rId12"/>
    <p:sldId id="272" r:id="rId13"/>
    <p:sldId id="264" r:id="rId14"/>
    <p:sldId id="274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FF"/>
    <a:srgbClr val="FFFFFF"/>
    <a:srgbClr val="CCECFF"/>
    <a:srgbClr val="FFCC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687C6-894E-4875-A335-5CEB7A674C00}" type="doc">
      <dgm:prSet loTypeId="urn:microsoft.com/office/officeart/2005/8/layout/pyramid3" loCatId="pyramid" qsTypeId="urn:microsoft.com/office/officeart/2005/8/quickstyle/3d2" qsCatId="3D" csTypeId="urn:microsoft.com/office/officeart/2005/8/colors/accent2_3" csCatId="accent2" phldr="1"/>
      <dgm:spPr/>
    </dgm:pt>
    <dgm:pt modelId="{FDE9CA22-DE75-4D5F-8E53-61C929AC0647}">
      <dgm:prSet phldrT="[Текст]"/>
      <dgm:spPr/>
      <dgm:t>
        <a:bodyPr/>
        <a:lstStyle/>
        <a:p>
          <a:r>
            <a:rPr lang="ru-RU" dirty="0"/>
            <a:t>Поиск</a:t>
          </a:r>
        </a:p>
      </dgm:t>
    </dgm:pt>
    <dgm:pt modelId="{E99EA336-A26C-4F9D-BD86-8652A301A5A3}" type="parTrans" cxnId="{8BA9F06E-C503-4DFC-9297-FD82D3C80F41}">
      <dgm:prSet/>
      <dgm:spPr/>
      <dgm:t>
        <a:bodyPr/>
        <a:lstStyle/>
        <a:p>
          <a:endParaRPr lang="ru-RU"/>
        </a:p>
      </dgm:t>
    </dgm:pt>
    <dgm:pt modelId="{605FB603-73B1-4B1E-AB68-A8C668231971}" type="sibTrans" cxnId="{8BA9F06E-C503-4DFC-9297-FD82D3C80F41}">
      <dgm:prSet/>
      <dgm:spPr/>
      <dgm:t>
        <a:bodyPr/>
        <a:lstStyle/>
        <a:p>
          <a:endParaRPr lang="ru-RU"/>
        </a:p>
      </dgm:t>
    </dgm:pt>
    <dgm:pt modelId="{BA9598A4-5182-4E10-91E9-00E8D01B619F}">
      <dgm:prSet phldrT="[Текст]"/>
      <dgm:spPr/>
      <dgm:t>
        <a:bodyPr/>
        <a:lstStyle/>
        <a:p>
          <a:r>
            <a:rPr lang="ru-RU" dirty="0"/>
            <a:t>Регистрация</a:t>
          </a:r>
        </a:p>
      </dgm:t>
    </dgm:pt>
    <dgm:pt modelId="{F1245A69-1383-42AD-BF98-D27F044CE64F}" type="parTrans" cxnId="{C6AB99D2-7342-4B78-94F6-4BE9A4F9B5FE}">
      <dgm:prSet/>
      <dgm:spPr/>
      <dgm:t>
        <a:bodyPr/>
        <a:lstStyle/>
        <a:p>
          <a:endParaRPr lang="ru-RU"/>
        </a:p>
      </dgm:t>
    </dgm:pt>
    <dgm:pt modelId="{54AB0671-6EF0-4517-9493-D18D955FD6A1}" type="sibTrans" cxnId="{C6AB99D2-7342-4B78-94F6-4BE9A4F9B5FE}">
      <dgm:prSet/>
      <dgm:spPr/>
      <dgm:t>
        <a:bodyPr/>
        <a:lstStyle/>
        <a:p>
          <a:endParaRPr lang="ru-RU"/>
        </a:p>
      </dgm:t>
    </dgm:pt>
    <dgm:pt modelId="{314B0DB9-FE1A-4E3B-AEF6-98CE61CB2B96}">
      <dgm:prSet phldrT="[Текст]"/>
      <dgm:spPr/>
      <dgm:t>
        <a:bodyPr/>
        <a:lstStyle/>
        <a:p>
          <a:r>
            <a:rPr lang="ru-RU" dirty="0"/>
            <a:t>Подписка</a:t>
          </a:r>
        </a:p>
      </dgm:t>
    </dgm:pt>
    <dgm:pt modelId="{4B643F68-1A01-450D-9B36-82A42F08DE76}" type="parTrans" cxnId="{0A7F98AB-97F4-442F-A45B-EE99B54CC126}">
      <dgm:prSet/>
      <dgm:spPr/>
      <dgm:t>
        <a:bodyPr/>
        <a:lstStyle/>
        <a:p>
          <a:endParaRPr lang="ru-RU"/>
        </a:p>
      </dgm:t>
    </dgm:pt>
    <dgm:pt modelId="{CDBBD9B6-D4A7-47BA-9220-95B44F89627A}" type="sibTrans" cxnId="{0A7F98AB-97F4-442F-A45B-EE99B54CC126}">
      <dgm:prSet/>
      <dgm:spPr/>
      <dgm:t>
        <a:bodyPr/>
        <a:lstStyle/>
        <a:p>
          <a:endParaRPr lang="ru-RU"/>
        </a:p>
      </dgm:t>
    </dgm:pt>
    <dgm:pt modelId="{4B756455-A25E-4C00-BC6B-76BB3EC36A41}" type="pres">
      <dgm:prSet presAssocID="{7CF687C6-894E-4875-A335-5CEB7A674C00}" presName="Name0" presStyleCnt="0">
        <dgm:presLayoutVars>
          <dgm:dir/>
          <dgm:animLvl val="lvl"/>
          <dgm:resizeHandles val="exact"/>
        </dgm:presLayoutVars>
      </dgm:prSet>
      <dgm:spPr/>
    </dgm:pt>
    <dgm:pt modelId="{3DA59A8F-BE94-4E0B-9893-7AD1BF6F8B61}" type="pres">
      <dgm:prSet presAssocID="{FDE9CA22-DE75-4D5F-8E53-61C929AC0647}" presName="Name8" presStyleCnt="0"/>
      <dgm:spPr/>
    </dgm:pt>
    <dgm:pt modelId="{7D2F1F4B-0564-4AA6-9FD9-D5B72E7FDE53}" type="pres">
      <dgm:prSet presAssocID="{FDE9CA22-DE75-4D5F-8E53-61C929AC0647}" presName="level" presStyleLbl="node1" presStyleIdx="0" presStyleCnt="3">
        <dgm:presLayoutVars>
          <dgm:chMax val="1"/>
          <dgm:bulletEnabled val="1"/>
        </dgm:presLayoutVars>
      </dgm:prSet>
      <dgm:spPr/>
    </dgm:pt>
    <dgm:pt modelId="{E63F17EC-EF8E-4221-8DE2-210B72C93D5D}" type="pres">
      <dgm:prSet presAssocID="{FDE9CA22-DE75-4D5F-8E53-61C929AC06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80C5CA-F132-48DC-8145-AE129F0102AB}" type="pres">
      <dgm:prSet presAssocID="{BA9598A4-5182-4E10-91E9-00E8D01B619F}" presName="Name8" presStyleCnt="0"/>
      <dgm:spPr/>
    </dgm:pt>
    <dgm:pt modelId="{3AF1FE02-3424-4B16-A571-E1B5CFEEB13A}" type="pres">
      <dgm:prSet presAssocID="{BA9598A4-5182-4E10-91E9-00E8D01B619F}" presName="level" presStyleLbl="node1" presStyleIdx="1" presStyleCnt="3">
        <dgm:presLayoutVars>
          <dgm:chMax val="1"/>
          <dgm:bulletEnabled val="1"/>
        </dgm:presLayoutVars>
      </dgm:prSet>
      <dgm:spPr/>
    </dgm:pt>
    <dgm:pt modelId="{60BB6402-EAB9-4E16-A71E-49EF6BE62C11}" type="pres">
      <dgm:prSet presAssocID="{BA9598A4-5182-4E10-91E9-00E8D01B619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8B87E82-3E69-470F-B945-C164E9F13424}" type="pres">
      <dgm:prSet presAssocID="{314B0DB9-FE1A-4E3B-AEF6-98CE61CB2B96}" presName="Name8" presStyleCnt="0"/>
      <dgm:spPr/>
    </dgm:pt>
    <dgm:pt modelId="{00C7A48F-725A-4547-8878-498F98ADAC3F}" type="pres">
      <dgm:prSet presAssocID="{314B0DB9-FE1A-4E3B-AEF6-98CE61CB2B96}" presName="level" presStyleLbl="node1" presStyleIdx="2" presStyleCnt="3">
        <dgm:presLayoutVars>
          <dgm:chMax val="1"/>
          <dgm:bulletEnabled val="1"/>
        </dgm:presLayoutVars>
      </dgm:prSet>
      <dgm:spPr/>
    </dgm:pt>
    <dgm:pt modelId="{D8458C19-6C0A-4200-AB93-48148B97FB3E}" type="pres">
      <dgm:prSet presAssocID="{314B0DB9-FE1A-4E3B-AEF6-98CE61CB2B9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FD74F2A-BBE1-4630-8342-3B0109B87CE1}" type="presOf" srcId="{FDE9CA22-DE75-4D5F-8E53-61C929AC0647}" destId="{E63F17EC-EF8E-4221-8DE2-210B72C93D5D}" srcOrd="1" destOrd="0" presId="urn:microsoft.com/office/officeart/2005/8/layout/pyramid3"/>
    <dgm:cxn modelId="{8BA9F06E-C503-4DFC-9297-FD82D3C80F41}" srcId="{7CF687C6-894E-4875-A335-5CEB7A674C00}" destId="{FDE9CA22-DE75-4D5F-8E53-61C929AC0647}" srcOrd="0" destOrd="0" parTransId="{E99EA336-A26C-4F9D-BD86-8652A301A5A3}" sibTransId="{605FB603-73B1-4B1E-AB68-A8C668231971}"/>
    <dgm:cxn modelId="{30E75F7A-A2A1-43A0-8F0C-0625A1456388}" type="presOf" srcId="{314B0DB9-FE1A-4E3B-AEF6-98CE61CB2B96}" destId="{00C7A48F-725A-4547-8878-498F98ADAC3F}" srcOrd="0" destOrd="0" presId="urn:microsoft.com/office/officeart/2005/8/layout/pyramid3"/>
    <dgm:cxn modelId="{328FF894-38FF-4FCF-BC41-2D1BFE1E9AF6}" type="presOf" srcId="{314B0DB9-FE1A-4E3B-AEF6-98CE61CB2B96}" destId="{D8458C19-6C0A-4200-AB93-48148B97FB3E}" srcOrd="1" destOrd="0" presId="urn:microsoft.com/office/officeart/2005/8/layout/pyramid3"/>
    <dgm:cxn modelId="{A026B09D-3C7B-43E4-AC86-B33845CA9F8E}" type="presOf" srcId="{BA9598A4-5182-4E10-91E9-00E8D01B619F}" destId="{3AF1FE02-3424-4B16-A571-E1B5CFEEB13A}" srcOrd="0" destOrd="0" presId="urn:microsoft.com/office/officeart/2005/8/layout/pyramid3"/>
    <dgm:cxn modelId="{79600DA6-0196-41C9-B79E-B3D4E799D4D0}" type="presOf" srcId="{BA9598A4-5182-4E10-91E9-00E8D01B619F}" destId="{60BB6402-EAB9-4E16-A71E-49EF6BE62C11}" srcOrd="1" destOrd="0" presId="urn:microsoft.com/office/officeart/2005/8/layout/pyramid3"/>
    <dgm:cxn modelId="{382D79A7-8BA0-468D-974D-7984518878BF}" type="presOf" srcId="{FDE9CA22-DE75-4D5F-8E53-61C929AC0647}" destId="{7D2F1F4B-0564-4AA6-9FD9-D5B72E7FDE53}" srcOrd="0" destOrd="0" presId="urn:microsoft.com/office/officeart/2005/8/layout/pyramid3"/>
    <dgm:cxn modelId="{0A7F98AB-97F4-442F-A45B-EE99B54CC126}" srcId="{7CF687C6-894E-4875-A335-5CEB7A674C00}" destId="{314B0DB9-FE1A-4E3B-AEF6-98CE61CB2B96}" srcOrd="2" destOrd="0" parTransId="{4B643F68-1A01-450D-9B36-82A42F08DE76}" sibTransId="{CDBBD9B6-D4A7-47BA-9220-95B44F89627A}"/>
    <dgm:cxn modelId="{C6AB99D2-7342-4B78-94F6-4BE9A4F9B5FE}" srcId="{7CF687C6-894E-4875-A335-5CEB7A674C00}" destId="{BA9598A4-5182-4E10-91E9-00E8D01B619F}" srcOrd="1" destOrd="0" parTransId="{F1245A69-1383-42AD-BF98-D27F044CE64F}" sibTransId="{54AB0671-6EF0-4517-9493-D18D955FD6A1}"/>
    <dgm:cxn modelId="{C8FE31F3-8119-471A-B242-F9E870E341FC}" type="presOf" srcId="{7CF687C6-894E-4875-A335-5CEB7A674C00}" destId="{4B756455-A25E-4C00-BC6B-76BB3EC36A41}" srcOrd="0" destOrd="0" presId="urn:microsoft.com/office/officeart/2005/8/layout/pyramid3"/>
    <dgm:cxn modelId="{9C9A7E65-ECFC-4E8F-A405-4CAE24EA68F9}" type="presParOf" srcId="{4B756455-A25E-4C00-BC6B-76BB3EC36A41}" destId="{3DA59A8F-BE94-4E0B-9893-7AD1BF6F8B61}" srcOrd="0" destOrd="0" presId="urn:microsoft.com/office/officeart/2005/8/layout/pyramid3"/>
    <dgm:cxn modelId="{3268EC87-5709-4AA0-84C2-DCE2CCFA69C2}" type="presParOf" srcId="{3DA59A8F-BE94-4E0B-9893-7AD1BF6F8B61}" destId="{7D2F1F4B-0564-4AA6-9FD9-D5B72E7FDE53}" srcOrd="0" destOrd="0" presId="urn:microsoft.com/office/officeart/2005/8/layout/pyramid3"/>
    <dgm:cxn modelId="{E6D19750-B79D-477C-9EB4-B8CF8E9D2502}" type="presParOf" srcId="{3DA59A8F-BE94-4E0B-9893-7AD1BF6F8B61}" destId="{E63F17EC-EF8E-4221-8DE2-210B72C93D5D}" srcOrd="1" destOrd="0" presId="urn:microsoft.com/office/officeart/2005/8/layout/pyramid3"/>
    <dgm:cxn modelId="{3ADD3D07-DC3F-4822-AEB7-E59D8CEB81A6}" type="presParOf" srcId="{4B756455-A25E-4C00-BC6B-76BB3EC36A41}" destId="{7180C5CA-F132-48DC-8145-AE129F0102AB}" srcOrd="1" destOrd="0" presId="urn:microsoft.com/office/officeart/2005/8/layout/pyramid3"/>
    <dgm:cxn modelId="{5EBD0741-4E06-4713-9A41-1B06F65FB953}" type="presParOf" srcId="{7180C5CA-F132-48DC-8145-AE129F0102AB}" destId="{3AF1FE02-3424-4B16-A571-E1B5CFEEB13A}" srcOrd="0" destOrd="0" presId="urn:microsoft.com/office/officeart/2005/8/layout/pyramid3"/>
    <dgm:cxn modelId="{D1A08C70-6718-47FE-A6D7-13C010C2FA02}" type="presParOf" srcId="{7180C5CA-F132-48DC-8145-AE129F0102AB}" destId="{60BB6402-EAB9-4E16-A71E-49EF6BE62C11}" srcOrd="1" destOrd="0" presId="urn:microsoft.com/office/officeart/2005/8/layout/pyramid3"/>
    <dgm:cxn modelId="{77D443A2-928B-4DD5-9C89-9AF7E0632940}" type="presParOf" srcId="{4B756455-A25E-4C00-BC6B-76BB3EC36A41}" destId="{18B87E82-3E69-470F-B945-C164E9F13424}" srcOrd="2" destOrd="0" presId="urn:microsoft.com/office/officeart/2005/8/layout/pyramid3"/>
    <dgm:cxn modelId="{FDA05CC3-4482-49F7-A8E1-AE08266B905C}" type="presParOf" srcId="{18B87E82-3E69-470F-B945-C164E9F13424}" destId="{00C7A48F-725A-4547-8878-498F98ADAC3F}" srcOrd="0" destOrd="0" presId="urn:microsoft.com/office/officeart/2005/8/layout/pyramid3"/>
    <dgm:cxn modelId="{6FFEC1D7-55C4-4A6E-9AA7-FD8542A8BD78}" type="presParOf" srcId="{18B87E82-3E69-470F-B945-C164E9F13424}" destId="{D8458C19-6C0A-4200-AB93-48148B97FB3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687C6-894E-4875-A335-5CEB7A674C00}" type="doc">
      <dgm:prSet loTypeId="urn:microsoft.com/office/officeart/2005/8/layout/pyramid3" loCatId="pyramid" qsTypeId="urn:microsoft.com/office/officeart/2005/8/quickstyle/3d2" qsCatId="3D" csTypeId="urn:microsoft.com/office/officeart/2005/8/colors/accent2_3" csCatId="accent2" phldr="1"/>
      <dgm:spPr/>
    </dgm:pt>
    <dgm:pt modelId="{FDE9CA22-DE75-4D5F-8E53-61C929AC0647}">
      <dgm:prSet phldrT="[Текст]"/>
      <dgm:spPr/>
      <dgm:t>
        <a:bodyPr/>
        <a:lstStyle/>
        <a:p>
          <a:r>
            <a:rPr lang="ru-RU" dirty="0"/>
            <a:t>Поиск</a:t>
          </a:r>
        </a:p>
      </dgm:t>
    </dgm:pt>
    <dgm:pt modelId="{E99EA336-A26C-4F9D-BD86-8652A301A5A3}" type="parTrans" cxnId="{8BA9F06E-C503-4DFC-9297-FD82D3C80F41}">
      <dgm:prSet/>
      <dgm:spPr/>
      <dgm:t>
        <a:bodyPr/>
        <a:lstStyle/>
        <a:p>
          <a:endParaRPr lang="ru-RU"/>
        </a:p>
      </dgm:t>
    </dgm:pt>
    <dgm:pt modelId="{605FB603-73B1-4B1E-AB68-A8C668231971}" type="sibTrans" cxnId="{8BA9F06E-C503-4DFC-9297-FD82D3C80F41}">
      <dgm:prSet/>
      <dgm:spPr/>
      <dgm:t>
        <a:bodyPr/>
        <a:lstStyle/>
        <a:p>
          <a:endParaRPr lang="ru-RU"/>
        </a:p>
      </dgm:t>
    </dgm:pt>
    <dgm:pt modelId="{BA9598A4-5182-4E10-91E9-00E8D01B619F}">
      <dgm:prSet phldrT="[Текст]"/>
      <dgm:spPr/>
      <dgm:t>
        <a:bodyPr/>
        <a:lstStyle/>
        <a:p>
          <a:r>
            <a:rPr lang="ru-RU" dirty="0"/>
            <a:t>Регистрация</a:t>
          </a:r>
        </a:p>
      </dgm:t>
    </dgm:pt>
    <dgm:pt modelId="{F1245A69-1383-42AD-BF98-D27F044CE64F}" type="parTrans" cxnId="{C6AB99D2-7342-4B78-94F6-4BE9A4F9B5FE}">
      <dgm:prSet/>
      <dgm:spPr/>
      <dgm:t>
        <a:bodyPr/>
        <a:lstStyle/>
        <a:p>
          <a:endParaRPr lang="ru-RU"/>
        </a:p>
      </dgm:t>
    </dgm:pt>
    <dgm:pt modelId="{54AB0671-6EF0-4517-9493-D18D955FD6A1}" type="sibTrans" cxnId="{C6AB99D2-7342-4B78-94F6-4BE9A4F9B5FE}">
      <dgm:prSet/>
      <dgm:spPr/>
      <dgm:t>
        <a:bodyPr/>
        <a:lstStyle/>
        <a:p>
          <a:endParaRPr lang="ru-RU"/>
        </a:p>
      </dgm:t>
    </dgm:pt>
    <dgm:pt modelId="{314B0DB9-FE1A-4E3B-AEF6-98CE61CB2B96}">
      <dgm:prSet phldrT="[Текст]"/>
      <dgm:spPr/>
      <dgm:t>
        <a:bodyPr/>
        <a:lstStyle/>
        <a:p>
          <a:r>
            <a:rPr lang="ru-RU" dirty="0"/>
            <a:t>Создание</a:t>
          </a:r>
        </a:p>
      </dgm:t>
    </dgm:pt>
    <dgm:pt modelId="{4B643F68-1A01-450D-9B36-82A42F08DE76}" type="parTrans" cxnId="{0A7F98AB-97F4-442F-A45B-EE99B54CC126}">
      <dgm:prSet/>
      <dgm:spPr/>
      <dgm:t>
        <a:bodyPr/>
        <a:lstStyle/>
        <a:p>
          <a:endParaRPr lang="ru-RU"/>
        </a:p>
      </dgm:t>
    </dgm:pt>
    <dgm:pt modelId="{CDBBD9B6-D4A7-47BA-9220-95B44F89627A}" type="sibTrans" cxnId="{0A7F98AB-97F4-442F-A45B-EE99B54CC126}">
      <dgm:prSet/>
      <dgm:spPr/>
      <dgm:t>
        <a:bodyPr/>
        <a:lstStyle/>
        <a:p>
          <a:endParaRPr lang="ru-RU"/>
        </a:p>
      </dgm:t>
    </dgm:pt>
    <dgm:pt modelId="{4B756455-A25E-4C00-BC6B-76BB3EC36A41}" type="pres">
      <dgm:prSet presAssocID="{7CF687C6-894E-4875-A335-5CEB7A674C00}" presName="Name0" presStyleCnt="0">
        <dgm:presLayoutVars>
          <dgm:dir/>
          <dgm:animLvl val="lvl"/>
          <dgm:resizeHandles val="exact"/>
        </dgm:presLayoutVars>
      </dgm:prSet>
      <dgm:spPr/>
    </dgm:pt>
    <dgm:pt modelId="{3DA59A8F-BE94-4E0B-9893-7AD1BF6F8B61}" type="pres">
      <dgm:prSet presAssocID="{FDE9CA22-DE75-4D5F-8E53-61C929AC0647}" presName="Name8" presStyleCnt="0"/>
      <dgm:spPr/>
    </dgm:pt>
    <dgm:pt modelId="{7D2F1F4B-0564-4AA6-9FD9-D5B72E7FDE53}" type="pres">
      <dgm:prSet presAssocID="{FDE9CA22-DE75-4D5F-8E53-61C929AC0647}" presName="level" presStyleLbl="node1" presStyleIdx="0" presStyleCnt="3">
        <dgm:presLayoutVars>
          <dgm:chMax val="1"/>
          <dgm:bulletEnabled val="1"/>
        </dgm:presLayoutVars>
      </dgm:prSet>
      <dgm:spPr/>
    </dgm:pt>
    <dgm:pt modelId="{E63F17EC-EF8E-4221-8DE2-210B72C93D5D}" type="pres">
      <dgm:prSet presAssocID="{FDE9CA22-DE75-4D5F-8E53-61C929AC06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80C5CA-F132-48DC-8145-AE129F0102AB}" type="pres">
      <dgm:prSet presAssocID="{BA9598A4-5182-4E10-91E9-00E8D01B619F}" presName="Name8" presStyleCnt="0"/>
      <dgm:spPr/>
    </dgm:pt>
    <dgm:pt modelId="{3AF1FE02-3424-4B16-A571-E1B5CFEEB13A}" type="pres">
      <dgm:prSet presAssocID="{BA9598A4-5182-4E10-91E9-00E8D01B619F}" presName="level" presStyleLbl="node1" presStyleIdx="1" presStyleCnt="3">
        <dgm:presLayoutVars>
          <dgm:chMax val="1"/>
          <dgm:bulletEnabled val="1"/>
        </dgm:presLayoutVars>
      </dgm:prSet>
      <dgm:spPr/>
    </dgm:pt>
    <dgm:pt modelId="{60BB6402-EAB9-4E16-A71E-49EF6BE62C11}" type="pres">
      <dgm:prSet presAssocID="{BA9598A4-5182-4E10-91E9-00E8D01B619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8B87E82-3E69-470F-B945-C164E9F13424}" type="pres">
      <dgm:prSet presAssocID="{314B0DB9-FE1A-4E3B-AEF6-98CE61CB2B96}" presName="Name8" presStyleCnt="0"/>
      <dgm:spPr/>
    </dgm:pt>
    <dgm:pt modelId="{00C7A48F-725A-4547-8878-498F98ADAC3F}" type="pres">
      <dgm:prSet presAssocID="{314B0DB9-FE1A-4E3B-AEF6-98CE61CB2B96}" presName="level" presStyleLbl="node1" presStyleIdx="2" presStyleCnt="3">
        <dgm:presLayoutVars>
          <dgm:chMax val="1"/>
          <dgm:bulletEnabled val="1"/>
        </dgm:presLayoutVars>
      </dgm:prSet>
      <dgm:spPr/>
    </dgm:pt>
    <dgm:pt modelId="{D8458C19-6C0A-4200-AB93-48148B97FB3E}" type="pres">
      <dgm:prSet presAssocID="{314B0DB9-FE1A-4E3B-AEF6-98CE61CB2B9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1FB7E0B-98C5-4318-BB78-8DC614594B6B}" type="presOf" srcId="{BA9598A4-5182-4E10-91E9-00E8D01B619F}" destId="{60BB6402-EAB9-4E16-A71E-49EF6BE62C11}" srcOrd="1" destOrd="0" presId="urn:microsoft.com/office/officeart/2005/8/layout/pyramid3"/>
    <dgm:cxn modelId="{4D5C1A20-209A-4CB3-8614-9D6348999461}" type="presOf" srcId="{314B0DB9-FE1A-4E3B-AEF6-98CE61CB2B96}" destId="{D8458C19-6C0A-4200-AB93-48148B97FB3E}" srcOrd="1" destOrd="0" presId="urn:microsoft.com/office/officeart/2005/8/layout/pyramid3"/>
    <dgm:cxn modelId="{F3AF4C22-A6B8-4E79-9D39-C29B6405D2A6}" type="presOf" srcId="{FDE9CA22-DE75-4D5F-8E53-61C929AC0647}" destId="{E63F17EC-EF8E-4221-8DE2-210B72C93D5D}" srcOrd="1" destOrd="0" presId="urn:microsoft.com/office/officeart/2005/8/layout/pyramid3"/>
    <dgm:cxn modelId="{8BA9F06E-C503-4DFC-9297-FD82D3C80F41}" srcId="{7CF687C6-894E-4875-A335-5CEB7A674C00}" destId="{FDE9CA22-DE75-4D5F-8E53-61C929AC0647}" srcOrd="0" destOrd="0" parTransId="{E99EA336-A26C-4F9D-BD86-8652A301A5A3}" sibTransId="{605FB603-73B1-4B1E-AB68-A8C668231971}"/>
    <dgm:cxn modelId="{D9E83798-9FC3-4CCF-9D8A-734D35630A5E}" type="presOf" srcId="{FDE9CA22-DE75-4D5F-8E53-61C929AC0647}" destId="{7D2F1F4B-0564-4AA6-9FD9-D5B72E7FDE53}" srcOrd="0" destOrd="0" presId="urn:microsoft.com/office/officeart/2005/8/layout/pyramid3"/>
    <dgm:cxn modelId="{0A7F98AB-97F4-442F-A45B-EE99B54CC126}" srcId="{7CF687C6-894E-4875-A335-5CEB7A674C00}" destId="{314B0DB9-FE1A-4E3B-AEF6-98CE61CB2B96}" srcOrd="2" destOrd="0" parTransId="{4B643F68-1A01-450D-9B36-82A42F08DE76}" sibTransId="{CDBBD9B6-D4A7-47BA-9220-95B44F89627A}"/>
    <dgm:cxn modelId="{0A10F6AB-A2B0-4417-B1ED-4B57F4DAF3B9}" type="presOf" srcId="{314B0DB9-FE1A-4E3B-AEF6-98CE61CB2B96}" destId="{00C7A48F-725A-4547-8878-498F98ADAC3F}" srcOrd="0" destOrd="0" presId="urn:microsoft.com/office/officeart/2005/8/layout/pyramid3"/>
    <dgm:cxn modelId="{365A93CF-16F5-43AD-83DB-469E7204DAF9}" type="presOf" srcId="{BA9598A4-5182-4E10-91E9-00E8D01B619F}" destId="{3AF1FE02-3424-4B16-A571-E1B5CFEEB13A}" srcOrd="0" destOrd="0" presId="urn:microsoft.com/office/officeart/2005/8/layout/pyramid3"/>
    <dgm:cxn modelId="{C6AB99D2-7342-4B78-94F6-4BE9A4F9B5FE}" srcId="{7CF687C6-894E-4875-A335-5CEB7A674C00}" destId="{BA9598A4-5182-4E10-91E9-00E8D01B619F}" srcOrd="1" destOrd="0" parTransId="{F1245A69-1383-42AD-BF98-D27F044CE64F}" sibTransId="{54AB0671-6EF0-4517-9493-D18D955FD6A1}"/>
    <dgm:cxn modelId="{3AFE9AD3-F57E-418F-BD03-A2C305BAB32C}" type="presOf" srcId="{7CF687C6-894E-4875-A335-5CEB7A674C00}" destId="{4B756455-A25E-4C00-BC6B-76BB3EC36A41}" srcOrd="0" destOrd="0" presId="urn:microsoft.com/office/officeart/2005/8/layout/pyramid3"/>
    <dgm:cxn modelId="{2DAB354C-DA8F-4842-95DE-75A937B23766}" type="presParOf" srcId="{4B756455-A25E-4C00-BC6B-76BB3EC36A41}" destId="{3DA59A8F-BE94-4E0B-9893-7AD1BF6F8B61}" srcOrd="0" destOrd="0" presId="urn:microsoft.com/office/officeart/2005/8/layout/pyramid3"/>
    <dgm:cxn modelId="{D7D3E021-18A3-4CF7-9E41-675D0BC94B56}" type="presParOf" srcId="{3DA59A8F-BE94-4E0B-9893-7AD1BF6F8B61}" destId="{7D2F1F4B-0564-4AA6-9FD9-D5B72E7FDE53}" srcOrd="0" destOrd="0" presId="urn:microsoft.com/office/officeart/2005/8/layout/pyramid3"/>
    <dgm:cxn modelId="{5CC54563-2F34-4D01-BCB9-FAC1A865D1CC}" type="presParOf" srcId="{3DA59A8F-BE94-4E0B-9893-7AD1BF6F8B61}" destId="{E63F17EC-EF8E-4221-8DE2-210B72C93D5D}" srcOrd="1" destOrd="0" presId="urn:microsoft.com/office/officeart/2005/8/layout/pyramid3"/>
    <dgm:cxn modelId="{C9B12B29-562A-4183-9558-17C33A7B3F85}" type="presParOf" srcId="{4B756455-A25E-4C00-BC6B-76BB3EC36A41}" destId="{7180C5CA-F132-48DC-8145-AE129F0102AB}" srcOrd="1" destOrd="0" presId="urn:microsoft.com/office/officeart/2005/8/layout/pyramid3"/>
    <dgm:cxn modelId="{FF0A09C8-E133-4A78-847F-DBB8864BEA01}" type="presParOf" srcId="{7180C5CA-F132-48DC-8145-AE129F0102AB}" destId="{3AF1FE02-3424-4B16-A571-E1B5CFEEB13A}" srcOrd="0" destOrd="0" presId="urn:microsoft.com/office/officeart/2005/8/layout/pyramid3"/>
    <dgm:cxn modelId="{54FDCA92-1850-4138-95E7-AEB7729D0292}" type="presParOf" srcId="{7180C5CA-F132-48DC-8145-AE129F0102AB}" destId="{60BB6402-EAB9-4E16-A71E-49EF6BE62C11}" srcOrd="1" destOrd="0" presId="urn:microsoft.com/office/officeart/2005/8/layout/pyramid3"/>
    <dgm:cxn modelId="{3453853E-327B-4F3D-A033-386BE64B00A5}" type="presParOf" srcId="{4B756455-A25E-4C00-BC6B-76BB3EC36A41}" destId="{18B87E82-3E69-470F-B945-C164E9F13424}" srcOrd="2" destOrd="0" presId="urn:microsoft.com/office/officeart/2005/8/layout/pyramid3"/>
    <dgm:cxn modelId="{E5BB277F-4A80-4242-BCE8-EE8439B58734}" type="presParOf" srcId="{18B87E82-3E69-470F-B945-C164E9F13424}" destId="{00C7A48F-725A-4547-8878-498F98ADAC3F}" srcOrd="0" destOrd="0" presId="urn:microsoft.com/office/officeart/2005/8/layout/pyramid3"/>
    <dgm:cxn modelId="{BAFA1E4B-FC9C-40D7-8303-0D8BE72429F0}" type="presParOf" srcId="{18B87E82-3E69-470F-B945-C164E9F13424}" destId="{D8458C19-6C0A-4200-AB93-48148B97FB3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1F4B-0564-4AA6-9FD9-D5B72E7FDE53}">
      <dsp:nvSpPr>
        <dsp:cNvPr id="0" name=""/>
        <dsp:cNvSpPr/>
      </dsp:nvSpPr>
      <dsp:spPr>
        <a:xfrm rot="10800000">
          <a:off x="0" y="0"/>
          <a:ext cx="6936432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Поиск</a:t>
          </a:r>
        </a:p>
      </dsp:txBody>
      <dsp:txXfrm rot="-10800000">
        <a:off x="1213875" y="0"/>
        <a:ext cx="4508680" cy="1608178"/>
      </dsp:txXfrm>
    </dsp:sp>
    <dsp:sp modelId="{3AF1FE02-3424-4B16-A571-E1B5CFEEB13A}">
      <dsp:nvSpPr>
        <dsp:cNvPr id="0" name=""/>
        <dsp:cNvSpPr/>
      </dsp:nvSpPr>
      <dsp:spPr>
        <a:xfrm rot="10800000">
          <a:off x="1156072" y="1608178"/>
          <a:ext cx="4624288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Регистрация</a:t>
          </a:r>
        </a:p>
      </dsp:txBody>
      <dsp:txXfrm rot="-10800000">
        <a:off x="1965322" y="1608178"/>
        <a:ext cx="3005787" cy="1608178"/>
      </dsp:txXfrm>
    </dsp:sp>
    <dsp:sp modelId="{00C7A48F-725A-4547-8878-498F98ADAC3F}">
      <dsp:nvSpPr>
        <dsp:cNvPr id="0" name=""/>
        <dsp:cNvSpPr/>
      </dsp:nvSpPr>
      <dsp:spPr>
        <a:xfrm rot="10800000">
          <a:off x="2312144" y="3216357"/>
          <a:ext cx="2312144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Подписка</a:t>
          </a:r>
        </a:p>
      </dsp:txBody>
      <dsp:txXfrm rot="-10800000">
        <a:off x="2312144" y="3216357"/>
        <a:ext cx="2312144" cy="1608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1F4B-0564-4AA6-9FD9-D5B72E7FDE53}">
      <dsp:nvSpPr>
        <dsp:cNvPr id="0" name=""/>
        <dsp:cNvSpPr/>
      </dsp:nvSpPr>
      <dsp:spPr>
        <a:xfrm rot="10800000">
          <a:off x="0" y="0"/>
          <a:ext cx="6936432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Поиск</a:t>
          </a:r>
        </a:p>
      </dsp:txBody>
      <dsp:txXfrm rot="-10800000">
        <a:off x="1213875" y="0"/>
        <a:ext cx="4508680" cy="1608178"/>
      </dsp:txXfrm>
    </dsp:sp>
    <dsp:sp modelId="{3AF1FE02-3424-4B16-A571-E1B5CFEEB13A}">
      <dsp:nvSpPr>
        <dsp:cNvPr id="0" name=""/>
        <dsp:cNvSpPr/>
      </dsp:nvSpPr>
      <dsp:spPr>
        <a:xfrm rot="10800000">
          <a:off x="1156072" y="1608178"/>
          <a:ext cx="4624288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Регистрация</a:t>
          </a:r>
        </a:p>
      </dsp:txBody>
      <dsp:txXfrm rot="-10800000">
        <a:off x="1965322" y="1608178"/>
        <a:ext cx="3005787" cy="1608178"/>
      </dsp:txXfrm>
    </dsp:sp>
    <dsp:sp modelId="{00C7A48F-725A-4547-8878-498F98ADAC3F}">
      <dsp:nvSpPr>
        <dsp:cNvPr id="0" name=""/>
        <dsp:cNvSpPr/>
      </dsp:nvSpPr>
      <dsp:spPr>
        <a:xfrm rot="10800000">
          <a:off x="2312144" y="3216357"/>
          <a:ext cx="2312144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Создание</a:t>
          </a:r>
        </a:p>
      </dsp:txBody>
      <dsp:txXfrm rot="-10800000">
        <a:off x="2312144" y="3216357"/>
        <a:ext cx="2312144" cy="160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618F-7314-49DA-923E-2C0EB52AA68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7B1E-3146-4FC6-A009-98A686AE8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B9FF-B9F8-49A5-A7DA-DF83E078A962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4CB1-9B59-4638-9F46-6A213E4B873E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95D3-1DA8-4B8E-AC9C-DF4DE04F0462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4E33-0139-4C36-B865-1EAADFE526E5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0FC9-C13C-4469-87C2-DFC2FD6AB9BA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80C7-EE07-4121-BF86-219D1BE7E4AE}" type="datetime1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42A5-E721-45D4-957B-230CF19EF3E3}" type="datetime1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2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600-F8EE-4D4D-8A72-03A04EC51186}" type="datetime1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B57-EC46-4509-870E-61B859A5FD52}" type="datetime1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C15-41E8-46B6-8847-C64759222DD2}" type="datetime1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5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8D41-BDB9-42EB-9BAB-7D8F8FC71603}" type="datetime1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3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2974-FCF2-4CF2-857B-DB7B428848A3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Курсовой проект</a:t>
            </a:r>
            <a:br>
              <a:rPr lang="ru-RU" sz="5400" dirty="0"/>
            </a:br>
            <a:r>
              <a:rPr lang="ru-RU" sz="5400" dirty="0"/>
              <a:t>«</a:t>
            </a:r>
            <a:r>
              <a:rPr lang="en-US" sz="5400" dirty="0"/>
              <a:t>TEAM SCANNER</a:t>
            </a:r>
            <a:r>
              <a:rPr lang="ru-RU" sz="54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437112"/>
            <a:ext cx="5680720" cy="216024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Обучающиеся:	    Антоненко И.И.</a:t>
            </a:r>
          </a:p>
          <a:p>
            <a:r>
              <a:rPr lang="ru-RU" dirty="0">
                <a:solidFill>
                  <a:schemeClr val="tx1"/>
                </a:solidFill>
              </a:rPr>
              <a:t>	 	       Волков А.Г.</a:t>
            </a:r>
          </a:p>
          <a:p>
            <a:r>
              <a:rPr lang="ru-RU" dirty="0">
                <a:solidFill>
                  <a:schemeClr val="tx1"/>
                </a:solidFill>
              </a:rPr>
              <a:t>			Маликов С.А.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 Научный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 руководитель:            Тарасов В.С.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273468"/>
            <a:ext cx="6244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Воронежский Государственный Университет</a:t>
            </a:r>
          </a:p>
          <a:p>
            <a:pPr algn="ctr"/>
            <a:r>
              <a:rPr lang="ru-RU" dirty="0"/>
              <a:t>Факультет Компьютерных Наук</a:t>
            </a:r>
          </a:p>
          <a:p>
            <a:pPr algn="ctr"/>
            <a:r>
              <a:rPr lang="ru-RU" dirty="0"/>
              <a:t>Кафедра Программирования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9581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Интерфейс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10</a:t>
            </a:fld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50" y="1148730"/>
            <a:ext cx="6898158" cy="540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1" y="1686071"/>
            <a:ext cx="8604448" cy="433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3" y="1633069"/>
            <a:ext cx="8833271" cy="443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Интерфейс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11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5038"/>
            <a:ext cx="8160680" cy="4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6" y="1503784"/>
            <a:ext cx="8604448" cy="430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В проекте реализовано: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12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Регистрация и авторизация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Создание объявлений о наборе игроков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Просмотр созданных объявлений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Обмен комментариями между участниками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Поиск объявлений по фильтрам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Возможность подписываться на объявления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err="1">
                <a:latin typeface="Helvetica" pitchFamily="34" charset="0"/>
                <a:cs typeface="Helvetica" pitchFamily="34" charset="0"/>
              </a:rPr>
              <a:t>Модерация</a:t>
            </a:r>
            <a:r>
              <a:rPr lang="ru-RU" sz="2000" dirty="0">
                <a:latin typeface="Helvetica" pitchFamily="34" charset="0"/>
                <a:cs typeface="Helvetica" pitchFamily="34" charset="0"/>
              </a:rPr>
              <a:t>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59709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Где можно попробовать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13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2213459"/>
            <a:ext cx="41044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u="sng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https://team--scanner.herokuapp.com/</a:t>
            </a:r>
            <a:endParaRPr lang="ru-RU" sz="2600" u="sng" dirty="0">
              <a:solidFill>
                <a:srgbClr val="000099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sz="2600" u="sng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swagger-ui.html</a:t>
            </a:r>
            <a:endParaRPr lang="ru-RU" sz="2600" dirty="0">
              <a:solidFill>
                <a:srgbClr val="000099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45174"/>
            <a:ext cx="4388246" cy="228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3"/>
            <a:ext cx="4608512" cy="360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1196752"/>
            <a:ext cx="56982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https://team-scanner.herokuapp.com/</a:t>
            </a:r>
            <a:endParaRPr lang="ru-RU" sz="2600" u="sng" dirty="0">
              <a:solidFill>
                <a:srgbClr val="000099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0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Обязанности участников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11" y="3642749"/>
            <a:ext cx="394518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b="1" u="sng" dirty="0">
                <a:latin typeface="Helvetica" pitchFamily="34" charset="0"/>
                <a:cs typeface="Helvetica" pitchFamily="34" charset="0"/>
              </a:rPr>
              <a:t>Антоненко Илья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Написание ТЗ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IDEF0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прецедентов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последовательностей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взаимодействия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состояний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активностей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развертывания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Написание курсового проекта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latin typeface="Helvetica" pitchFamily="34" charset="0"/>
                <a:cs typeface="Helvetica" pitchFamily="34" charset="0"/>
              </a:rPr>
              <a:t>UI</a:t>
            </a:r>
            <a:r>
              <a:rPr lang="ru-RU" sz="1700" dirty="0">
                <a:latin typeface="Helvetica" pitchFamily="34" charset="0"/>
                <a:cs typeface="Helvetica" pitchFamily="34" charset="0"/>
              </a:rPr>
              <a:t> тестирование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Дымовое тестирование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0963" y="4165969"/>
            <a:ext cx="421134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b="1" u="sng" dirty="0">
                <a:latin typeface="Helvetica" pitchFamily="34" charset="0"/>
                <a:cs typeface="Helvetica" pitchFamily="34" charset="0"/>
              </a:rPr>
              <a:t>Волков Александр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Составление схемы на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MIRO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latin typeface="Helvetica" pitchFamily="34" charset="0"/>
                <a:cs typeface="Helvetica" pitchFamily="34" charset="0"/>
              </a:rPr>
              <a:t>C</a:t>
            </a:r>
            <a:r>
              <a:rPr lang="ru-RU" sz="1700" dirty="0">
                <a:latin typeface="Helvetica" pitchFamily="34" charset="0"/>
                <a:cs typeface="Helvetica" pitchFamily="34" charset="0"/>
              </a:rPr>
              <a:t>оставление архитектуры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Back-end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Разработка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Back-end </a:t>
            </a:r>
            <a:r>
              <a:rPr lang="ru-RU" sz="1700" dirty="0">
                <a:latin typeface="Helvetica" pitchFamily="34" charset="0"/>
                <a:cs typeface="Helvetica" pitchFamily="34" charset="0"/>
              </a:rPr>
              <a:t>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Диаграмма классов и объектов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latin typeface="Helvetica" pitchFamily="34" charset="0"/>
                <a:cs typeface="Helvetica" pitchFamily="34" charset="0"/>
              </a:rPr>
              <a:t>Deploy </a:t>
            </a:r>
            <a:r>
              <a:rPr lang="ru-RU" sz="1700" dirty="0">
                <a:latin typeface="Helvetica" pitchFamily="34" charset="0"/>
                <a:cs typeface="Helvetica" pitchFamily="34" charset="0"/>
              </a:rPr>
              <a:t>серверной части на хостинге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Подключение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SWAGGER</a:t>
            </a:r>
            <a:endParaRPr lang="ru-RU" sz="1700" dirty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Написание курсового проекта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1412776"/>
            <a:ext cx="42513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b="1" u="sng" dirty="0">
                <a:latin typeface="Helvetica" pitchFamily="34" charset="0"/>
                <a:cs typeface="Helvetica" pitchFamily="34" charset="0"/>
              </a:rPr>
              <a:t>Маликов Стас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Составление схемы на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MIRO</a:t>
            </a:r>
            <a:endParaRPr lang="ru-RU" sz="1700" dirty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Составление архитектуры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Front-end</a:t>
            </a:r>
            <a:endParaRPr lang="ru-RU" sz="1700" dirty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Разработка </a:t>
            </a:r>
            <a:r>
              <a:rPr lang="en-US" sz="1700" dirty="0">
                <a:latin typeface="Helvetica" pitchFamily="34" charset="0"/>
                <a:cs typeface="Helvetica" pitchFamily="34" charset="0"/>
              </a:rPr>
              <a:t>Front-end </a:t>
            </a:r>
            <a:r>
              <a:rPr lang="ru-RU" sz="1700" dirty="0">
                <a:latin typeface="Helvetica" pitchFamily="34" charset="0"/>
                <a:cs typeface="Helvetica" pitchFamily="34" charset="0"/>
              </a:rPr>
              <a:t>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Разработка дизайна приложения</a:t>
            </a:r>
            <a:endParaRPr lang="en-US" sz="1700" dirty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latin typeface="Helvetica" pitchFamily="34" charset="0"/>
                <a:cs typeface="Helvetica" pitchFamily="34" charset="0"/>
              </a:rPr>
              <a:t>Deploy </a:t>
            </a:r>
            <a:r>
              <a:rPr lang="ru-RU" sz="1700" dirty="0">
                <a:latin typeface="Helvetica" pitchFamily="34" charset="0"/>
                <a:cs typeface="Helvetica" pitchFamily="34" charset="0"/>
              </a:rPr>
              <a:t>клиентской части на хостинге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Описание проекта на гите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700" dirty="0">
                <a:latin typeface="Helvetica" pitchFamily="34" charset="0"/>
                <a:cs typeface="Helvetica" pitchFamily="34" charset="0"/>
              </a:rPr>
              <a:t>Написание курсового проекта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14</a:t>
            </a:fld>
            <a:endParaRPr lang="ru-RU" sz="1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3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Курсовой проект</a:t>
            </a:r>
            <a:br>
              <a:rPr lang="ru-RU" sz="5400" dirty="0"/>
            </a:br>
            <a:r>
              <a:rPr lang="ru-RU" sz="5400" dirty="0"/>
              <a:t>«</a:t>
            </a:r>
            <a:r>
              <a:rPr lang="en-US" sz="5400" dirty="0"/>
              <a:t>TEAM SCANNER</a:t>
            </a:r>
            <a:r>
              <a:rPr lang="ru-RU" sz="54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531269"/>
            <a:ext cx="5544616" cy="216024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Обучающиеся:	    Антоненко И.И.</a:t>
            </a:r>
          </a:p>
          <a:p>
            <a:r>
              <a:rPr lang="ru-RU" dirty="0">
                <a:solidFill>
                  <a:schemeClr val="tx1"/>
                </a:solidFill>
              </a:rPr>
              <a:t>	 	       Волков А.Г.</a:t>
            </a:r>
          </a:p>
          <a:p>
            <a:r>
              <a:rPr lang="ru-RU" dirty="0">
                <a:solidFill>
                  <a:schemeClr val="tx1"/>
                </a:solidFill>
              </a:rPr>
              <a:t>			Маликов С.А.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 Научный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 руководитель:            Тарасов В.С.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273468"/>
            <a:ext cx="6244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Воронежский Государственный Университет</a:t>
            </a:r>
          </a:p>
          <a:p>
            <a:pPr algn="ctr"/>
            <a:r>
              <a:rPr lang="ru-RU" dirty="0"/>
              <a:t>Факультет Компьютерных Наук</a:t>
            </a:r>
          </a:p>
          <a:p>
            <a:pPr algn="ctr"/>
            <a:r>
              <a:rPr lang="ru-RU" dirty="0"/>
              <a:t>Кафедра Программирования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97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Что такое «</a:t>
            </a:r>
            <a:r>
              <a:rPr lang="en-US" sz="3200" dirty="0" err="1">
                <a:latin typeface="Helvetica" pitchFamily="34" charset="0"/>
                <a:cs typeface="Helvetica" pitchFamily="34" charset="0"/>
              </a:rPr>
              <a:t>TeamScanner</a:t>
            </a:r>
            <a:r>
              <a:rPr lang="ru-RU" sz="3200" dirty="0">
                <a:latin typeface="Helvetica" pitchFamily="34" charset="0"/>
                <a:cs typeface="Helvetica" pitchFamily="34" charset="0"/>
              </a:rPr>
              <a:t>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2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100" y="134076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W</a:t>
            </a:r>
            <a:r>
              <a:rPr lang="ru-RU" dirty="0" err="1">
                <a:latin typeface="Helvetica" pitchFamily="34" charset="0"/>
                <a:cs typeface="Helvetica" pitchFamily="34" charset="0"/>
              </a:rPr>
              <a:t>eb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 - приложение, с помощью которого пользователи могут находить себе </a:t>
            </a:r>
            <a:r>
              <a:rPr lang="ru-RU" dirty="0" err="1">
                <a:latin typeface="Helvetica" pitchFamily="34" charset="0"/>
                <a:cs typeface="Helvetica" pitchFamily="34" charset="0"/>
              </a:rPr>
              <a:t>сокомандников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 для игр разных видов спорта, откликаясь на объявления о наборе, которые создают другие пользователи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lvl="0"/>
            <a:r>
              <a:rPr lang="ru-RU" dirty="0">
                <a:latin typeface="Helvetica" pitchFamily="34" charset="0"/>
                <a:cs typeface="Helvetica" pitchFamily="34" charset="0"/>
              </a:rPr>
              <a:t>Оно должно обеспечивать: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Helvetica" pitchFamily="34" charset="0"/>
                <a:cs typeface="Helvetica" pitchFamily="34" charset="0"/>
              </a:rPr>
              <a:t>Регистрацию, авторизацию, просмотр личного кабинета, выход из Учетной записи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Helvetica" pitchFamily="34" charset="0"/>
                <a:cs typeface="Helvetica" pitchFamily="34" charset="0"/>
              </a:rPr>
              <a:t>Создание объявления о поиске игроков, просмотр списка Участников, обмен комментариями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Helvetica" pitchFamily="34" charset="0"/>
                <a:cs typeface="Helvetica" pitchFamily="34" charset="0"/>
              </a:rPr>
              <a:t>Поиск объявлений по нескольким критериям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Helvetica" pitchFamily="34" charset="0"/>
                <a:cs typeface="Helvetica" pitchFamily="34" charset="0"/>
              </a:rPr>
              <a:t>Возможность откликнуться на объявление о поиске игроков и оставить комментарий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Helvetica" pitchFamily="34" charset="0"/>
                <a:cs typeface="Helvetica" pitchFamily="34" charset="0"/>
              </a:rPr>
              <a:t>Возможность </a:t>
            </a:r>
            <a:r>
              <a:rPr lang="ru-RU" dirty="0" err="1">
                <a:latin typeface="Helvetica" pitchFamily="34" charset="0"/>
                <a:cs typeface="Helvetica" pitchFamily="34" charset="0"/>
              </a:rPr>
              <a:t>модерации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59884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Почему наш продукт актуален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600" smtClean="0">
                <a:latin typeface="Helvetica" pitchFamily="34" charset="0"/>
                <a:cs typeface="Helvetica" pitchFamily="34" charset="0"/>
              </a:rPr>
              <a:t>3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5940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Отсутствие достойных конкурентов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Популяризация здорового образа жизни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Наличие спроса на такое приложение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3044048"/>
            <a:ext cx="6768752" cy="33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Задачи, решаемые приложением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4</a:t>
            </a:fld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698477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>
                <a:latin typeface="Helvetica" pitchFamily="34" charset="0"/>
                <a:cs typeface="Helvetica" pitchFamily="34" charset="0"/>
              </a:rPr>
              <a:t>Создание события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>
                <a:latin typeface="Helvetica" pitchFamily="34" charset="0"/>
                <a:cs typeface="Helvetica" pitchFamily="34" charset="0"/>
              </a:rPr>
              <a:t>Поиск события и подписка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err="1">
                <a:latin typeface="Helvetica" pitchFamily="34" charset="0"/>
                <a:cs typeface="Helvetica" pitchFamily="34" charset="0"/>
              </a:rPr>
              <a:t>Модерация</a:t>
            </a:r>
            <a:endParaRPr lang="ru-RU" sz="24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6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Функционал приложения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5</a:t>
            </a:fld>
            <a:endParaRPr lang="ru-RU" dirty="0"/>
          </a:p>
        </p:txBody>
      </p:sp>
      <p:pic>
        <p:nvPicPr>
          <p:cNvPr id="1026" name="Picture 2" descr="C:\Users\LK\Downloads\EventSub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7837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Продуктовые воронки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6</a:t>
            </a:fld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428440367"/>
              </p:ext>
            </p:extLst>
          </p:nvPr>
        </p:nvGraphicFramePr>
        <p:xfrm>
          <a:off x="1187624" y="1412776"/>
          <a:ext cx="69364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562823091"/>
              </p:ext>
            </p:extLst>
          </p:nvPr>
        </p:nvGraphicFramePr>
        <p:xfrm>
          <a:off x="1187624" y="1484784"/>
          <a:ext cx="69364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23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Средства реализации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1029" name="Picture 5" descr="Файл:Java.jpeg — Викиконспек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47080"/>
            <a:ext cx="3376560" cy="20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7" descr="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9" descr="Spring Bo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1" descr="Spring Bo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47080"/>
            <a:ext cx="4219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4" descr="PostgreSQL — Национальная библиотека им. Н. Э. Баума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91" y="4130766"/>
            <a:ext cx="2160240" cy="191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С чего начать изучение AngularJS | Stepan Suvorov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30" y="3429000"/>
            <a:ext cx="2319401" cy="23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Helvetica" pitchFamily="34" charset="0"/>
                <a:cs typeface="Helvetica" pitchFamily="34" charset="0"/>
              </a:rPr>
              <a:t>ER – </a:t>
            </a:r>
            <a:r>
              <a:rPr lang="ru-RU" sz="3200" dirty="0">
                <a:latin typeface="Helvetica" pitchFamily="34" charset="0"/>
                <a:cs typeface="Helvetica" pitchFamily="34" charset="0"/>
              </a:rPr>
              <a:t>диаграмма приложения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8</a:t>
            </a:fld>
            <a:endParaRPr lang="ru-RU"/>
          </a:p>
        </p:txBody>
      </p:sp>
      <p:pic>
        <p:nvPicPr>
          <p:cNvPr id="1028" name="Picture 4" descr="https://sun9-69.userapi.com/c857728/v857728103/2064e7/zDTUUmyJNY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245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3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Интерфейс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9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0624"/>
            <a:ext cx="6367288" cy="538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05251"/>
            <a:ext cx="8220474" cy="414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7" y="1837238"/>
            <a:ext cx="8242027" cy="41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305</Words>
  <Application>Microsoft Office PowerPoint</Application>
  <PresentationFormat>Экран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Wingdings</vt:lpstr>
      <vt:lpstr>Тема Office</vt:lpstr>
      <vt:lpstr>Курсовой проект «TEAM SCANNER»</vt:lpstr>
      <vt:lpstr>Что такое «TeamScanner»</vt:lpstr>
      <vt:lpstr>Почему наш продукт актуален</vt:lpstr>
      <vt:lpstr>Задачи, решаемые приложением</vt:lpstr>
      <vt:lpstr>Функционал приложения</vt:lpstr>
      <vt:lpstr>Продуктовые воронки</vt:lpstr>
      <vt:lpstr>Средства реализации</vt:lpstr>
      <vt:lpstr>ER – диаграмма приложения</vt:lpstr>
      <vt:lpstr>Интерфейс</vt:lpstr>
      <vt:lpstr>Интерфейс</vt:lpstr>
      <vt:lpstr>Интерфейс</vt:lpstr>
      <vt:lpstr>В проекте реализовано:</vt:lpstr>
      <vt:lpstr>Где можно попробовать</vt:lpstr>
      <vt:lpstr>Обязанности участников проекта</vt:lpstr>
      <vt:lpstr>Курсовой проект «TEAM SCANNER»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«TEAM SCANNER»</dc:title>
  <dc:creator>LK</dc:creator>
  <cp:lastModifiedBy>Стас Маликов</cp:lastModifiedBy>
  <cp:revision>59</cp:revision>
  <dcterms:created xsi:type="dcterms:W3CDTF">2020-06-06T13:01:26Z</dcterms:created>
  <dcterms:modified xsi:type="dcterms:W3CDTF">2020-06-19T08:21:07Z</dcterms:modified>
</cp:coreProperties>
</file>