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7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8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9" name="Группа 11" hidden="0"/>
          <p:cNvGrpSpPr/>
          <p:nvPr isPhoto="0"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10" name="Полилиния 4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1" name="Полилиния 9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2" name="Овал 7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3" name="Овал 13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4" name="Группа 10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Полилиния 16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Овал 17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8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9" name="Text Placeholder 2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5" hidden="0"/>
          <p:cNvPicPr>
            <a:picLocks noChangeAspect="1"/>
          </p:cNvPicPr>
          <p:nvPr isPhoto="0" userDrawn="0"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5" name="Рисунок 26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6" name="Группа 76" hidden="0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" name="Полилиния 77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Полилиния 78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9" name="Овал 79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0" name="Овал 80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81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2" name="Полилиния 82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Полилиния 83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Овал 84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5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6" name="Текст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" name="Дата 4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8" name="Нижний колонтитул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Накопительная система лояльности «Гофермарт»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Станислав Мерзляков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Use-case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Смотрим в excalidraw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https://excalidraw.com/#json=uiUFkCfLMqsv-u8bxyE6o,3SRUz51CeOZk1hqePrFKsQ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1050" b="0" i="0" u="none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LA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Архитектура приложения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Смотрим код</a:t>
            </a:r>
            <a:endParaRPr/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Структура приложения (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cmd/internal)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/>
              <a:t>Гексогональная архитектура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Структура базы данных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Смотрим adr_007</a:t>
            </a:r>
            <a:endParaRPr/>
          </a:p>
          <a:p>
            <a:pPr>
              <a:defRPr/>
            </a:pPr>
            <a:r>
              <a:rPr/>
              <a:t>orderData.score - select with update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update orderData set score = now() + DELTA where </a:t>
            </a:r>
            <a:r>
              <a:rPr/>
              <a:t>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number in</a:t>
            </a:r>
            <a:r>
              <a:rPr/>
              <a:t> (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   select number from orderData where score &lt; now() ....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) returning ...</a:t>
            </a:r>
            <a:endParaRPr/>
          </a:p>
          <a:p>
            <a:pPr>
              <a:defRPr/>
            </a:pPr>
            <a:r>
              <a:rPr/>
              <a:t> </a:t>
            </a:r>
            <a:r>
              <a:rPr/>
              <a:t>balance.release  - проверка при обновлении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update balance set ... release = release + 1 where release = $..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Пулинг системы начислений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order.PoolAcrualSystem  (смотрим код)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Обновление баланса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balance.PoolOrders</a:t>
            </a:r>
            <a:r>
              <a:rPr/>
              <a:t>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(смотрим код)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Научился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Структура Go-приложения (cmd/internal), </a:t>
            </a:r>
            <a:endParaRPr/>
          </a:p>
          <a:p>
            <a:pPr>
              <a:defRPr/>
            </a:pPr>
            <a:r>
              <a:rPr/>
              <a:t>Гексагональная архитектура</a:t>
            </a:r>
            <a:endParaRPr/>
          </a:p>
          <a:p>
            <a:pPr>
              <a:defRPr/>
            </a:pPr>
            <a:r>
              <a:rPr/>
              <a:t>Особенности Go (утиная типизация)</a:t>
            </a:r>
            <a:endParaRPr/>
          </a:p>
          <a:p>
            <a:pPr>
              <a:defRPr/>
            </a:pPr>
            <a:r>
              <a:rPr/>
              <a:t>Подход к логированию (main logger,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requestId на запросы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Работы с каналами (Advanced Go Concurrency Patterns)</a:t>
            </a:r>
            <a:endParaRPr/>
          </a:p>
          <a:p>
            <a:pPr>
              <a:defRPr/>
            </a:pPr>
            <a:r>
              <a:rPr/>
              <a:t>Технологии (pgx, chi, resty, gomock + testcontainers + TestMain для конфигурации)</a:t>
            </a:r>
            <a:endParaRPr/>
          </a:p>
          <a:p>
            <a:pPr>
              <a:defRPr/>
            </a:pPr>
            <a:r>
              <a:rPr/>
              <a:t>Adr!!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Тех. эволюция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Миграции БД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https://github.com/pressly/goose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Api first:  swagger api -&gt; генерация кода хэндлеров с учетом использования chi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Разработка продуктового решения: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архитектура продуктового решения (nginx, pgbouncer)</a:t>
            </a:r>
            <a:endParaRPr lang="ru-RU" sz="24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интеграционное тестирование </a:t>
            </a:r>
            <a:endParaRPr lang="ru-RU" sz="24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нагрузочное тестирование</a:t>
            </a:r>
            <a:endParaRPr lang="ru-RU" sz="24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выкатывание в прод, мониторинг в проде (</a:t>
            </a:r>
            <a:r>
              <a:rPr lang="ru-RU" sz="19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go-metrics!!!</a:t>
            </a: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ФРОНТ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8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Поэкспериментировать с вынесением</a:t>
            </a:r>
            <a:r>
              <a:rPr lang="ru-RU" sz="2800" b="0" i="0" u="none" strike="noStrike" cap="none" spc="28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 изменяемых столбцов </a:t>
            </a:r>
            <a:r>
              <a:rPr lang="ru-RU" sz="2800" b="0" i="0" u="none" strike="noStrike" cap="none" spc="27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orderData.score, </a:t>
            </a:r>
            <a:r>
              <a:rPr lang="ru-RU" sz="2800" b="0" i="0" u="none" strike="noStrike" cap="none" spc="27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balance.release в memory</a:t>
            </a:r>
            <a:r>
              <a:rPr lang="ru-RU" sz="2800" b="0" i="0" u="none" strike="noStrike" cap="none" spc="28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 tablespace</a:t>
            </a:r>
            <a:endParaRPr lang="ru-RU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Монетизация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Куда бы это все продать? :)))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2024-05-07T09:43:26Z</dcterms:modified>
  <cp:category/>
  <cp:contentStatus/>
  <cp:version/>
</cp:coreProperties>
</file>