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7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9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10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1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2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3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4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8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5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6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9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0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2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5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8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Накопительная система лояльности «Гофермарт»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Станислав Мерзляков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Use-case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Смотрим в схему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https://drive.google.com/file/d/1h8H0nR_-SBH6htQg7pok8_BWn3o2qCTf/view?usp=sharing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1050" b="0" i="0" u="none">
                <a:solidFill>
                  <a:srgbClr val="CCCCCC"/>
                </a:solidFill>
                <a:latin typeface="Droid Sans Mono"/>
                <a:ea typeface="Droid Sans Mono"/>
                <a:cs typeface="Droid Sans Mono"/>
              </a:rPr>
              <a:t>LA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Архитектура приложения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Смотрим код</a:t>
            </a:r>
            <a:endParaRPr/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Структура приложения (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cmd/internal)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/>
              <a:t>Гексогональная архитектура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Структура базы данных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Смотрим adr_007</a:t>
            </a:r>
            <a:endParaRPr/>
          </a:p>
          <a:p>
            <a:pPr>
              <a:defRPr/>
            </a:pPr>
            <a:r>
              <a:rPr/>
              <a:t>orderData.score - select with update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update orderData set score = now() + DELTA where </a:t>
            </a:r>
            <a:r>
              <a:rPr/>
              <a:t>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number in</a:t>
            </a:r>
            <a:r>
              <a:rPr/>
              <a:t> (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   select number from orderData where score &lt; now() ....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  ) returning ...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balance.release  - проверка при обновлении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update balance set ... release = release + 1 where release = $..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Научился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Структура Go-приложения (cmd/internal), </a:t>
            </a:r>
            <a:endParaRPr/>
          </a:p>
          <a:p>
            <a:pPr>
              <a:defRPr/>
            </a:pPr>
            <a:r>
              <a:rPr/>
              <a:t>Гексагональная архитектура</a:t>
            </a:r>
            <a:endParaRPr/>
          </a:p>
          <a:p>
            <a:pPr>
              <a:defRPr/>
            </a:pPr>
            <a:r>
              <a:rPr/>
              <a:t>Особенности Go (утиная типизация)</a:t>
            </a:r>
            <a:endParaRPr/>
          </a:p>
          <a:p>
            <a:pPr>
              <a:defRPr/>
            </a:pPr>
            <a:r>
              <a:rPr/>
              <a:t>Подход к логированию (main logger,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requestId на запросы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Технологии (pgx, chi, resty, zap, gomock + testcontainers/TestMain для конфигурации)</a:t>
            </a:r>
            <a:endParaRPr/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+mn-lt"/>
                <a:ea typeface="+mn-ea"/>
                <a:cs typeface="Arial"/>
              </a:rPr>
              <a:t>Работы с каналами (Advanced Go Concurrency Patterns)</a:t>
            </a:r>
            <a:endParaRPr/>
          </a:p>
          <a:p>
            <a:pPr>
              <a:defRPr/>
            </a:pPr>
            <a:r>
              <a:rPr/>
              <a:t>Adr!!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Тех. эволюция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Миграции БД </a:t>
            </a: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https://github.com/pressly/goose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Api first:  swagger api -&gt; генерация кода хэндлеров с учетом использования chi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Разработка продуктового решения: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архитектура продуктового решения (nginx, pgbouncer)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интеграционное тестирование 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нагрузочное тестирование</a:t>
            </a:r>
            <a:endParaRPr lang="ru-RU" sz="24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выкатывание в прод, мониторинг в проде (</a:t>
            </a:r>
            <a:r>
              <a:rPr lang="ru-RU" sz="19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go-metrics!!!</a:t>
            </a:r>
            <a:r>
              <a:rPr lang="ru-RU" sz="24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800" b="0" i="0" u="none" strike="noStrike" cap="none" spc="29">
                <a:solidFill>
                  <a:srgbClr val="603636"/>
                </a:solidFill>
                <a:latin typeface="Times New Roman"/>
                <a:ea typeface="Times New Roman"/>
                <a:cs typeface="Times New Roman"/>
              </a:rPr>
              <a:t>ФРОНТ :)</a:t>
            </a:r>
            <a:endParaRPr lang="ru-RU" sz="2800" b="0" i="0" u="none" strike="noStrike" cap="none" spc="29">
              <a:solidFill>
                <a:srgbClr val="603636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Монетизация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Куда бы это все продать? :)))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2024-05-07T14:39:51Z</dcterms:modified>
  <cp:category/>
  <cp:contentStatus/>
  <cp:version/>
</cp:coreProperties>
</file>