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497" r:id="rId3"/>
    <p:sldId id="513" r:id="rId4"/>
    <p:sldId id="537" r:id="rId5"/>
    <p:sldId id="538" r:id="rId6"/>
    <p:sldId id="539" r:id="rId7"/>
    <p:sldId id="549" r:id="rId8"/>
    <p:sldId id="550" r:id="rId9"/>
    <p:sldId id="540" r:id="rId10"/>
    <p:sldId id="541" r:id="rId11"/>
    <p:sldId id="544" r:id="rId12"/>
    <p:sldId id="542" r:id="rId13"/>
    <p:sldId id="543" r:id="rId14"/>
    <p:sldId id="545" r:id="rId15"/>
    <p:sldId id="546" r:id="rId16"/>
    <p:sldId id="547" r:id="rId17"/>
    <p:sldId id="548" r:id="rId1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4" autoAdjust="0"/>
  </p:normalViewPr>
  <p:slideViewPr>
    <p:cSldViewPr>
      <p:cViewPr varScale="1">
        <p:scale>
          <a:sx n="130" d="100"/>
          <a:sy n="130" d="100"/>
        </p:scale>
        <p:origin x="150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880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1BC90-2CED-411F-89A4-D09DDC48D4BE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359D-1265-4D38-996B-F1A1FFB9FC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26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416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454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196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418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469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636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082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960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627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52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472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177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992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413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208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21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4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635646"/>
            <a:ext cx="9144000" cy="3168352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Структура </a:t>
            </a:r>
            <a:r>
              <a:rPr lang="en-US" dirty="0" smtClean="0">
                <a:solidFill>
                  <a:schemeClr val="tx1"/>
                </a:solidFill>
              </a:rPr>
              <a:t>ERP-</a:t>
            </a:r>
            <a:r>
              <a:rPr lang="ru-RU" dirty="0" smtClean="0">
                <a:solidFill>
                  <a:schemeClr val="tx1"/>
                </a:solidFill>
              </a:rPr>
              <a:t>системы </a:t>
            </a:r>
            <a:r>
              <a:rPr lang="en-US" dirty="0" smtClean="0">
                <a:solidFill>
                  <a:schemeClr val="tx1"/>
                </a:solidFill>
              </a:rPr>
              <a:t>1C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Варианты установки сервера 1С и подключения к нему.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Редактирование конфигурации 1С.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Администрирование пользователей и информационной базы 1С.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059582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400" dirty="0" smtClean="0"/>
              <a:t>Тема</a:t>
            </a:r>
            <a:r>
              <a:rPr lang="en-US" sz="3400" dirty="0" smtClean="0"/>
              <a:t> 25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85800" y="141480"/>
            <a:ext cx="7772400" cy="918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Администрирование и безопасность 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интернет-систем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38" y="0"/>
            <a:ext cx="79343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1619672" y="195487"/>
            <a:ext cx="1584176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462" y="0"/>
            <a:ext cx="791307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6885781" y="1472580"/>
            <a:ext cx="648072" cy="2160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019130" y="1889770"/>
            <a:ext cx="702171" cy="2499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462" y="0"/>
            <a:ext cx="791307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016" y="0"/>
            <a:ext cx="793596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0"/>
            <a:ext cx="84963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75" y="0"/>
            <a:ext cx="847725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5464671" y="1930151"/>
            <a:ext cx="2664296" cy="5219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8" y="0"/>
            <a:ext cx="84677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3131840" y="195486"/>
            <a:ext cx="1656184" cy="7200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419872" y="1059582"/>
            <a:ext cx="1944216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419872" y="1779662"/>
            <a:ext cx="172819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-22919"/>
            <a:ext cx="5760640" cy="51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1835696" y="1510680"/>
            <a:ext cx="3384376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049" y="0"/>
            <a:ext cx="6839903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047" y="0"/>
            <a:ext cx="6839903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2" y="-5476"/>
            <a:ext cx="7624736" cy="514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print"/>
          <a:srcRect b="22389"/>
          <a:stretch>
            <a:fillRect/>
          </a:stretch>
        </p:blipFill>
        <p:spPr bwMode="auto">
          <a:xfrm>
            <a:off x="1184395" y="0"/>
            <a:ext cx="677521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225"/>
            <a:ext cx="9144000" cy="49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925612"/>
          </a:xfrm>
        </p:spPr>
        <p:txBody>
          <a:bodyPr>
            <a:noAutofit/>
          </a:bodyPr>
          <a:lstStyle/>
          <a:p>
            <a:r>
              <a:rPr lang="ru-RU" sz="3600" dirty="0"/>
              <a:t>Варианты установки сервера 1С и подключения к нему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19622"/>
            <a:ext cx="9144000" cy="372387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b="1" dirty="0" smtClean="0"/>
              <a:t>1</a:t>
            </a:r>
            <a:r>
              <a:rPr lang="ru-RU" b="1" dirty="0"/>
              <a:t>.</a:t>
            </a:r>
            <a:r>
              <a:rPr lang="ru-RU" b="1" dirty="0" smtClean="0"/>
              <a:t> Файловый, резервирование – копированием файла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b="1" dirty="0" smtClean="0"/>
              <a:t>1.1. Одноместный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b="1" dirty="0" smtClean="0"/>
              <a:t>1.2. В общей папке</a:t>
            </a:r>
          </a:p>
          <a:p>
            <a:pPr marL="182563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ru-RU" b="1" dirty="0" smtClean="0"/>
              <a:t>по </a:t>
            </a:r>
            <a:r>
              <a:rPr lang="en-US" b="1" dirty="0" smtClean="0"/>
              <a:t>SMB</a:t>
            </a:r>
            <a:endParaRPr lang="ru-RU" b="1" dirty="0" smtClean="0"/>
          </a:p>
          <a:p>
            <a:pPr marL="182563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ru-RU" b="1" dirty="0" smtClean="0"/>
              <a:t>ненадежно</a:t>
            </a:r>
            <a:r>
              <a:rPr lang="en-US" b="1" dirty="0" smtClean="0"/>
              <a:t> </a:t>
            </a:r>
            <a:r>
              <a:rPr lang="ru-RU" b="1" dirty="0" smtClean="0"/>
              <a:t>для больших баз</a:t>
            </a:r>
          </a:p>
          <a:p>
            <a:pPr marL="182563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ru-RU" b="1" dirty="0" smtClean="0"/>
              <a:t>раньше был в столовой, несколько раз восстанавливали из резервных копий</a:t>
            </a:r>
          </a:p>
          <a:p>
            <a:pPr marL="182563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b="1" dirty="0" smtClean="0"/>
              <a:t>1.3. На сервере терминалов </a:t>
            </a:r>
          </a:p>
          <a:p>
            <a:pPr marL="182563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ru-RU" b="1" dirty="0" smtClean="0"/>
              <a:t>по </a:t>
            </a:r>
            <a:r>
              <a:rPr lang="en-US" b="1" dirty="0" smtClean="0"/>
              <a:t>RDP </a:t>
            </a:r>
            <a:endParaRPr lang="ru-RU" b="1" dirty="0" smtClean="0"/>
          </a:p>
          <a:p>
            <a:pPr marL="182563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ru-RU" b="1" dirty="0" smtClean="0"/>
              <a:t>на </a:t>
            </a:r>
            <a:r>
              <a:rPr lang="en-US" b="1" dirty="0" smtClean="0"/>
              <a:t>Windows Server </a:t>
            </a:r>
            <a:r>
              <a:rPr lang="ru-RU" b="1" dirty="0" smtClean="0"/>
              <a:t>с ролью «сервер терминалов» и лицензиями на доступ клиентов – </a:t>
            </a:r>
            <a:r>
              <a:rPr lang="en-US" b="1" dirty="0" smtClean="0"/>
              <a:t>CAL</a:t>
            </a:r>
            <a:endParaRPr lang="ru-RU" b="1" dirty="0"/>
          </a:p>
          <a:p>
            <a:pPr marL="182563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ru-RU" b="1" dirty="0" smtClean="0"/>
              <a:t>используется в столовой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41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925612"/>
          </a:xfrm>
        </p:spPr>
        <p:txBody>
          <a:bodyPr>
            <a:noAutofit/>
          </a:bodyPr>
          <a:lstStyle/>
          <a:p>
            <a:r>
              <a:rPr lang="ru-RU" sz="3600" dirty="0"/>
              <a:t>Варианты установки сервера 1С и подключения к нему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19622"/>
            <a:ext cx="9144000" cy="372387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2. </a:t>
            </a:r>
            <a:r>
              <a:rPr lang="ru-RU" dirty="0" smtClean="0"/>
              <a:t>Клиент-с</a:t>
            </a:r>
            <a:r>
              <a:rPr lang="ru-RU" dirty="0" smtClean="0"/>
              <a:t>е</a:t>
            </a:r>
            <a:r>
              <a:rPr lang="ru-RU" b="1" dirty="0" smtClean="0"/>
              <a:t>рверный</a:t>
            </a:r>
            <a:endParaRPr lang="ru-RU" b="1" dirty="0" smtClean="0"/>
          </a:p>
          <a:p>
            <a:pPr marL="182563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ru-RU" b="1" dirty="0" smtClean="0"/>
              <a:t>резервирование – средствами СУБД</a:t>
            </a:r>
          </a:p>
          <a:p>
            <a:pPr marL="182563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ru-RU" b="1" dirty="0" smtClean="0"/>
              <a:t>требует установки и настройки сервера «1С: Предприятие» из того же установщика технологической платформы, из которого устанавливаются клиенты «1С: Предприятие»</a:t>
            </a:r>
          </a:p>
          <a:p>
            <a:pPr marL="182563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b="1" dirty="0" smtClean="0"/>
              <a:t>2.1. Клиенты подключаются по сети </a:t>
            </a:r>
          </a:p>
          <a:p>
            <a:pPr marL="182563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ru-RU" b="1" dirty="0" smtClean="0"/>
              <a:t>используется в БГТУ</a:t>
            </a:r>
          </a:p>
          <a:p>
            <a:pPr marL="182563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ru-RU" b="1" dirty="0" smtClean="0"/>
              <a:t>при обновлении </a:t>
            </a:r>
            <a:r>
              <a:rPr lang="ru-RU" b="1" dirty="0" smtClean="0"/>
              <a:t>платформы (</a:t>
            </a:r>
            <a:r>
              <a:rPr lang="en-US" b="1" dirty="0" smtClean="0"/>
              <a:t>~ 1 </a:t>
            </a:r>
            <a:r>
              <a:rPr lang="ru-RU" b="1" dirty="0" smtClean="0"/>
              <a:t>раз в год) </a:t>
            </a:r>
            <a:r>
              <a:rPr lang="ru-RU" b="1" dirty="0" smtClean="0"/>
              <a:t>нужно обходить все рабочие места и устанавливать новую версию клиента</a:t>
            </a:r>
          </a:p>
          <a:p>
            <a:pPr marL="182563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b="1" dirty="0" smtClean="0"/>
              <a:t>2.2. </a:t>
            </a:r>
            <a:r>
              <a:rPr lang="ru-RU" b="1" dirty="0"/>
              <a:t>Пользователи подключаются по </a:t>
            </a:r>
            <a:r>
              <a:rPr lang="en-US" b="1" dirty="0"/>
              <a:t>RDP </a:t>
            </a:r>
            <a:r>
              <a:rPr lang="ru-RU" b="1" dirty="0"/>
              <a:t>на сервер </a:t>
            </a:r>
            <a:r>
              <a:rPr lang="ru-RU" b="1" dirty="0" smtClean="0"/>
              <a:t>терминалов, где и запускают к</a:t>
            </a:r>
            <a:r>
              <a:rPr lang="ru-RU" b="1" dirty="0" smtClean="0"/>
              <a:t>лиенты</a:t>
            </a:r>
          </a:p>
          <a:p>
            <a:pPr marL="182563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ru-RU" b="1" dirty="0" smtClean="0"/>
              <a:t>удобнее обновлять платформу централизованно на сервере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53177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8986"/>
            <a:ext cx="9144000" cy="494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45298</TotalTime>
  <Words>209</Words>
  <Application>Microsoft Office PowerPoint</Application>
  <PresentationFormat>Экран (16:9)</PresentationFormat>
  <Paragraphs>47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Варианты установки сервера 1С и подключения к нему</vt:lpstr>
      <vt:lpstr>Варианты установки сервера 1С и подключения к нему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я</cp:lastModifiedBy>
  <cp:revision>1834</cp:revision>
  <dcterms:created xsi:type="dcterms:W3CDTF">2020-02-03T20:15:10Z</dcterms:created>
  <dcterms:modified xsi:type="dcterms:W3CDTF">2025-05-27T08:58:54Z</dcterms:modified>
</cp:coreProperties>
</file>