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031FD-CACB-C770-B71F-FC6D12AE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8B3ED5-ACDB-23E4-4ABE-4E84FB9E4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68E7D-9007-E1FB-4AC9-D9C9122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022218-8D5B-6CDE-A4D7-0B644F3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210D74-4024-1846-20C5-C99EBFDE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4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BA49D-3714-A1F4-9979-B5A5D8A1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C2E79F-EF68-20B0-E764-847764193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EFC749-E193-04AF-B723-F4A9E12E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0F393-CDC2-49F3-7299-4539848B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24C26-361D-0DFD-3D94-451EAB7A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5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0F3DDA-4D50-E7A1-B63E-D295ADACE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AB6B07-64EA-4B63-3C41-2B44B9E37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6C7A1-F185-2EA9-2492-4A5CB14E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97830-61BB-CEDA-10BA-59206DF1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45E9F-1253-BE3A-6DBC-EC82F658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2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6058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03CBF-7F28-A402-D6AD-5D47C158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A1E4D-8A35-78AB-EA56-9705C36D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282A7-D1EF-3D00-FF3C-26093801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5EC76-9EAA-8358-8104-C8978EF8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42B6D8-2762-72FB-62B8-9CCB5621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4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2DF3C-27A1-70C4-974C-850FD404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088F73-B833-6466-82E8-080BEBA7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24A5D-18C4-8C73-B6B0-1DA08271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B43579-71FB-0591-AE97-78797BF1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8EF50-3E0C-3759-5554-F7AE02C9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4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0F585-F986-8C5E-C280-9A988A45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01D87-B13A-DAAF-FAF5-5DFB331FD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9BD02-AA58-0780-BAA7-52B22E12E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A87F4F-0522-4D6D-6A09-EBA13CF3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74C8E5-3E12-0096-B86A-7E7FD821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2CAC37-57FD-7FC2-7280-4ADB4269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1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69206-AB6B-A600-E9BE-2B33E2C1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C7CDB2-C566-3222-D418-67DBFE90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552BD3-1631-6843-CB81-1E1B228C3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54FDB5-A29B-8E10-0AB3-024ADA5BB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0E9FA0-8814-A5AF-41F2-A031ECCA9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0F8463-2BCD-7B93-C866-9FBD6330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7DC839-4991-38C8-13F5-E486E01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2B97FE-725C-C8AA-8C3E-2287B03E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26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26B1B-839C-8237-1A28-E695F0BA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9AA692-1D1B-6315-333A-0734E702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1DF64D-589D-0FB2-BB7D-E61C9224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E6CACB-7820-B1EA-CF27-F11C68BD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97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431E65-ACA2-BBFE-500A-1D54FA0E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0EE27D-F2CE-69A4-5DDB-351B2E9D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232ED3-E5F2-6C34-A39A-139B6843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44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340BA-608D-CCE3-82C6-DB4E66C6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DB7A6-DA52-3B87-2EEF-EA912338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8E1E19-DDA6-21BA-582F-E092A922F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591645-6C80-36A1-B2F8-CFE58A36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2EEBCF-AC8F-8301-B092-F8D7DED1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FC0A9B-31C2-CE3F-B9F4-3053052A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E2B46-30FD-1014-5124-F66ECF9E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891A0D-4213-3FE8-1771-12D976BD0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BC3047-8015-EC9C-5AA5-9DF769C57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331CA9-84FE-5B83-1962-7C64C42D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27ECA0-19B6-8DD9-CB88-9CF48A5B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12C3D8-29E4-1ACF-6AA0-54B2B8E3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5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F2970-421B-1C7C-EBFA-87846627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899C96-C4AD-EA53-0F9F-9B4F744A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05D1E-8BB7-E517-FAB3-AC15072B9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D4FE-B29C-4C3E-B5CC-19B2B9CA49DE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B3F98-34E3-AE72-0A97-18E3AB208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8091BD-FD22-C79B-DAC3-0910CB75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1D59-BD14-4A64-BC27-A82093059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6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Домашнее задани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Домашнее задание</a:t>
            </a:r>
          </a:p>
        </p:txBody>
      </p:sp>
      <p:sp>
        <p:nvSpPr>
          <p:cNvPr id="200" name="Настроить IDE для работы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buFont typeface="Courier New"/>
              <a:buChar char="o"/>
            </a:pPr>
            <a:r>
              <a:t>Сравнить LSTM, RNN и GRU на задаче предсказания части речи (качество предсказания, скорость обучения, время инференса модели)</a:t>
            </a:r>
          </a:p>
          <a:p>
            <a:pPr>
              <a:buFont typeface="Courier New"/>
              <a:buChar char="o"/>
            </a:pPr>
            <a:r>
              <a:t>*к первой задаче добавить bidirectional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Тема Office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Домашнее задание</dc:title>
  <dc:creator>Zhestkov Boris</dc:creator>
  <cp:lastModifiedBy>Zhestkov Boris</cp:lastModifiedBy>
  <cp:revision>1</cp:revision>
  <dcterms:created xsi:type="dcterms:W3CDTF">2024-02-23T08:22:24Z</dcterms:created>
  <dcterms:modified xsi:type="dcterms:W3CDTF">2024-02-23T08:22:45Z</dcterms:modified>
</cp:coreProperties>
</file>