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7E4D4-D07E-30AD-D46E-2BC1AE6C3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FA2544-3443-40A3-9767-F5C20AC1D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EA76C1-4213-80FF-A780-B5853E73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4EDA-1E8C-4236-9187-F4CBD7893C30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712BEA-991D-2B9E-6692-CCFDF1C1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CB3EA2-5BF1-C51B-2CBF-203094FA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0C83-7424-4D8D-917E-8E6495D9F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2C69FD-9BAA-7970-1E66-15C35C4F7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3A9FB3-B603-D3AE-CF66-B947BC566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B4E0DA-AA59-3705-A08E-5108ACFE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4EDA-1E8C-4236-9187-F4CBD7893C30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5CF07B-1ED3-F565-DB1F-D381A70B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695247-A4A1-8DE9-A703-49D84C0F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0C83-7424-4D8D-917E-8E6495D9F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60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29AD1B-0F48-B0EB-5189-54AAA91F0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30308B-585D-F65B-DF8C-053B82079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8376E5-A5E0-D82A-32D1-CF9F1876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4EDA-1E8C-4236-9187-F4CBD7893C30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2A4503-00BD-0A79-5E4A-731DB717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65D96C-0CD3-E46F-9210-A1085871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0C83-7424-4D8D-917E-8E6495D9F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119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3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996559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9D7EF-7EE9-BBF9-B8B8-CA03F7EF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808B71-B984-FFE6-F737-A6DE0ED80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F8166C-8C34-D96C-8842-4FC8602C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4EDA-1E8C-4236-9187-F4CBD7893C30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4D09E7-2A32-0F56-D8EF-650A3570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1BC8F4-CE8D-4FCD-8AA7-001602BB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0C83-7424-4D8D-917E-8E6495D9F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29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095B7-9480-B9A8-5DA6-BE4550C5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06EDF7-39BA-4533-5FAD-345FA35C4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24235B-1E30-23FD-73F6-C443F4D8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4EDA-1E8C-4236-9187-F4CBD7893C30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D74743-F5B9-FAE1-3FC4-D580135E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15EA6E-1769-8197-52EB-EBBEC996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0C83-7424-4D8D-917E-8E6495D9F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95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260C8-217D-D3F2-57E0-7AE5BC2D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182CD7-B19A-E444-C1C8-FADE58212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46F46E-8A88-969B-0FC7-A8F49248F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D10687-52F5-65CE-5194-F765D27BD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4EDA-1E8C-4236-9187-F4CBD7893C30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258302-187A-6269-B8BF-80F5BCE4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4C0609-13E0-A274-C0D9-DEF143FE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0C83-7424-4D8D-917E-8E6495D9F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34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D3B71-FB63-C17F-E433-DFFA870DF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A761FC-EA9D-1301-031B-2CA1811FA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E0CF56-A0E4-6053-FA5C-B27EB629C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2B9CA25-21D0-E88E-D863-ADE3C24CF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D5FC24B-0477-6788-A84B-B1C4DDC5B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13CAA7F-189C-AD23-FDBD-DE89D379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4EDA-1E8C-4236-9187-F4CBD7893C30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1525EC4-F355-43A6-2001-34F1EC732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86B3F4B-8928-EB41-6469-A4F076BA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0C83-7424-4D8D-917E-8E6495D9F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45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CD37E-FE0E-14A4-8406-06E9D0EE9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C03E3EA-29AA-BDCA-B97F-C2C8A533E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4EDA-1E8C-4236-9187-F4CBD7893C30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C62B40-B9AF-F182-F399-CE2526AE4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1416CA-6746-0B67-ACAC-4F090868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0C83-7424-4D8D-917E-8E6495D9F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45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8C827EA-207C-6BF9-BF51-B8693DF5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4EDA-1E8C-4236-9187-F4CBD7893C30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4FDD5CC-742B-D1DE-4A15-3FCF39C05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97B993-4299-14DC-8DBC-AC8CC20A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0C83-7424-4D8D-917E-8E6495D9F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C5D655-7049-CB45-64AA-D52CBDF33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F8EB9C-B2FC-8886-3866-5C954F6B8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33AEE1-1F31-5825-DB40-2DD8C566A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1FE1D5-BA0B-A7D9-DF44-AA445D5C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4EDA-1E8C-4236-9187-F4CBD7893C30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75D2EC-8436-BDC9-07B6-83FD7DD1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3A24DB-1322-0DD5-F403-3CF27366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0C83-7424-4D8D-917E-8E6495D9F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63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B3A96-9ABF-1509-D096-238940E3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5E055A-8F12-60B2-B2C9-7E19AD2EA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12A984-6F54-9582-E56B-8CFC0F6BC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166CA3-6DEA-D035-07AF-E18E0CE9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4EDA-1E8C-4236-9187-F4CBD7893C30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F234CA-2F36-5938-9D27-15CA5CA8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13685E-EEDE-23DC-0C8A-4DBB969A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0C83-7424-4D8D-917E-8E6495D9F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15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598B3-3F1E-A0E0-683F-6BDE48BB7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14A9F3-9CB7-D14C-EB57-79334CFBD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E4F566-68DA-AD3B-7906-A6ED41B3D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54EDA-1E8C-4236-9187-F4CBD7893C30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5C5A1E-31FE-1993-5895-B926E457B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380F50-F47F-F8E5-CE39-B3EC89348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10C83-7424-4D8D-917E-8E6495D9F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52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Домашнее задани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Домашнее задание</a:t>
            </a:r>
          </a:p>
        </p:txBody>
      </p:sp>
      <p:sp>
        <p:nvSpPr>
          <p:cNvPr id="417" name="Настроить IDE для работы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buFont typeface="Courier New"/>
              <a:buChar char="o"/>
            </a:pPr>
            <a:r>
              <a:rPr dirty="0" err="1"/>
              <a:t>Обучить</a:t>
            </a:r>
            <a:r>
              <a:rPr dirty="0"/>
              <a:t> </a:t>
            </a:r>
            <a:r>
              <a:rPr dirty="0" err="1"/>
              <a:t>полносвязную</a:t>
            </a:r>
            <a:r>
              <a:rPr dirty="0"/>
              <a:t> </a:t>
            </a:r>
            <a:r>
              <a:rPr dirty="0" err="1"/>
              <a:t>модель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MNIST</a:t>
            </a:r>
          </a:p>
          <a:p>
            <a:pPr>
              <a:buFont typeface="Courier New"/>
              <a:buChar char="o"/>
            </a:pPr>
            <a:r>
              <a:rPr dirty="0" err="1"/>
              <a:t>Обучить</a:t>
            </a:r>
            <a:r>
              <a:rPr dirty="0"/>
              <a:t> </a:t>
            </a:r>
            <a:r>
              <a:rPr dirty="0" err="1"/>
              <a:t>глубокую</a:t>
            </a:r>
            <a:r>
              <a:rPr dirty="0"/>
              <a:t> </a:t>
            </a:r>
            <a:r>
              <a:rPr dirty="0" err="1"/>
              <a:t>сверточную</a:t>
            </a:r>
            <a:r>
              <a:rPr dirty="0"/>
              <a:t> </a:t>
            </a:r>
            <a:r>
              <a:rPr dirty="0" err="1"/>
              <a:t>сеть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MNIST</a:t>
            </a:r>
          </a:p>
          <a:p>
            <a:pPr>
              <a:buFont typeface="Courier New"/>
              <a:buChar char="o"/>
            </a:pPr>
            <a:r>
              <a:rPr dirty="0"/>
              <a:t>*</a:t>
            </a:r>
            <a:r>
              <a:rPr dirty="0" err="1"/>
              <a:t>обучить</a:t>
            </a:r>
            <a:r>
              <a:rPr dirty="0"/>
              <a:t> с </a:t>
            </a:r>
            <a:r>
              <a:rPr dirty="0" err="1"/>
              <a:t>нуля</a:t>
            </a:r>
            <a:r>
              <a:rPr dirty="0"/>
              <a:t> </a:t>
            </a:r>
            <a:r>
              <a:rPr dirty="0" err="1"/>
              <a:t>глубокую</a:t>
            </a:r>
            <a:r>
              <a:rPr dirty="0"/>
              <a:t> </a:t>
            </a:r>
            <a:r>
              <a:rPr dirty="0" err="1"/>
              <a:t>сеть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небольшом</a:t>
            </a:r>
            <a:r>
              <a:rPr dirty="0"/>
              <a:t> </a:t>
            </a:r>
            <a:r>
              <a:rPr dirty="0" err="1"/>
              <a:t>датасете</a:t>
            </a:r>
            <a:r>
              <a:rPr dirty="0"/>
              <a:t>. </a:t>
            </a:r>
            <a:r>
              <a:rPr dirty="0" err="1"/>
              <a:t>Сравнить</a:t>
            </a:r>
            <a:r>
              <a:rPr dirty="0"/>
              <a:t> </a:t>
            </a:r>
            <a:r>
              <a:rPr dirty="0" err="1"/>
              <a:t>результат</a:t>
            </a:r>
            <a:r>
              <a:rPr dirty="0"/>
              <a:t> с </a:t>
            </a:r>
            <a:r>
              <a:rPr dirty="0" err="1"/>
              <a:t>дообучением</a:t>
            </a:r>
            <a:r>
              <a:rPr dirty="0"/>
              <a:t> </a:t>
            </a:r>
            <a:r>
              <a:rPr dirty="0" err="1"/>
              <a:t>предобученной</a:t>
            </a:r>
            <a:r>
              <a:rPr dirty="0"/>
              <a:t> </a:t>
            </a:r>
            <a:r>
              <a:rPr dirty="0" err="1"/>
              <a:t>сети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Широкоэкранный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Тема Office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Домашнее задание</dc:title>
  <dc:creator>Zhestkov Boris</dc:creator>
  <cp:lastModifiedBy>Zhestkov Boris</cp:lastModifiedBy>
  <cp:revision>1</cp:revision>
  <dcterms:created xsi:type="dcterms:W3CDTF">2024-02-21T08:15:44Z</dcterms:created>
  <dcterms:modified xsi:type="dcterms:W3CDTF">2024-02-21T08:16:08Z</dcterms:modified>
</cp:coreProperties>
</file>