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12192000"/>
  <p:embeddedFontLst>
    <p:embeddedFont>
      <p:font typeface="Play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3+3lNs6nBnVMs/Ze6yW8ToNsn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61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2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22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3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23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4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4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:notes"/>
          <p:cNvSpPr/>
          <p:nvPr>
            <p:ph idx="2" type="sldImg"/>
          </p:nvPr>
        </p:nvSpPr>
        <p:spPr>
          <a:xfrm>
            <a:off x="-228600" y="1524000"/>
            <a:ext cx="73152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5:notes"/>
          <p:cNvSpPr txBox="1"/>
          <p:nvPr>
            <p:ph idx="1" type="body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25:notes"/>
          <p:cNvSpPr txBox="1"/>
          <p:nvPr>
            <p:ph idx="12" type="sldNum"/>
          </p:nvPr>
        </p:nvSpPr>
        <p:spPr>
          <a:xfrm>
            <a:off x="3884613" y="11580813"/>
            <a:ext cx="2971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 rot="10800000">
            <a:off x="0" y="0"/>
            <a:ext cx="12188952" cy="266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 txBox="1"/>
          <p:nvPr>
            <p:ph type="title"/>
          </p:nvPr>
        </p:nvSpPr>
        <p:spPr>
          <a:xfrm>
            <a:off x="685800" y="2667000"/>
            <a:ext cx="7493328" cy="193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b="0" i="0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26" y="715959"/>
            <a:ext cx="3528959" cy="7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5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685800" y="2667000"/>
            <a:ext cx="8305800" cy="2490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Программа Перезапуск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Модуль </a:t>
            </a:r>
            <a:r>
              <a:rPr b="1" i="0" lang="ru-RU" sz="5400" u="sng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ML</a:t>
            </a: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5400"/>
              <a:buFont typeface="Play"/>
              <a:buNone/>
            </a:pPr>
            <a:r>
              <a:rPr b="1" i="0" lang="ru-RU" sz="5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Занятие 2: NLP in prod</a:t>
            </a:r>
            <a:endParaRPr b="1" i="0" sz="5400" u="none" cap="none" strike="noStrik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Play"/>
              <a:buNone/>
            </a:pPr>
            <a:r>
              <a:rPr b="0" i="0" lang="ru-RU" sz="24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Преподаватель: Марат Гарафутдинов </a:t>
            </a:r>
            <a:endParaRPr b="0" i="0" sz="5400" u="none" cap="none" strike="noStrike">
              <a:solidFill>
                <a:srgbClr val="333F48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Закрываем долги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Text processing: tools 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685800" y="1776163"/>
            <a:ext cx="7543800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i="0" lang="ru-RU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NLTK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stemming, lemmatizer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BeautifulSoup (wotking with HTML)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RegEx (re)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PyMorphy2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DIY instruments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Bag-of-Words (BoW)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685800" y="1776163"/>
            <a:ext cx="7543800" cy="25545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начала составляется словарь всех или наиболее часто употребляемых слов исходного датасета.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Затем каждому тексту ставится в соответствие вектор длины словаря, где на i-ой позиции записывается количество вхождений i-ого слова.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Такой подход уже позволяет сравнивать тексты, например при помощи косинусной меры.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Однако у него есть множество недостатков: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теряется информация о порядке слов;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вектора представлений слишком большие и разреженные;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вектора представлений не нормализованы.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Bag-of-Words (BoW)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389" y="1427320"/>
            <a:ext cx="9775179" cy="38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TF IDF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Превращение токенов в полезные функции (BOW, TF-IDF)"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6010" y="1306939"/>
            <a:ext cx="7730173" cy="476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TF IDF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7379" y="295270"/>
            <a:ext cx="5250420" cy="12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6272" y="1687085"/>
            <a:ext cx="7685658" cy="448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TF IDF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7379" y="295270"/>
            <a:ext cx="5250420" cy="12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0517" y="1553295"/>
            <a:ext cx="8232174" cy="484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4684989" y="3748836"/>
            <a:ext cx="5395200" cy="232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685800" y="685800"/>
            <a:ext cx="108204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F48"/>
              </a:buClr>
              <a:buSzPts val="4000"/>
              <a:buFont typeface="Play"/>
              <a:buNone/>
            </a:pPr>
            <a:r>
              <a:rPr b="0" i="0" lang="ru-RU" sz="4000" u="none" cap="none" strike="noStrike">
                <a:solidFill>
                  <a:srgbClr val="333F48"/>
                </a:solidFill>
                <a:latin typeface="Play"/>
                <a:ea typeface="Play"/>
                <a:cs typeface="Play"/>
                <a:sym typeface="Play"/>
              </a:rPr>
              <a:t>Word Embeddings 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954859" y="1717423"/>
            <a:ext cx="97751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2428" y="1464524"/>
            <a:ext cx="7940040" cy="392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2020-09-16T07:07:55Z</dcterms:created>
  <dc:creator>Рабушко Анна Юрьевна</dc:creator>
</cp:coreProperties>
</file>