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55" r:id="rId1"/>
  </p:sldMasterIdLst>
  <p:notesMasterIdLst>
    <p:notesMasterId r:id="rId12"/>
  </p:notesMasterIdLst>
  <p:handoutMasterIdLst>
    <p:handoutMasterId r:id="rId13"/>
  </p:handoutMasterIdLst>
  <p:sldIdLst>
    <p:sldId id="280" r:id="rId2"/>
    <p:sldId id="277" r:id="rId3"/>
    <p:sldId id="257" r:id="rId4"/>
    <p:sldId id="265" r:id="rId5"/>
    <p:sldId id="258" r:id="rId6"/>
    <p:sldId id="267" r:id="rId7"/>
    <p:sldId id="272" r:id="rId8"/>
    <p:sldId id="261" r:id="rId9"/>
    <p:sldId id="274" r:id="rId10"/>
    <p:sldId id="281" r:id="rId1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6FF"/>
    <a:srgbClr val="3333CC"/>
    <a:srgbClr val="333399"/>
    <a:srgbClr val="0033CC"/>
    <a:srgbClr val="4515CD"/>
    <a:srgbClr val="FF99FF"/>
    <a:srgbClr val="FF33CC"/>
    <a:srgbClr val="8B0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129" autoAdjust="0"/>
    <p:restoredTop sz="94454" autoAdjust="0"/>
  </p:normalViewPr>
  <p:slideViewPr>
    <p:cSldViewPr>
      <p:cViewPr>
        <p:scale>
          <a:sx n="50" d="100"/>
          <a:sy n="50" d="100"/>
        </p:scale>
        <p:origin x="-134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27E2FA5-867B-43D0-BB67-8DABF83A66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8880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642FB48-D65C-4AD9-9924-AAC99F5A12E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432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Заметки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7358A30-7610-448E-A624-1A9D4EF030B7}" type="slidenum">
              <a:rPr lang="ru-RU" altLang="ru-RU"/>
              <a:pPr/>
              <a:t>4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5640B-4F63-428A-9283-14C2E82258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561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54232-9E0A-4E1C-9E62-799294FC162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31949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90E62-D7FF-4289-B31B-9C65A087FE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10684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U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D56B8-D455-4DBA-BB63-3C014AF844B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37690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AC2DC-40BC-4E71-A147-E6D7317FD48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90269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U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595C4-7DFF-4A95-9A58-C467BAD4C9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08249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U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86D23-8A75-4C69-B4AB-B06F6511C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03967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F981F-920E-42ED-A0F1-9CAFF8F9687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92443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97578-3F69-405E-AC07-01CF7CAC5A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832714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D82D3-1142-43A0-9C74-8DA8EA29EF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44039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s-UY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C86FD-0289-4425-A7CF-0F9B3EB2E6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3531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ru-RU"/>
              <a:t>Haga clic para modificar el estilo de texto del patrón</a:t>
            </a:r>
          </a:p>
          <a:p>
            <a:pPr lvl="1"/>
            <a:r>
              <a:rPr lang="es-ES" altLang="ru-RU"/>
              <a:t>Segundo nivel</a:t>
            </a:r>
          </a:p>
          <a:p>
            <a:pPr lvl="2"/>
            <a:r>
              <a:rPr lang="es-ES" altLang="ru-RU"/>
              <a:t>Tercer nivel</a:t>
            </a:r>
          </a:p>
          <a:p>
            <a:pPr lvl="3"/>
            <a:r>
              <a:rPr lang="es-ES" altLang="ru-RU"/>
              <a:t>Cuarto nivel</a:t>
            </a:r>
          </a:p>
          <a:p>
            <a:pPr lvl="4"/>
            <a:r>
              <a:rPr lang="es-ES" altLang="ru-RU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F0AD7A-2BF7-425E-AC28-5C28AA7FD94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6" r:id="rId1"/>
    <p:sldLayoutId id="2147485257" r:id="rId2"/>
    <p:sldLayoutId id="2147485258" r:id="rId3"/>
    <p:sldLayoutId id="2147485259" r:id="rId4"/>
    <p:sldLayoutId id="2147485260" r:id="rId5"/>
    <p:sldLayoutId id="2147485261" r:id="rId6"/>
    <p:sldLayoutId id="2147485262" r:id="rId7"/>
    <p:sldLayoutId id="2147485263" r:id="rId8"/>
    <p:sldLayoutId id="2147485264" r:id="rId9"/>
    <p:sldLayoutId id="2147485265" r:id="rId10"/>
    <p:sldLayoutId id="21474852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ctrTitle"/>
          </p:nvPr>
        </p:nvSpPr>
        <p:spPr>
          <a:xfrm>
            <a:off x="1475656" y="548680"/>
            <a:ext cx="7632848" cy="11525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Троицкий АТК - филиал ФГБОУ ВО МГТУ ГА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/>
            </a:r>
            <a:br>
              <a:rPr lang="ru-RU" sz="24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</a:br>
            <a:r>
              <a:rPr lang="ru-RU" sz="2300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Отделение: Программирование в компьютерных системах</a:t>
            </a:r>
          </a:p>
        </p:txBody>
      </p:sp>
      <p:sp>
        <p:nvSpPr>
          <p:cNvPr id="4099" name="Подзаголовок 2"/>
          <p:cNvSpPr txBox="1">
            <a:spLocks/>
          </p:cNvSpPr>
          <p:nvPr/>
        </p:nvSpPr>
        <p:spPr bwMode="auto">
          <a:xfrm>
            <a:off x="0" y="2252464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dirty="0" smtClean="0">
                <a:latin typeface="+mj-lt"/>
                <a:ea typeface="Dotum" panose="020B0600000101010101" pitchFamily="34" charset="-127"/>
              </a:rPr>
              <a:t>Курсовая работа </a:t>
            </a:r>
            <a:endParaRPr lang="ru-RU" altLang="ru-RU" dirty="0">
              <a:latin typeface="+mj-lt"/>
              <a:ea typeface="Dotum" panose="020B0600000101010101" pitchFamily="34" charset="-127"/>
            </a:endParaRPr>
          </a:p>
          <a:p>
            <a:pPr algn="ctr" eaLnBrk="1" hangingPunct="1"/>
            <a:r>
              <a:rPr lang="ru-RU" altLang="ru-RU" dirty="0">
                <a:latin typeface="+mj-lt"/>
                <a:ea typeface="Dotum" panose="020B0600000101010101" pitchFamily="34" charset="-127"/>
              </a:rPr>
              <a:t>на тему: </a:t>
            </a:r>
            <a:r>
              <a:rPr lang="ru-RU" altLang="ru-RU" dirty="0" smtClean="0">
                <a:latin typeface="+mj-lt"/>
                <a:ea typeface="Dotum" panose="020B0600000101010101" pitchFamily="34" charset="-127"/>
              </a:rPr>
              <a:t>«Тема курсовой работы»</a:t>
            </a:r>
            <a:endParaRPr lang="ru-RU" altLang="ru-RU" dirty="0">
              <a:latin typeface="+mj-lt"/>
              <a:ea typeface="Dotum" panose="020B0600000101010101" pitchFamily="34" charset="-127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38163" y="4415507"/>
            <a:ext cx="8328025" cy="110172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ru-RU" sz="2400" dirty="0">
                <a:latin typeface="+mn-lt"/>
                <a:cs typeface="Arial" pitchFamily="34" charset="0"/>
              </a:rPr>
              <a:t>Выполнил</a:t>
            </a:r>
            <a:r>
              <a:rPr lang="en-US" sz="2400" dirty="0">
                <a:latin typeface="+mn-lt"/>
                <a:cs typeface="Arial" pitchFamily="34" charset="0"/>
              </a:rPr>
              <a:t>:</a:t>
            </a: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 </a:t>
            </a:r>
            <a:r>
              <a:rPr lang="ru-RU" sz="2400" dirty="0">
                <a:latin typeface="+mn-lt"/>
                <a:cs typeface="Arial" pitchFamily="34" charset="0"/>
              </a:rPr>
              <a:t>курсант</a:t>
            </a: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43</a:t>
            </a:r>
            <a:r>
              <a:rPr lang="en-US" sz="2400" dirty="0" smtClean="0">
                <a:latin typeface="+mn-lt"/>
                <a:cs typeface="Arial" pitchFamily="34" charset="0"/>
              </a:rPr>
              <a:t>1</a:t>
            </a:r>
            <a:r>
              <a:rPr lang="ru-RU" sz="2400" dirty="0" smtClean="0">
                <a:latin typeface="+mn-lt"/>
                <a:cs typeface="Arial" pitchFamily="34" charset="0"/>
              </a:rPr>
              <a:t> </a:t>
            </a:r>
            <a:r>
              <a:rPr lang="ru-RU" sz="2400" dirty="0">
                <a:latin typeface="+mn-lt"/>
                <a:cs typeface="Arial" pitchFamily="34" charset="0"/>
              </a:rPr>
              <a:t>группы</a:t>
            </a:r>
            <a:r>
              <a:rPr lang="en-US" sz="2400" dirty="0">
                <a:latin typeface="+mn-lt"/>
                <a:cs typeface="Arial" pitchFamily="34" charset="0"/>
              </a:rPr>
              <a:t> </a:t>
            </a:r>
            <a:r>
              <a:rPr lang="ru-RU" sz="2400" dirty="0" smtClean="0">
                <a:latin typeface="+mn-lt"/>
                <a:cs typeface="Arial" pitchFamily="34" charset="0"/>
              </a:rPr>
              <a:t>Фамилия И</a:t>
            </a:r>
            <a:r>
              <a:rPr lang="en-US" sz="2400" dirty="0" smtClean="0">
                <a:latin typeface="+mn-lt"/>
                <a:cs typeface="Arial" pitchFamily="34" charset="0"/>
              </a:rPr>
              <a:t>.</a:t>
            </a:r>
            <a:r>
              <a:rPr lang="ru-RU" sz="2400" dirty="0" smtClean="0">
                <a:latin typeface="+mn-lt"/>
                <a:cs typeface="Arial" pitchFamily="34" charset="0"/>
              </a:rPr>
              <a:t>О.</a:t>
            </a:r>
            <a:endParaRPr lang="ru-RU" sz="2400" dirty="0">
              <a:latin typeface="+mn-lt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None/>
              <a:defRPr/>
            </a:pPr>
            <a:r>
              <a:rPr lang="ru-RU" sz="2400" dirty="0">
                <a:latin typeface="+mn-lt"/>
                <a:cs typeface="Arial" pitchFamily="34" charset="0"/>
              </a:rPr>
              <a:t>Руководитель: преподаватель ЦК ПЭВМ </a:t>
            </a:r>
            <a:r>
              <a:rPr lang="ru-RU" sz="2400" dirty="0" err="1">
                <a:latin typeface="+mn-lt"/>
                <a:cs typeface="Arial" pitchFamily="34" charset="0"/>
              </a:rPr>
              <a:t>Черевкова</a:t>
            </a:r>
            <a:r>
              <a:rPr lang="ru-RU" sz="2400" dirty="0">
                <a:latin typeface="+mn-lt"/>
                <a:cs typeface="Arial" pitchFamily="34" charset="0"/>
              </a:rPr>
              <a:t> О.А.</a:t>
            </a:r>
          </a:p>
        </p:txBody>
      </p:sp>
      <p:sp>
        <p:nvSpPr>
          <p:cNvPr id="4101" name="Подзаголовок 2"/>
          <p:cNvSpPr txBox="1">
            <a:spLocks/>
          </p:cNvSpPr>
          <p:nvPr/>
        </p:nvSpPr>
        <p:spPr bwMode="auto">
          <a:xfrm>
            <a:off x="423863" y="5900738"/>
            <a:ext cx="825500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ru-RU" altLang="ru-RU" sz="1600"/>
          </a:p>
        </p:txBody>
      </p:sp>
      <p:sp>
        <p:nvSpPr>
          <p:cNvPr id="4103" name="Подзаголовок 2"/>
          <p:cNvSpPr txBox="1">
            <a:spLocks/>
          </p:cNvSpPr>
          <p:nvPr/>
        </p:nvSpPr>
        <p:spPr bwMode="auto">
          <a:xfrm>
            <a:off x="895350" y="6072188"/>
            <a:ext cx="783113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ru-RU" altLang="ru-RU" sz="2000" dirty="0">
                <a:cs typeface="Arial" charset="0"/>
              </a:rPr>
              <a:t>Троицк, </a:t>
            </a:r>
            <a:r>
              <a:rPr lang="ru-RU" altLang="ru-RU" sz="2000" dirty="0" smtClean="0">
                <a:cs typeface="Arial" charset="0"/>
              </a:rPr>
              <a:t>2021 </a:t>
            </a:r>
            <a:r>
              <a:rPr lang="ru-RU" altLang="ru-RU" sz="2000" dirty="0">
                <a:cs typeface="Arial" charset="0"/>
              </a:rPr>
              <a:t>г.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00" b="90500" l="0" r="100000">
                        <a14:foregroundMark x1="26000" y1="29250" x2="30000" y2="26250"/>
                        <a14:foregroundMark x1="36000" y1="31250" x2="37750" y2="23500"/>
                        <a14:foregroundMark x1="45000" y1="30500" x2="44750" y2="23000"/>
                        <a14:foregroundMark x1="50250" y1="30250" x2="49750" y2="23000"/>
                        <a14:foregroundMark x1="60500" y1="31250" x2="63000" y2="24750"/>
                        <a14:foregroundMark x1="64750" y1="32000" x2="70750" y2="27000"/>
                        <a14:foregroundMark x1="69750" y1="37250" x2="30000" y2="36750"/>
                        <a14:foregroundMark x1="49750" y1="50000" x2="50250" y2="43500"/>
                        <a14:foregroundMark x1="59000" y1="47000" x2="59000" y2="47000"/>
                        <a14:foregroundMark x1="60500" y1="51000" x2="60500" y2="51000"/>
                        <a14:foregroundMark x1="66750" y1="43750" x2="66750" y2="43750"/>
                        <a14:foregroundMark x1="69250" y1="41000" x2="69250" y2="41000"/>
                        <a14:foregroundMark x1="61000" y1="33750" x2="61000" y2="33750"/>
                        <a14:foregroundMark x1="52250" y1="85000" x2="52250" y2="85000"/>
                        <a14:foregroundMark x1="47750" y1="79750" x2="47750" y2="79750"/>
                        <a14:foregroundMark x1="48500" y1="86500" x2="48500" y2="86500"/>
                        <a14:foregroundMark x1="32000" y1="43500" x2="32000" y2="43500"/>
                        <a14:foregroundMark x1="30750" y1="41750" x2="30750" y2="41750"/>
                        <a14:foregroundMark x1="30000" y1="40250" x2="30000" y2="40250"/>
                        <a14:foregroundMark x1="51000" y1="55000" x2="51000" y2="55000"/>
                        <a14:foregroundMark x1="31750" y1="53500" x2="31750" y2="53500"/>
                        <a14:foregroundMark x1="41750" y1="59250" x2="23500" y2="37250"/>
                        <a14:foregroundMark x1="23500" y1="31250" x2="1750" y2="13750"/>
                        <a14:foregroundMark x1="40000" y1="61000" x2="40000" y2="61000"/>
                        <a14:foregroundMark x1="45250" y1="71750" x2="45250" y2="71750"/>
                        <a14:foregroundMark x1="36500" y1="34500" x2="43500" y2="32750"/>
                        <a14:foregroundMark x1="57500" y1="32250" x2="64750" y2="34250"/>
                        <a14:foregroundMark x1="32500" y1="75250" x2="39250" y2="77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" y="-113831"/>
            <a:ext cx="1929183" cy="19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70323"/>
      </p:ext>
    </p:extLst>
  </p:cSld>
  <p:clrMapOvr>
    <a:masterClrMapping/>
  </p:clrMapOvr>
  <p:transition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132856"/>
            <a:ext cx="7848872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5400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Спасибо за внимание!</a:t>
            </a:r>
            <a:endParaRPr lang="ru-RU" sz="54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5313" y="635793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008C8B-1467-41E8-81B4-C9A9D70769A1}" type="slidenum">
              <a:rPr lang="ru-RU" altLang="ru-RU" sz="1800"/>
              <a:pPr/>
              <a:t>10</a:t>
            </a:fld>
            <a:endParaRPr lang="ru-RU" altLang="ru-RU" sz="1800"/>
          </a:p>
        </p:txBody>
      </p:sp>
    </p:spTree>
    <p:extLst>
      <p:ext uri="{BB962C8B-B14F-4D97-AF65-F5344CB8AC3E}">
        <p14:creationId xmlns:p14="http://schemas.microsoft.com/office/powerpoint/2010/main" val="837060967"/>
      </p:ext>
    </p:extLst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4" y="404664"/>
            <a:ext cx="8502650" cy="10795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Актуальность темы 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5313" y="635793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8451D3A-FE15-45F5-8FEE-D175A408ED75}" type="slidenum">
              <a:rPr lang="ru-RU" altLang="ru-RU" sz="1800"/>
              <a:pPr/>
              <a:t>2</a:t>
            </a:fld>
            <a:endParaRPr lang="ru-RU" altLang="ru-RU" sz="1800"/>
          </a:p>
        </p:txBody>
      </p:sp>
      <p:sp useBgFill="1">
        <p:nvSpPr>
          <p:cNvPr id="5" name="Объект 2"/>
          <p:cNvSpPr txBox="1">
            <a:spLocks/>
          </p:cNvSpPr>
          <p:nvPr/>
        </p:nvSpPr>
        <p:spPr bwMode="auto">
          <a:xfrm>
            <a:off x="505617" y="1480195"/>
            <a:ext cx="7993063" cy="518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457200" algn="just" eaLnBrk="1" hangingPunct="1">
              <a:lnSpc>
                <a:spcPct val="150000"/>
              </a:lnSpc>
              <a:spcAft>
                <a:spcPts val="1000"/>
              </a:spcAft>
              <a:buNone/>
              <a:defRPr/>
            </a:pPr>
            <a:r>
              <a:rPr lang="ru-RU" sz="2800" dirty="0" smtClean="0"/>
              <a:t>	</a:t>
            </a:r>
            <a:r>
              <a:rPr lang="ru-RU" sz="2800" dirty="0" err="1" smtClean="0"/>
              <a:t>Абв</a:t>
            </a:r>
            <a:endParaRPr lang="ru-RU" sz="2800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571500" y="1772816"/>
            <a:ext cx="8280920" cy="4176464"/>
          </a:xfrm>
        </p:spPr>
        <p:txBody>
          <a:bodyPr/>
          <a:lstStyle/>
          <a:p>
            <a:pPr marL="0" indent="457200" algn="just" eaLnBrk="1" latinLnBrk="1" hangingPunct="1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Абв</a:t>
            </a:r>
            <a:endParaRPr lang="ru-RU" dirty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 smtClean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717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15313" y="635793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07245F5-1467-4B6C-898B-2A3829C2B60F}" type="slidenum">
              <a:rPr lang="ru-RU" altLang="ru-RU" sz="1800"/>
              <a:pPr/>
              <a:t>3</a:t>
            </a:fld>
            <a:endParaRPr lang="ru-RU" altLang="ru-RU" sz="18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250824" y="404664"/>
            <a:ext cx="850265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Цель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ВКР</a:t>
            </a:r>
            <a:endParaRPr lang="ru-RU" kern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611560" y="1340768"/>
            <a:ext cx="8365752" cy="5464223"/>
          </a:xfrm>
          <a:noFill/>
          <a:ln>
            <a:noFill/>
          </a:ln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err="1"/>
              <a:t>Абв</a:t>
            </a:r>
            <a:endParaRPr lang="ru-RU" sz="2800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err="1"/>
              <a:t>Абв</a:t>
            </a:r>
            <a:endParaRPr lang="ru-RU" sz="2800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err="1"/>
              <a:t>Абв</a:t>
            </a:r>
            <a:endParaRPr lang="ru-RU" sz="2800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err="1"/>
              <a:t>Абв</a:t>
            </a:r>
            <a:endParaRPr lang="ru-RU" sz="2800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ru-RU" sz="2800" dirty="0" err="1" smtClean="0"/>
              <a:t>Абв</a:t>
            </a:r>
            <a:endParaRPr lang="ru-RU" sz="2800" dirty="0"/>
          </a:p>
        </p:txBody>
      </p:sp>
      <p:sp>
        <p:nvSpPr>
          <p:cNvPr id="819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5313" y="635793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F7DAF6C-7E28-4F0C-8D9F-6467929BE4DB}" type="slidenum">
              <a:rPr lang="ru-RU" altLang="ru-RU" sz="1800"/>
              <a:pPr/>
              <a:t>4</a:t>
            </a:fld>
            <a:endParaRPr lang="ru-RU" altLang="ru-RU" sz="1800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250824" y="404664"/>
            <a:ext cx="850265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Задачи:</a:t>
            </a:r>
            <a:endParaRPr lang="ru-RU" kern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6" y="701675"/>
            <a:ext cx="7047881" cy="990600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Объект исследования:</a:t>
            </a:r>
          </a:p>
        </p:txBody>
      </p:sp>
      <p:sp>
        <p:nvSpPr>
          <p:cNvPr id="1229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15313" y="635793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11F2E5-F89D-4B9D-AC7B-D2190E9B0832}" type="slidenum">
              <a:rPr lang="ru-RU" altLang="ru-RU" sz="1800"/>
              <a:pPr/>
              <a:t>5</a:t>
            </a:fld>
            <a:endParaRPr lang="ru-RU" altLang="ru-RU" sz="1800"/>
          </a:p>
        </p:txBody>
      </p:sp>
      <p:sp>
        <p:nvSpPr>
          <p:cNvPr id="6149" name="Прямоугольник 2"/>
          <p:cNvSpPr>
            <a:spLocks noChangeArrowheads="1"/>
          </p:cNvSpPr>
          <p:nvPr/>
        </p:nvSpPr>
        <p:spPr bwMode="auto">
          <a:xfrm>
            <a:off x="1144711" y="3429000"/>
            <a:ext cx="717170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ru-RU" altLang="ru-RU" sz="4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Arial" pitchFamily="34" charset="0"/>
              </a:rPr>
              <a:t>Предмет исследования</a:t>
            </a:r>
            <a:r>
              <a:rPr lang="ru-RU" altLang="ru-RU" sz="3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:</a:t>
            </a:r>
          </a:p>
        </p:txBody>
      </p:sp>
      <p:sp>
        <p:nvSpPr>
          <p:cNvPr id="12293" name="Прямоугольник 3"/>
          <p:cNvSpPr>
            <a:spLocks noChangeArrowheads="1"/>
          </p:cNvSpPr>
          <p:nvPr/>
        </p:nvSpPr>
        <p:spPr bwMode="auto">
          <a:xfrm>
            <a:off x="1187623" y="4561964"/>
            <a:ext cx="75214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ru-RU" sz="2800" dirty="0" err="1" smtClean="0"/>
              <a:t>Абв</a:t>
            </a:r>
            <a:r>
              <a:rPr lang="ru-RU" altLang="ru-RU" sz="2800" dirty="0" smtClean="0"/>
              <a:t>.</a:t>
            </a:r>
            <a:endParaRPr lang="ru-RU" altLang="ru-RU" sz="2800" dirty="0"/>
          </a:p>
        </p:txBody>
      </p:sp>
      <p:sp>
        <p:nvSpPr>
          <p:cNvPr id="12294" name="Прямоугольник 3"/>
          <p:cNvSpPr>
            <a:spLocks noChangeArrowheads="1"/>
          </p:cNvSpPr>
          <p:nvPr/>
        </p:nvSpPr>
        <p:spPr bwMode="auto">
          <a:xfrm>
            <a:off x="1187624" y="1862137"/>
            <a:ext cx="7670626" cy="133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Aft>
                <a:spcPts val="1000"/>
              </a:spcAft>
              <a:buNone/>
              <a:defRPr/>
            </a:pPr>
            <a:r>
              <a:rPr lang="ru-RU" sz="2800" dirty="0" err="1" smtClean="0"/>
              <a:t>Абв</a:t>
            </a:r>
            <a:r>
              <a:rPr lang="ru-RU" altLang="ru-RU" sz="2800" dirty="0" smtClean="0"/>
              <a:t>.</a:t>
            </a:r>
            <a:endParaRPr lang="ru-RU" altLang="ru-RU" sz="2800" dirty="0"/>
          </a:p>
          <a:p>
            <a:pPr latinLnBrk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endParaRPr lang="ru-RU" altLang="ru-RU" sz="2800" dirty="0"/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755650" y="260648"/>
            <a:ext cx="7632700" cy="115126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Проблема исследования</a:t>
            </a:r>
            <a:endParaRPr lang="ru-RU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33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5313" y="635793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29E691-F464-40C4-8C74-E8E4225AFF4C}" type="slidenum">
              <a:rPr lang="ru-RU" altLang="ru-RU" sz="1800"/>
              <a:pPr/>
              <a:t>6</a:t>
            </a:fld>
            <a:endParaRPr lang="ru-RU" altLang="ru-RU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571500" y="1772816"/>
            <a:ext cx="8280920" cy="4176464"/>
          </a:xfrm>
        </p:spPr>
        <p:txBody>
          <a:bodyPr/>
          <a:lstStyle/>
          <a:p>
            <a:pPr marL="0" indent="457200" algn="just" eaLnBrk="1" latinLnBrk="1" hangingPunct="1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Абв</a:t>
            </a:r>
            <a:endParaRPr lang="ru-RU" dirty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 smtClean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2656"/>
            <a:ext cx="7921624" cy="158417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Решение проблемы исследования</a:t>
            </a:r>
            <a:endParaRPr lang="ru-RU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433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5313" y="635793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85CBC1D-C84B-4320-8E99-86DED0EC3C5B}" type="slidenum">
              <a:rPr lang="ru-RU" altLang="ru-RU" sz="1800"/>
              <a:pPr/>
              <a:t>7</a:t>
            </a:fld>
            <a:endParaRPr lang="ru-RU" altLang="ru-RU" sz="1800"/>
          </a:p>
        </p:txBody>
      </p:sp>
      <p:sp>
        <p:nvSpPr>
          <p:cNvPr id="5" name="Rectangle 5"/>
          <p:cNvSpPr>
            <a:spLocks noGrp="1" noChangeArrowheads="1"/>
          </p:cNvSpPr>
          <p:nvPr>
            <p:ph idx="1"/>
          </p:nvPr>
        </p:nvSpPr>
        <p:spPr>
          <a:xfrm>
            <a:off x="571500" y="1772816"/>
            <a:ext cx="8280920" cy="4176464"/>
          </a:xfrm>
        </p:spPr>
        <p:txBody>
          <a:bodyPr/>
          <a:lstStyle/>
          <a:p>
            <a:pPr marL="0" indent="457200" algn="just" eaLnBrk="1" latinLnBrk="1" hangingPunct="1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Абв</a:t>
            </a:r>
            <a:endParaRPr lang="ru-RU" dirty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 smtClean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28625"/>
            <a:ext cx="7924800" cy="206427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Рекомендации по эффективному решению проблемы исследования</a:t>
            </a:r>
            <a:endParaRPr lang="ru-RU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048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15313" y="635793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980A25-D785-4D7F-B01E-A953CC245AF6}" type="slidenum">
              <a:rPr lang="ru-RU" altLang="ru-RU" sz="1800"/>
              <a:pPr/>
              <a:t>8</a:t>
            </a:fld>
            <a:endParaRPr lang="ru-RU" altLang="ru-RU" sz="180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571500" y="2564904"/>
            <a:ext cx="8280920" cy="3384376"/>
          </a:xfrm>
        </p:spPr>
        <p:txBody>
          <a:bodyPr/>
          <a:lstStyle/>
          <a:p>
            <a:pPr marL="0" indent="457200" algn="just" eaLnBrk="1" latinLnBrk="1" hangingPunct="1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Абв</a:t>
            </a:r>
            <a:endParaRPr lang="ru-RU" dirty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 smtClean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7620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Заключение</a:t>
            </a:r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15313" y="6357938"/>
            <a:ext cx="762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008C8B-1467-41E8-81B4-C9A9D70769A1}" type="slidenum">
              <a:rPr lang="ru-RU" altLang="ru-RU" sz="1800"/>
              <a:pPr/>
              <a:t>9</a:t>
            </a:fld>
            <a:endParaRPr lang="ru-RU" altLang="ru-RU" sz="1800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571500" y="1772816"/>
            <a:ext cx="8280920" cy="4176464"/>
          </a:xfrm>
        </p:spPr>
        <p:txBody>
          <a:bodyPr/>
          <a:lstStyle/>
          <a:p>
            <a:pPr marL="0" indent="457200" algn="just" eaLnBrk="1" latinLnBrk="1" hangingPunct="1">
              <a:lnSpc>
                <a:spcPct val="150000"/>
              </a:lnSpc>
              <a:buNone/>
            </a:pPr>
            <a:r>
              <a:rPr lang="ru-RU" dirty="0"/>
              <a:t>	</a:t>
            </a:r>
            <a:r>
              <a:rPr lang="ru-RU" dirty="0" err="1"/>
              <a:t>Абв</a:t>
            </a:r>
            <a:endParaRPr lang="ru-RU" dirty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 smtClean="0"/>
          </a:p>
          <a:p>
            <a:pPr marL="0" indent="457200" algn="just" eaLnBrk="1" latinLnBrk="1" hangingPunct="1">
              <a:lnSpc>
                <a:spcPct val="150000"/>
              </a:lnSpc>
              <a:buNone/>
            </a:pPr>
            <a:endParaRPr lang="ru-RU" dirty="0"/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309</Template>
  <TotalTime>62</TotalTime>
  <Words>88</Words>
  <Application>Microsoft Office PowerPoint</Application>
  <PresentationFormat>Экран (4:3)</PresentationFormat>
  <Paragraphs>39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Diseño predeterminado</vt:lpstr>
      <vt:lpstr>Троицкий АТК - филиал ФГБОУ ВО МГТУ ГА Отделение: Программирование в компьютерных системах</vt:lpstr>
      <vt:lpstr>Актуальность темы </vt:lpstr>
      <vt:lpstr>Презентация PowerPoint</vt:lpstr>
      <vt:lpstr>Презентация PowerPoint</vt:lpstr>
      <vt:lpstr>Объект исследования:</vt:lpstr>
      <vt:lpstr>Проблема исследования</vt:lpstr>
      <vt:lpstr>Решение проблемы исследования</vt:lpstr>
      <vt:lpstr>Рекомендации по эффективному решению проблемы исследования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Троицкий АТК - филиал ФГБОУ ВО МГТУ ГА Отделение: Программирование в компьютерных системах</dc:title>
  <cp:lastModifiedBy>Olya</cp:lastModifiedBy>
  <cp:revision>14</cp:revision>
  <dcterms:created xsi:type="dcterms:W3CDTF">2009-05-12T19:01:28Z</dcterms:created>
  <dcterms:modified xsi:type="dcterms:W3CDTF">2020-10-25T07:39:38Z</dcterms:modified>
</cp:coreProperties>
</file>