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348" y="-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aac1ab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20aac1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395365fe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60395365f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395365fe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60395365f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395365fe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60395365f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395365fe_0_1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60395365f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395365fe_0_1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60395365f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395365fe_0_1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0395365f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395365fe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60395365f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0395365fe_0_1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60395365f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eea6c12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4eea6c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fe88126f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6fe88126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2dfd23e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d2dfd23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2dfd23e6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d2dfd23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2dfd23e6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d2dfd23e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395365f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039536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395365fe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0395365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395365fe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60395365f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5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>
            <p:ph type="body" idx="1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1390798" y="1245691"/>
            <a:ext cx="6362400" cy="27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8" name="Google Shape;118;p26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664250" y="863150"/>
            <a:ext cx="4245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Основы языка Python. Интерактивный курс</a:t>
            </a: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3682100" y="1438700"/>
            <a:ext cx="4988100" cy="24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 dirty="0">
                <a:solidFill>
                  <a:srgbClr val="4C5D6E"/>
                </a:solidFill>
              </a:rPr>
              <a:t>Практикум. Игра “Угадай число”.</a:t>
            </a:r>
            <a:endParaRPr sz="4000">
              <a:solidFill>
                <a:srgbClr val="4C5D6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 dirty="0">
                <a:solidFill>
                  <a:srgbClr val="4C5D6E"/>
                </a:solidFill>
              </a:rPr>
              <a:t>Создание простой игры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id="134" name="Google Shape;134;p30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/>
          <p:nvPr/>
        </p:nvSpPr>
        <p:spPr>
          <a:xfrm>
            <a:off x="0" y="0"/>
            <a:ext cx="6854400" cy="57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1</a:t>
            </a:r>
            <a:endParaRPr sz="3200"/>
          </a:p>
        </p:txBody>
      </p:sp>
      <p:sp>
        <p:nvSpPr>
          <p:cNvPr id="197" name="Google Shape;197;p39"/>
          <p:cNvSpPr/>
          <p:nvPr/>
        </p:nvSpPr>
        <p:spPr>
          <a:xfrm>
            <a:off x="1357290" y="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Добавить количество попыток.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647" t="10742" r="42350" b="20898"/>
          <a:stretch>
            <a:fillRect/>
          </a:stretch>
        </p:blipFill>
        <p:spPr bwMode="auto">
          <a:xfrm>
            <a:off x="1571604" y="428610"/>
            <a:ext cx="728667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/>
          <p:nvPr/>
        </p:nvSpPr>
        <p:spPr>
          <a:xfrm>
            <a:off x="0" y="0"/>
            <a:ext cx="6854400" cy="71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2</a:t>
            </a:r>
            <a:endParaRPr sz="3200"/>
          </a:p>
        </p:txBody>
      </p:sp>
      <p:sp>
        <p:nvSpPr>
          <p:cNvPr id="203" name="Google Shape;203;p40"/>
          <p:cNvSpPr/>
          <p:nvPr/>
        </p:nvSpPr>
        <p:spPr>
          <a:xfrm>
            <a:off x="1571604" y="-18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Ограничить количество попыток.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17020" t="11718" r="42350" b="32617"/>
          <a:stretch>
            <a:fillRect/>
          </a:stretch>
        </p:blipFill>
        <p:spPr bwMode="auto">
          <a:xfrm>
            <a:off x="-1428792" y="642924"/>
            <a:ext cx="528641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 l="2196" t="37110" r="43997" b="12109"/>
          <a:stretch>
            <a:fillRect/>
          </a:stretch>
        </p:blipFill>
        <p:spPr bwMode="auto">
          <a:xfrm>
            <a:off x="3929058" y="714362"/>
            <a:ext cx="700092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/>
          <p:nvPr/>
        </p:nvSpPr>
        <p:spPr>
          <a:xfrm>
            <a:off x="0" y="0"/>
            <a:ext cx="6854400" cy="57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3</a:t>
            </a:r>
            <a:endParaRPr sz="3200"/>
          </a:p>
        </p:txBody>
      </p:sp>
      <p:sp>
        <p:nvSpPr>
          <p:cNvPr id="209" name="Google Shape;209;p41"/>
          <p:cNvSpPr/>
          <p:nvPr/>
        </p:nvSpPr>
        <p:spPr>
          <a:xfrm>
            <a:off x="1571604" y="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Добавить уровни сложности.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0" name="Google Shape;210;p41"/>
          <p:cNvSpPr/>
          <p:nvPr/>
        </p:nvSpPr>
        <p:spPr>
          <a:xfrm>
            <a:off x="1571604" y="381000"/>
            <a:ext cx="6854400" cy="4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Добавить </a:t>
            </a:r>
            <a:r>
              <a:rPr lang="ru" sz="1600" dirty="0" smtClean="0">
                <a:solidFill>
                  <a:srgbClr val="2C2D30"/>
                </a:solidFill>
              </a:rPr>
              <a:t>выбор уровня сложности. Применим словари.</a:t>
            </a:r>
            <a:endParaRPr sz="1600">
              <a:solidFill>
                <a:srgbClr val="2C2D30"/>
              </a:solidFill>
            </a:endParaRPr>
          </a:p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endParaRPr sz="1600">
              <a:solidFill>
                <a:srgbClr val="2C2D3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1647" t="11719" r="41252" b="29687"/>
          <a:stretch>
            <a:fillRect/>
          </a:stretch>
        </p:blipFill>
        <p:spPr bwMode="auto">
          <a:xfrm>
            <a:off x="928662" y="642924"/>
            <a:ext cx="7429552" cy="42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3682100" y="1438700"/>
            <a:ext cx="4988100" cy="24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Практикум. Игра “Угадай число”.</a:t>
            </a:r>
            <a:endParaRPr sz="4000">
              <a:solidFill>
                <a:srgbClr val="4C5D6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Несколько пользователей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id="217" name="Google Shape;217;p42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Задача</a:t>
            </a:r>
            <a:endParaRPr sz="3200"/>
          </a:p>
        </p:txBody>
      </p:sp>
      <p:sp>
        <p:nvSpPr>
          <p:cNvPr id="223" name="Google Shape;223;p43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возможность ввода имен пользователей.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" name="Google Shape;224;p43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систему поочередного хода.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5" name="Google Shape;225;p43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объявление победителя.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43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 игру выбор количества пользователей.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/>
          <p:nvPr/>
        </p:nvSpPr>
        <p:spPr>
          <a:xfrm>
            <a:off x="0" y="0"/>
            <a:ext cx="6854400" cy="50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1</a:t>
            </a:r>
            <a:endParaRPr sz="3200"/>
          </a:p>
        </p:txBody>
      </p:sp>
      <p:sp>
        <p:nvSpPr>
          <p:cNvPr id="232" name="Google Shape;232;p44"/>
          <p:cNvSpPr/>
          <p:nvPr/>
        </p:nvSpPr>
        <p:spPr>
          <a:xfrm>
            <a:off x="1571604" y="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Ввод количества пользователей.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1571604" y="3810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Ввод и сохранение имен пользователей</a:t>
            </a:r>
            <a:r>
              <a:rPr lang="ru" sz="1600" dirty="0" smtClean="0">
                <a:solidFill>
                  <a:srgbClr val="2C2D30"/>
                </a:solidFill>
              </a:rPr>
              <a:t>. Используем списки.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2196" t="11719" r="33565" b="8203"/>
          <a:stretch>
            <a:fillRect/>
          </a:stretch>
        </p:blipFill>
        <p:spPr bwMode="auto">
          <a:xfrm>
            <a:off x="285720" y="857238"/>
            <a:ext cx="8358246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/>
          <p:nvPr/>
        </p:nvSpPr>
        <p:spPr>
          <a:xfrm>
            <a:off x="0" y="0"/>
            <a:ext cx="6854400" cy="57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2</a:t>
            </a:r>
            <a:endParaRPr sz="3200"/>
          </a:p>
        </p:txBody>
      </p:sp>
      <p:sp>
        <p:nvSpPr>
          <p:cNvPr id="239" name="Google Shape;239;p45"/>
          <p:cNvSpPr/>
          <p:nvPr/>
        </p:nvSpPr>
        <p:spPr>
          <a:xfrm>
            <a:off x="1357290" y="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Очередность хода (пользователи угадывают число по очереди).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l="1647" t="14648" r="55527" b="29688"/>
          <a:stretch>
            <a:fillRect/>
          </a:stretch>
        </p:blipFill>
        <p:spPr bwMode="auto">
          <a:xfrm>
            <a:off x="1857356" y="500048"/>
            <a:ext cx="5572164" cy="407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/>
          <p:nvPr/>
        </p:nvSpPr>
        <p:spPr>
          <a:xfrm>
            <a:off x="0" y="0"/>
            <a:ext cx="6854400" cy="50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3</a:t>
            </a:r>
            <a:endParaRPr sz="3200"/>
          </a:p>
        </p:txBody>
      </p:sp>
      <p:sp>
        <p:nvSpPr>
          <p:cNvPr id="245" name="Google Shape;245;p46"/>
          <p:cNvSpPr/>
          <p:nvPr/>
        </p:nvSpPr>
        <p:spPr>
          <a:xfrm>
            <a:off x="1500166" y="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Объявление победителя.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l="20864" t="10742" r="37957" b="34570"/>
          <a:stretch>
            <a:fillRect/>
          </a:stretch>
        </p:blipFill>
        <p:spPr bwMode="auto">
          <a:xfrm>
            <a:off x="2214546" y="642924"/>
            <a:ext cx="535785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Задача</a:t>
            </a:r>
            <a:endParaRPr sz="3200"/>
          </a:p>
        </p:txBody>
      </p:sp>
      <p:sp>
        <p:nvSpPr>
          <p:cNvPr id="140" name="Google Shape;140;p31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Пользователю предлагается его угадать.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Если пользователь угадал, программа сообщает о победе.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1142375" y="2880100"/>
            <a:ext cx="685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Если пользователь ввел неверно число, программа дает ему подсказку: введенное число больше или меньше загаданного.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Компьютер загадывает случайное число от 1 до 100.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1142399" y="7142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1</a:t>
            </a:r>
            <a:endParaRPr sz="3200"/>
          </a:p>
        </p:txBody>
      </p:sp>
      <p:sp>
        <p:nvSpPr>
          <p:cNvPr id="149" name="Google Shape;149;p32"/>
          <p:cNvSpPr/>
          <p:nvPr/>
        </p:nvSpPr>
        <p:spPr>
          <a:xfrm>
            <a:off x="2289600" y="571486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Программа загадывает случайное число.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647" t="10742" r="47840" b="22851"/>
          <a:stretch>
            <a:fillRect/>
          </a:stretch>
        </p:blipFill>
        <p:spPr bwMode="auto">
          <a:xfrm>
            <a:off x="1142976" y="1000114"/>
            <a:ext cx="657229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0" y="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2</a:t>
            </a:r>
            <a:endParaRPr sz="3200"/>
          </a:p>
        </p:txBody>
      </p:sp>
      <p:sp>
        <p:nvSpPr>
          <p:cNvPr id="155" name="Google Shape;155;p33"/>
          <p:cNvSpPr/>
          <p:nvPr/>
        </p:nvSpPr>
        <p:spPr>
          <a:xfrm>
            <a:off x="1500166" y="357172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Пользователю предлагается угадать число.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647" t="28320" r="46193" b="16015"/>
          <a:stretch>
            <a:fillRect/>
          </a:stretch>
        </p:blipFill>
        <p:spPr bwMode="auto">
          <a:xfrm>
            <a:off x="714348" y="857238"/>
            <a:ext cx="678661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0" y="0"/>
            <a:ext cx="6854400" cy="78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3</a:t>
            </a:r>
            <a:endParaRPr sz="3200"/>
          </a:p>
        </p:txBody>
      </p:sp>
      <p:sp>
        <p:nvSpPr>
          <p:cNvPr id="161" name="Google Shape;161;p34"/>
          <p:cNvSpPr/>
          <p:nvPr/>
        </p:nvSpPr>
        <p:spPr>
          <a:xfrm>
            <a:off x="1285852" y="714362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Сравнить введенное число с загаданным и вывести результат.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1428728" y="0"/>
            <a:ext cx="68544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Победа, если число равняется загаданному, подсказка, если число не равняется загаданному.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647" t="36133" r="47840" b="14062"/>
          <a:stretch>
            <a:fillRect/>
          </a:stretch>
        </p:blipFill>
        <p:spPr bwMode="auto">
          <a:xfrm>
            <a:off x="928662" y="1214428"/>
            <a:ext cx="657229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/>
          <p:nvPr/>
        </p:nvSpPr>
        <p:spPr>
          <a:xfrm>
            <a:off x="0" y="0"/>
            <a:ext cx="6854400" cy="71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Шаг 4</a:t>
            </a:r>
            <a:endParaRPr sz="3200"/>
          </a:p>
        </p:txBody>
      </p:sp>
      <p:sp>
        <p:nvSpPr>
          <p:cNvPr id="168" name="Google Shape;168;p35"/>
          <p:cNvSpPr/>
          <p:nvPr/>
        </p:nvSpPr>
        <p:spPr>
          <a:xfrm>
            <a:off x="1357290" y="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Цикл.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9" name="Google Shape;169;p35"/>
          <p:cNvSpPr/>
          <p:nvPr/>
        </p:nvSpPr>
        <p:spPr>
          <a:xfrm>
            <a:off x="1357290" y="381000"/>
            <a:ext cx="68544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Пользователь играет, пока не угадает число.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647" t="10742" r="43997" b="18945"/>
          <a:stretch>
            <a:fillRect/>
          </a:stretch>
        </p:blipFill>
        <p:spPr bwMode="auto">
          <a:xfrm>
            <a:off x="571472" y="1000114"/>
            <a:ext cx="707236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3682100" y="1438700"/>
            <a:ext cx="4988100" cy="24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Практикум. Игра “Угадай число”.</a:t>
            </a:r>
            <a:endParaRPr sz="4000">
              <a:solidFill>
                <a:srgbClr val="4C5D6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Добавление уровней сложности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id="176" name="Google Shape;176;p36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/>
          <p:nvPr/>
        </p:nvSpPr>
        <p:spPr>
          <a:xfrm>
            <a:off x="0" y="0"/>
            <a:ext cx="6854400" cy="71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Задача</a:t>
            </a:r>
            <a:endParaRPr sz="3200"/>
          </a:p>
        </p:txBody>
      </p:sp>
      <p:sp>
        <p:nvSpPr>
          <p:cNvPr id="182" name="Google Shape;182;p37"/>
          <p:cNvSpPr/>
          <p:nvPr/>
        </p:nvSpPr>
        <p:spPr>
          <a:xfrm>
            <a:off x="1188300" y="1753800"/>
            <a:ext cx="6767400" cy="1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Чем выше уровень сложности, тем меньше попыток дается пользователю, чтобы угадать число.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3" name="Google Shape;183;p37"/>
          <p:cNvSpPr/>
          <p:nvPr/>
        </p:nvSpPr>
        <p:spPr>
          <a:xfrm>
            <a:off x="1142375" y="3888600"/>
            <a:ext cx="68544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C2D30"/>
              </a:solidFill>
            </a:endParaRPr>
          </a:p>
        </p:txBody>
      </p:sp>
      <p:sp>
        <p:nvSpPr>
          <p:cNvPr id="185" name="Google Shape;185;p37"/>
          <p:cNvSpPr/>
          <p:nvPr/>
        </p:nvSpPr>
        <p:spPr>
          <a:xfrm>
            <a:off x="1188300" y="17538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Добавить в игру уровни сложности.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/>
          <p:nvPr/>
        </p:nvSpPr>
        <p:spPr>
          <a:xfrm>
            <a:off x="0" y="0"/>
            <a:ext cx="6854400" cy="7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 dirty="0">
                <a:solidFill>
                  <a:srgbClr val="4C5D6E"/>
                </a:solidFill>
              </a:rPr>
              <a:t>Шаг 0</a:t>
            </a:r>
            <a:endParaRPr sz="3200"/>
          </a:p>
        </p:txBody>
      </p:sp>
      <p:sp>
        <p:nvSpPr>
          <p:cNvPr id="191" name="Google Shape;191;p38"/>
          <p:cNvSpPr/>
          <p:nvPr/>
        </p:nvSpPr>
        <p:spPr>
          <a:xfrm>
            <a:off x="1500166" y="285734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Улучшаем цикл while.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t="11719" r="43448" b="22851"/>
          <a:stretch>
            <a:fillRect/>
          </a:stretch>
        </p:blipFill>
        <p:spPr bwMode="auto">
          <a:xfrm>
            <a:off x="642910" y="714362"/>
            <a:ext cx="735811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239</Words>
  <PresentationFormat>Экран (16:9)</PresentationFormat>
  <Paragraphs>48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Simple Light</vt:lpstr>
      <vt:lpstr>New_Template7</vt:lpstr>
      <vt:lpstr>Основы языка Python. Интерактивный курс</vt:lpstr>
      <vt:lpstr>Слайд 2</vt:lpstr>
      <vt:lpstr>Слайд 3</vt:lpstr>
      <vt:lpstr>Слайд 4</vt:lpstr>
      <vt:lpstr>Слайд 5</vt:lpstr>
      <vt:lpstr>Слайд 6</vt:lpstr>
      <vt:lpstr>Python</vt:lpstr>
      <vt:lpstr>Слайд 8</vt:lpstr>
      <vt:lpstr>Слайд 9</vt:lpstr>
      <vt:lpstr>Слайд 10</vt:lpstr>
      <vt:lpstr>Слайд 11</vt:lpstr>
      <vt:lpstr>Слайд 12</vt:lpstr>
      <vt:lpstr>Python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языка Python. Интерактивный курс</dc:title>
  <cp:lastModifiedBy>Home</cp:lastModifiedBy>
  <cp:revision>16</cp:revision>
  <dcterms:modified xsi:type="dcterms:W3CDTF">2023-01-24T06:58:28Z</dcterms:modified>
</cp:coreProperties>
</file>