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21B532B-8C9B-42E2-8D41-6061CEF389C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B3392BA-265D-4921-BDEC-80FDC5F9C2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Reception of Acoustic sounds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err="1" smtClean="0"/>
              <a:t>pistacchio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What’s the need?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Unmanned sensor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Tell a bike from a tank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It’s been done before; why do it here?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Mostly done in fully licensed, government-controlled formats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Want to literally open it to open source (also been done before but not as often) in order to get more feedback from a larger community on how to make it better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Program it all in Python</a:t>
            </a:r>
          </a:p>
        </p:txBody>
      </p:sp>
    </p:spTree>
    <p:extLst>
      <p:ext uri="{BB962C8B-B14F-4D97-AF65-F5344CB8AC3E}">
        <p14:creationId xmlns:p14="http://schemas.microsoft.com/office/powerpoint/2010/main" val="72514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Take a signal (sinusoid ADC output)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Run a Fourier Transform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Identify feature ranges to match with a class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Fundamental Frequency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Third:Second</a:t>
            </a:r>
            <a:r>
              <a:rPr lang="en-US" dirty="0" smtClean="0"/>
              <a:t> Harmonic Ratio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Bandwidth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Center of Gravity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6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Successfully simulate signals (sinusoids)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Successfully generate a power spectrum (</a:t>
            </a:r>
            <a:r>
              <a:rPr lang="en-US" dirty="0"/>
              <a:t>D</a:t>
            </a:r>
            <a:r>
              <a:rPr lang="en-US" dirty="0" smtClean="0"/>
              <a:t>iscrete Fourier Transform)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Programmed majority of features to be extracted</a:t>
            </a:r>
          </a:p>
        </p:txBody>
      </p:sp>
    </p:spTree>
    <p:extLst>
      <p:ext uri="{BB962C8B-B14F-4D97-AF65-F5344CB8AC3E}">
        <p14:creationId xmlns:p14="http://schemas.microsoft.com/office/powerpoint/2010/main" val="108340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Need to get math straightened out for feature extraction script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Want to stop using third party plotters and keep it all in Python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8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2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everybody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Moorthy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Goldschmidt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Mentors Shane Aston &amp; Michael Hosier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Happy </a:t>
            </a:r>
            <a:r>
              <a:rPr lang="en-US" smtClean="0"/>
              <a:t>Halloween guys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414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</TotalTime>
  <Words>177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Automatic Reception of Acoustic sounds</vt:lpstr>
      <vt:lpstr>Overall purpose</vt:lpstr>
      <vt:lpstr>How do you do it</vt:lpstr>
      <vt:lpstr>Current status</vt:lpstr>
      <vt:lpstr>roadblocks</vt:lpstr>
      <vt:lpstr>Questions?</vt:lpstr>
      <vt:lpstr>Thanks everybody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Reception of Acoustic sounds</dc:title>
  <dc:creator>Matt Pistacchio</dc:creator>
  <cp:lastModifiedBy>Matt Pistacchio</cp:lastModifiedBy>
  <cp:revision>3</cp:revision>
  <dcterms:created xsi:type="dcterms:W3CDTF">2015-10-30T18:11:34Z</dcterms:created>
  <dcterms:modified xsi:type="dcterms:W3CDTF">2015-10-30T18:32:40Z</dcterms:modified>
</cp:coreProperties>
</file>