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214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93FEE-4C4D-4873-9D4A-64F2C4219642}" type="datetimeFigureOut">
              <a:rPr lang="en-US" smtClean="0"/>
              <a:t>1/14/2015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78249-53A9-44CC-8BD6-BBD791D96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503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93FEE-4C4D-4873-9D4A-64F2C4219642}" type="datetimeFigureOut">
              <a:rPr lang="en-US" smtClean="0"/>
              <a:t>1/14/2015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78249-53A9-44CC-8BD6-BBD791D96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069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93FEE-4C4D-4873-9D4A-64F2C4219642}" type="datetimeFigureOut">
              <a:rPr lang="en-US" smtClean="0"/>
              <a:t>1/14/2015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78249-53A9-44CC-8BD6-BBD791D96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380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93FEE-4C4D-4873-9D4A-64F2C4219642}" type="datetimeFigureOut">
              <a:rPr lang="en-US" smtClean="0"/>
              <a:t>1/14/2015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78249-53A9-44CC-8BD6-BBD791D96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923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93FEE-4C4D-4873-9D4A-64F2C4219642}" type="datetimeFigureOut">
              <a:rPr lang="en-US" smtClean="0"/>
              <a:t>1/14/2015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78249-53A9-44CC-8BD6-BBD791D96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250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93FEE-4C4D-4873-9D4A-64F2C4219642}" type="datetimeFigureOut">
              <a:rPr lang="en-US" smtClean="0"/>
              <a:t>1/14/2015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78249-53A9-44CC-8BD6-BBD791D96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376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93FEE-4C4D-4873-9D4A-64F2C4219642}" type="datetimeFigureOut">
              <a:rPr lang="en-US" smtClean="0"/>
              <a:t>1/14/2015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78249-53A9-44CC-8BD6-BBD791D96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851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93FEE-4C4D-4873-9D4A-64F2C4219642}" type="datetimeFigureOut">
              <a:rPr lang="en-US" smtClean="0"/>
              <a:t>1/14/2015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78249-53A9-44CC-8BD6-BBD791D96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310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93FEE-4C4D-4873-9D4A-64F2C4219642}" type="datetimeFigureOut">
              <a:rPr lang="en-US" smtClean="0"/>
              <a:t>1/14/2015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78249-53A9-44CC-8BD6-BBD791D96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661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93FEE-4C4D-4873-9D4A-64F2C4219642}" type="datetimeFigureOut">
              <a:rPr lang="en-US" smtClean="0"/>
              <a:t>1/14/2015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78249-53A9-44CC-8BD6-BBD791D96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110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93FEE-4C4D-4873-9D4A-64F2C4219642}" type="datetimeFigureOut">
              <a:rPr lang="en-US" smtClean="0"/>
              <a:t>1/14/2015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78249-53A9-44CC-8BD6-BBD791D96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169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F93FEE-4C4D-4873-9D4A-64F2C4219642}" type="datetimeFigureOut">
              <a:rPr lang="en-US" smtClean="0"/>
              <a:t>1/14/2015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B78249-53A9-44CC-8BD6-BBD791D96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012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2779567" y="2438400"/>
            <a:ext cx="2885209" cy="789709"/>
            <a:chOff x="1905000" y="4309937"/>
            <a:chExt cx="2885209" cy="789709"/>
          </a:xfrm>
        </p:grpSpPr>
        <p:sp>
          <p:nvSpPr>
            <p:cNvPr id="6" name="Freeform 5"/>
            <p:cNvSpPr/>
            <p:nvPr/>
          </p:nvSpPr>
          <p:spPr>
            <a:xfrm>
              <a:off x="1905000" y="4309938"/>
              <a:ext cx="973318" cy="729654"/>
            </a:xfrm>
            <a:custGeom>
              <a:avLst/>
              <a:gdLst>
                <a:gd name="connsiteX0" fmla="*/ 0 w 810491"/>
                <a:gd name="connsiteY0" fmla="*/ 93518 h 457200"/>
                <a:gd name="connsiteX1" fmla="*/ 31173 w 810491"/>
                <a:gd name="connsiteY1" fmla="*/ 41563 h 457200"/>
                <a:gd name="connsiteX2" fmla="*/ 51955 w 810491"/>
                <a:gd name="connsiteY2" fmla="*/ 10390 h 457200"/>
                <a:gd name="connsiteX3" fmla="*/ 83128 w 810491"/>
                <a:gd name="connsiteY3" fmla="*/ 0 h 457200"/>
                <a:gd name="connsiteX4" fmla="*/ 155864 w 810491"/>
                <a:gd name="connsiteY4" fmla="*/ 10390 h 457200"/>
                <a:gd name="connsiteX5" fmla="*/ 176646 w 810491"/>
                <a:gd name="connsiteY5" fmla="*/ 72736 h 457200"/>
                <a:gd name="connsiteX6" fmla="*/ 166255 w 810491"/>
                <a:gd name="connsiteY6" fmla="*/ 218209 h 457200"/>
                <a:gd name="connsiteX7" fmla="*/ 155864 w 810491"/>
                <a:gd name="connsiteY7" fmla="*/ 332509 h 457200"/>
                <a:gd name="connsiteX8" fmla="*/ 145473 w 810491"/>
                <a:gd name="connsiteY8" fmla="*/ 290945 h 457200"/>
                <a:gd name="connsiteX9" fmla="*/ 166255 w 810491"/>
                <a:gd name="connsiteY9" fmla="*/ 228600 h 457200"/>
                <a:gd name="connsiteX10" fmla="*/ 207818 w 810491"/>
                <a:gd name="connsiteY10" fmla="*/ 93518 h 457200"/>
                <a:gd name="connsiteX11" fmla="*/ 238991 w 810491"/>
                <a:gd name="connsiteY11" fmla="*/ 83127 h 457200"/>
                <a:gd name="connsiteX12" fmla="*/ 290946 w 810491"/>
                <a:gd name="connsiteY12" fmla="*/ 155863 h 457200"/>
                <a:gd name="connsiteX13" fmla="*/ 301337 w 810491"/>
                <a:gd name="connsiteY13" fmla="*/ 187036 h 457200"/>
                <a:gd name="connsiteX14" fmla="*/ 322118 w 810491"/>
                <a:gd name="connsiteY14" fmla="*/ 155863 h 457200"/>
                <a:gd name="connsiteX15" fmla="*/ 332509 w 810491"/>
                <a:gd name="connsiteY15" fmla="*/ 124690 h 457200"/>
                <a:gd name="connsiteX16" fmla="*/ 363682 w 810491"/>
                <a:gd name="connsiteY16" fmla="*/ 114300 h 457200"/>
                <a:gd name="connsiteX17" fmla="*/ 426028 w 810491"/>
                <a:gd name="connsiteY17" fmla="*/ 155863 h 457200"/>
                <a:gd name="connsiteX18" fmla="*/ 467591 w 810491"/>
                <a:gd name="connsiteY18" fmla="*/ 218209 h 457200"/>
                <a:gd name="connsiteX19" fmla="*/ 457200 w 810491"/>
                <a:gd name="connsiteY19" fmla="*/ 405245 h 457200"/>
                <a:gd name="connsiteX20" fmla="*/ 488373 w 810491"/>
                <a:gd name="connsiteY20" fmla="*/ 426027 h 457200"/>
                <a:gd name="connsiteX21" fmla="*/ 529937 w 810491"/>
                <a:gd name="connsiteY21" fmla="*/ 353290 h 457200"/>
                <a:gd name="connsiteX22" fmla="*/ 592282 w 810491"/>
                <a:gd name="connsiteY22" fmla="*/ 311727 h 457200"/>
                <a:gd name="connsiteX23" fmla="*/ 602673 w 810491"/>
                <a:gd name="connsiteY23" fmla="*/ 405245 h 457200"/>
                <a:gd name="connsiteX24" fmla="*/ 540328 w 810491"/>
                <a:gd name="connsiteY24" fmla="*/ 394854 h 457200"/>
                <a:gd name="connsiteX25" fmla="*/ 581891 w 810491"/>
                <a:gd name="connsiteY25" fmla="*/ 332509 h 457200"/>
                <a:gd name="connsiteX26" fmla="*/ 592282 w 810491"/>
                <a:gd name="connsiteY26" fmla="*/ 363681 h 457200"/>
                <a:gd name="connsiteX27" fmla="*/ 623455 w 810491"/>
                <a:gd name="connsiteY27" fmla="*/ 374072 h 457200"/>
                <a:gd name="connsiteX28" fmla="*/ 644237 w 810491"/>
                <a:gd name="connsiteY28" fmla="*/ 457200 h 457200"/>
                <a:gd name="connsiteX29" fmla="*/ 665018 w 810491"/>
                <a:gd name="connsiteY29" fmla="*/ 384463 h 457200"/>
                <a:gd name="connsiteX30" fmla="*/ 675409 w 810491"/>
                <a:gd name="connsiteY30" fmla="*/ 249381 h 457200"/>
                <a:gd name="connsiteX31" fmla="*/ 685800 w 810491"/>
                <a:gd name="connsiteY31" fmla="*/ 415636 h 457200"/>
                <a:gd name="connsiteX32" fmla="*/ 716973 w 810491"/>
                <a:gd name="connsiteY32" fmla="*/ 426027 h 457200"/>
                <a:gd name="connsiteX33" fmla="*/ 737755 w 810491"/>
                <a:gd name="connsiteY33" fmla="*/ 394854 h 457200"/>
                <a:gd name="connsiteX34" fmla="*/ 748146 w 810491"/>
                <a:gd name="connsiteY34" fmla="*/ 353290 h 457200"/>
                <a:gd name="connsiteX35" fmla="*/ 748146 w 810491"/>
                <a:gd name="connsiteY35" fmla="*/ 332509 h 457200"/>
                <a:gd name="connsiteX36" fmla="*/ 810491 w 810491"/>
                <a:gd name="connsiteY36" fmla="*/ 415636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810491" h="457200">
                  <a:moveTo>
                    <a:pt x="0" y="93518"/>
                  </a:moveTo>
                  <a:cubicBezTo>
                    <a:pt x="10391" y="76200"/>
                    <a:pt x="20469" y="58690"/>
                    <a:pt x="31173" y="41563"/>
                  </a:cubicBezTo>
                  <a:cubicBezTo>
                    <a:pt x="37792" y="30973"/>
                    <a:pt x="42203" y="18191"/>
                    <a:pt x="51955" y="10390"/>
                  </a:cubicBezTo>
                  <a:cubicBezTo>
                    <a:pt x="60508" y="3548"/>
                    <a:pt x="72737" y="3463"/>
                    <a:pt x="83128" y="0"/>
                  </a:cubicBezTo>
                  <a:cubicBezTo>
                    <a:pt x="107373" y="3463"/>
                    <a:pt x="136532" y="-4646"/>
                    <a:pt x="155864" y="10390"/>
                  </a:cubicBezTo>
                  <a:cubicBezTo>
                    <a:pt x="173156" y="23839"/>
                    <a:pt x="176646" y="72736"/>
                    <a:pt x="176646" y="72736"/>
                  </a:cubicBezTo>
                  <a:cubicBezTo>
                    <a:pt x="173182" y="121227"/>
                    <a:pt x="170132" y="169749"/>
                    <a:pt x="166255" y="218209"/>
                  </a:cubicBezTo>
                  <a:cubicBezTo>
                    <a:pt x="163204" y="256344"/>
                    <a:pt x="166374" y="295724"/>
                    <a:pt x="155864" y="332509"/>
                  </a:cubicBezTo>
                  <a:cubicBezTo>
                    <a:pt x="151941" y="346241"/>
                    <a:pt x="148937" y="304800"/>
                    <a:pt x="145473" y="290945"/>
                  </a:cubicBezTo>
                  <a:cubicBezTo>
                    <a:pt x="152400" y="270163"/>
                    <a:pt x="161959" y="250080"/>
                    <a:pt x="166255" y="228600"/>
                  </a:cubicBezTo>
                  <a:cubicBezTo>
                    <a:pt x="170452" y="207615"/>
                    <a:pt x="174173" y="120434"/>
                    <a:pt x="207818" y="93518"/>
                  </a:cubicBezTo>
                  <a:cubicBezTo>
                    <a:pt x="216371" y="86676"/>
                    <a:pt x="228600" y="86591"/>
                    <a:pt x="238991" y="83127"/>
                  </a:cubicBezTo>
                  <a:cubicBezTo>
                    <a:pt x="290946" y="100445"/>
                    <a:pt x="266700" y="83127"/>
                    <a:pt x="290946" y="155863"/>
                  </a:cubicBezTo>
                  <a:lnTo>
                    <a:pt x="301337" y="187036"/>
                  </a:lnTo>
                  <a:cubicBezTo>
                    <a:pt x="308264" y="176645"/>
                    <a:pt x="316533" y="167033"/>
                    <a:pt x="322118" y="155863"/>
                  </a:cubicBezTo>
                  <a:cubicBezTo>
                    <a:pt x="327016" y="146066"/>
                    <a:pt x="324764" y="132435"/>
                    <a:pt x="332509" y="124690"/>
                  </a:cubicBezTo>
                  <a:cubicBezTo>
                    <a:pt x="340254" y="116945"/>
                    <a:pt x="353291" y="117763"/>
                    <a:pt x="363682" y="114300"/>
                  </a:cubicBezTo>
                  <a:cubicBezTo>
                    <a:pt x="445696" y="130701"/>
                    <a:pt x="398071" y="105539"/>
                    <a:pt x="426028" y="155863"/>
                  </a:cubicBezTo>
                  <a:cubicBezTo>
                    <a:pt x="438158" y="177697"/>
                    <a:pt x="467591" y="218209"/>
                    <a:pt x="467591" y="218209"/>
                  </a:cubicBezTo>
                  <a:cubicBezTo>
                    <a:pt x="464127" y="280554"/>
                    <a:pt x="450987" y="343113"/>
                    <a:pt x="457200" y="405245"/>
                  </a:cubicBezTo>
                  <a:cubicBezTo>
                    <a:pt x="458443" y="417671"/>
                    <a:pt x="476127" y="428476"/>
                    <a:pt x="488373" y="426027"/>
                  </a:cubicBezTo>
                  <a:cubicBezTo>
                    <a:pt x="496586" y="424384"/>
                    <a:pt x="529817" y="353410"/>
                    <a:pt x="529937" y="353290"/>
                  </a:cubicBezTo>
                  <a:cubicBezTo>
                    <a:pt x="547598" y="335629"/>
                    <a:pt x="592282" y="311727"/>
                    <a:pt x="592282" y="311727"/>
                  </a:cubicBezTo>
                  <a:cubicBezTo>
                    <a:pt x="616528" y="384463"/>
                    <a:pt x="619991" y="353290"/>
                    <a:pt x="602673" y="405245"/>
                  </a:cubicBezTo>
                  <a:cubicBezTo>
                    <a:pt x="581891" y="401781"/>
                    <a:pt x="550560" y="413271"/>
                    <a:pt x="540328" y="394854"/>
                  </a:cubicBezTo>
                  <a:cubicBezTo>
                    <a:pt x="449022" y="230505"/>
                    <a:pt x="573656" y="327019"/>
                    <a:pt x="581891" y="332509"/>
                  </a:cubicBezTo>
                  <a:cubicBezTo>
                    <a:pt x="585355" y="342900"/>
                    <a:pt x="584537" y="355936"/>
                    <a:pt x="592282" y="363681"/>
                  </a:cubicBezTo>
                  <a:cubicBezTo>
                    <a:pt x="600027" y="371426"/>
                    <a:pt x="618136" y="364497"/>
                    <a:pt x="623455" y="374072"/>
                  </a:cubicBezTo>
                  <a:cubicBezTo>
                    <a:pt x="637326" y="399040"/>
                    <a:pt x="644237" y="457200"/>
                    <a:pt x="644237" y="457200"/>
                  </a:cubicBezTo>
                  <a:cubicBezTo>
                    <a:pt x="650958" y="437038"/>
                    <a:pt x="662645" y="404633"/>
                    <a:pt x="665018" y="384463"/>
                  </a:cubicBezTo>
                  <a:cubicBezTo>
                    <a:pt x="670294" y="339612"/>
                    <a:pt x="671945" y="294408"/>
                    <a:pt x="675409" y="249381"/>
                  </a:cubicBezTo>
                  <a:cubicBezTo>
                    <a:pt x="678873" y="304799"/>
                    <a:pt x="673082" y="361586"/>
                    <a:pt x="685800" y="415636"/>
                  </a:cubicBezTo>
                  <a:cubicBezTo>
                    <a:pt x="688309" y="426298"/>
                    <a:pt x="706803" y="430095"/>
                    <a:pt x="716973" y="426027"/>
                  </a:cubicBezTo>
                  <a:cubicBezTo>
                    <a:pt x="728568" y="421389"/>
                    <a:pt x="730828" y="405245"/>
                    <a:pt x="737755" y="394854"/>
                  </a:cubicBezTo>
                  <a:cubicBezTo>
                    <a:pt x="741219" y="380999"/>
                    <a:pt x="745345" y="367294"/>
                    <a:pt x="748146" y="353290"/>
                  </a:cubicBezTo>
                  <a:cubicBezTo>
                    <a:pt x="773624" y="225903"/>
                    <a:pt x="755012" y="305046"/>
                    <a:pt x="748146" y="332509"/>
                  </a:cubicBezTo>
                  <a:cubicBezTo>
                    <a:pt x="760685" y="432820"/>
                    <a:pt x="730612" y="415636"/>
                    <a:pt x="810491" y="415636"/>
                  </a:cubicBezTo>
                </a:path>
              </a:pathLst>
            </a:cu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 6"/>
            <p:cNvSpPr/>
            <p:nvPr/>
          </p:nvSpPr>
          <p:spPr>
            <a:xfrm>
              <a:off x="2566584" y="4852555"/>
              <a:ext cx="311734" cy="31173"/>
            </a:xfrm>
            <a:custGeom>
              <a:avLst/>
              <a:gdLst>
                <a:gd name="connsiteX0" fmla="*/ 0 w 311734"/>
                <a:gd name="connsiteY0" fmla="*/ 31173 h 31173"/>
                <a:gd name="connsiteX1" fmla="*/ 176645 w 311734"/>
                <a:gd name="connsiteY1" fmla="*/ 20782 h 31173"/>
                <a:gd name="connsiteX2" fmla="*/ 311727 w 311734"/>
                <a:gd name="connsiteY2" fmla="*/ 0 h 31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1734" h="31173">
                  <a:moveTo>
                    <a:pt x="0" y="31173"/>
                  </a:moveTo>
                  <a:lnTo>
                    <a:pt x="176645" y="20782"/>
                  </a:lnTo>
                  <a:cubicBezTo>
                    <a:pt x="315180" y="11546"/>
                    <a:pt x="311727" y="55442"/>
                    <a:pt x="311727" y="0"/>
                  </a:cubicBezTo>
                </a:path>
              </a:pathLst>
            </a:cu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/>
          </p:nvSpPr>
          <p:spPr>
            <a:xfrm>
              <a:off x="3210791" y="4704792"/>
              <a:ext cx="415636" cy="293235"/>
            </a:xfrm>
            <a:custGeom>
              <a:avLst/>
              <a:gdLst>
                <a:gd name="connsiteX0" fmla="*/ 0 w 415636"/>
                <a:gd name="connsiteY0" fmla="*/ 241281 h 293235"/>
                <a:gd name="connsiteX1" fmla="*/ 103909 w 415636"/>
                <a:gd name="connsiteY1" fmla="*/ 230890 h 293235"/>
                <a:gd name="connsiteX2" fmla="*/ 124691 w 415636"/>
                <a:gd name="connsiteY2" fmla="*/ 147763 h 293235"/>
                <a:gd name="connsiteX3" fmla="*/ 135082 w 415636"/>
                <a:gd name="connsiteY3" fmla="*/ 178935 h 293235"/>
                <a:gd name="connsiteX4" fmla="*/ 197427 w 415636"/>
                <a:gd name="connsiteY4" fmla="*/ 230890 h 293235"/>
                <a:gd name="connsiteX5" fmla="*/ 238991 w 415636"/>
                <a:gd name="connsiteY5" fmla="*/ 168544 h 293235"/>
                <a:gd name="connsiteX6" fmla="*/ 270164 w 415636"/>
                <a:gd name="connsiteY6" fmla="*/ 147763 h 293235"/>
                <a:gd name="connsiteX7" fmla="*/ 301336 w 415636"/>
                <a:gd name="connsiteY7" fmla="*/ 158153 h 293235"/>
                <a:gd name="connsiteX8" fmla="*/ 290945 w 415636"/>
                <a:gd name="connsiteY8" fmla="*/ 251672 h 293235"/>
                <a:gd name="connsiteX9" fmla="*/ 249382 w 415636"/>
                <a:gd name="connsiteY9" fmla="*/ 262063 h 293235"/>
                <a:gd name="connsiteX10" fmla="*/ 218209 w 415636"/>
                <a:gd name="connsiteY10" fmla="*/ 272453 h 293235"/>
                <a:gd name="connsiteX11" fmla="*/ 259773 w 415636"/>
                <a:gd name="connsiteY11" fmla="*/ 262063 h 293235"/>
                <a:gd name="connsiteX12" fmla="*/ 311727 w 415636"/>
                <a:gd name="connsiteY12" fmla="*/ 251672 h 293235"/>
                <a:gd name="connsiteX13" fmla="*/ 363682 w 415636"/>
                <a:gd name="connsiteY13" fmla="*/ 168544 h 293235"/>
                <a:gd name="connsiteX14" fmla="*/ 374073 w 415636"/>
                <a:gd name="connsiteY14" fmla="*/ 137372 h 293235"/>
                <a:gd name="connsiteX15" fmla="*/ 384464 w 415636"/>
                <a:gd name="connsiteY15" fmla="*/ 33463 h 293235"/>
                <a:gd name="connsiteX16" fmla="*/ 394854 w 415636"/>
                <a:gd name="connsiteY16" fmla="*/ 2290 h 293235"/>
                <a:gd name="connsiteX17" fmla="*/ 384464 w 415636"/>
                <a:gd name="connsiteY17" fmla="*/ 178935 h 293235"/>
                <a:gd name="connsiteX18" fmla="*/ 374073 w 415636"/>
                <a:gd name="connsiteY18" fmla="*/ 210108 h 293235"/>
                <a:gd name="connsiteX19" fmla="*/ 363682 w 415636"/>
                <a:gd name="connsiteY19" fmla="*/ 251672 h 293235"/>
                <a:gd name="connsiteX20" fmla="*/ 384464 w 415636"/>
                <a:gd name="connsiteY20" fmla="*/ 282844 h 293235"/>
                <a:gd name="connsiteX21" fmla="*/ 415636 w 415636"/>
                <a:gd name="connsiteY21" fmla="*/ 293235 h 293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15636" h="293235">
                  <a:moveTo>
                    <a:pt x="0" y="241281"/>
                  </a:moveTo>
                  <a:cubicBezTo>
                    <a:pt x="34636" y="237817"/>
                    <a:pt x="76062" y="251775"/>
                    <a:pt x="103909" y="230890"/>
                  </a:cubicBezTo>
                  <a:cubicBezTo>
                    <a:pt x="126758" y="213753"/>
                    <a:pt x="124691" y="147763"/>
                    <a:pt x="124691" y="147763"/>
                  </a:cubicBezTo>
                  <a:cubicBezTo>
                    <a:pt x="128155" y="158154"/>
                    <a:pt x="129007" y="169822"/>
                    <a:pt x="135082" y="178935"/>
                  </a:cubicBezTo>
                  <a:cubicBezTo>
                    <a:pt x="151084" y="202939"/>
                    <a:pt x="174424" y="215554"/>
                    <a:pt x="197427" y="230890"/>
                  </a:cubicBezTo>
                  <a:cubicBezTo>
                    <a:pt x="263195" y="208967"/>
                    <a:pt x="197685" y="240828"/>
                    <a:pt x="238991" y="168544"/>
                  </a:cubicBezTo>
                  <a:cubicBezTo>
                    <a:pt x="245187" y="157701"/>
                    <a:pt x="259773" y="154690"/>
                    <a:pt x="270164" y="147763"/>
                  </a:cubicBezTo>
                  <a:cubicBezTo>
                    <a:pt x="280555" y="151226"/>
                    <a:pt x="299188" y="147413"/>
                    <a:pt x="301336" y="158153"/>
                  </a:cubicBezTo>
                  <a:cubicBezTo>
                    <a:pt x="307487" y="188909"/>
                    <a:pt x="304972" y="223618"/>
                    <a:pt x="290945" y="251672"/>
                  </a:cubicBezTo>
                  <a:cubicBezTo>
                    <a:pt x="284559" y="264445"/>
                    <a:pt x="263113" y="258140"/>
                    <a:pt x="249382" y="262063"/>
                  </a:cubicBezTo>
                  <a:cubicBezTo>
                    <a:pt x="238850" y="265072"/>
                    <a:pt x="207256" y="272453"/>
                    <a:pt x="218209" y="272453"/>
                  </a:cubicBezTo>
                  <a:cubicBezTo>
                    <a:pt x="232490" y="272453"/>
                    <a:pt x="245832" y="265161"/>
                    <a:pt x="259773" y="262063"/>
                  </a:cubicBezTo>
                  <a:cubicBezTo>
                    <a:pt x="277013" y="258232"/>
                    <a:pt x="294409" y="255136"/>
                    <a:pt x="311727" y="251672"/>
                  </a:cubicBezTo>
                  <a:cubicBezTo>
                    <a:pt x="361127" y="218739"/>
                    <a:pt x="338950" y="242738"/>
                    <a:pt x="363682" y="168544"/>
                  </a:cubicBezTo>
                  <a:lnTo>
                    <a:pt x="374073" y="137372"/>
                  </a:lnTo>
                  <a:cubicBezTo>
                    <a:pt x="377537" y="102736"/>
                    <a:pt x="379171" y="67867"/>
                    <a:pt x="384464" y="33463"/>
                  </a:cubicBezTo>
                  <a:cubicBezTo>
                    <a:pt x="386129" y="22637"/>
                    <a:pt x="394854" y="-8663"/>
                    <a:pt x="394854" y="2290"/>
                  </a:cubicBezTo>
                  <a:cubicBezTo>
                    <a:pt x="394854" y="61273"/>
                    <a:pt x="390333" y="120244"/>
                    <a:pt x="384464" y="178935"/>
                  </a:cubicBezTo>
                  <a:cubicBezTo>
                    <a:pt x="383374" y="189834"/>
                    <a:pt x="377082" y="199576"/>
                    <a:pt x="374073" y="210108"/>
                  </a:cubicBezTo>
                  <a:cubicBezTo>
                    <a:pt x="370150" y="223840"/>
                    <a:pt x="367146" y="237817"/>
                    <a:pt x="363682" y="251672"/>
                  </a:cubicBezTo>
                  <a:cubicBezTo>
                    <a:pt x="370609" y="262063"/>
                    <a:pt x="374712" y="275043"/>
                    <a:pt x="384464" y="282844"/>
                  </a:cubicBezTo>
                  <a:cubicBezTo>
                    <a:pt x="393017" y="289686"/>
                    <a:pt x="415636" y="293235"/>
                    <a:pt x="415636" y="293235"/>
                  </a:cubicBezTo>
                </a:path>
              </a:pathLst>
            </a:cu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3480955" y="4800573"/>
              <a:ext cx="259772" cy="10418"/>
            </a:xfrm>
            <a:custGeom>
              <a:avLst/>
              <a:gdLst>
                <a:gd name="connsiteX0" fmla="*/ 0 w 259772"/>
                <a:gd name="connsiteY0" fmla="*/ 10418 h 10418"/>
                <a:gd name="connsiteX1" fmla="*/ 259772 w 259772"/>
                <a:gd name="connsiteY1" fmla="*/ 27 h 10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9772" h="10418">
                  <a:moveTo>
                    <a:pt x="0" y="10418"/>
                  </a:moveTo>
                  <a:cubicBezTo>
                    <a:pt x="218180" y="-1065"/>
                    <a:pt x="131527" y="27"/>
                    <a:pt x="259772" y="27"/>
                  </a:cubicBezTo>
                </a:path>
              </a:pathLst>
            </a:cu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11"/>
            <p:cNvSpPr/>
            <p:nvPr/>
          </p:nvSpPr>
          <p:spPr>
            <a:xfrm>
              <a:off x="3605627" y="4831772"/>
              <a:ext cx="592300" cy="187036"/>
            </a:xfrm>
            <a:custGeom>
              <a:avLst/>
              <a:gdLst>
                <a:gd name="connsiteX0" fmla="*/ 0 w 592300"/>
                <a:gd name="connsiteY0" fmla="*/ 155864 h 187036"/>
                <a:gd name="connsiteX1" fmla="*/ 83128 w 592300"/>
                <a:gd name="connsiteY1" fmla="*/ 145473 h 187036"/>
                <a:gd name="connsiteX2" fmla="*/ 103909 w 592300"/>
                <a:gd name="connsiteY2" fmla="*/ 83127 h 187036"/>
                <a:gd name="connsiteX3" fmla="*/ 114300 w 592300"/>
                <a:gd name="connsiteY3" fmla="*/ 51955 h 187036"/>
                <a:gd name="connsiteX4" fmla="*/ 124691 w 592300"/>
                <a:gd name="connsiteY4" fmla="*/ 20782 h 187036"/>
                <a:gd name="connsiteX5" fmla="*/ 187037 w 592300"/>
                <a:gd name="connsiteY5" fmla="*/ 0 h 187036"/>
                <a:gd name="connsiteX6" fmla="*/ 218209 w 592300"/>
                <a:gd name="connsiteY6" fmla="*/ 10391 h 187036"/>
                <a:gd name="connsiteX7" fmla="*/ 228600 w 592300"/>
                <a:gd name="connsiteY7" fmla="*/ 124691 h 187036"/>
                <a:gd name="connsiteX8" fmla="*/ 166255 w 592300"/>
                <a:gd name="connsiteY8" fmla="*/ 166255 h 187036"/>
                <a:gd name="connsiteX9" fmla="*/ 103909 w 592300"/>
                <a:gd name="connsiteY9" fmla="*/ 155864 h 187036"/>
                <a:gd name="connsiteX10" fmla="*/ 145473 w 592300"/>
                <a:gd name="connsiteY10" fmla="*/ 51955 h 187036"/>
                <a:gd name="connsiteX11" fmla="*/ 176646 w 592300"/>
                <a:gd name="connsiteY11" fmla="*/ 41564 h 187036"/>
                <a:gd name="connsiteX12" fmla="*/ 259773 w 592300"/>
                <a:gd name="connsiteY12" fmla="*/ 51955 h 187036"/>
                <a:gd name="connsiteX13" fmla="*/ 342900 w 592300"/>
                <a:gd name="connsiteY13" fmla="*/ 155864 h 187036"/>
                <a:gd name="connsiteX14" fmla="*/ 353291 w 592300"/>
                <a:gd name="connsiteY14" fmla="*/ 72736 h 187036"/>
                <a:gd name="connsiteX15" fmla="*/ 394855 w 592300"/>
                <a:gd name="connsiteY15" fmla="*/ 10391 h 187036"/>
                <a:gd name="connsiteX16" fmla="*/ 405246 w 592300"/>
                <a:gd name="connsiteY16" fmla="*/ 31173 h 187036"/>
                <a:gd name="connsiteX17" fmla="*/ 374073 w 592300"/>
                <a:gd name="connsiteY17" fmla="*/ 51955 h 187036"/>
                <a:gd name="connsiteX18" fmla="*/ 363682 w 592300"/>
                <a:gd name="connsiteY18" fmla="*/ 176646 h 187036"/>
                <a:gd name="connsiteX19" fmla="*/ 394855 w 592300"/>
                <a:gd name="connsiteY19" fmla="*/ 187036 h 187036"/>
                <a:gd name="connsiteX20" fmla="*/ 446809 w 592300"/>
                <a:gd name="connsiteY20" fmla="*/ 166255 h 187036"/>
                <a:gd name="connsiteX21" fmla="*/ 509155 w 592300"/>
                <a:gd name="connsiteY21" fmla="*/ 103909 h 187036"/>
                <a:gd name="connsiteX22" fmla="*/ 529937 w 592300"/>
                <a:gd name="connsiteY22" fmla="*/ 72736 h 187036"/>
                <a:gd name="connsiteX23" fmla="*/ 592282 w 592300"/>
                <a:gd name="connsiteY23" fmla="*/ 20782 h 187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92300" h="187036">
                  <a:moveTo>
                    <a:pt x="0" y="155864"/>
                  </a:moveTo>
                  <a:cubicBezTo>
                    <a:pt x="27709" y="152400"/>
                    <a:pt x="60251" y="161487"/>
                    <a:pt x="83128" y="145473"/>
                  </a:cubicBezTo>
                  <a:cubicBezTo>
                    <a:pt x="101074" y="132911"/>
                    <a:pt x="96982" y="103909"/>
                    <a:pt x="103909" y="83127"/>
                  </a:cubicBezTo>
                  <a:lnTo>
                    <a:pt x="114300" y="51955"/>
                  </a:lnTo>
                  <a:cubicBezTo>
                    <a:pt x="117764" y="41564"/>
                    <a:pt x="114300" y="24246"/>
                    <a:pt x="124691" y="20782"/>
                  </a:cubicBezTo>
                  <a:lnTo>
                    <a:pt x="187037" y="0"/>
                  </a:lnTo>
                  <a:cubicBezTo>
                    <a:pt x="197428" y="3464"/>
                    <a:pt x="209656" y="3549"/>
                    <a:pt x="218209" y="10391"/>
                  </a:cubicBezTo>
                  <a:cubicBezTo>
                    <a:pt x="251230" y="36808"/>
                    <a:pt x="247810" y="91760"/>
                    <a:pt x="228600" y="124691"/>
                  </a:cubicBezTo>
                  <a:cubicBezTo>
                    <a:pt x="216015" y="146265"/>
                    <a:pt x="166255" y="166255"/>
                    <a:pt x="166255" y="166255"/>
                  </a:cubicBezTo>
                  <a:cubicBezTo>
                    <a:pt x="145473" y="162791"/>
                    <a:pt x="114141" y="174281"/>
                    <a:pt x="103909" y="155864"/>
                  </a:cubicBezTo>
                  <a:cubicBezTo>
                    <a:pt x="73789" y="101649"/>
                    <a:pt x="109874" y="69754"/>
                    <a:pt x="145473" y="51955"/>
                  </a:cubicBezTo>
                  <a:cubicBezTo>
                    <a:pt x="155270" y="47057"/>
                    <a:pt x="166255" y="45028"/>
                    <a:pt x="176646" y="41564"/>
                  </a:cubicBezTo>
                  <a:cubicBezTo>
                    <a:pt x="204355" y="45028"/>
                    <a:pt x="243018" y="29615"/>
                    <a:pt x="259773" y="51955"/>
                  </a:cubicBezTo>
                  <a:cubicBezTo>
                    <a:pt x="354945" y="178851"/>
                    <a:pt x="179436" y="179216"/>
                    <a:pt x="342900" y="155864"/>
                  </a:cubicBezTo>
                  <a:cubicBezTo>
                    <a:pt x="346364" y="128155"/>
                    <a:pt x="343899" y="99034"/>
                    <a:pt x="353291" y="72736"/>
                  </a:cubicBezTo>
                  <a:cubicBezTo>
                    <a:pt x="361692" y="49215"/>
                    <a:pt x="394855" y="10391"/>
                    <a:pt x="394855" y="10391"/>
                  </a:cubicBezTo>
                  <a:cubicBezTo>
                    <a:pt x="460001" y="26678"/>
                    <a:pt x="440028" y="13781"/>
                    <a:pt x="405246" y="31173"/>
                  </a:cubicBezTo>
                  <a:cubicBezTo>
                    <a:pt x="394076" y="36758"/>
                    <a:pt x="384464" y="45028"/>
                    <a:pt x="374073" y="51955"/>
                  </a:cubicBezTo>
                  <a:cubicBezTo>
                    <a:pt x="359646" y="95237"/>
                    <a:pt x="337170" y="130251"/>
                    <a:pt x="363682" y="176646"/>
                  </a:cubicBezTo>
                  <a:cubicBezTo>
                    <a:pt x="369116" y="186156"/>
                    <a:pt x="384464" y="183573"/>
                    <a:pt x="394855" y="187036"/>
                  </a:cubicBezTo>
                  <a:cubicBezTo>
                    <a:pt x="412173" y="180109"/>
                    <a:pt x="431724" y="177226"/>
                    <a:pt x="446809" y="166255"/>
                  </a:cubicBezTo>
                  <a:cubicBezTo>
                    <a:pt x="470578" y="148969"/>
                    <a:pt x="492852" y="128363"/>
                    <a:pt x="509155" y="103909"/>
                  </a:cubicBezTo>
                  <a:cubicBezTo>
                    <a:pt x="516082" y="93518"/>
                    <a:pt x="520538" y="80960"/>
                    <a:pt x="529937" y="72736"/>
                  </a:cubicBezTo>
                  <a:cubicBezTo>
                    <a:pt x="595164" y="15663"/>
                    <a:pt x="592282" y="58034"/>
                    <a:pt x="592282" y="20782"/>
                  </a:cubicBezTo>
                </a:path>
              </a:pathLst>
            </a:cu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 12"/>
            <p:cNvSpPr/>
            <p:nvPr/>
          </p:nvSpPr>
          <p:spPr>
            <a:xfrm>
              <a:off x="4109604" y="4873336"/>
              <a:ext cx="176646" cy="145473"/>
            </a:xfrm>
            <a:custGeom>
              <a:avLst/>
              <a:gdLst>
                <a:gd name="connsiteX0" fmla="*/ 103909 w 176646"/>
                <a:gd name="connsiteY0" fmla="*/ 0 h 145473"/>
                <a:gd name="connsiteX1" fmla="*/ 51955 w 176646"/>
                <a:gd name="connsiteY1" fmla="*/ 10391 h 145473"/>
                <a:gd name="connsiteX2" fmla="*/ 0 w 176646"/>
                <a:gd name="connsiteY2" fmla="*/ 72736 h 145473"/>
                <a:gd name="connsiteX3" fmla="*/ 10391 w 176646"/>
                <a:gd name="connsiteY3" fmla="*/ 103909 h 145473"/>
                <a:gd name="connsiteX4" fmla="*/ 72737 w 176646"/>
                <a:gd name="connsiteY4" fmla="*/ 145473 h 145473"/>
                <a:gd name="connsiteX5" fmla="*/ 176646 w 176646"/>
                <a:gd name="connsiteY5" fmla="*/ 135082 h 145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6646" h="145473">
                  <a:moveTo>
                    <a:pt x="103909" y="0"/>
                  </a:moveTo>
                  <a:cubicBezTo>
                    <a:pt x="86591" y="3464"/>
                    <a:pt x="67751" y="2493"/>
                    <a:pt x="51955" y="10391"/>
                  </a:cubicBezTo>
                  <a:cubicBezTo>
                    <a:pt x="31954" y="20392"/>
                    <a:pt x="11935" y="54834"/>
                    <a:pt x="0" y="72736"/>
                  </a:cubicBezTo>
                  <a:cubicBezTo>
                    <a:pt x="3464" y="83127"/>
                    <a:pt x="2646" y="96164"/>
                    <a:pt x="10391" y="103909"/>
                  </a:cubicBezTo>
                  <a:cubicBezTo>
                    <a:pt x="28052" y="121570"/>
                    <a:pt x="72737" y="145473"/>
                    <a:pt x="72737" y="145473"/>
                  </a:cubicBezTo>
                  <a:cubicBezTo>
                    <a:pt x="169697" y="134699"/>
                    <a:pt x="134890" y="135082"/>
                    <a:pt x="176646" y="135082"/>
                  </a:cubicBezTo>
                </a:path>
              </a:pathLst>
            </a:cu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 13"/>
            <p:cNvSpPr/>
            <p:nvPr/>
          </p:nvSpPr>
          <p:spPr>
            <a:xfrm>
              <a:off x="4222172" y="4704792"/>
              <a:ext cx="273628" cy="348774"/>
            </a:xfrm>
            <a:custGeom>
              <a:avLst/>
              <a:gdLst>
                <a:gd name="connsiteX0" fmla="*/ 0 w 394854"/>
                <a:gd name="connsiteY0" fmla="*/ 342900 h 404315"/>
                <a:gd name="connsiteX1" fmla="*/ 83127 w 394854"/>
                <a:gd name="connsiteY1" fmla="*/ 301336 h 404315"/>
                <a:gd name="connsiteX2" fmla="*/ 103909 w 394854"/>
                <a:gd name="connsiteY2" fmla="*/ 270164 h 404315"/>
                <a:gd name="connsiteX3" fmla="*/ 114300 w 394854"/>
                <a:gd name="connsiteY3" fmla="*/ 228600 h 404315"/>
                <a:gd name="connsiteX4" fmla="*/ 155863 w 394854"/>
                <a:gd name="connsiteY4" fmla="*/ 166255 h 404315"/>
                <a:gd name="connsiteX5" fmla="*/ 166254 w 394854"/>
                <a:gd name="connsiteY5" fmla="*/ 20782 h 404315"/>
                <a:gd name="connsiteX6" fmla="*/ 103909 w 394854"/>
                <a:gd name="connsiteY6" fmla="*/ 0 h 404315"/>
                <a:gd name="connsiteX7" fmla="*/ 83127 w 394854"/>
                <a:gd name="connsiteY7" fmla="*/ 62346 h 404315"/>
                <a:gd name="connsiteX8" fmla="*/ 103909 w 394854"/>
                <a:gd name="connsiteY8" fmla="*/ 207818 h 404315"/>
                <a:gd name="connsiteX9" fmla="*/ 124690 w 394854"/>
                <a:gd name="connsiteY9" fmla="*/ 270164 h 404315"/>
                <a:gd name="connsiteX10" fmla="*/ 145472 w 394854"/>
                <a:gd name="connsiteY10" fmla="*/ 342900 h 404315"/>
                <a:gd name="connsiteX11" fmla="*/ 135081 w 394854"/>
                <a:gd name="connsiteY11" fmla="*/ 384464 h 404315"/>
                <a:gd name="connsiteX12" fmla="*/ 145472 w 394854"/>
                <a:gd name="connsiteY12" fmla="*/ 249382 h 404315"/>
                <a:gd name="connsiteX13" fmla="*/ 176645 w 394854"/>
                <a:gd name="connsiteY13" fmla="*/ 228600 h 404315"/>
                <a:gd name="connsiteX14" fmla="*/ 280554 w 394854"/>
                <a:gd name="connsiteY14" fmla="*/ 238991 h 404315"/>
                <a:gd name="connsiteX15" fmla="*/ 290945 w 394854"/>
                <a:gd name="connsiteY15" fmla="*/ 270164 h 404315"/>
                <a:gd name="connsiteX16" fmla="*/ 311727 w 394854"/>
                <a:gd name="connsiteY16" fmla="*/ 394855 h 404315"/>
                <a:gd name="connsiteX17" fmla="*/ 394854 w 394854"/>
                <a:gd name="connsiteY17" fmla="*/ 394855 h 404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94854" h="404315">
                  <a:moveTo>
                    <a:pt x="0" y="342900"/>
                  </a:moveTo>
                  <a:cubicBezTo>
                    <a:pt x="24807" y="332977"/>
                    <a:pt x="62374" y="322088"/>
                    <a:pt x="83127" y="301336"/>
                  </a:cubicBezTo>
                  <a:cubicBezTo>
                    <a:pt x="91958" y="292506"/>
                    <a:pt x="96982" y="280555"/>
                    <a:pt x="103909" y="270164"/>
                  </a:cubicBezTo>
                  <a:cubicBezTo>
                    <a:pt x="107373" y="256309"/>
                    <a:pt x="107913" y="241373"/>
                    <a:pt x="114300" y="228600"/>
                  </a:cubicBezTo>
                  <a:cubicBezTo>
                    <a:pt x="125470" y="206260"/>
                    <a:pt x="155863" y="166255"/>
                    <a:pt x="155863" y="166255"/>
                  </a:cubicBezTo>
                  <a:cubicBezTo>
                    <a:pt x="170217" y="123193"/>
                    <a:pt x="198813" y="67295"/>
                    <a:pt x="166254" y="20782"/>
                  </a:cubicBezTo>
                  <a:cubicBezTo>
                    <a:pt x="153692" y="2836"/>
                    <a:pt x="103909" y="0"/>
                    <a:pt x="103909" y="0"/>
                  </a:cubicBezTo>
                  <a:cubicBezTo>
                    <a:pt x="96982" y="20782"/>
                    <a:pt x="80029" y="40660"/>
                    <a:pt x="83127" y="62346"/>
                  </a:cubicBezTo>
                  <a:cubicBezTo>
                    <a:pt x="90054" y="110837"/>
                    <a:pt x="94303" y="159786"/>
                    <a:pt x="103909" y="207818"/>
                  </a:cubicBezTo>
                  <a:cubicBezTo>
                    <a:pt x="108205" y="229299"/>
                    <a:pt x="117763" y="249382"/>
                    <a:pt x="124690" y="270164"/>
                  </a:cubicBezTo>
                  <a:cubicBezTo>
                    <a:pt x="139600" y="314894"/>
                    <a:pt x="132421" y="290698"/>
                    <a:pt x="145472" y="342900"/>
                  </a:cubicBezTo>
                  <a:cubicBezTo>
                    <a:pt x="142008" y="356755"/>
                    <a:pt x="135081" y="398745"/>
                    <a:pt x="135081" y="384464"/>
                  </a:cubicBezTo>
                  <a:cubicBezTo>
                    <a:pt x="135081" y="339304"/>
                    <a:pt x="133836" y="293017"/>
                    <a:pt x="145472" y="249382"/>
                  </a:cubicBezTo>
                  <a:cubicBezTo>
                    <a:pt x="148690" y="237315"/>
                    <a:pt x="166254" y="235527"/>
                    <a:pt x="176645" y="228600"/>
                  </a:cubicBezTo>
                  <a:cubicBezTo>
                    <a:pt x="211281" y="232064"/>
                    <a:pt x="247841" y="227095"/>
                    <a:pt x="280554" y="238991"/>
                  </a:cubicBezTo>
                  <a:cubicBezTo>
                    <a:pt x="290848" y="242734"/>
                    <a:pt x="288797" y="259424"/>
                    <a:pt x="290945" y="270164"/>
                  </a:cubicBezTo>
                  <a:cubicBezTo>
                    <a:pt x="299209" y="311483"/>
                    <a:pt x="284752" y="362484"/>
                    <a:pt x="311727" y="394855"/>
                  </a:cubicBezTo>
                  <a:cubicBezTo>
                    <a:pt x="329466" y="416142"/>
                    <a:pt x="367145" y="394855"/>
                    <a:pt x="394854" y="394855"/>
                  </a:cubicBezTo>
                </a:path>
              </a:pathLst>
            </a:cu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 14"/>
            <p:cNvSpPr/>
            <p:nvPr/>
          </p:nvSpPr>
          <p:spPr>
            <a:xfrm>
              <a:off x="4426527" y="4862945"/>
              <a:ext cx="363682" cy="176646"/>
            </a:xfrm>
            <a:custGeom>
              <a:avLst/>
              <a:gdLst>
                <a:gd name="connsiteX0" fmla="*/ 0 w 363682"/>
                <a:gd name="connsiteY0" fmla="*/ 176646 h 176646"/>
                <a:gd name="connsiteX1" fmla="*/ 62345 w 363682"/>
                <a:gd name="connsiteY1" fmla="*/ 166255 h 176646"/>
                <a:gd name="connsiteX2" fmla="*/ 93518 w 363682"/>
                <a:gd name="connsiteY2" fmla="*/ 103909 h 176646"/>
                <a:gd name="connsiteX3" fmla="*/ 103909 w 363682"/>
                <a:gd name="connsiteY3" fmla="*/ 135082 h 176646"/>
                <a:gd name="connsiteX4" fmla="*/ 166254 w 363682"/>
                <a:gd name="connsiteY4" fmla="*/ 166255 h 176646"/>
                <a:gd name="connsiteX5" fmla="*/ 197427 w 363682"/>
                <a:gd name="connsiteY5" fmla="*/ 155864 h 176646"/>
                <a:gd name="connsiteX6" fmla="*/ 228600 w 363682"/>
                <a:gd name="connsiteY6" fmla="*/ 62346 h 176646"/>
                <a:gd name="connsiteX7" fmla="*/ 238991 w 363682"/>
                <a:gd name="connsiteY7" fmla="*/ 31173 h 176646"/>
                <a:gd name="connsiteX8" fmla="*/ 301336 w 363682"/>
                <a:gd name="connsiteY8" fmla="*/ 0 h 176646"/>
                <a:gd name="connsiteX9" fmla="*/ 342900 w 363682"/>
                <a:gd name="connsiteY9" fmla="*/ 10391 h 176646"/>
                <a:gd name="connsiteX10" fmla="*/ 363682 w 363682"/>
                <a:gd name="connsiteY10" fmla="*/ 72737 h 176646"/>
                <a:gd name="connsiteX11" fmla="*/ 353291 w 363682"/>
                <a:gd name="connsiteY11" fmla="*/ 124691 h 176646"/>
                <a:gd name="connsiteX12" fmla="*/ 290945 w 363682"/>
                <a:gd name="connsiteY12" fmla="*/ 166255 h 176646"/>
                <a:gd name="connsiteX13" fmla="*/ 238991 w 363682"/>
                <a:gd name="connsiteY13" fmla="*/ 145473 h 176646"/>
                <a:gd name="connsiteX14" fmla="*/ 218209 w 363682"/>
                <a:gd name="connsiteY14" fmla="*/ 114300 h 176646"/>
                <a:gd name="connsiteX15" fmla="*/ 207818 w 363682"/>
                <a:gd name="connsiteY15" fmla="*/ 83128 h 1766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63682" h="176646">
                  <a:moveTo>
                    <a:pt x="0" y="176646"/>
                  </a:moveTo>
                  <a:cubicBezTo>
                    <a:pt x="20782" y="173182"/>
                    <a:pt x="43501" y="175677"/>
                    <a:pt x="62345" y="166255"/>
                  </a:cubicBezTo>
                  <a:cubicBezTo>
                    <a:pt x="78460" y="158198"/>
                    <a:pt x="88600" y="118663"/>
                    <a:pt x="93518" y="103909"/>
                  </a:cubicBezTo>
                  <a:cubicBezTo>
                    <a:pt x="96982" y="114300"/>
                    <a:pt x="97067" y="126529"/>
                    <a:pt x="103909" y="135082"/>
                  </a:cubicBezTo>
                  <a:cubicBezTo>
                    <a:pt x="118558" y="153394"/>
                    <a:pt x="145719" y="159410"/>
                    <a:pt x="166254" y="166255"/>
                  </a:cubicBezTo>
                  <a:cubicBezTo>
                    <a:pt x="176645" y="162791"/>
                    <a:pt x="188874" y="162706"/>
                    <a:pt x="197427" y="155864"/>
                  </a:cubicBezTo>
                  <a:cubicBezTo>
                    <a:pt x="226743" y="132411"/>
                    <a:pt x="221474" y="94412"/>
                    <a:pt x="228600" y="62346"/>
                  </a:cubicBezTo>
                  <a:cubicBezTo>
                    <a:pt x="230976" y="51654"/>
                    <a:pt x="232149" y="39726"/>
                    <a:pt x="238991" y="31173"/>
                  </a:cubicBezTo>
                  <a:cubicBezTo>
                    <a:pt x="253640" y="12861"/>
                    <a:pt x="280801" y="6845"/>
                    <a:pt x="301336" y="0"/>
                  </a:cubicBezTo>
                  <a:cubicBezTo>
                    <a:pt x="315191" y="3464"/>
                    <a:pt x="333606" y="-452"/>
                    <a:pt x="342900" y="10391"/>
                  </a:cubicBezTo>
                  <a:cubicBezTo>
                    <a:pt x="357156" y="27023"/>
                    <a:pt x="363682" y="72737"/>
                    <a:pt x="363682" y="72737"/>
                  </a:cubicBezTo>
                  <a:cubicBezTo>
                    <a:pt x="360218" y="90055"/>
                    <a:pt x="361189" y="108895"/>
                    <a:pt x="353291" y="124691"/>
                  </a:cubicBezTo>
                  <a:cubicBezTo>
                    <a:pt x="337724" y="155825"/>
                    <a:pt x="318655" y="157018"/>
                    <a:pt x="290945" y="166255"/>
                  </a:cubicBezTo>
                  <a:cubicBezTo>
                    <a:pt x="273627" y="159328"/>
                    <a:pt x="254169" y="156314"/>
                    <a:pt x="238991" y="145473"/>
                  </a:cubicBezTo>
                  <a:cubicBezTo>
                    <a:pt x="228829" y="138214"/>
                    <a:pt x="223794" y="125470"/>
                    <a:pt x="218209" y="114300"/>
                  </a:cubicBezTo>
                  <a:cubicBezTo>
                    <a:pt x="213311" y="104504"/>
                    <a:pt x="207818" y="83128"/>
                    <a:pt x="207818" y="83128"/>
                  </a:cubicBezTo>
                </a:path>
              </a:pathLst>
            </a:cu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 15"/>
            <p:cNvSpPr/>
            <p:nvPr/>
          </p:nvSpPr>
          <p:spPr>
            <a:xfrm>
              <a:off x="2998949" y="4309937"/>
              <a:ext cx="369828" cy="789709"/>
            </a:xfrm>
            <a:custGeom>
              <a:avLst/>
              <a:gdLst>
                <a:gd name="connsiteX0" fmla="*/ 16537 w 369828"/>
                <a:gd name="connsiteY0" fmla="*/ 789709 h 789709"/>
                <a:gd name="connsiteX1" fmla="*/ 16537 w 369828"/>
                <a:gd name="connsiteY1" fmla="*/ 176645 h 789709"/>
                <a:gd name="connsiteX2" fmla="*/ 37319 w 369828"/>
                <a:gd name="connsiteY2" fmla="*/ 145472 h 789709"/>
                <a:gd name="connsiteX3" fmla="*/ 68491 w 369828"/>
                <a:gd name="connsiteY3" fmla="*/ 103909 h 789709"/>
                <a:gd name="connsiteX4" fmla="*/ 78882 w 369828"/>
                <a:gd name="connsiteY4" fmla="*/ 72736 h 789709"/>
                <a:gd name="connsiteX5" fmla="*/ 151619 w 369828"/>
                <a:gd name="connsiteY5" fmla="*/ 20782 h 789709"/>
                <a:gd name="connsiteX6" fmla="*/ 213964 w 369828"/>
                <a:gd name="connsiteY6" fmla="*/ 0 h 789709"/>
                <a:gd name="connsiteX7" fmla="*/ 276310 w 369828"/>
                <a:gd name="connsiteY7" fmla="*/ 10391 h 789709"/>
                <a:gd name="connsiteX8" fmla="*/ 328264 w 369828"/>
                <a:gd name="connsiteY8" fmla="*/ 62345 h 789709"/>
                <a:gd name="connsiteX9" fmla="*/ 349046 w 369828"/>
                <a:gd name="connsiteY9" fmla="*/ 103909 h 789709"/>
                <a:gd name="connsiteX10" fmla="*/ 369828 w 369828"/>
                <a:gd name="connsiteY10" fmla="*/ 176645 h 789709"/>
                <a:gd name="connsiteX11" fmla="*/ 349046 w 369828"/>
                <a:gd name="connsiteY11" fmla="*/ 301336 h 789709"/>
                <a:gd name="connsiteX12" fmla="*/ 328264 w 369828"/>
                <a:gd name="connsiteY12" fmla="*/ 332509 h 789709"/>
                <a:gd name="connsiteX13" fmla="*/ 245137 w 369828"/>
                <a:gd name="connsiteY13" fmla="*/ 384463 h 789709"/>
                <a:gd name="connsiteX14" fmla="*/ 182791 w 369828"/>
                <a:gd name="connsiteY14" fmla="*/ 405245 h 789709"/>
                <a:gd name="connsiteX15" fmla="*/ 47710 w 369828"/>
                <a:gd name="connsiteY15" fmla="*/ 332509 h 789709"/>
                <a:gd name="connsiteX16" fmla="*/ 47710 w 369828"/>
                <a:gd name="connsiteY16" fmla="*/ 322118 h 7897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69828" h="789709">
                  <a:moveTo>
                    <a:pt x="16537" y="789709"/>
                  </a:moveTo>
                  <a:cubicBezTo>
                    <a:pt x="-4319" y="539434"/>
                    <a:pt x="-6675" y="563511"/>
                    <a:pt x="16537" y="176645"/>
                  </a:cubicBezTo>
                  <a:cubicBezTo>
                    <a:pt x="17285" y="164179"/>
                    <a:pt x="30060" y="155634"/>
                    <a:pt x="37319" y="145472"/>
                  </a:cubicBezTo>
                  <a:cubicBezTo>
                    <a:pt x="47385" y="131380"/>
                    <a:pt x="58100" y="117763"/>
                    <a:pt x="68491" y="103909"/>
                  </a:cubicBezTo>
                  <a:cubicBezTo>
                    <a:pt x="71955" y="93518"/>
                    <a:pt x="71870" y="81150"/>
                    <a:pt x="78882" y="72736"/>
                  </a:cubicBezTo>
                  <a:cubicBezTo>
                    <a:pt x="81142" y="70024"/>
                    <a:pt x="141583" y="25243"/>
                    <a:pt x="151619" y="20782"/>
                  </a:cubicBezTo>
                  <a:cubicBezTo>
                    <a:pt x="171637" y="11885"/>
                    <a:pt x="213964" y="0"/>
                    <a:pt x="213964" y="0"/>
                  </a:cubicBezTo>
                  <a:cubicBezTo>
                    <a:pt x="234746" y="3464"/>
                    <a:pt x="256322" y="3729"/>
                    <a:pt x="276310" y="10391"/>
                  </a:cubicBezTo>
                  <a:cubicBezTo>
                    <a:pt x="303204" y="19355"/>
                    <a:pt x="315224" y="39526"/>
                    <a:pt x="328264" y="62345"/>
                  </a:cubicBezTo>
                  <a:cubicBezTo>
                    <a:pt x="335949" y="75794"/>
                    <a:pt x="342944" y="89671"/>
                    <a:pt x="349046" y="103909"/>
                  </a:cubicBezTo>
                  <a:cubicBezTo>
                    <a:pt x="357990" y="124778"/>
                    <a:pt x="364555" y="155554"/>
                    <a:pt x="369828" y="176645"/>
                  </a:cubicBezTo>
                  <a:cubicBezTo>
                    <a:pt x="366536" y="206276"/>
                    <a:pt x="366454" y="266520"/>
                    <a:pt x="349046" y="301336"/>
                  </a:cubicBezTo>
                  <a:cubicBezTo>
                    <a:pt x="343461" y="312506"/>
                    <a:pt x="337095" y="323678"/>
                    <a:pt x="328264" y="332509"/>
                  </a:cubicBezTo>
                  <a:cubicBezTo>
                    <a:pt x="307419" y="353355"/>
                    <a:pt x="272577" y="373487"/>
                    <a:pt x="245137" y="384463"/>
                  </a:cubicBezTo>
                  <a:cubicBezTo>
                    <a:pt x="224798" y="392599"/>
                    <a:pt x="182791" y="405245"/>
                    <a:pt x="182791" y="405245"/>
                  </a:cubicBezTo>
                  <a:cubicBezTo>
                    <a:pt x="104096" y="398091"/>
                    <a:pt x="47710" y="428159"/>
                    <a:pt x="47710" y="332509"/>
                  </a:cubicBezTo>
                  <a:lnTo>
                    <a:pt x="47710" y="322118"/>
                  </a:lnTo>
                </a:path>
              </a:pathLst>
            </a:cu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332296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 Pistacchio</dc:creator>
  <cp:lastModifiedBy>Matt Pistacchio</cp:lastModifiedBy>
  <cp:revision>1</cp:revision>
  <dcterms:created xsi:type="dcterms:W3CDTF">2015-01-14T05:13:13Z</dcterms:created>
  <dcterms:modified xsi:type="dcterms:W3CDTF">2015-01-14T05:20:53Z</dcterms:modified>
</cp:coreProperties>
</file>