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385434-E6F0-4B86-9ED4-1F192EBFD362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D01E3B-78D4-4B1D-A95E-B7C2409ED1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Automatic recognition of acoustic sounds (ARAS</a:t>
            </a:r>
            <a:r>
              <a:rPr lang="en-US" sz="4800" b="1" dirty="0" smtClean="0"/>
              <a:t>) – by Matt Pistacchio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495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Simulate several samples of signals by adding sinusoids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Vary each class of signals with different wave characteristics (i.e., frequency, SNR)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Enter each input signal into a feature extraction routine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a dictionary of features divided by class of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Find statistical characteristics for each class from features (i.e., mean, standard deviation)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Generate features from an unknown randomized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 each class in the dictionary to identify the unknown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MSE as criteria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Providing open source outlet to a mostly licensed niche study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Seeking 2 credits</a:t>
            </a:r>
            <a:endParaRPr lang="en-US" dirty="0"/>
          </a:p>
        </p:txBody>
      </p:sp>
      <p:pic>
        <p:nvPicPr>
          <p:cNvPr id="1034" name="Picture 10" descr="http://img.thesun.co.uk/aidemitlum/archive/01603/Bottlenose_dolphin_160334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80" y="1955083"/>
            <a:ext cx="3568728" cy="40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5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5586</TotalTime>
  <Words>106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Automatic recognition of acoustic sounds (ARAS) – by Matt Pistacchio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recognition of acoustic sounds (ARAS)</dc:title>
  <dc:creator>Matt Pistacchio</dc:creator>
  <cp:lastModifiedBy>Matt Pistacchio</cp:lastModifiedBy>
  <cp:revision>5</cp:revision>
  <dcterms:created xsi:type="dcterms:W3CDTF">2015-09-04T00:47:16Z</dcterms:created>
  <dcterms:modified xsi:type="dcterms:W3CDTF">2015-09-07T21:53:48Z</dcterms:modified>
</cp:coreProperties>
</file>