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90" r:id="rId4"/>
    <p:sldId id="28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 autoAdjust="0"/>
    <p:restoredTop sz="94660"/>
  </p:normalViewPr>
  <p:slideViewPr>
    <p:cSldViewPr>
      <p:cViewPr varScale="1">
        <p:scale>
          <a:sx n="115" d="100"/>
          <a:sy n="115" d="100"/>
        </p:scale>
        <p:origin x="1098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en-US" sz="4000" dirty="0" smtClean="0">
                <a:solidFill>
                  <a:srgbClr val="4C5D6E"/>
                </a:solidFill>
              </a:rPr>
              <a:t>DOM. </a:t>
            </a:r>
            <a:r>
              <a:rPr lang="ru-RU" sz="4000" dirty="0" smtClean="0">
                <a:solidFill>
                  <a:srgbClr val="4C5D6E"/>
                </a:solidFill>
              </a:rPr>
              <a:t>Документ и объект страницы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7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Дерево </a:t>
            </a:r>
            <a:r>
              <a:rPr lang="en-US" sz="1600" dirty="0" smtClean="0">
                <a:solidFill>
                  <a:srgbClr val="2C2D30"/>
                </a:solidFill>
              </a:rPr>
              <a:t>DOM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Работа с </a:t>
            </a:r>
            <a:r>
              <a:rPr lang="en-US" sz="1600" dirty="0" smtClean="0">
                <a:solidFill>
                  <a:srgbClr val="2C2D30"/>
                </a:solidFill>
              </a:rPr>
              <a:t>DOM </a:t>
            </a:r>
            <a:r>
              <a:rPr lang="ru-RU" sz="1600" dirty="0" smtClean="0">
                <a:solidFill>
                  <a:srgbClr val="2C2D30"/>
                </a:solidFill>
              </a:rPr>
              <a:t>из консоли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Навигация по </a:t>
            </a:r>
            <a:r>
              <a:rPr lang="en-US" sz="1600" dirty="0" smtClean="0"/>
              <a:t>DOM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Свойства узлов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Добавление и удаление узла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94</Words>
  <Application>Microsoft Office PowerPoint</Application>
  <PresentationFormat>Экран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DOM. Документ и объект страницы</vt:lpstr>
      <vt:lpstr>План занятия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Дмитрий</cp:lastModifiedBy>
  <cp:revision>72</cp:revision>
  <dcterms:modified xsi:type="dcterms:W3CDTF">2016-05-28T12:09:21Z</dcterms:modified>
</cp:coreProperties>
</file>