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91" r:id="rId4"/>
    <p:sldId id="290" r:id="rId5"/>
    <p:sldId id="284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24" autoAdjust="0"/>
    <p:restoredTop sz="94660"/>
  </p:normalViewPr>
  <p:slideViewPr>
    <p:cSldViewPr>
      <p:cViewPr varScale="1">
        <p:scale>
          <a:sx n="115" d="100"/>
          <a:sy n="115" d="100"/>
        </p:scale>
        <p:origin x="109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8879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004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03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Shape 10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45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Shape 9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804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Shape 10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229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7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buClr>
                <a:srgbClr val="000000"/>
              </a:buClr>
              <a:buSzPct val="27500"/>
            </a:pPr>
            <a:r>
              <a:rPr lang="en-US" sz="4000" dirty="0" smtClean="0">
                <a:solidFill>
                  <a:srgbClr val="4C5D6E"/>
                </a:solidFill>
              </a:rPr>
              <a:t>DOM. </a:t>
            </a:r>
            <a:r>
              <a:rPr lang="ru-RU" sz="4000" dirty="0" smtClean="0">
                <a:solidFill>
                  <a:srgbClr val="4C5D6E"/>
                </a:solidFill>
              </a:rPr>
              <a:t>События</a:t>
            </a:r>
            <a:endParaRPr lang="ru" sz="4000" dirty="0">
              <a:solidFill>
                <a:srgbClr val="4C5D6E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rgbClr val="BDC2CA"/>
                </a:solidFill>
              </a:rPr>
              <a:t>Javascript</a:t>
            </a:r>
            <a:r>
              <a:rPr lang="en-US" sz="1600" dirty="0" smtClean="0">
                <a:solidFill>
                  <a:srgbClr val="BDC2CA"/>
                </a:solidFill>
              </a:rPr>
              <a:t>. </a:t>
            </a:r>
            <a:r>
              <a:rPr lang="ru-RU" sz="1600" dirty="0" smtClean="0">
                <a:solidFill>
                  <a:srgbClr val="BDC2CA"/>
                </a:solidFill>
              </a:rPr>
              <a:t>Уровень 1</a:t>
            </a:r>
            <a:endParaRPr lang="ru"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64" name="Shape 64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8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8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</a:t>
            </a:r>
            <a:r>
              <a:rPr lang="ru-RU" sz="2000" b="1" dirty="0">
                <a:solidFill>
                  <a:srgbClr val="4C5D6E"/>
                </a:solidFill>
              </a:rPr>
              <a:t>8</a:t>
            </a:r>
            <a:endParaRPr lang="ru" sz="2000" b="1" dirty="0">
              <a:solidFill>
                <a:srgbClr val="4C5D6E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897" y="1828849"/>
            <a:ext cx="1485801" cy="148580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4800" y="275625"/>
            <a:ext cx="6854400" cy="4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 dirty="0">
                <a:solidFill>
                  <a:srgbClr val="4C5D6E"/>
                </a:solidFill>
              </a:rPr>
              <a:t>План </a:t>
            </a:r>
            <a:r>
              <a:rPr lang="ru" sz="3200" dirty="0" smtClean="0">
                <a:solidFill>
                  <a:srgbClr val="4C5D6E"/>
                </a:solidFill>
              </a:rPr>
              <a:t>занятия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144800" y="849625"/>
            <a:ext cx="6854400" cy="37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-RU" sz="1600" dirty="0" smtClean="0">
                <a:solidFill>
                  <a:srgbClr val="2C2D30"/>
                </a:solidFill>
              </a:rPr>
              <a:t>Введение в </a:t>
            </a:r>
            <a:r>
              <a:rPr lang="ru-RU" sz="1600" dirty="0" err="1" smtClean="0">
                <a:solidFill>
                  <a:srgbClr val="2C2D30"/>
                </a:solidFill>
              </a:rPr>
              <a:t>браузерные</a:t>
            </a:r>
            <a:r>
              <a:rPr lang="ru-RU" sz="1600" dirty="0" smtClean="0">
                <a:solidFill>
                  <a:srgbClr val="2C2D30"/>
                </a:solidFill>
              </a:rPr>
              <a:t> события</a:t>
            </a:r>
            <a:endParaRPr lang="ru"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-RU" sz="1600" dirty="0" smtClean="0">
                <a:solidFill>
                  <a:srgbClr val="2C2D30"/>
                </a:solidFill>
              </a:rPr>
              <a:t>Объект события</a:t>
            </a:r>
            <a:endParaRPr lang="ru" sz="1600" dirty="0">
              <a:solidFill>
                <a:srgbClr val="2C2D30"/>
              </a:solidFill>
            </a:endParaRPr>
          </a:p>
          <a:p>
            <a:pPr marL="457200" lvl="0" indent="-3302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  <a:buAutoNum type="arabicPeriod"/>
            </a:pPr>
            <a:r>
              <a:rPr lang="ru-RU" sz="1600" dirty="0" smtClean="0"/>
              <a:t>Всплытие и перехват</a:t>
            </a:r>
            <a:endParaRPr lang="ru" sz="1600" dirty="0">
              <a:solidFill>
                <a:srgbClr val="2C2D30"/>
              </a:solidFill>
            </a:endParaRPr>
          </a:p>
          <a:p>
            <a:pPr marL="469900" lvl="0" indent="-342900" algn="l">
              <a:lnSpc>
                <a:spcPct val="115000"/>
              </a:lnSpc>
              <a:spcAft>
                <a:spcPts val="1000"/>
              </a:spcAft>
              <a:buClr>
                <a:srgbClr val="2C2D30"/>
              </a:buClr>
              <a:buFont typeface="+mj-lt"/>
              <a:buAutoNum type="arabicPeriod"/>
            </a:pPr>
            <a:r>
              <a:rPr lang="ru-RU" sz="1600" dirty="0" smtClean="0"/>
              <a:t>Действия браузера по умолчанию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endParaRPr lang="ru" sz="1600" dirty="0">
              <a:solidFill>
                <a:srgbClr val="2C2D30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6799" cy="400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3200" dirty="0" smtClean="0">
                <a:solidFill>
                  <a:srgbClr val="4C5D6E"/>
                </a:solidFill>
              </a:rPr>
              <a:t>Демонстрация работы на примерах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1004" name="Shape 100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5" name="Shape 1005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6" name="Shape 1006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7" name="Shape 100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8" name="Shape 1008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9" name="Shape 1009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1010" name="Shape 1010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1" name="Shape 1011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2" name="Shape 101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3" name="Shape 1013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4" name="Shape 1014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5" name="Shape 1015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6" name="Shape 1016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7" name="Shape 1017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8" name="Shape 1018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9" name="Shape 1019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0" name="Shape 1020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1" name="Shape 1021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2" name="Shape 1022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3" name="Shape 1023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4" name="Shape 1024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5" name="Shape 1025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6" name="Shape 1026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7" name="Shape 1027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8" name="Shape 1028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9" name="Shape 1029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30" name="Shape 1030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Shape 103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522472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ru" sz="3200" dirty="0">
                <a:solidFill>
                  <a:srgbClr val="4C5D6E"/>
                </a:solidFill>
              </a:rPr>
              <a:t>Домашнее задание</a:t>
            </a:r>
          </a:p>
        </p:txBody>
      </p:sp>
      <p:sp>
        <p:nvSpPr>
          <p:cNvPr id="936" name="Shape 93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7" name="Shape 937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8" name="Shape 938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9" name="Shape 93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0" name="Shape 940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1" name="Shape 941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42" name="Shape 942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3" name="Shape 943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4" name="Shape 94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5" name="Shape 945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6" name="Shape 946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7" name="Shape 947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8" name="Shape 948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9" name="Shape 949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0" name="Shape 950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2" name="Shape 952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3" name="Shape 953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4" name="Shape 954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5" name="Shape 955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6" name="Shape 956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7" name="Shape 957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8" name="Shape 958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9" name="Shape 959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0" name="Shape 960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1" name="Shape 961"/>
          <p:cNvSpPr txBox="1">
            <a:spLocks noGrp="1"/>
          </p:cNvSpPr>
          <p:nvPr>
            <p:ph type="ctrTitle"/>
          </p:nvPr>
        </p:nvSpPr>
        <p:spPr>
          <a:xfrm>
            <a:off x="1142375" y="1714450"/>
            <a:ext cx="6854400" cy="285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" sz="1600" dirty="0" smtClean="0">
                <a:solidFill>
                  <a:srgbClr val="2C2D30"/>
                </a:solidFill>
              </a:rPr>
              <a:t>ДЗ </a:t>
            </a:r>
            <a:r>
              <a:rPr lang="ru" sz="1600" dirty="0">
                <a:solidFill>
                  <a:srgbClr val="2C2D30"/>
                </a:solidFill>
              </a:rPr>
              <a:t>- в методичке, прикрепленной к этому уроку</a:t>
            </a:r>
            <a:r>
              <a:rPr lang="ru" sz="1600" dirty="0" smtClean="0">
                <a:solidFill>
                  <a:srgbClr val="2C2D30"/>
                </a:solidFill>
              </a:rPr>
              <a:t>.</a:t>
            </a:r>
            <a:endParaRPr lang="ru"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" sz="1600" dirty="0">
                <a:solidFill>
                  <a:srgbClr val="2C2D30"/>
                </a:solidFill>
              </a:rPr>
              <a:t>Сдать ДЗ необходимо до начала следующего </a:t>
            </a:r>
            <a:r>
              <a:rPr lang="ru" sz="1600" dirty="0" smtClean="0">
                <a:solidFill>
                  <a:srgbClr val="2C2D30"/>
                </a:solidFill>
              </a:rPr>
              <a:t>урока, прикреплять в файле </a:t>
            </a:r>
            <a:r>
              <a:rPr lang="en-US" sz="1600" dirty="0" smtClean="0">
                <a:solidFill>
                  <a:srgbClr val="2C2D30"/>
                </a:solidFill>
              </a:rPr>
              <a:t>*.</a:t>
            </a:r>
            <a:r>
              <a:rPr lang="en-US" sz="1600" dirty="0" err="1" smtClean="0">
                <a:solidFill>
                  <a:srgbClr val="2C2D30"/>
                </a:solidFill>
              </a:rPr>
              <a:t>js</a:t>
            </a:r>
            <a:r>
              <a:rPr lang="ru-RU" sz="1600" dirty="0" smtClean="0">
                <a:solidFill>
                  <a:srgbClr val="2C2D30"/>
                </a:solidFill>
              </a:rPr>
              <a:t>, если код состоит больше чем из одного файла – паковать в архив формата </a:t>
            </a:r>
            <a:r>
              <a:rPr lang="en-US" sz="1600" dirty="0" smtClean="0">
                <a:solidFill>
                  <a:srgbClr val="2C2D30"/>
                </a:solidFill>
              </a:rPr>
              <a:t>zip</a:t>
            </a:r>
            <a:r>
              <a:rPr lang="ru" sz="1600" dirty="0" smtClean="0">
                <a:solidFill>
                  <a:srgbClr val="2C2D30"/>
                </a:solidFill>
              </a:rPr>
              <a:t>.</a:t>
            </a:r>
            <a:endParaRPr lang="ru"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" sz="1600" dirty="0">
                <a:solidFill>
                  <a:srgbClr val="2C2D30"/>
                </a:solidFill>
              </a:rPr>
              <a:t>Сделанные ДЗ - это ваше будущее портфолио. Это Важно!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" sz="1600" dirty="0" smtClean="0">
                <a:solidFill>
                  <a:srgbClr val="2C2D30"/>
                </a:solidFill>
              </a:rPr>
              <a:t>Портфолио </a:t>
            </a:r>
            <a:r>
              <a:rPr lang="ru" sz="1600" dirty="0">
                <a:solidFill>
                  <a:srgbClr val="2C2D30"/>
                </a:solidFill>
              </a:rPr>
              <a:t>- основное, что интересует работодателя</a:t>
            </a:r>
            <a:r>
              <a:rPr lang="ru" sz="1600" dirty="0" smtClean="0">
                <a:solidFill>
                  <a:srgbClr val="2C2D30"/>
                </a:solidFill>
              </a:rPr>
              <a:t>.</a:t>
            </a:r>
            <a:endParaRPr lang="ru" sz="1600" dirty="0">
              <a:solidFill>
                <a:srgbClr val="2C2D30"/>
              </a:solidFill>
            </a:endParaRPr>
          </a:p>
        </p:txBody>
      </p:sp>
      <p:sp>
        <p:nvSpPr>
          <p:cNvPr id="962" name="Shape 962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63" name="Shape 963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4" name="Shape 96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672555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6799" cy="400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 dirty="0">
                <a:solidFill>
                  <a:srgbClr val="4C5D6E"/>
                </a:solidFill>
              </a:rPr>
              <a:t>Вопросы участников </a:t>
            </a:r>
            <a:r>
              <a:rPr lang="ru-RU" sz="3200" dirty="0" smtClean="0">
                <a:solidFill>
                  <a:srgbClr val="4C5D6E"/>
                </a:solidFill>
              </a:rPr>
              <a:t>и демонстрация</a:t>
            </a:r>
            <a:endParaRPr lang="ru" sz="3200" dirty="0">
              <a:solidFill>
                <a:srgbClr val="4C5D6E"/>
              </a:solidFill>
            </a:endParaRPr>
          </a:p>
        </p:txBody>
      </p:sp>
      <p:sp>
        <p:nvSpPr>
          <p:cNvPr id="1004" name="Shape 100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5" name="Shape 1005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6" name="Shape 1006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7" name="Shape 100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8" name="Shape 1008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9" name="Shape 1009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1010" name="Shape 1010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1" name="Shape 1011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2" name="Shape 101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3" name="Shape 1013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4" name="Shape 1014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5" name="Shape 1015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6" name="Shape 1016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7" name="Shape 1017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8" name="Shape 1018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9" name="Shape 1019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0" name="Shape 1020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1" name="Shape 1021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2" name="Shape 1022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3" name="Shape 1023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4" name="Shape 1024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5" name="Shape 1025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6" name="Shape 1026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7" name="Shape 1027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8" name="Shape 1028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9" name="Shape 1029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30" name="Shape 1030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Shape 103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97</Words>
  <Application>Microsoft Office PowerPoint</Application>
  <PresentationFormat>Экран (16:9)</PresentationFormat>
  <Paragraphs>20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7" baseType="lpstr">
      <vt:lpstr>Arial</vt:lpstr>
      <vt:lpstr>simple-light-2</vt:lpstr>
      <vt:lpstr>DOM. События</vt:lpstr>
      <vt:lpstr>План занятия</vt:lpstr>
      <vt:lpstr>Демонстрация работы на примерах</vt:lpstr>
      <vt:lpstr>Домашнее задание</vt:lpstr>
      <vt:lpstr>Вопросы участников и демонстрация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Начинаем работу</dc:title>
  <dc:creator>Ubcent</dc:creator>
  <cp:lastModifiedBy>Дмитрий</cp:lastModifiedBy>
  <cp:revision>72</cp:revision>
  <dcterms:modified xsi:type="dcterms:W3CDTF">2016-05-28T11:50:02Z</dcterms:modified>
</cp:coreProperties>
</file>