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9f9cf04a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9f9cf04a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9f9cf04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9f9cf04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9f9cf04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9f9cf04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9f9cf04a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9f9cf04a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9f9cf04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9f9cf04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Основы программирования на Python  </a:t>
            </a:r>
            <a:endParaRPr sz="28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Митрофанов Станислав Дмитриевич</a:t>
            </a:r>
            <a:endParaRPr sz="28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850">
                <a:solidFill>
                  <a:srgbClr val="000000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Ксик 31</a:t>
            </a:r>
            <a:endParaRPr sz="2850">
              <a:solidFill>
                <a:srgbClr val="000000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181D28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44125" y="477125"/>
            <a:ext cx="85206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Python — это: 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✓ Простой и читаемый язык 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✓ Универсальный (веб, наука, игры) 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✓ Имеет огромное сообщество </a:t>
            </a:r>
            <a:endParaRPr sz="30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Пример кода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print("Hello, World!")  # Вывод текста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 in range(5):     # Цикл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print(f"Шаг {i}")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49575" y="352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ru" sz="230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Применение в жизни</a:t>
            </a:r>
            <a:endParaRPr sz="230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3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Где используют Python?  </a:t>
            </a:r>
            <a:endParaRPr sz="23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Веб-разработка (Django, Flask)  </a:t>
            </a:r>
            <a:endParaRPr sz="23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3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Data Science (Pandas, NumPy)  </a:t>
            </a:r>
            <a:endParaRPr sz="23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35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• Автоматизация (боты, скрипты) </a:t>
            </a:r>
            <a:endParaRPr sz="235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ru" sz="1970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Разбор задачи</a:t>
            </a:r>
            <a:endParaRPr b="1" sz="1970">
              <a:solidFill>
                <a:srgbClr val="40404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numbers = [1, 2, 3, 4, 5]</a:t>
            </a:r>
            <a:endParaRPr sz="2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sum = 0</a:t>
            </a:r>
            <a:endParaRPr sz="2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 num in numbers:</a:t>
            </a:r>
            <a:endParaRPr sz="2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sum += num</a:t>
            </a:r>
            <a:endParaRPr sz="2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500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print("Сумма:", sum)</a:t>
            </a:r>
            <a:endParaRPr sz="2500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2664875" y="127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7200">
                <a:solidFill>
                  <a:schemeClr val="dk1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  </a:t>
            </a:r>
            <a:endParaRPr sz="7200">
              <a:solidFill>
                <a:schemeClr val="dk1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50">
              <a:solidFill>
                <a:srgbClr val="FFFFFF"/>
              </a:solidFill>
              <a:highlight>
                <a:srgbClr val="181D2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