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76" d="100"/>
          <a:sy n="76" d="100"/>
        </p:scale>
        <p:origin x="-3704" y="-5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A8C5-344C-2F46-B221-0A6CDDB6F87D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0498-43A6-DB45-83A2-9C4C93E16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A8C5-344C-2F46-B221-0A6CDDB6F87D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0498-43A6-DB45-83A2-9C4C93E16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A8C5-344C-2F46-B221-0A6CDDB6F87D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0498-43A6-DB45-83A2-9C4C93E16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A8C5-344C-2F46-B221-0A6CDDB6F87D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0498-43A6-DB45-83A2-9C4C93E16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A8C5-344C-2F46-B221-0A6CDDB6F87D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0498-43A6-DB45-83A2-9C4C93E16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A8C5-344C-2F46-B221-0A6CDDB6F87D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0498-43A6-DB45-83A2-9C4C93E16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A8C5-344C-2F46-B221-0A6CDDB6F87D}" type="datetimeFigureOut">
              <a:rPr lang="en-US" smtClean="0"/>
              <a:t>8/16/20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0498-43A6-DB45-83A2-9C4C93E16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A8C5-344C-2F46-B221-0A6CDDB6F87D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0498-43A6-DB45-83A2-9C4C93E16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A8C5-344C-2F46-B221-0A6CDDB6F87D}" type="datetimeFigureOut">
              <a:rPr lang="en-US" smtClean="0"/>
              <a:t>8/16/20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0498-43A6-DB45-83A2-9C4C93E16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A8C5-344C-2F46-B221-0A6CDDB6F87D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0498-43A6-DB45-83A2-9C4C93E16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A8C5-344C-2F46-B221-0A6CDDB6F87D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40498-43A6-DB45-83A2-9C4C93E16D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A8C5-344C-2F46-B221-0A6CDDB6F87D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0498-43A6-DB45-83A2-9C4C93E1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86" y="19739231"/>
            <a:ext cx="2930466" cy="3379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880" y="17062370"/>
            <a:ext cx="2930466" cy="3379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174" y="19739231"/>
            <a:ext cx="2930466" cy="3379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292" y="17062370"/>
            <a:ext cx="2930466" cy="3379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468" y="17062370"/>
            <a:ext cx="2930466" cy="3379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586" y="14385509"/>
            <a:ext cx="2930466" cy="3379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174" y="14385509"/>
            <a:ext cx="2930466" cy="3379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880" y="11708648"/>
            <a:ext cx="2930466" cy="33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7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Stasiu (Sta-shoo) Wolanski</dc:creator>
  <cp:lastModifiedBy>Stasiu (Sta-shoo) Wolanski</cp:lastModifiedBy>
  <cp:revision>2</cp:revision>
  <dcterms:created xsi:type="dcterms:W3CDTF">2020-08-16T06:44:57Z</dcterms:created>
  <dcterms:modified xsi:type="dcterms:W3CDTF">2020-08-16T08:50:48Z</dcterms:modified>
</cp:coreProperties>
</file>