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31B-B0A0-F681-4A35-C92D0B9B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95D31-285F-8836-ED5C-FDC90142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3AC9-7930-77CB-C9FF-A7BA871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ABD9-5657-CF7C-2262-F7F4B26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F5B1-27CF-520A-2E25-FED088DE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6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4F4-C6E1-78B0-9F4D-5695AC99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60ADC-D5B5-49F5-5481-EBBF594C5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B471-0F54-114C-C5C5-245723D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2670-BAAE-DC6C-DC42-460DBD1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722F-C0EB-C6A0-2C38-F297C1E3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85163-1C44-E542-CCD5-D5A6ED1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61393-3D79-2ADA-A8D4-5EB0FD11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7D5D-A60E-ED1B-F5B1-554055E9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C025-970B-83CD-E747-28524F69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841-4503-8165-A1F8-9BA45E6C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9BA-A8E9-4DB8-4896-613C11FD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899F-5CBB-4B61-5E39-45DD7DB7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AA30-B19C-10F5-036F-D7923D4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2951-FE18-A96E-1EC5-12A913DE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03D-5E42-F33C-79C7-9B42DDB2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31F6-9ADF-2FB8-D44C-2934A12F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4825-0305-7C2A-E24B-112512AA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444D-141D-B682-966D-BD096BC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A191-A015-B85E-EFAD-676A5800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399C-A5EB-2D6C-9E0E-D644BDB5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BC1-7A8E-6E68-E33A-4210E3D4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192F-722E-68A3-88AF-B69750433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B350-CE2C-1BA5-E54E-03BCB780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DD98-795C-3400-CD08-25BF4BD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8C26-F68F-07DE-91E9-7DC73672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02F4-61E2-D592-65D4-6F4D661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B305-94B9-D1D9-E448-4BE0D6C4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924B-43C5-CCAF-1DBC-ED9452E4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1C4C6-9E97-89BE-4E24-F81B9A4B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328B8-E37A-11BE-9180-BFC80AF79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0C1A9-C3C0-3225-DBBA-4FF954568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F044F-CB61-4D37-929F-DA17C607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DAC25-386C-7D7A-254C-A687C66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EBB84-BA79-91E1-2B17-332CE1E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46E7-ECC1-0AF2-6641-4E5D78AF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C5B38-0C28-579B-0374-5218FF2F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8DBB-58A8-BE10-12E7-94B7ABB0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DD66-3274-9282-8065-2C060F0C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653E-CA39-9967-E41E-9F0800D7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8B2FD-1208-76AC-23BA-1F562282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1E35-09CE-C16F-570A-9B761696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69CA-AB07-8E95-4E90-332EF475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04D-87F0-1CC0-C3C5-9D78B11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1126-A236-3E98-9465-D93C327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1ED6-E5C8-74E7-6338-9840379B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FD53-7FB7-3746-0FFB-DAC1A388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41C7-9BFF-72D2-3279-3498C017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8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7F40-4F52-CE76-8A8A-444DC6A9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0BA5D-281D-A393-E7C6-37A7797F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7282-0244-FB4C-2677-3955A17F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1E351-1867-0325-B789-45157B57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7EC36-8A1B-653F-84B1-94EAC5D9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98B2-6C60-0E8D-0104-A72CEE6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32BB7-C022-F8CC-273D-09694EA1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88E3-3845-C7C4-E46D-BFB09BD4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0AEB-9767-E04C-D348-81F00EC42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4394-F14A-40D8-BFAA-8BC50E2C4DF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B819-F247-5D2B-D576-E6D133CA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69E5-EFAD-8907-C5A9-EF2579D8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4C1B-64A2-492B-BF61-FD6404A5F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958CA-D4F4-1AC9-A95F-42A604B4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74" y="326525"/>
            <a:ext cx="9233851" cy="63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637309" y="682304"/>
            <a:ext cx="1096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Quantum Dot arrays as a Quantum Computer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8E787-4CBF-AD30-EC08-116110F3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52" y="2493678"/>
            <a:ext cx="7566417" cy="2835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67789-F269-1D0F-3DC3-6C3171D1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4" y="6594173"/>
            <a:ext cx="6401693" cy="1905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CB1E38-A4E7-0622-3A43-ABD5321F1F79}"/>
              </a:ext>
            </a:extLst>
          </p:cNvPr>
          <p:cNvSpPr/>
          <p:nvPr/>
        </p:nvSpPr>
        <p:spPr>
          <a:xfrm>
            <a:off x="2057752" y="2493678"/>
            <a:ext cx="352939" cy="2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782A8-9685-0169-A992-49CF0FF9BF76}"/>
              </a:ext>
            </a:extLst>
          </p:cNvPr>
          <p:cNvSpPr/>
          <p:nvPr/>
        </p:nvSpPr>
        <p:spPr>
          <a:xfrm>
            <a:off x="5945378" y="2468059"/>
            <a:ext cx="352939" cy="2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53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4639663" y="572315"/>
            <a:ext cx="81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47145-D58B-EC88-D7EC-CB176270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65" y="1987251"/>
            <a:ext cx="6677957" cy="114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BA965-7092-04E2-BB33-68720481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32" y="4378907"/>
            <a:ext cx="6347222" cy="1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7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3641373" y="580704"/>
            <a:ext cx="81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correction?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2B72D-E0D1-1D2B-28B1-A280303C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14" y="2714911"/>
            <a:ext cx="9787226" cy="714089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6051014-9482-3C83-331E-66CEC33D4F7C}"/>
              </a:ext>
            </a:extLst>
          </p:cNvPr>
          <p:cNvSpPr/>
          <p:nvPr/>
        </p:nvSpPr>
        <p:spPr>
          <a:xfrm>
            <a:off x="5055670" y="2714911"/>
            <a:ext cx="606898" cy="714089"/>
          </a:xfrm>
          <a:prstGeom prst="mathMultiply">
            <a:avLst>
              <a:gd name="adj1" fmla="val 71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3641373" y="580704"/>
            <a:ext cx="81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correction?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2B72D-E0D1-1D2B-28B1-A280303C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14" y="2714911"/>
            <a:ext cx="9787226" cy="714089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6051014-9482-3C83-331E-66CEC33D4F7C}"/>
              </a:ext>
            </a:extLst>
          </p:cNvPr>
          <p:cNvSpPr/>
          <p:nvPr/>
        </p:nvSpPr>
        <p:spPr>
          <a:xfrm>
            <a:off x="5055670" y="2714911"/>
            <a:ext cx="606898" cy="714089"/>
          </a:xfrm>
          <a:prstGeom prst="mathMultiply">
            <a:avLst>
              <a:gd name="adj1" fmla="val 71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84A7D3-A671-B532-6813-8603FA55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1589" y="4312454"/>
            <a:ext cx="7353805" cy="604422"/>
          </a:xfrm>
          <a:prstGeom prst="rect">
            <a:avLst/>
          </a:prstGeom>
        </p:spPr>
      </p:pic>
      <p:sp>
        <p:nvSpPr>
          <p:cNvPr id="6" name="L-Shape 5">
            <a:extLst>
              <a:ext uri="{FF2B5EF4-FFF2-40B4-BE49-F238E27FC236}">
                <a16:creationId xmlns:a16="http://schemas.microsoft.com/office/drawing/2014/main" id="{37567B50-C3C4-2E08-41EC-C2BCCD5E9525}"/>
              </a:ext>
            </a:extLst>
          </p:cNvPr>
          <p:cNvSpPr/>
          <p:nvPr/>
        </p:nvSpPr>
        <p:spPr>
          <a:xfrm rot="18564444">
            <a:off x="5365518" y="5049860"/>
            <a:ext cx="562062" cy="282204"/>
          </a:xfrm>
          <a:prstGeom prst="corner">
            <a:avLst>
              <a:gd name="adj1" fmla="val 38516"/>
              <a:gd name="adj2" fmla="val 2949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4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3641373" y="580704"/>
            <a:ext cx="81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correction?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6051014-9482-3C83-331E-66CEC33D4F7C}"/>
              </a:ext>
            </a:extLst>
          </p:cNvPr>
          <p:cNvSpPr/>
          <p:nvPr/>
        </p:nvSpPr>
        <p:spPr>
          <a:xfrm>
            <a:off x="9637643" y="3429000"/>
            <a:ext cx="1172658" cy="1070970"/>
          </a:xfrm>
          <a:prstGeom prst="mathMultiply">
            <a:avLst>
              <a:gd name="adj1" fmla="val 71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B01316-F19C-0D69-318B-6399CC9C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0243"/>
          <a:stretch/>
        </p:blipFill>
        <p:spPr>
          <a:xfrm>
            <a:off x="2440507" y="2632269"/>
            <a:ext cx="2861336" cy="7967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0F707BD-F1C3-7992-11E4-D7ABCC497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6021" y="4435869"/>
            <a:ext cx="3034493" cy="71399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9C7BAB4-6441-481D-B3AA-8991ADE7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967" r="33525"/>
          <a:stretch/>
        </p:blipFill>
        <p:spPr>
          <a:xfrm>
            <a:off x="5301843" y="2737338"/>
            <a:ext cx="1979801" cy="796731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CE8541EA-7369-3878-2824-3498B440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47"/>
          <a:stretch/>
        </p:blipFill>
        <p:spPr>
          <a:xfrm>
            <a:off x="7380514" y="2808405"/>
            <a:ext cx="2314054" cy="7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99973-559F-BDEA-016E-6225CBDCD7A7}"/>
              </a:ext>
            </a:extLst>
          </p:cNvPr>
          <p:cNvSpPr txBox="1"/>
          <p:nvPr/>
        </p:nvSpPr>
        <p:spPr>
          <a:xfrm>
            <a:off x="3641373" y="580704"/>
            <a:ext cx="81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correction!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6051014-9482-3C83-331E-66CEC33D4F7C}"/>
              </a:ext>
            </a:extLst>
          </p:cNvPr>
          <p:cNvSpPr/>
          <p:nvPr/>
        </p:nvSpPr>
        <p:spPr>
          <a:xfrm>
            <a:off x="7553686" y="1469865"/>
            <a:ext cx="874800" cy="713837"/>
          </a:xfrm>
          <a:prstGeom prst="mathMultiply">
            <a:avLst>
              <a:gd name="adj1" fmla="val 711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B01316-F19C-0D69-318B-6399CC9C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0021" y="1469865"/>
            <a:ext cx="4633665" cy="512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6F496-F86B-D81A-A792-F0E632CCD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78" y="2591247"/>
            <a:ext cx="7668695" cy="110505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07B0BAB-34F9-8619-7F10-55833AF3B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1149" y="4304731"/>
            <a:ext cx="3217744" cy="3489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11FF112-845B-112F-FC6D-4ECA9B082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0688" y="4039332"/>
            <a:ext cx="1956694" cy="61431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7FA30A1-5493-E20F-F3E8-6AAB90163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9178" y="4288403"/>
            <a:ext cx="3217744" cy="34891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7228655-83F5-04AF-3474-1DCAE7EE5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0812" y="4827302"/>
            <a:ext cx="1587345" cy="18813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F2EAFF9-2A5C-5214-354F-AED67AC38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0688" y="5283609"/>
            <a:ext cx="1956694" cy="61431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171CE2E-1945-738B-B380-1D10065350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7580" y="5528716"/>
            <a:ext cx="3404881" cy="36920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FBE1FF0-D56B-656D-080F-F0465E0D01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27615" y="5528716"/>
            <a:ext cx="3404881" cy="36920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BEBFB5-871C-5166-45BD-CD96FBDA5B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60812" y="6317406"/>
            <a:ext cx="1648274" cy="1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2AA1D7-7ADF-418E-417C-30B1E1D0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8844"/>
            <a:ext cx="11506200" cy="59915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FB0DB6-A9A3-2E68-60BA-E2CF531A7D18}"/>
              </a:ext>
            </a:extLst>
          </p:cNvPr>
          <p:cNvSpPr/>
          <p:nvPr/>
        </p:nvSpPr>
        <p:spPr>
          <a:xfrm>
            <a:off x="8142674" y="308843"/>
            <a:ext cx="3706425" cy="286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97772-84FA-FF82-05E0-3FEEAC5BD529}"/>
              </a:ext>
            </a:extLst>
          </p:cNvPr>
          <p:cNvSpPr/>
          <p:nvPr/>
        </p:nvSpPr>
        <p:spPr>
          <a:xfrm>
            <a:off x="8142674" y="3428999"/>
            <a:ext cx="3858826" cy="299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2A9-FB10-ED41-283F-B6490820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60" y="336844"/>
            <a:ext cx="10515600" cy="1325563"/>
          </a:xfrm>
        </p:spPr>
        <p:txBody>
          <a:bodyPr/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does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E456-73CF-CDA7-9803-20288507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0" y="1517714"/>
            <a:ext cx="5654560" cy="2944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2D5FAE9-FF44-D088-AEF6-1781ED94A2E5}"/>
              </a:ext>
            </a:extLst>
          </p:cNvPr>
          <p:cNvSpPr txBox="1">
            <a:spLocks/>
          </p:cNvSpPr>
          <p:nvPr/>
        </p:nvSpPr>
        <p:spPr>
          <a:xfrm>
            <a:off x="7467649" y="246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Relate to this:</a:t>
            </a:r>
          </a:p>
        </p:txBody>
      </p:sp>
    </p:spTree>
    <p:extLst>
      <p:ext uri="{BB962C8B-B14F-4D97-AF65-F5344CB8AC3E}">
        <p14:creationId xmlns:p14="http://schemas.microsoft.com/office/powerpoint/2010/main" val="396875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Stasiu Wolanski</dc:creator>
  <cp:lastModifiedBy>Stasiu Wolanski</cp:lastModifiedBy>
  <cp:revision>2</cp:revision>
  <dcterms:created xsi:type="dcterms:W3CDTF">2023-05-22T08:17:39Z</dcterms:created>
  <dcterms:modified xsi:type="dcterms:W3CDTF">2023-05-22T09:02:56Z</dcterms:modified>
</cp:coreProperties>
</file>