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69" r:id="rId6"/>
    <p:sldId id="273" r:id="rId7"/>
    <p:sldId id="274" r:id="rId8"/>
    <p:sldId id="270" r:id="rId9"/>
    <p:sldId id="27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EC52"/>
    <a:srgbClr val="17E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25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5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8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3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3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13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50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1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2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4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29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8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8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9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A81F52-14A4-4E87-A71C-E98D9BEF4E73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81D1B-FB7E-4915-A9C9-09CF1C5A1D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0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2045" y="1393372"/>
            <a:ext cx="8865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Тема проекта: </a:t>
            </a:r>
          </a:p>
          <a:p>
            <a:pPr algn="ctr"/>
            <a:r>
              <a:rPr lang="ru-RU" sz="2800" dirty="0"/>
              <a:t>Приложение по поиску потерявшихся домашних животных на карте Москвы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6456" y="4458789"/>
            <a:ext cx="5286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Лобышев</a:t>
            </a:r>
            <a:r>
              <a:rPr lang="ru-RU" dirty="0"/>
              <a:t> Станислав Александрович</a:t>
            </a:r>
          </a:p>
          <a:p>
            <a:r>
              <a:rPr lang="ru-RU" dirty="0"/>
              <a:t>10 класса «И» школы №1542</a:t>
            </a:r>
          </a:p>
          <a:p>
            <a:r>
              <a:rPr lang="ru-RU" dirty="0"/>
              <a:t>Руководитель: Русаков Алексей Михайлович</a:t>
            </a:r>
          </a:p>
        </p:txBody>
      </p:sp>
    </p:spTree>
    <p:extLst>
      <p:ext uri="{BB962C8B-B14F-4D97-AF65-F5344CB8AC3E}">
        <p14:creationId xmlns:p14="http://schemas.microsoft.com/office/powerpoint/2010/main" val="345467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0112" y="389504"/>
            <a:ext cx="34311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Итоги</a:t>
            </a:r>
            <a:r>
              <a:rPr lang="ru-RU" sz="3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3689" y="1345993"/>
            <a:ext cx="10536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•  Разработан графический интерфейс программного прототипа;</a:t>
            </a:r>
          </a:p>
          <a:p>
            <a:r>
              <a:rPr lang="ru-RU" sz="2400" dirty="0"/>
              <a:t>•  Создана возможность общения между пользователями (сервер);</a:t>
            </a:r>
          </a:p>
          <a:p>
            <a:r>
              <a:rPr lang="ru-RU" sz="2400" dirty="0"/>
              <a:t>•  Реализован прототип приложения;</a:t>
            </a:r>
          </a:p>
          <a:p>
            <a:r>
              <a:rPr lang="ru-RU" sz="2400" dirty="0"/>
              <a:t>•  Возможность своевременного отслеживания объявлений о потере/находке животных;</a:t>
            </a:r>
          </a:p>
        </p:txBody>
      </p:sp>
    </p:spTree>
    <p:extLst>
      <p:ext uri="{BB962C8B-B14F-4D97-AF65-F5344CB8AC3E}">
        <p14:creationId xmlns:p14="http://schemas.microsoft.com/office/powerpoint/2010/main" val="79268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67" y="261257"/>
            <a:ext cx="5329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Перспективы проекта: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65" y="1175656"/>
            <a:ext cx="7934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внедрения в государственные программы, такие как </a:t>
            </a:r>
            <a:r>
              <a:rPr lang="ru-RU" sz="2400" dirty="0" err="1"/>
              <a:t>Мос.ру</a:t>
            </a:r>
            <a:r>
              <a:rPr lang="ru-RU" sz="2400" dirty="0"/>
              <a:t> и </a:t>
            </a:r>
            <a:r>
              <a:rPr lang="ru-RU" sz="2400" dirty="0" err="1"/>
              <a:t>Гос.услуги</a:t>
            </a:r>
            <a:r>
              <a:rPr lang="ru-RU" sz="2400" dirty="0"/>
              <a:t>;</a:t>
            </a:r>
            <a:endParaRPr lang="en-US" sz="24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Возможность внедрения в иностранные сообщества с переводом на другие языки;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Проработка внедрения рейтинга пользователей, для привлечения доверия проекту;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ru-RU" sz="2400" dirty="0"/>
              <a:t>Социальная значимость темы, возможность реально сократить количество бездомных животных.</a:t>
            </a:r>
          </a:p>
          <a:p>
            <a:pPr lvl="0" fontAlgn="base"/>
            <a:endParaRPr lang="ru-RU" sz="2400" dirty="0"/>
          </a:p>
          <a:p>
            <a:r>
              <a:rPr lang="ru-RU" sz="2400" dirty="0"/>
              <a:t>Приложение может быть также расширенно рядом дополнительных функций, например такими как: ветеринарная помощь, передержки, волонтерская помощь, гостиницы, принимающие с животными и т.д.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375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970" y="2882537"/>
            <a:ext cx="5024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9316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4571" y="537440"/>
            <a:ext cx="5085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Цель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7017" y="1958390"/>
            <a:ext cx="1058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Разработать удобное приложение для жителей города Москвы по поиску потерявшихся домашних животных</a:t>
            </a:r>
          </a:p>
        </p:txBody>
      </p:sp>
    </p:spTree>
    <p:extLst>
      <p:ext uri="{BB962C8B-B14F-4D97-AF65-F5344CB8AC3E}">
        <p14:creationId xmlns:p14="http://schemas.microsoft.com/office/powerpoint/2010/main" val="39888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7975" y="182880"/>
            <a:ext cx="1011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Задачи</a:t>
            </a:r>
            <a:r>
              <a:rPr lang="ru-RU" sz="3200" b="1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6914" y="1506583"/>
            <a:ext cx="813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87974" y="1109207"/>
            <a:ext cx="101106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Провести обзор и анализ современных технологий для реализации проекта;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прототип приложение по поиску потерявшихся домашних животных по Москве;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Определить перспективы развития проекта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Обосновать актуальность программного решения и провести поиск аналогов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Разработать графический интерфейс программного прототипа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7699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D75EE7-51AF-48BA-9871-851E68C18BC1}"/>
              </a:ext>
            </a:extLst>
          </p:cNvPr>
          <p:cNvSpPr/>
          <p:nvPr/>
        </p:nvSpPr>
        <p:spPr>
          <a:xfrm>
            <a:off x="2104277" y="788524"/>
            <a:ext cx="8110877" cy="478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0005" algn="ctr">
              <a:lnSpc>
                <a:spcPct val="107000"/>
              </a:lnSpc>
              <a:spcAft>
                <a:spcPts val="915"/>
              </a:spcAft>
            </a:pPr>
            <a:r>
              <a:rPr lang="ru-RU" sz="4000" b="1" dirty="0"/>
              <a:t>Актуальность</a:t>
            </a:r>
            <a:r>
              <a:rPr lang="ru-RU" sz="4000" dirty="0"/>
              <a:t> </a:t>
            </a:r>
          </a:p>
          <a:p>
            <a:pPr marR="42545" algn="ctr">
              <a:lnSpc>
                <a:spcPct val="134000"/>
              </a:lnSpc>
              <a:spcAft>
                <a:spcPts val="930"/>
              </a:spcAft>
            </a:pPr>
            <a:r>
              <a:rPr lang="ru-RU" sz="2400" dirty="0"/>
              <a:t>Проблема поиска потерявшихся домашних животных  актуальна в настоящее время, поскольку имеются большие возможности, которые позволяют этих животных отыскать, путём использования дополнительных современных технологий. В данном проекте предлагается использовать современные технологии для создания средства общения, для оперативного поиска и отображения информации о потерявшихся животных.</a:t>
            </a:r>
          </a:p>
        </p:txBody>
      </p:sp>
    </p:spTree>
    <p:extLst>
      <p:ext uri="{BB962C8B-B14F-4D97-AF65-F5344CB8AC3E}">
        <p14:creationId xmlns:p14="http://schemas.microsoft.com/office/powerpoint/2010/main" val="265498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8675E-5396-43DB-ABF5-CA46BCACE22E}"/>
              </a:ext>
            </a:extLst>
          </p:cNvPr>
          <p:cNvSpPr txBox="1"/>
          <p:nvPr/>
        </p:nvSpPr>
        <p:spPr>
          <a:xfrm>
            <a:off x="1919599" y="378835"/>
            <a:ext cx="5587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Обзор проектного решения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1ED0BF-B04B-47B7-B8D4-3C7AB58A8E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17" y="2878752"/>
            <a:ext cx="5142960" cy="2029887"/>
          </a:xfrm>
          <a:prstGeom prst="rect">
            <a:avLst/>
          </a:prstGeom>
          <a:noFill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5D259D8-E5B6-4D79-9DA9-5C5B407F45A9}"/>
              </a:ext>
            </a:extLst>
          </p:cNvPr>
          <p:cNvSpPr/>
          <p:nvPr/>
        </p:nvSpPr>
        <p:spPr>
          <a:xfrm>
            <a:off x="117017" y="15300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Пользователь авторизуется или входит в свой, уже имеющийся аккаунт, далее можно пользоваться приложением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4BCAFA2-5DD4-49BB-8A77-A1D43246AF00}"/>
              </a:ext>
            </a:extLst>
          </p:cNvPr>
          <p:cNvSpPr/>
          <p:nvPr/>
        </p:nvSpPr>
        <p:spPr>
          <a:xfrm>
            <a:off x="6213017" y="166554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/>
              <a:t>Пользователь нашел потерявшееся домашнее животное, далее нужно незамедлительно искать владельца. Нужно отметить на карте свою локацию, загрузить фотографию найденного животного, указав свой номер телефона.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8992F2-FC46-4A53-A1A7-BE271867B7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0945" y="3429000"/>
            <a:ext cx="558419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81283E-4846-4AF6-A326-94B61B555F9E}"/>
              </a:ext>
            </a:extLst>
          </p:cNvPr>
          <p:cNvSpPr/>
          <p:nvPr/>
        </p:nvSpPr>
        <p:spPr>
          <a:xfrm>
            <a:off x="856905" y="3937464"/>
            <a:ext cx="396332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marR="113665" indent="-6350" algn="ctr">
              <a:lnSpc>
                <a:spcPct val="107000"/>
              </a:lnSpc>
              <a:spcAft>
                <a:spcPts val="1655"/>
              </a:spcAft>
            </a:pPr>
            <a:r>
              <a:rPr lang="ru-RU" sz="2800" b="1" i="1" dirty="0">
                <a:ea typeface="Times New Roman" panose="02020603050405020304" pitchFamily="18" charset="0"/>
              </a:rPr>
              <a:t>Отклик на объявление</a:t>
            </a:r>
            <a:endParaRPr lang="ru-RU" sz="2800" dirty="0"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B70358-D511-4036-B7B8-21037C22A1AF}"/>
              </a:ext>
            </a:extLst>
          </p:cNvPr>
          <p:cNvSpPr/>
          <p:nvPr/>
        </p:nvSpPr>
        <p:spPr>
          <a:xfrm>
            <a:off x="0" y="4491361"/>
            <a:ext cx="6096000" cy="16970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" marR="42545" indent="450850" algn="just">
              <a:lnSpc>
                <a:spcPct val="110000"/>
              </a:lnSpc>
              <a:spcAft>
                <a:spcPts val="2725"/>
              </a:spcAft>
            </a:pPr>
            <a:r>
              <a:rPr lang="ru-RU" sz="2400" dirty="0"/>
              <a:t>На</a:t>
            </a:r>
            <a:r>
              <a:rPr lang="en-US" sz="2400" dirty="0"/>
              <a:t> </a:t>
            </a:r>
            <a:r>
              <a:rPr lang="ru-RU" sz="2400" dirty="0"/>
              <a:t>данном рисунке </a:t>
            </a:r>
            <a:r>
              <a:rPr lang="ru-RU" sz="2400"/>
              <a:t>мы видим </a:t>
            </a:r>
            <a:r>
              <a:rPr lang="ru-RU" sz="2400" dirty="0"/>
              <a:t>как владелец «потеряшки» нашел питомца через приложение, далее нужно только договориться о встрече.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6A96FB-8508-4B9D-AEEB-A722C5448B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35" y="4232366"/>
            <a:ext cx="5295378" cy="2276476"/>
          </a:xfrm>
          <a:prstGeom prst="rect">
            <a:avLst/>
          </a:prstGeom>
          <a:noFill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DC1CEBC-A172-4A8F-B01B-9F1AED4EB9DD}"/>
              </a:ext>
            </a:extLst>
          </p:cNvPr>
          <p:cNvSpPr/>
          <p:nvPr/>
        </p:nvSpPr>
        <p:spPr>
          <a:xfrm>
            <a:off x="194387" y="7387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После того, как нажата кнопка «отправить данные»,  объявление появляется на карте. Далее нужно ожидать, что объявление увидит владелец животного и свяжется с отправителем объявления.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AB9F1C-51B5-4B4A-B4DE-A23AB7BFF3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108" y="738779"/>
            <a:ext cx="5397505" cy="2285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96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1D074B-D908-4546-87B0-2066A14F0A77}"/>
              </a:ext>
            </a:extLst>
          </p:cNvPr>
          <p:cNvSpPr/>
          <p:nvPr/>
        </p:nvSpPr>
        <p:spPr>
          <a:xfrm>
            <a:off x="2245774" y="457200"/>
            <a:ext cx="6427964" cy="189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113665" indent="-6350" algn="ctr">
              <a:lnSpc>
                <a:spcPct val="110000"/>
              </a:lnSpc>
              <a:spcAft>
                <a:spcPts val="505"/>
              </a:spcAft>
            </a:pPr>
            <a:r>
              <a:rPr lang="ru-RU" sz="2000" b="1" dirty="0"/>
              <a:t>Общий вид приложения</a:t>
            </a:r>
          </a:p>
          <a:p>
            <a:pPr marL="6350" marR="113665" indent="-6350" algn="ctr">
              <a:lnSpc>
                <a:spcPct val="110000"/>
              </a:lnSpc>
              <a:spcAft>
                <a:spcPts val="505"/>
              </a:spcAft>
            </a:pPr>
            <a:r>
              <a:rPr lang="ru-RU" sz="2000" b="1" i="1" dirty="0">
                <a:ea typeface="Times New Roman" panose="02020603050405020304" pitchFamily="18" charset="0"/>
              </a:rPr>
              <a:t> </a:t>
            </a:r>
            <a:endParaRPr lang="ru-RU" sz="2000" dirty="0">
              <a:ea typeface="Times New Roman" panose="02020603050405020304" pitchFamily="18" charset="0"/>
            </a:endParaRPr>
          </a:p>
          <a:p>
            <a:pPr marL="6350" marR="42545" indent="450850" algn="just">
              <a:lnSpc>
                <a:spcPct val="110000"/>
              </a:lnSpc>
              <a:spcAft>
                <a:spcPts val="505"/>
              </a:spcAft>
            </a:pPr>
            <a:r>
              <a:rPr lang="ru-RU" sz="2000" dirty="0">
                <a:ea typeface="Times New Roman" panose="02020603050405020304" pitchFamily="18" charset="0"/>
              </a:rPr>
              <a:t>Одна из основных возможностей разработки, является предоставление пользователю удобного интерфейса для быстрого обмена данными.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665CFC-4F6A-489B-B416-500DFF73F0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5005" y="2680063"/>
            <a:ext cx="8729502" cy="26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5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1E99E-C909-4B4E-A9F3-013C2DD5817C}"/>
              </a:ext>
            </a:extLst>
          </p:cNvPr>
          <p:cNvSpPr txBox="1"/>
          <p:nvPr/>
        </p:nvSpPr>
        <p:spPr>
          <a:xfrm>
            <a:off x="4228049" y="687896"/>
            <a:ext cx="3011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Результаты тестирования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C23A3-1C6C-4560-8ADE-AA62CD628036}"/>
              </a:ext>
            </a:extLst>
          </p:cNvPr>
          <p:cNvSpPr txBox="1"/>
          <p:nvPr/>
        </p:nvSpPr>
        <p:spPr>
          <a:xfrm>
            <a:off x="713064" y="2274838"/>
            <a:ext cx="4806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Программное средство было протестировано под управлением операционной системой </a:t>
            </a:r>
            <a:r>
              <a:rPr lang="en-US" sz="2400" dirty="0"/>
              <a:t>Windows</a:t>
            </a:r>
            <a:r>
              <a:rPr lang="ru-RU" sz="2400" dirty="0"/>
              <a:t>. Удалось сделать рабочий интерфейс и сервер, на котором люди общаются о потерянных и найденных животных.</a:t>
            </a:r>
          </a:p>
          <a:p>
            <a:endParaRPr lang="ru-RU" sz="2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4515E-A3A2-4501-BB0F-347E0A34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3309"/>
            <a:ext cx="5778871" cy="27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49DB9-01E9-4ECB-83B4-C83DBCA113A5}"/>
              </a:ext>
            </a:extLst>
          </p:cNvPr>
          <p:cNvSpPr txBox="1"/>
          <p:nvPr/>
        </p:nvSpPr>
        <p:spPr>
          <a:xfrm>
            <a:off x="2600587" y="83890"/>
            <a:ext cx="6501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Сравнение и анализ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33B11-BCD2-45CA-9D7F-53ED35B0C1FC}"/>
              </a:ext>
            </a:extLst>
          </p:cNvPr>
          <p:cNvSpPr/>
          <p:nvPr/>
        </p:nvSpPr>
        <p:spPr>
          <a:xfrm>
            <a:off x="1772873" y="1351508"/>
            <a:ext cx="74969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Москве насчитывается примерно 3 млн домашних животных (в основном кошек и собак).И примерно </a:t>
            </a:r>
            <a:r>
              <a:rPr lang="en-US" sz="2400" dirty="0"/>
              <a:t>30</a:t>
            </a:r>
            <a:r>
              <a:rPr lang="ru-RU" sz="2400" dirty="0"/>
              <a:t>.000 из них хотя бы один раз терялись, а </a:t>
            </a:r>
            <a:r>
              <a:rPr lang="en-US" sz="2400" dirty="0"/>
              <a:t>10.000 </a:t>
            </a:r>
            <a:r>
              <a:rPr lang="ru-RU" sz="2400" dirty="0"/>
              <a:t>не были найдены никогда. Приложение может помочь не только владельцам с поиском, но и просто людям не пройти мимо, а забрать животное временно себе, так как в дальнейшем они будут знать, куда им обратиться для розыска хозяина.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настоящее время нет удобного и простого, популярного приложения, которое отвечало бы этим задачам</a:t>
            </a:r>
            <a:r>
              <a:rPr lang="ru-RU" dirty="0"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47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2524</TotalTime>
  <Words>495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Небеса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Admin</cp:lastModifiedBy>
  <cp:revision>51</cp:revision>
  <dcterms:created xsi:type="dcterms:W3CDTF">2021-11-20T13:32:15Z</dcterms:created>
  <dcterms:modified xsi:type="dcterms:W3CDTF">2022-02-16T17:17:41Z</dcterms:modified>
</cp:coreProperties>
</file>