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087B9-C5AA-5F30-E7C7-0D9DB598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FBBFE2-AE44-F106-4FC5-0C49512EA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ECF30-6CB8-96D3-E4FC-621E0D36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C8DDA-E659-626B-D80D-59652F9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29819-99B0-760A-43AB-896BC173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9490-2ED6-A4A4-E8E9-B002625C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8FF07-6E3A-50B7-C955-DBE127E9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ED933-31CC-405E-26CB-71E8ED5E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A43D4-9A22-EF45-684C-AB249972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8BC0C-0626-EFE8-5ABC-E63BCF63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7B4D5-3D09-4C4C-757F-34C171EF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EEEB7A-38EF-934C-E3CF-F25FB0DE0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D5B10-11FD-E516-38BE-1CA812A1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CC825-D374-93BA-850C-D359CA4B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2A941-3C9E-97A3-E2A7-3E04CB4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5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E73A-1B2C-0D15-1599-B4DAA5F0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8E64C-BD11-3479-6139-3008ECA0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CD584-B152-C26A-CF10-501EF7FD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D00FC-0F77-81D5-ECEF-AD0FDBC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688BF-1A8D-5785-6DE6-EDA2838C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76213-10CC-3914-E8DC-A6D6764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D3E7F-B8A6-4DAE-5903-50687D55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D1AA7-CDD8-3D0D-1753-D56DFC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17AE0-F138-8BB2-7C4B-8702420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AB76E-B455-5962-A4D0-DEA0F15D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AECAA-1D64-0EA0-E1D4-33BCC563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08F91-8697-BE52-F8A9-35764FD3E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A317F-4A8C-2A60-45B8-4834232F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EB1D5-F4A9-FF86-38F3-A30C7593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6653C-C3D1-4E51-F806-7374DB4A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C55BC-A71D-07E7-A276-42381F1A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6D4F6-0834-2790-B539-E9A75181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CE874-8920-CA91-800E-94B740AB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A870F-C334-5493-4FD6-CB46A032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EE3312-BD55-A348-1D07-17A22E265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3FB0F7-F59B-4D19-B02C-9889BBCB7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D65CC-4565-8C95-1D25-BD94C114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9C111A-AF42-0EC7-74D5-45B447C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1E0024-FF0A-94CD-97CB-5E9B55F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1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7E98-1729-716D-AB3B-295E8F72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04335-292F-1A1C-E86B-1CA51110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8F1C45-E219-7375-980D-6AF93B12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FCF926-EC82-58C6-1EE6-4072FF63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7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4830DF-129F-335C-2BFB-3202FE9D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03AD99-2956-E89E-6891-2DC7E460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C2847D-E1C9-0B83-CDEC-3FC16AA9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2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AE1CC-A577-B29D-F7C8-944BDA1B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37B59-49EF-52D3-9A7B-E4C0B0D3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7E8A62-0F94-316D-2A02-027F14ADB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079F4B-80C2-4CA7-DE16-278C436D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5CC76-7B27-8E61-E28A-00367D5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81B72D-F525-28C7-8AA6-9E24634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F592-47FE-D9D8-58D9-4034AEC2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89053C-A699-2E78-09B6-6FF380E0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C58E0E-8626-8A8C-282F-6D10855A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C5B63-7C76-43E1-19ED-04CF36DE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A6CAED-13FC-8A6D-7766-AD8F6C35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0CA34-8932-BA3A-BEDF-B56B1DB8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B49241-EA8A-767F-BD4C-35F557EF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AA379-4D9D-52E6-15AA-535150BE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977AB-2310-2144-8ABA-F3C157099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FA246-EBBD-9FBD-30E7-D329AB3AD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9F82DB-9ACF-4D5F-5A1E-9241F854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erciointernacionalinfoblog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linkedin.com/in/filipe-gabriel-0047a131a?utm_source=share&amp;utm_campaign=share_via&amp;utm_content=profile&amp;utm_medium=ios_app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linkedin.com/in/ana-beatriz-4026082b1?utm_source=share&amp;utm_campaign=share_via&amp;utm_content=profile&amp;utm_medium=android_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hamires-thomaz-7b8409180?utm_source=share&amp;utm_campaign=share_via&amp;utm_content=profile&amp;utm_medium=android_app" TargetMode="External"/><Relationship Id="rId5" Type="http://schemas.openxmlformats.org/officeDocument/2006/relationships/hyperlink" Target="https://www.linkedin.com/in/gabriela-souza-oliveira-8b7139388?utm_source=share&amp;utm_campaign=share_via&amp;utm_content=profile&amp;utm_medium=android_app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859C-3771-6730-0DA2-9B684AA14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53" y="176775"/>
            <a:ext cx="9144000" cy="1357972"/>
          </a:xfrm>
        </p:spPr>
        <p:txBody>
          <a:bodyPr/>
          <a:lstStyle/>
          <a:p>
            <a:r>
              <a:rPr lang="pt-BR" u="sng" dirty="0"/>
              <a:t>SEMESTER TOPIC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B2EB7-1E2B-03C0-8807-5C29AC3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9715"/>
            <a:ext cx="9144000" cy="1655762"/>
          </a:xfrm>
        </p:spPr>
        <p:txBody>
          <a:bodyPr/>
          <a:lstStyle/>
          <a:p>
            <a:r>
              <a:rPr lang="en-US" sz="2800" u="sng" dirty="0"/>
              <a:t>Interactive Analysis of the Main Cargoes Moved and Logistics Comparison between States and Municipalities in São Paulo through a Power BI Dashboard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A1136C-0C8B-ECC5-0420-1E81D9D9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327" y="1534747"/>
            <a:ext cx="8314006" cy="34349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CF9D6F-0F22-D48D-3845-5E3C1C677392}"/>
              </a:ext>
            </a:extLst>
          </p:cNvPr>
          <p:cNvSpPr txBox="1"/>
          <p:nvPr/>
        </p:nvSpPr>
        <p:spPr>
          <a:xfrm>
            <a:off x="2147667" y="1534747"/>
            <a:ext cx="442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comerciointernacionalinfoblog.blogspot.com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5591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7E88-D215-4096-92CA-2646E7F1B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565" y="1774"/>
            <a:ext cx="9144000" cy="778155"/>
          </a:xfrm>
        </p:spPr>
        <p:txBody>
          <a:bodyPr>
            <a:normAutofit/>
          </a:bodyPr>
          <a:lstStyle/>
          <a:p>
            <a:r>
              <a:rPr lang="pt-BR" sz="4800" u="sng" dirty="0"/>
              <a:t>TEAM MEMBERS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58A60-7772-4F50-8CA2-AEF69D32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181" y="1214473"/>
            <a:ext cx="2841812" cy="1286808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-</a:t>
            </a:r>
            <a:r>
              <a:rPr lang="pt-BR" sz="2900" dirty="0"/>
              <a:t>Ana Beatriz (Scrum Master)</a:t>
            </a:r>
          </a:p>
          <a:p>
            <a:r>
              <a:rPr lang="pt-BR" sz="2900" dirty="0"/>
              <a:t> </a:t>
            </a:r>
            <a:r>
              <a:rPr lang="pt-BR" dirty="0">
                <a:hlinkClick r:id="rId2"/>
              </a:rPr>
              <a:t>https://www.linkedin.com/in/ana-beatriz-4026082b1?utm_source=share&amp;utm_campaign=share_via&amp;utm_content=profile&amp;utm_medium=android_app</a:t>
            </a:r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4E9B18-7DF6-4281-B272-A667A8934EFC}"/>
              </a:ext>
            </a:extLst>
          </p:cNvPr>
          <p:cNvSpPr txBox="1"/>
          <p:nvPr/>
        </p:nvSpPr>
        <p:spPr>
          <a:xfrm>
            <a:off x="8839197" y="1088435"/>
            <a:ext cx="29045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-</a:t>
            </a:r>
            <a:r>
              <a:rPr lang="pt-BR" sz="1600" dirty="0"/>
              <a:t>Filipe Gabriel (</a:t>
            </a:r>
            <a:r>
              <a:rPr lang="pt-BR" sz="1600" dirty="0" err="1"/>
              <a:t>Product</a:t>
            </a:r>
            <a:r>
              <a:rPr lang="pt-BR" sz="1600" dirty="0"/>
              <a:t> </a:t>
            </a:r>
            <a:r>
              <a:rPr lang="pt-BR" sz="1600" dirty="0" err="1"/>
              <a:t>Owner</a:t>
            </a:r>
            <a:r>
              <a:rPr lang="pt-BR" sz="1600" dirty="0"/>
              <a:t>)</a:t>
            </a:r>
          </a:p>
          <a:p>
            <a:r>
              <a:rPr lang="pt-BR" sz="1300" dirty="0">
                <a:hlinkClick r:id="rId3"/>
              </a:rPr>
              <a:t>https://www.linkedin.com/in/filipe-gabriel-0047a131a?utm_source=share&amp;utm_campaign=share_via&amp;utm_content=profile&amp;utm_medium=ios_app</a:t>
            </a:r>
            <a:endParaRPr lang="pt-BR" sz="1300" dirty="0"/>
          </a:p>
          <a:p>
            <a:endParaRPr lang="pt-BR" sz="13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95085EE-4A14-45B2-BE9A-8CD8D3F33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888335"/>
            <a:ext cx="2161589" cy="19390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535FD4-1FB3-469F-AAB6-5CC91A7F4C48}"/>
              </a:ext>
            </a:extLst>
          </p:cNvPr>
          <p:cNvSpPr txBox="1"/>
          <p:nvPr/>
        </p:nvSpPr>
        <p:spPr>
          <a:xfrm>
            <a:off x="3199304" y="3836603"/>
            <a:ext cx="3060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     -Gabriela Souza</a:t>
            </a:r>
          </a:p>
          <a:p>
            <a:r>
              <a:rPr lang="pt-BR" sz="1600" dirty="0">
                <a:hlinkClick r:id="rId5"/>
              </a:rPr>
              <a:t>https://www.linkedin.com/in/gabriela-souza-oliveira-8b7139388?utm_source=share&amp;utm_campaign=share_via&amp;utm_content=profile&amp;utm_medium=android_app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5AFFD6-D6E7-49C4-BE9A-C025FCB127A7}"/>
              </a:ext>
            </a:extLst>
          </p:cNvPr>
          <p:cNvSpPr txBox="1"/>
          <p:nvPr/>
        </p:nvSpPr>
        <p:spPr>
          <a:xfrm>
            <a:off x="8839197" y="3881566"/>
            <a:ext cx="32003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    -Thamires Thomaz</a:t>
            </a:r>
          </a:p>
          <a:p>
            <a:r>
              <a:rPr lang="pt-BR" sz="1400" dirty="0">
                <a:hlinkClick r:id="rId6"/>
              </a:rPr>
              <a:t>https://www.linkedin.com/in/thamires-thomaz-7b8409180?utm_source=share&amp;utm_campaign=share_via&amp;utm_content=profile&amp;utm_medium=android_app</a:t>
            </a:r>
            <a:endParaRPr lang="pt-BR" sz="14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3C92FD7-8708-478B-973D-58185F97C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0" y="912963"/>
            <a:ext cx="1873624" cy="18050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66BD9B7-4F3D-45ED-955D-D6911FEAA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0" y="3836603"/>
            <a:ext cx="1873624" cy="16071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67B9686-9213-4A3E-890F-1BB0C8981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3836603"/>
            <a:ext cx="2161589" cy="17099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45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D4BE2-59FC-921F-6B0D-80D79B3D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6" y="801859"/>
            <a:ext cx="9144000" cy="1223889"/>
          </a:xfrm>
        </p:spPr>
        <p:txBody>
          <a:bodyPr/>
          <a:lstStyle/>
          <a:p>
            <a:r>
              <a:rPr lang="pt-BR" u="sng" dirty="0"/>
              <a:t>PROJECT OBJECTIVE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E7999-F409-A941-C73A-BCD699105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2185"/>
            <a:ext cx="9144000" cy="3523956"/>
          </a:xfrm>
        </p:spPr>
        <p:txBody>
          <a:bodyPr>
            <a:normAutofit fontScale="92500" lnSpcReduction="10000"/>
          </a:bodyPr>
          <a:lstStyle/>
          <a:p>
            <a:r>
              <a:rPr lang="en-US" sz="4600" dirty="0">
                <a:latin typeface="Bahnschrift Condensed" panose="020B0502040204020203" pitchFamily="34" charset="0"/>
              </a:rPr>
              <a:t>- Develop an interactive dashboard that displays the main loads handled and allows comparison between states and municipalities in São Paulo, facilitating logistical analysis and supporting strategic decision-making through Business Intelligence tools</a:t>
            </a:r>
            <a:r>
              <a:rPr lang="en-US" sz="46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40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EF0F-5B4F-ABA7-5BEE-B5A8C603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605"/>
            <a:ext cx="9144000" cy="957531"/>
          </a:xfrm>
        </p:spPr>
        <p:txBody>
          <a:bodyPr/>
          <a:lstStyle/>
          <a:p>
            <a:r>
              <a:rPr lang="pt-BR" u="sng" dirty="0"/>
              <a:t>SPRINT 2 BACKLOG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E03587-04A1-6E1A-1B08-37FB8E4B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04" y="1640422"/>
            <a:ext cx="9931791" cy="5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59594EA-D09A-8C85-DF0E-7FF66370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4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1E4E06-77F9-B6D9-0B87-63C9DF22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58225"/>
            <a:ext cx="7010400" cy="48537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ECD64B-E51A-0D45-A261-83596B928B83}"/>
              </a:ext>
            </a:extLst>
          </p:cNvPr>
          <p:cNvSpPr txBox="1"/>
          <p:nvPr/>
        </p:nvSpPr>
        <p:spPr>
          <a:xfrm>
            <a:off x="1674054" y="230556"/>
            <a:ext cx="102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THANK YOU FOR YOUR ATTENTION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545625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Bahnschrift Condensed</vt:lpstr>
      <vt:lpstr>Calibri</vt:lpstr>
      <vt:lpstr>Calibri Light</vt:lpstr>
      <vt:lpstr>Tema do Office</vt:lpstr>
      <vt:lpstr>SEMESTER TOPIC</vt:lpstr>
      <vt:lpstr>TEAM MEMBERS</vt:lpstr>
      <vt:lpstr>PROJECT OBJECTIVE</vt:lpstr>
      <vt:lpstr>SPRINT 2 BACKLOG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GABRIEL MOREIRA DE PAULA FERREIRA</dc:creator>
  <cp:lastModifiedBy>FILIPE GABRIEL MOREIRA DE PAULA FERREIRA</cp:lastModifiedBy>
  <cp:revision>2</cp:revision>
  <dcterms:created xsi:type="dcterms:W3CDTF">2025-10-28T23:01:44Z</dcterms:created>
  <dcterms:modified xsi:type="dcterms:W3CDTF">2025-10-29T16:43:59Z</dcterms:modified>
</cp:coreProperties>
</file>