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62" r:id="rId6"/>
    <p:sldId id="257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FE4BA-17EE-4E2F-A797-29D0801950D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86D3-DCBA-458D-83E8-13CE10AC6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486D3-DCBA-458D-83E8-13CE10AC66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16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5106-7D68-D3F1-D202-B39FDC094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D1FF3-17E9-1A88-68F1-BE098ED2C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3FD2E-44DF-5983-99D1-12C69339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C0C54-A446-AD12-84B0-2B053935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D7668-0E88-4629-4BA2-1456C6A5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C24B-2C3F-FA57-1ED1-311656FF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1BE99-537B-7C66-F054-E07BB550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71D51-19A9-0167-2B71-5109BA6C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BB70C-4498-52C6-2BB8-0B21D01D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335AC-CF2D-9E56-6290-98478A30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8541A-01DC-0A68-45C9-8C9203376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0A26E1-F565-2320-D9B2-FCABCB98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16955-7A26-6696-61C8-8C3CA67D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DC58E-036B-A180-3A4C-5A3EBB3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B1F83-EDE9-7321-65A4-D850B414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1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8F16B-8411-4B9E-CFD6-F58C0EDA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CFC2-6AC9-38A7-F1E2-478D3065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D167E-7515-96D5-4358-1DEB8246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114A7-8C9E-2BEB-A004-D97B123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8F6E2-90EE-3DFD-2E36-B73E0EFC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9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4921-F60E-F176-FEC0-2A9D0463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6C6B8-A1EB-38C7-1A8A-07A57DEF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FDCFC-4B6D-B34E-EAC3-5478E757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4784A-C4E4-EC85-D632-24ABB951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27AB2-06DC-C0F9-3AED-DB35D14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5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FAB1-25C2-9581-D4E4-54DA7D9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B0D2A-CB74-FBEF-B3A9-B76D8C45E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461B1-E709-1395-BD3E-CD67F07E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AADE9-8288-9827-26DC-39FD989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DAE46-5D1C-0B57-7C6A-A4DD5761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842E15-9C14-8FAC-33C5-9F45DD70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93B49-0216-FF8E-7299-D809D761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0B565-37A9-9344-156C-39970756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8F89E6-8CC1-DCBB-DFAB-1EA29764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BA147D-A947-6538-7DEA-9DD5D1A0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443900-BEFF-C7AF-71F7-98C4D16A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B017F1-599F-A336-471B-C7720D2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FB5C35-F3CE-2046-9381-ACC68B45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C99E8-65EB-0DD9-C456-0C9486D0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FE7E6-FCE9-2252-E596-39388536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2CF087-A419-DB60-617C-97E376AD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E5031D-78EA-3DBB-E666-6F5B15E8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DCFD50-52F9-5B42-C97D-61A6956A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E26699-A86F-0921-7602-4EC710F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908484-556D-1B25-F8F9-6566F734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C43B8-F910-54A2-7C50-EAE29C10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790A-4B18-0081-5D23-DF3E17DF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3C9BC-9424-2F26-893D-90890545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A41DEC-F3C2-A26B-4748-9452E0E6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BECCD7-0B96-C3A4-10B1-CD4BB70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AAFE2-C0B4-D926-68B7-5A57759E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8886E-B29D-6CF1-4AA6-8DCBDC14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9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7B440-1197-0707-DB3E-107945F6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71BEAC-7CF1-C28C-10DB-5BBF583C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5CE6F9-4E68-788D-7AA0-5A8414D8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32E07-25EB-2094-C15B-E3DAC3F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9E64E-EB2E-C77E-99E8-682998D4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F3D0B0-1553-A3A5-5348-0F32A48F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E961E-922F-F904-8DB3-303DA15C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2685C0-594A-BF64-5052-3EC1F16D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725A8-CF79-1585-080C-F2A17E12F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E5FB-AD6D-4E65-B5D0-3F8AD539B2E5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67EA6-3BF5-C6D5-F53F-35B3007E9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D1BD6-C13F-9A8E-7BA9-55D66644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D780-554A-42FB-8B58-10BCC6644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onomiasextoill.blogspot.com/2015/08/comercio-internacional-historia-y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linkedin.com/in/filipe-gabriel-0047a131a?utm_source=share&amp;utm_campaign=share_via&amp;utm_content=profile&amp;utm_medium=ios_app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linkedin.com/in/ana-beatriz-4026082b1?utm_source=share&amp;utm_campaign=share_via&amp;utm_content=profile&amp;utm_medium=android_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hamires-thomaz-7b8409180?utm_source=share&amp;utm_campaign=share_via&amp;utm_content=profile&amp;utm_medium=android_app" TargetMode="External"/><Relationship Id="rId5" Type="http://schemas.openxmlformats.org/officeDocument/2006/relationships/hyperlink" Target="https://www.linkedin.com/in/gabriela-souza-oliveira-8b7139388?trk=contact-info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final-guy-tira-de-cine-pel%C3%ADcula-812226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ED1FF-7160-46A8-8DCF-AF6017C2B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166223"/>
            <a:ext cx="9144000" cy="1433978"/>
          </a:xfrm>
        </p:spPr>
        <p:txBody>
          <a:bodyPr/>
          <a:lstStyle/>
          <a:p>
            <a:r>
              <a:rPr lang="pt-BR" u="sng" dirty="0"/>
              <a:t>SEMESTER TOPIC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198503-7CB4-A430-6391-3D2C4B19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9743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u="sng" dirty="0" err="1">
                <a:latin typeface="Arial Narrow" panose="020B0606020202030204" pitchFamily="34" charset="0"/>
              </a:rPr>
              <a:t>Monitoring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of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the</a:t>
            </a:r>
            <a:r>
              <a:rPr lang="pt-BR" sz="4000" b="1" u="sng" dirty="0">
                <a:latin typeface="Arial Narrow" panose="020B0606020202030204" pitchFamily="34" charset="0"/>
              </a:rPr>
              <a:t> performance </a:t>
            </a:r>
            <a:r>
              <a:rPr lang="pt-BR" sz="4000" b="1" u="sng" dirty="0" err="1">
                <a:latin typeface="Arial Narrow" panose="020B0606020202030204" pitchFamily="34" charset="0"/>
              </a:rPr>
              <a:t>of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municipalities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of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the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state</a:t>
            </a:r>
            <a:r>
              <a:rPr lang="pt-BR" sz="4000" b="1" u="sng" dirty="0">
                <a:latin typeface="Arial Narrow" panose="020B0606020202030204" pitchFamily="34" charset="0"/>
              </a:rPr>
              <a:t> </a:t>
            </a:r>
            <a:r>
              <a:rPr lang="pt-BR" sz="4000" b="1" u="sng" dirty="0" err="1">
                <a:latin typeface="Arial Narrow" panose="020B0606020202030204" pitchFamily="34" charset="0"/>
              </a:rPr>
              <a:t>of</a:t>
            </a:r>
            <a:r>
              <a:rPr lang="pt-BR" sz="4000" b="1" u="sng" dirty="0">
                <a:latin typeface="Arial Narrow" panose="020B0606020202030204" pitchFamily="34" charset="0"/>
              </a:rPr>
              <a:t> SP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F99C7A-FBAC-11EF-989F-54EFF588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57378" y="1848001"/>
            <a:ext cx="5795890" cy="22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0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7E88-D215-4096-92CA-2646E7F1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565" y="1774"/>
            <a:ext cx="9144000" cy="778155"/>
          </a:xfrm>
        </p:spPr>
        <p:txBody>
          <a:bodyPr>
            <a:normAutofit/>
          </a:bodyPr>
          <a:lstStyle/>
          <a:p>
            <a:r>
              <a:rPr lang="pt-BR" sz="4800" u="sng" dirty="0"/>
              <a:t>TEAM MEMBERS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58A60-7772-4F50-8CA2-AEF69D32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181" y="1214473"/>
            <a:ext cx="2841812" cy="1286808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-</a:t>
            </a:r>
            <a:r>
              <a:rPr lang="pt-BR" sz="2900" dirty="0"/>
              <a:t>Ana Beatriz (Scrum Master)</a:t>
            </a:r>
          </a:p>
          <a:p>
            <a:r>
              <a:rPr lang="pt-BR" sz="2900" dirty="0"/>
              <a:t> </a:t>
            </a:r>
            <a:r>
              <a:rPr lang="pt-BR" dirty="0">
                <a:hlinkClick r:id="rId2"/>
              </a:rPr>
              <a:t>https://www.linkedin.com/in/ana-beatriz-4026082b1?utm_source=share&amp;utm_campaign=share_via&amp;utm_content=profile&amp;utm_medium=android_app</a:t>
            </a:r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4E9B18-7DF6-4281-B272-A667A8934EFC}"/>
              </a:ext>
            </a:extLst>
          </p:cNvPr>
          <p:cNvSpPr txBox="1"/>
          <p:nvPr/>
        </p:nvSpPr>
        <p:spPr>
          <a:xfrm>
            <a:off x="8839197" y="1088435"/>
            <a:ext cx="29045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-</a:t>
            </a:r>
            <a:r>
              <a:rPr lang="pt-BR" sz="1600" dirty="0"/>
              <a:t>Filipe Gabriel (</a:t>
            </a:r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Owner</a:t>
            </a:r>
            <a:r>
              <a:rPr lang="pt-BR" sz="1600" dirty="0"/>
              <a:t>)</a:t>
            </a:r>
          </a:p>
          <a:p>
            <a:r>
              <a:rPr lang="pt-BR" sz="1300" dirty="0">
                <a:hlinkClick r:id="rId3"/>
              </a:rPr>
              <a:t>https://www.linkedin.com/in/filipe-gabriel-0047a131a?utm_source=share&amp;utm_campaign=share_via&amp;utm_content=profile&amp;utm_medium=ios_app</a:t>
            </a:r>
            <a:endParaRPr lang="pt-BR" sz="1300" dirty="0"/>
          </a:p>
          <a:p>
            <a:endParaRPr lang="pt-BR" sz="13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95085EE-4A14-45B2-BE9A-8CD8D3F33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888335"/>
            <a:ext cx="2161589" cy="19390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535FD4-1FB3-469F-AAB6-5CC91A7F4C48}"/>
              </a:ext>
            </a:extLst>
          </p:cNvPr>
          <p:cNvSpPr txBox="1"/>
          <p:nvPr/>
        </p:nvSpPr>
        <p:spPr>
          <a:xfrm>
            <a:off x="3199304" y="4199132"/>
            <a:ext cx="27532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 -Gabriela Souza</a:t>
            </a:r>
          </a:p>
          <a:p>
            <a:r>
              <a:rPr lang="pt-BR" sz="1400" dirty="0">
                <a:hlinkClick r:id="rId5"/>
              </a:rPr>
              <a:t>https://www.linkedin.com/in/gabriela-souza-oliveira-8b7139388?trk=contact-info</a:t>
            </a: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5AFFD6-D6E7-49C4-BE9A-C025FCB127A7}"/>
              </a:ext>
            </a:extLst>
          </p:cNvPr>
          <p:cNvSpPr txBox="1"/>
          <p:nvPr/>
        </p:nvSpPr>
        <p:spPr>
          <a:xfrm>
            <a:off x="8839197" y="3881566"/>
            <a:ext cx="32003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-Thamires Thomaz</a:t>
            </a:r>
          </a:p>
          <a:p>
            <a:r>
              <a:rPr lang="pt-BR" sz="1400" dirty="0">
                <a:hlinkClick r:id="rId6"/>
              </a:rPr>
              <a:t>https://www.linkedin.com/in/thamires-thomaz-7b8409180?utm_source=share&amp;utm_campaign=share_via&amp;utm_content=profile&amp;utm_medium=android_app</a:t>
            </a:r>
            <a:endParaRPr lang="pt-BR" sz="14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3C92FD7-8708-478B-973D-58185F97C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912963"/>
            <a:ext cx="1873624" cy="18050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66BD9B7-4F3D-45ED-955D-D6911FEAA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3836603"/>
            <a:ext cx="1873624" cy="16071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67B9686-9213-4A3E-890F-1BB0C8981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3836603"/>
            <a:ext cx="2161589" cy="17099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4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CB01-AE8D-5B93-668C-D2A9A28D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824"/>
            <a:ext cx="9144000" cy="1302825"/>
          </a:xfrm>
        </p:spPr>
        <p:txBody>
          <a:bodyPr/>
          <a:lstStyle/>
          <a:p>
            <a:r>
              <a:rPr lang="pt-BR" u="sng" dirty="0"/>
              <a:t>PROJECT OBJECTIVE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5FDAA-425F-8073-F781-58FF0A74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246"/>
            <a:ext cx="9144000" cy="3108251"/>
          </a:xfrm>
        </p:spPr>
        <p:txBody>
          <a:bodyPr>
            <a:noAutofit/>
          </a:bodyPr>
          <a:lstStyle/>
          <a:p>
            <a:r>
              <a:rPr lang="pt-BR" sz="3600" dirty="0">
                <a:latin typeface="Bahnschrift Condensed" panose="020B0502040204020203" pitchFamily="34" charset="0"/>
              </a:rPr>
              <a:t>- The </a:t>
            </a:r>
            <a:r>
              <a:rPr lang="pt-BR" sz="3600" dirty="0" err="1">
                <a:latin typeface="Bahnschrift Condensed" panose="020B0502040204020203" pitchFamily="34" charset="0"/>
              </a:rPr>
              <a:t>objective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this</a:t>
            </a:r>
            <a:r>
              <a:rPr lang="pt-BR" sz="3600" dirty="0">
                <a:latin typeface="Bahnschrift Condensed" panose="020B0502040204020203" pitchFamily="34" charset="0"/>
              </a:rPr>
              <a:t> Project </a:t>
            </a:r>
            <a:r>
              <a:rPr lang="pt-BR" sz="3600" dirty="0" err="1">
                <a:latin typeface="Bahnschrift Condensed" panose="020B0502040204020203" pitchFamily="34" charset="0"/>
              </a:rPr>
              <a:t>is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to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develop</a:t>
            </a:r>
            <a:r>
              <a:rPr lang="pt-BR" sz="3600" dirty="0">
                <a:latin typeface="Bahnschrift Condensed" panose="020B0502040204020203" pitchFamily="34" charset="0"/>
              </a:rPr>
              <a:t> a BI </a:t>
            </a:r>
            <a:r>
              <a:rPr lang="pt-BR" sz="3600" dirty="0" err="1">
                <a:latin typeface="Bahnschrift Condensed" panose="020B0502040204020203" pitchFamily="34" charset="0"/>
              </a:rPr>
              <a:t>platform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that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allows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to</a:t>
            </a:r>
            <a:r>
              <a:rPr lang="pt-BR" sz="3600" dirty="0">
                <a:latin typeface="Bahnschrift Condensed" panose="020B0502040204020203" pitchFamily="34" charset="0"/>
              </a:rPr>
              <a:t> visualize </a:t>
            </a:r>
            <a:r>
              <a:rPr lang="pt-BR" sz="3600" dirty="0" err="1">
                <a:latin typeface="Bahnschrift Condensed" panose="020B0502040204020203" pitchFamily="34" charset="0"/>
              </a:rPr>
              <a:t>irformation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on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the</a:t>
            </a:r>
            <a:r>
              <a:rPr lang="pt-BR" sz="3600" dirty="0">
                <a:latin typeface="Bahnschrift Condensed" panose="020B0502040204020203" pitchFamily="34" charset="0"/>
              </a:rPr>
              <a:t> performance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brazilian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states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and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municipalities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state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São Paulo in </a:t>
            </a:r>
            <a:r>
              <a:rPr lang="pt-BR" sz="3600" dirty="0" err="1">
                <a:latin typeface="Bahnschrift Condensed" panose="020B0502040204020203" pitchFamily="34" charset="0"/>
              </a:rPr>
              <a:t>foreign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trade,based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on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the</a:t>
            </a:r>
            <a:r>
              <a:rPr lang="pt-BR" sz="3600" dirty="0">
                <a:latin typeface="Bahnschrift Condensed" panose="020B0502040204020203" pitchFamily="34" charset="0"/>
              </a:rPr>
              <a:t> open data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the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ministry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of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development,industry,trade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and</a:t>
            </a:r>
            <a:r>
              <a:rPr lang="pt-BR" sz="3600" dirty="0">
                <a:latin typeface="Bahnschrift Condensed" panose="020B0502040204020203" pitchFamily="34" charset="0"/>
              </a:rPr>
              <a:t> </a:t>
            </a:r>
            <a:r>
              <a:rPr lang="pt-BR" sz="3600" dirty="0" err="1">
                <a:latin typeface="Bahnschrift Condensed" panose="020B0502040204020203" pitchFamily="34" charset="0"/>
              </a:rPr>
              <a:t>services</a:t>
            </a:r>
            <a:r>
              <a:rPr lang="pt-BR" sz="3600" dirty="0">
                <a:latin typeface="Bahnschrif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77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E37A-137A-A6BF-9770-8B54A254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741" y="126609"/>
            <a:ext cx="8004517" cy="893371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SPRINT BACKLOG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9E8C3B-EE05-4272-977A-8B510BBA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" y="1019980"/>
            <a:ext cx="10641106" cy="57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36FA568-CC73-45EA-B489-493F98C0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9E1EE-8FA9-41AE-90AB-8C488A47A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9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u="sng" dirty="0"/>
              <a:t>THANK YOU FOR YOUR ATTENTION!</a:t>
            </a:r>
            <a:br>
              <a:rPr lang="pt-BR" u="sng" dirty="0"/>
            </a:b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A6269A-6E02-45CE-8179-51AE1834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7335" y="2473016"/>
            <a:ext cx="8452700" cy="3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1C3FECC45A3479F11777B37898569" ma:contentTypeVersion="4" ma:contentTypeDescription="Create a new document." ma:contentTypeScope="" ma:versionID="d13ebadbbb927069cef8ed383c785ea3">
  <xsd:schema xmlns:xsd="http://www.w3.org/2001/XMLSchema" xmlns:xs="http://www.w3.org/2001/XMLSchema" xmlns:p="http://schemas.microsoft.com/office/2006/metadata/properties" xmlns:ns3="1dd609e4-a0a3-4625-9251-add84e6cfbb8" targetNamespace="http://schemas.microsoft.com/office/2006/metadata/properties" ma:root="true" ma:fieldsID="feaa63b1e78d9e7c34c781d24021e461" ns3:_="">
    <xsd:import namespace="1dd609e4-a0a3-4625-9251-add84e6cfbb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609e4-a0a3-4625-9251-add84e6cfbb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E595D-EA52-4BEB-9E3A-500A790E26D0}">
  <ds:schemaRefs>
    <ds:schemaRef ds:uri="1dd609e4-a0a3-4625-9251-add84e6cfbb8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93EBBEC-FE5A-4350-94C9-A0AD85B7F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609e4-a0a3-4625-9251-add84e6cf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85C317-1D0E-48B2-944B-1537BDC49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235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Bahnschrift Condensed</vt:lpstr>
      <vt:lpstr>Calibri</vt:lpstr>
      <vt:lpstr>Calibri Light</vt:lpstr>
      <vt:lpstr>Tema do Office</vt:lpstr>
      <vt:lpstr>SEMESTER TOPIC</vt:lpstr>
      <vt:lpstr>TEAM MEMBERS</vt:lpstr>
      <vt:lpstr>PROJECT OBJECTIVE</vt:lpstr>
      <vt:lpstr>SPRINT BACKLOG</vt:lpstr>
      <vt:lpstr>Apresentação do PowerPoint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TOPIC</dc:title>
  <dc:creator>FILIPE GABRIEL MOREIRA DE PAULA FERREIRA</dc:creator>
  <cp:lastModifiedBy>FILIPE GABRIEL MOREIRA DE PAULA FERREIRA</cp:lastModifiedBy>
  <cp:revision>9</cp:revision>
  <dcterms:created xsi:type="dcterms:W3CDTF">2025-09-23T20:29:29Z</dcterms:created>
  <dcterms:modified xsi:type="dcterms:W3CDTF">2025-10-01T17:45:01Z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0x0101003281C3FECC45A3479F11777B37898569</vt:lpwstr>
  </property>
</Properties>
</file>