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7" r:id="rId6"/>
    <p:sldId id="268" r:id="rId7"/>
    <p:sldId id="266" r:id="rId8"/>
    <p:sldId id="265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087B9-C5AA-5F30-E7C7-0D9DB5980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FBBFE2-AE44-F106-4FC5-0C49512EA0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EECF30-6CB8-96D3-E4FC-621E0D361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5096-3AEC-4400-98BD-7DA11B7F4B1A}" type="datetimeFigureOut">
              <a:rPr lang="pt-BR" smtClean="0"/>
              <a:t>29/10/2025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7C8DDA-E659-626B-D80D-59652F9C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D29819-99B0-760A-43AB-896BC173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DBF-5FE5-4655-A89F-BB0EE66CF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415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B9490-2ED6-A4A4-E8E9-B002625C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A8FF07-6E3A-50B7-C955-DBE127E9CD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4DED933-31CC-405E-26CB-71E8ED5E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5096-3AEC-4400-98BD-7DA11B7F4B1A}" type="datetimeFigureOut">
              <a:rPr lang="pt-BR" smtClean="0"/>
              <a:t>29/10/2025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3A43D4-9A22-EF45-684C-AB249972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78BC0C-0626-EFE8-5ABC-E63BCF63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DBF-5FE5-4655-A89F-BB0EE66CF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9141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17B4D5-3D09-4C4C-757F-34C171EFD5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EEEB7A-38EF-934C-E3CF-F25FB0DE0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4D5B10-11FD-E516-38BE-1CA812A13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5096-3AEC-4400-98BD-7DA11B7F4B1A}" type="datetimeFigureOut">
              <a:rPr lang="pt-BR" smtClean="0"/>
              <a:t>29/10/2025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89CC825-D374-93BA-850C-D359CA4B4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A2A941-3C9E-97A3-E2A7-3E04CB4C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DBF-5FE5-4655-A89F-BB0EE66CF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065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BE73A-1B2C-0D15-1599-B4DAA5F0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E8E64C-BD11-3479-6139-3008ECA07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CCD584-B152-C26A-CF10-501EF7FDB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5096-3AEC-4400-98BD-7DA11B7F4B1A}" type="datetimeFigureOut">
              <a:rPr lang="pt-BR" smtClean="0"/>
              <a:t>29/10/2025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9D00FC-0F77-81D5-ECEF-AD0FDBCED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4F688BF-1A8D-5785-6DE6-EDA2838C2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DBF-5FE5-4655-A89F-BB0EE66CF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075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76213-10CC-3914-E8DC-A6D67645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8ED3E7F-B8A6-4DAE-5903-50687D555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8D1AA7-CDD8-3D0D-1753-D56DFC667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5096-3AEC-4400-98BD-7DA11B7F4B1A}" type="datetimeFigureOut">
              <a:rPr lang="pt-BR" smtClean="0"/>
              <a:t>29/10/2025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617AE0-F138-8BB2-7C4B-87024200E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FAB76E-B455-5962-A4D0-DEA0F15D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DBF-5FE5-4655-A89F-BB0EE66CF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892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AECAA-1D64-0EA0-E1D4-33BCC563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308F91-8697-BE52-F8A9-35764FD3E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A5A317F-4A8C-2A60-45B8-4834232F5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AEB1D5-F4A9-FF86-38F3-A30C7593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5096-3AEC-4400-98BD-7DA11B7F4B1A}" type="datetimeFigureOut">
              <a:rPr lang="pt-BR" smtClean="0"/>
              <a:t>29/10/2025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D6653C-C3D1-4E51-F806-7374DB4A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9FC55BC-A71D-07E7-A276-42381F1A2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DBF-5FE5-4655-A89F-BB0EE66CF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64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6D4F6-0834-2790-B539-E9A751814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A5CE874-8920-CA91-800E-94B740ABB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4A870F-C334-5493-4FD6-CB46A03249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7EE3312-BD55-A348-1D07-17A22E265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33FB0F7-F59B-4D19-B02C-9889BBCB7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BBD65CC-4565-8C95-1D25-BD94C1141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5096-3AEC-4400-98BD-7DA11B7F4B1A}" type="datetimeFigureOut">
              <a:rPr lang="pt-BR" smtClean="0"/>
              <a:t>29/10/2025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09C111A-AF42-0EC7-74D5-45B447C2D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A1E0024-FF0A-94CD-97CB-5E9B55F81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DBF-5FE5-4655-A89F-BB0EE66CF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161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47E98-1729-716D-AB3B-295E8F72B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D904335-292F-1A1C-E86B-1CA51110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5096-3AEC-4400-98BD-7DA11B7F4B1A}" type="datetimeFigureOut">
              <a:rPr lang="pt-BR" smtClean="0"/>
              <a:t>29/10/2025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78F1C45-E219-7375-980D-6AF93B123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6FCF926-EC82-58C6-1EE6-4072FF63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DBF-5FE5-4655-A89F-BB0EE66CF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875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E4830DF-129F-335C-2BFB-3202FE9D2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5096-3AEC-4400-98BD-7DA11B7F4B1A}" type="datetimeFigureOut">
              <a:rPr lang="pt-BR" smtClean="0"/>
              <a:t>29/10/2025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503AD99-2956-E89E-6891-2DC7E460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0C2847D-E1C9-0B83-CDEC-3FC16AA9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DBF-5FE5-4655-A89F-BB0EE66CF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259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3AE1CC-A577-B29D-F7C8-944BDA1B0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837B59-49EF-52D3-9A7B-E4C0B0D34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7E8A62-0F94-316D-2A02-027F14ADB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7079F4B-80C2-4CA7-DE16-278C436D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5096-3AEC-4400-98BD-7DA11B7F4B1A}" type="datetimeFigureOut">
              <a:rPr lang="pt-BR" smtClean="0"/>
              <a:t>29/10/2025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15CC76-7B27-8E61-E28A-00367D54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F81B72D-F525-28C7-8AA6-9E24634A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DBF-5FE5-4655-A89F-BB0EE66CF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137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5F592-47FE-D9D8-58D9-4034AEC25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589053C-A699-2E78-09B6-6FF380E04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CC58E0E-8626-8A8C-282F-6D10855AA1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7C5B63-7C76-43E1-19ED-04CF36DE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15096-3AEC-4400-98BD-7DA11B7F4B1A}" type="datetimeFigureOut">
              <a:rPr lang="pt-BR" smtClean="0"/>
              <a:t>29/10/2025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A6CAED-13FC-8A6D-7766-AD8F6C35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50CA34-8932-BA3A-BEDF-B56B1DB8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4BBDBF-5FE5-4655-A89F-BB0EE66CF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207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35B49241-EA8A-767F-BD4C-35F557EF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80AA379-4D9D-52E6-15AA-535150BE94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B977AB-2310-2144-8ABA-F3C157099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15096-3AEC-4400-98BD-7DA11B7F4B1A}" type="datetimeFigureOut">
              <a:rPr lang="pt-BR" smtClean="0"/>
              <a:t>29/10/2025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DFA246-EBBD-9FBD-30E7-D329AB3AD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9F82DB-9ACF-4D5F-5A1E-9241F85467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BBDBF-5FE5-4655-A89F-BB0EE66CF7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31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erciointernacionalinfoblog.blogspot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www.linkedin.com/in/filipe-gabriel-0047a131a?utm_source=share&amp;utm_campaign=share_via&amp;utm_content=profile&amp;utm_medium=ios_app" TargetMode="External"/><Relationship Id="rId7" Type="http://schemas.openxmlformats.org/officeDocument/2006/relationships/image" Target="../media/image3.jpeg"/><Relationship Id="rId2" Type="http://schemas.openxmlformats.org/officeDocument/2006/relationships/hyperlink" Target="https://www.linkedin.com/in/ana-beatriz-4026082b1?utm_source=share&amp;utm_campaign=share_via&amp;utm_content=profile&amp;utm_medium=android_app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thamires-thomaz-7b8409180?utm_source=share&amp;utm_campaign=share_via&amp;utm_content=profile&amp;utm_medium=android_app" TargetMode="External"/><Relationship Id="rId5" Type="http://schemas.openxmlformats.org/officeDocument/2006/relationships/hyperlink" Target="https://www.linkedin.com/in/gabriela-souza-oliveira-8b7139388?utm_source=share&amp;utm_campaign=share_via&amp;utm_content=profile&amp;utm_medium=android_app" TargetMode="External"/><Relationship Id="rId4" Type="http://schemas.openxmlformats.org/officeDocument/2006/relationships/image" Target="../media/image2.jpeg"/><Relationship Id="rId9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0859C-3771-6730-0DA2-9B684AA14E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7053" y="176775"/>
            <a:ext cx="9144000" cy="1357972"/>
          </a:xfrm>
        </p:spPr>
        <p:txBody>
          <a:bodyPr/>
          <a:lstStyle/>
          <a:p>
            <a:r>
              <a:rPr lang="pt-BR" u="sng" dirty="0"/>
              <a:t>SEMESTER TOPIC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72B2EB7-1E2B-03C0-8807-5C29AC330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69715"/>
            <a:ext cx="9144000" cy="1655762"/>
          </a:xfrm>
        </p:spPr>
        <p:txBody>
          <a:bodyPr/>
          <a:lstStyle/>
          <a:p>
            <a:r>
              <a:rPr lang="en-US" sz="2800" u="sng" dirty="0"/>
              <a:t>Interactive Analysis of the Main Cargoes Moved and Logistics Comparison between States and Municipalities in São Paulo through a Power BI Dashboard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A1136C-0C8B-ECC5-0420-1E81D9D9F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30327" y="1534747"/>
            <a:ext cx="8314006" cy="3434968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5CF9D6F-0F22-D48D-3845-5E3C1C677392}"/>
              </a:ext>
            </a:extLst>
          </p:cNvPr>
          <p:cNvSpPr txBox="1"/>
          <p:nvPr/>
        </p:nvSpPr>
        <p:spPr>
          <a:xfrm>
            <a:off x="2147667" y="1534747"/>
            <a:ext cx="44291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hlinkClick r:id="rId3" tooltip="https://comerciointernacionalinfoblog.blogspot.com/"/>
              </a:rPr>
              <a:t>Esta Foto</a:t>
            </a:r>
            <a:r>
              <a:rPr lang="pt-BR" sz="900" dirty="0"/>
              <a:t> de Autor Desconhecido está licenciado em </a:t>
            </a:r>
            <a:r>
              <a:rPr lang="pt-BR" sz="900" dirty="0">
                <a:hlinkClick r:id="rId4" tooltip="https://creativecommons.org/licenses/by/3.0/"/>
              </a:rPr>
              <a:t>CC BY</a:t>
            </a:r>
            <a:endParaRPr lang="pt-BR" sz="900" dirty="0"/>
          </a:p>
        </p:txBody>
      </p:sp>
    </p:spTree>
    <p:extLst>
      <p:ext uri="{BB962C8B-B14F-4D97-AF65-F5344CB8AC3E}">
        <p14:creationId xmlns:p14="http://schemas.microsoft.com/office/powerpoint/2010/main" val="3755915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B7E88-D215-4096-92CA-2646E7F1B4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0565" y="1774"/>
            <a:ext cx="9144000" cy="778155"/>
          </a:xfrm>
        </p:spPr>
        <p:txBody>
          <a:bodyPr>
            <a:normAutofit/>
          </a:bodyPr>
          <a:lstStyle/>
          <a:p>
            <a:r>
              <a:rPr lang="pt-BR" sz="4800" u="sng" dirty="0"/>
              <a:t>TEAM MEMBERS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CF58A60-7772-4F50-8CA2-AEF69D329B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68181" y="1214473"/>
            <a:ext cx="2841812" cy="1286808"/>
          </a:xfrm>
        </p:spPr>
        <p:txBody>
          <a:bodyPr>
            <a:normAutofit fontScale="55000" lnSpcReduction="20000"/>
          </a:bodyPr>
          <a:lstStyle/>
          <a:p>
            <a:r>
              <a:rPr lang="pt-BR" dirty="0"/>
              <a:t>-</a:t>
            </a:r>
            <a:r>
              <a:rPr lang="pt-BR" sz="2900" dirty="0"/>
              <a:t>Ana Beatriz (Scrum Master)</a:t>
            </a:r>
          </a:p>
          <a:p>
            <a:r>
              <a:rPr lang="pt-BR" sz="2900" dirty="0"/>
              <a:t> </a:t>
            </a:r>
            <a:r>
              <a:rPr lang="pt-BR" dirty="0">
                <a:hlinkClick r:id="rId2"/>
              </a:rPr>
              <a:t>https://www.linkedin.com/in/ana-beatriz-4026082b1?utm_source=share&amp;utm_campaign=share_via&amp;utm_content=profile&amp;utm_medium=android_app</a:t>
            </a:r>
            <a:endParaRPr lang="pt-BR" dirty="0"/>
          </a:p>
          <a:p>
            <a:endParaRPr lang="pt-BR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A4E9B18-7DF6-4281-B272-A667A8934EFC}"/>
              </a:ext>
            </a:extLst>
          </p:cNvPr>
          <p:cNvSpPr txBox="1"/>
          <p:nvPr/>
        </p:nvSpPr>
        <p:spPr>
          <a:xfrm>
            <a:off x="8839197" y="1088435"/>
            <a:ext cx="2904567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00" dirty="0"/>
              <a:t>-</a:t>
            </a:r>
            <a:r>
              <a:rPr lang="pt-BR" sz="1600" dirty="0"/>
              <a:t>Filipe Gabriel (</a:t>
            </a:r>
            <a:r>
              <a:rPr lang="pt-BR" sz="1600" dirty="0" err="1"/>
              <a:t>Product</a:t>
            </a:r>
            <a:r>
              <a:rPr lang="pt-BR" sz="1600" dirty="0"/>
              <a:t> </a:t>
            </a:r>
            <a:r>
              <a:rPr lang="pt-BR" sz="1600" dirty="0" err="1"/>
              <a:t>Owner</a:t>
            </a:r>
            <a:r>
              <a:rPr lang="pt-BR" sz="1600" dirty="0"/>
              <a:t>)</a:t>
            </a:r>
          </a:p>
          <a:p>
            <a:r>
              <a:rPr lang="pt-BR" sz="1300" dirty="0">
                <a:hlinkClick r:id="rId3"/>
              </a:rPr>
              <a:t>https://www.linkedin.com/in/filipe-gabriel-0047a131a?utm_source=share&amp;utm_campaign=share_via&amp;utm_content=profile&amp;utm_medium=ios_app</a:t>
            </a:r>
            <a:endParaRPr lang="pt-BR" sz="1300" dirty="0"/>
          </a:p>
          <a:p>
            <a:endParaRPr lang="pt-BR" sz="13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F95085EE-4A14-45B2-BE9A-8CD8D3F33A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40" y="888335"/>
            <a:ext cx="2161589" cy="193908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40535FD4-1FB3-469F-AAB6-5CC91A7F4C48}"/>
              </a:ext>
            </a:extLst>
          </p:cNvPr>
          <p:cNvSpPr txBox="1"/>
          <p:nvPr/>
        </p:nvSpPr>
        <p:spPr>
          <a:xfrm>
            <a:off x="3199304" y="3836603"/>
            <a:ext cx="30608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         -Gabriela Souza</a:t>
            </a:r>
          </a:p>
          <a:p>
            <a:r>
              <a:rPr lang="pt-BR" sz="1600" dirty="0">
                <a:hlinkClick r:id="rId5"/>
              </a:rPr>
              <a:t>https://www.linkedin.com/in/gabriela-souza-oliveira-8b7139388?utm_source=share&amp;utm_campaign=share_via&amp;utm_content=profile&amp;utm_medium=android_app</a:t>
            </a:r>
            <a:endParaRPr lang="pt-BR" sz="1600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7D5AFFD6-D6E7-49C4-BE9A-C025FCB127A7}"/>
              </a:ext>
            </a:extLst>
          </p:cNvPr>
          <p:cNvSpPr txBox="1"/>
          <p:nvPr/>
        </p:nvSpPr>
        <p:spPr>
          <a:xfrm>
            <a:off x="8839197" y="3881566"/>
            <a:ext cx="320039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        -Thamires Thomaz</a:t>
            </a:r>
          </a:p>
          <a:p>
            <a:r>
              <a:rPr lang="pt-BR" sz="1400" dirty="0">
                <a:hlinkClick r:id="rId6"/>
              </a:rPr>
              <a:t>https://www.linkedin.com/in/thamires-thomaz-7b8409180?utm_source=share&amp;utm_campaign=share_via&amp;utm_content=profile&amp;utm_medium=android_app</a:t>
            </a:r>
            <a:endParaRPr lang="pt-BR" sz="1400" dirty="0"/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3C92FD7-8708-478B-973D-58185F97CE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930" y="912963"/>
            <a:ext cx="1873624" cy="180509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766BD9B7-4F3D-45ED-955D-D6911FEAA8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930" y="3836603"/>
            <a:ext cx="1873624" cy="160714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767B9686-9213-4A3E-890F-1BB0C89810B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40" y="3836603"/>
            <a:ext cx="2161589" cy="170994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3451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7D4BE2-59FC-921F-6B0D-80D79B3DD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9256" y="801859"/>
            <a:ext cx="9144000" cy="1223889"/>
          </a:xfrm>
        </p:spPr>
        <p:txBody>
          <a:bodyPr/>
          <a:lstStyle/>
          <a:p>
            <a:r>
              <a:rPr lang="pt-BR" u="sng" dirty="0"/>
              <a:t>PROJECT OBJECTIVE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4E7999-F409-A941-C73A-BCD699105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32185"/>
            <a:ext cx="9144000" cy="3523956"/>
          </a:xfrm>
        </p:spPr>
        <p:txBody>
          <a:bodyPr>
            <a:normAutofit fontScale="92500" lnSpcReduction="10000"/>
          </a:bodyPr>
          <a:lstStyle/>
          <a:p>
            <a:r>
              <a:rPr lang="en-US" sz="4600" dirty="0">
                <a:latin typeface="Bahnschrift Condensed" panose="020B0502040204020203" pitchFamily="34" charset="0"/>
              </a:rPr>
              <a:t>- Develop an interactive dashboard that displays the main loads handled and allows comparison between states and municipalities in São Paulo, facilitating logistical analysis and supporting strategic decision-making through Business Intelligence tools</a:t>
            </a:r>
            <a:r>
              <a:rPr lang="en-US" sz="4600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4404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7EF0F-5B4F-ABA7-5BEE-B5A8C60336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5605"/>
            <a:ext cx="9144000" cy="957531"/>
          </a:xfrm>
        </p:spPr>
        <p:txBody>
          <a:bodyPr/>
          <a:lstStyle/>
          <a:p>
            <a:r>
              <a:rPr lang="pt-BR" u="sng" dirty="0"/>
              <a:t>SPRINT 2 BACKLOG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3E03587-04A1-6E1A-1B08-37FB8E4BA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104" y="1640422"/>
            <a:ext cx="9931791" cy="506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546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09FBD58-BD70-21A7-595F-F48ED496C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016"/>
            <a:ext cx="12192000" cy="647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15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1584C5E-B196-4994-B133-AE3981A70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4745"/>
            <a:ext cx="12192000" cy="6569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35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E59594EA-D09A-8C85-DF0E-7FF663706C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44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A1E4E06-77F9-B6D9-0B87-63C9DF22A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358225"/>
            <a:ext cx="7010400" cy="485372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7ECD64B-E51A-0D45-A261-83596B928B83}"/>
              </a:ext>
            </a:extLst>
          </p:cNvPr>
          <p:cNvSpPr txBox="1"/>
          <p:nvPr/>
        </p:nvSpPr>
        <p:spPr>
          <a:xfrm>
            <a:off x="1674054" y="230556"/>
            <a:ext cx="102975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/>
              <a:t>THANK YOU FOR YOUR ATTENTION</a:t>
            </a:r>
            <a:endParaRPr lang="pt-BR" sz="4800" dirty="0"/>
          </a:p>
        </p:txBody>
      </p:sp>
    </p:spTree>
    <p:extLst>
      <p:ext uri="{BB962C8B-B14F-4D97-AF65-F5344CB8AC3E}">
        <p14:creationId xmlns:p14="http://schemas.microsoft.com/office/powerpoint/2010/main" val="5456256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259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Bahnschrift Condensed</vt:lpstr>
      <vt:lpstr>Calibri</vt:lpstr>
      <vt:lpstr>Calibri Light</vt:lpstr>
      <vt:lpstr>Tema do Office</vt:lpstr>
      <vt:lpstr>SEMESTER TOPIC</vt:lpstr>
      <vt:lpstr>TEAM MEMBERS</vt:lpstr>
      <vt:lpstr>PROJECT OBJECTIVE</vt:lpstr>
      <vt:lpstr>SPRINT 2 BACKLOG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FILIPE GABRIEL MOREIRA DE PAULA FERREIRA</dc:creator>
  <cp:lastModifiedBy>FILIPE GABRIEL MOREIRA DE PAULA FERREIRA</cp:lastModifiedBy>
  <cp:revision>3</cp:revision>
  <dcterms:created xsi:type="dcterms:W3CDTF">2025-10-28T23:01:44Z</dcterms:created>
  <dcterms:modified xsi:type="dcterms:W3CDTF">2025-10-29T19:53:40Z</dcterms:modified>
</cp:coreProperties>
</file>