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2" r:id="rId1"/>
  </p:sldMasterIdLst>
  <p:notesMasterIdLst>
    <p:notesMasterId r:id="rId6"/>
  </p:notesMasterIdLst>
  <p:handoutMasterIdLst>
    <p:handoutMasterId r:id="rId7"/>
  </p:handoutMasterIdLst>
  <p:sldIdLst>
    <p:sldId id="662" r:id="rId2"/>
    <p:sldId id="665" r:id="rId3"/>
    <p:sldId id="669" r:id="rId4"/>
    <p:sldId id="671" r:id="rId5"/>
  </p:sldIdLst>
  <p:sldSz cx="12192000" cy="6858000"/>
  <p:notesSz cx="6858000" cy="9144000"/>
  <p:embeddedFontLst>
    <p:embeddedFont>
      <p:font typeface="ING display" panose="020B0803030508020203" pitchFamily="34" charset="77"/>
      <p:regular r:id="rId8"/>
      <p:bold r:id="rId9"/>
    </p:embeddedFont>
    <p:embeddedFont>
      <p:font typeface="ING Me" panose="02000506040000020004" pitchFamily="2" charset="0"/>
      <p:regular r:id="rId10"/>
      <p:bold r:id="rId11"/>
      <p:italic r:id="rId12"/>
      <p:boldItalic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 userDrawn="1">
          <p15:clr>
            <a:srgbClr val="A4A3A4"/>
          </p15:clr>
        </p15:guide>
        <p15:guide id="2" pos="384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a:srgbClr val="E295F1"/>
    <a:srgbClr val="BAA9DD"/>
    <a:srgbClr val="89D6FD"/>
    <a:srgbClr val="FFFFFF"/>
    <a:srgbClr val="E3E5E9"/>
    <a:srgbClr val="FF6200"/>
    <a:srgbClr val="D40199"/>
    <a:srgbClr val="FFE100"/>
    <a:srgbClr val="772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95533" autoAdjust="0"/>
  </p:normalViewPr>
  <p:slideViewPr>
    <p:cSldViewPr snapToGrid="0">
      <p:cViewPr varScale="1">
        <p:scale>
          <a:sx n="115" d="100"/>
          <a:sy n="115" d="100"/>
        </p:scale>
        <p:origin x="240" y="192"/>
      </p:cViewPr>
      <p:guideLst>
        <p:guide orient="horz" pos="414"/>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6" d="100"/>
          <a:sy n="96" d="100"/>
        </p:scale>
        <p:origin x="43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55AEA0-C0AC-D600-25D3-C020B266E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latin typeface="ING Me" panose="02000506040000020004" pitchFamily="2" charset="0"/>
            </a:endParaRPr>
          </a:p>
        </p:txBody>
      </p:sp>
      <p:sp>
        <p:nvSpPr>
          <p:cNvPr id="3" name="Date Placeholder 2">
            <a:extLst>
              <a:ext uri="{FF2B5EF4-FFF2-40B4-BE49-F238E27FC236}">
                <a16:creationId xmlns:a16="http://schemas.microsoft.com/office/drawing/2014/main" id="{4CD4CD25-1796-9610-F62F-F3A443EB51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BE9627-39DA-6C4C-90B2-6534410FE8DC}" type="datetimeFigureOut">
              <a:rPr lang="en-NL" smtClean="0">
                <a:latin typeface="ING Me" panose="02000506040000020004" pitchFamily="2" charset="0"/>
              </a:rPr>
              <a:t>28/04/2025</a:t>
            </a:fld>
            <a:endParaRPr lang="en-NL">
              <a:latin typeface="ING Me" panose="02000506040000020004" pitchFamily="2" charset="0"/>
            </a:endParaRPr>
          </a:p>
        </p:txBody>
      </p:sp>
      <p:sp>
        <p:nvSpPr>
          <p:cNvPr id="4" name="Footer Placeholder 3">
            <a:extLst>
              <a:ext uri="{FF2B5EF4-FFF2-40B4-BE49-F238E27FC236}">
                <a16:creationId xmlns:a16="http://schemas.microsoft.com/office/drawing/2014/main" id="{B3719238-E664-8AC4-EB43-4E6C67FEA3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latin typeface="ING Me" panose="02000506040000020004" pitchFamily="2" charset="0"/>
            </a:endParaRPr>
          </a:p>
        </p:txBody>
      </p:sp>
      <p:sp>
        <p:nvSpPr>
          <p:cNvPr id="5" name="Slide Number Placeholder 4">
            <a:extLst>
              <a:ext uri="{FF2B5EF4-FFF2-40B4-BE49-F238E27FC236}">
                <a16:creationId xmlns:a16="http://schemas.microsoft.com/office/drawing/2014/main" id="{48E57BE8-9E4D-EBD1-1C0D-627C6D01D0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C7B47E-CC1C-014A-B71C-A379390AD10D}" type="slidenum">
              <a:rPr lang="en-NL" smtClean="0">
                <a:latin typeface="ING Me" panose="02000506040000020004" pitchFamily="2" charset="0"/>
              </a:rPr>
              <a:t>‹#›</a:t>
            </a:fld>
            <a:endParaRPr lang="en-NL">
              <a:latin typeface="ING Me" panose="02000506040000020004" pitchFamily="2" charset="0"/>
            </a:endParaRPr>
          </a:p>
        </p:txBody>
      </p:sp>
    </p:spTree>
    <p:extLst>
      <p:ext uri="{BB962C8B-B14F-4D97-AF65-F5344CB8AC3E}">
        <p14:creationId xmlns:p14="http://schemas.microsoft.com/office/powerpoint/2010/main" val="132220879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G Me" panose="02000506040000020004" pitchFamily="2" charset="0"/>
              </a:defRPr>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G Me" panose="02000506040000020004" pitchFamily="2" charset="0"/>
              </a:defRPr>
            </a:lvl1pPr>
          </a:lstStyle>
          <a:p>
            <a:fld id="{ADF5CB58-56D6-7748-8152-7A26053712ED}" type="datetimeFigureOut">
              <a:rPr lang="en-NL" smtClean="0"/>
              <a:pPr/>
              <a:t>28/04/2025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G Me" panose="02000506040000020004" pitchFamily="2" charset="0"/>
              </a:defRPr>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G Me" panose="02000506040000020004" pitchFamily="2" charset="0"/>
              </a:defRPr>
            </a:lvl1pPr>
          </a:lstStyle>
          <a:p>
            <a:fld id="{1DAF1941-1D8B-D64A-BC1F-93FC635437C5}" type="slidenum">
              <a:rPr lang="en-NL" smtClean="0"/>
              <a:pPr/>
              <a:t>‹#›</a:t>
            </a:fld>
            <a:endParaRPr lang="en-NL"/>
          </a:p>
        </p:txBody>
      </p:sp>
    </p:spTree>
    <p:extLst>
      <p:ext uri="{BB962C8B-B14F-4D97-AF65-F5344CB8AC3E}">
        <p14:creationId xmlns:p14="http://schemas.microsoft.com/office/powerpoint/2010/main" val="339923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G Me" panose="02000506040000020004" pitchFamily="2" charset="0"/>
        <a:ea typeface="+mn-ea"/>
        <a:cs typeface="+mn-cs"/>
      </a:defRPr>
    </a:lvl1pPr>
    <a:lvl2pPr marL="457200" algn="l" defTabSz="914400" rtl="0" eaLnBrk="1" latinLnBrk="0" hangingPunct="1">
      <a:defRPr sz="1200" b="0" i="0" kern="1200">
        <a:solidFill>
          <a:schemeClr val="tx1"/>
        </a:solidFill>
        <a:latin typeface="ING Me" panose="02000506040000020004" pitchFamily="2" charset="0"/>
        <a:ea typeface="+mn-ea"/>
        <a:cs typeface="+mn-cs"/>
      </a:defRPr>
    </a:lvl2pPr>
    <a:lvl3pPr marL="914400" algn="l" defTabSz="914400" rtl="0" eaLnBrk="1" latinLnBrk="0" hangingPunct="1">
      <a:defRPr sz="1200" b="0" i="0" kern="1200">
        <a:solidFill>
          <a:schemeClr val="tx1"/>
        </a:solidFill>
        <a:latin typeface="ING Me" panose="02000506040000020004" pitchFamily="2" charset="0"/>
        <a:ea typeface="+mn-ea"/>
        <a:cs typeface="+mn-cs"/>
      </a:defRPr>
    </a:lvl3pPr>
    <a:lvl4pPr marL="1371600" algn="l" defTabSz="914400" rtl="0" eaLnBrk="1" latinLnBrk="0" hangingPunct="1">
      <a:defRPr sz="1200" b="0" i="0" kern="1200">
        <a:solidFill>
          <a:schemeClr val="tx1"/>
        </a:solidFill>
        <a:latin typeface="ING Me" panose="02000506040000020004" pitchFamily="2" charset="0"/>
        <a:ea typeface="+mn-ea"/>
        <a:cs typeface="+mn-cs"/>
      </a:defRPr>
    </a:lvl4pPr>
    <a:lvl5pPr marL="1828800" algn="l" defTabSz="914400" rtl="0" eaLnBrk="1" latinLnBrk="0" hangingPunct="1">
      <a:defRPr sz="1200" b="0" i="0" kern="1200">
        <a:solidFill>
          <a:schemeClr val="tx1"/>
        </a:solidFill>
        <a:latin typeface="ING Me" panose="0200050604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Identifier">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C6C1D5-F6D9-54EA-F2C8-B97AB2E45F4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4" name="Rectangle 3">
            <a:extLst>
              <a:ext uri="{FF2B5EF4-FFF2-40B4-BE49-F238E27FC236}">
                <a16:creationId xmlns:a16="http://schemas.microsoft.com/office/drawing/2014/main" id="{B13BF4B8-5D46-AB62-4422-C9754992372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5" name="Rectangle 4">
            <a:extLst>
              <a:ext uri="{FF2B5EF4-FFF2-40B4-BE49-F238E27FC236}">
                <a16:creationId xmlns:a16="http://schemas.microsoft.com/office/drawing/2014/main" id="{CCBA41A5-D196-CE9E-66C5-D521AAD64A89}"/>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9" name="Rectangle 8">
            <a:extLst>
              <a:ext uri="{FF2B5EF4-FFF2-40B4-BE49-F238E27FC236}">
                <a16:creationId xmlns:a16="http://schemas.microsoft.com/office/drawing/2014/main" id="{15F991CF-6037-0EC3-F7B2-D870BD44AD14}"/>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8" name="Text Placeholder 17">
            <a:extLst>
              <a:ext uri="{FF2B5EF4-FFF2-40B4-BE49-F238E27FC236}">
                <a16:creationId xmlns:a16="http://schemas.microsoft.com/office/drawing/2014/main" id="{25F8064A-1485-8266-6186-50870EB7B081}"/>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9" name="Text Placeholder 17">
            <a:extLst>
              <a:ext uri="{FF2B5EF4-FFF2-40B4-BE49-F238E27FC236}">
                <a16:creationId xmlns:a16="http://schemas.microsoft.com/office/drawing/2014/main" id="{BDD23AF9-0BE3-7ECA-7B48-458324AFC826}"/>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2" name="Title 1">
            <a:extLst>
              <a:ext uri="{FF2B5EF4-FFF2-40B4-BE49-F238E27FC236}">
                <a16:creationId xmlns:a16="http://schemas.microsoft.com/office/drawing/2014/main" id="{7B704C66-A991-C113-63EF-B718A3F1725A}"/>
              </a:ext>
            </a:extLst>
          </p:cNvPr>
          <p:cNvSpPr>
            <a:spLocks noGrp="1"/>
          </p:cNvSpPr>
          <p:nvPr>
            <p:ph type="ctrTitle" hasCustomPrompt="1"/>
          </p:nvPr>
        </p:nvSpPr>
        <p:spPr>
          <a:xfrm>
            <a:off x="386324" y="1958340"/>
            <a:ext cx="11419349" cy="2941320"/>
          </a:xfrm>
          <a:prstGeom prst="rect">
            <a:avLst/>
          </a:prstGeom>
        </p:spPr>
        <p:txBody>
          <a:bodyPr anchor="ctr" anchorCtr="0">
            <a:noAutofit/>
          </a:bodyPr>
          <a:lstStyle>
            <a:lvl1pPr algn="ctr">
              <a:defRPr sz="7200" b="0" i="0">
                <a:solidFill>
                  <a:schemeClr val="bg1"/>
                </a:solidFill>
                <a:latin typeface="ING display" panose="020B0603030508020203" pitchFamily="34" charset="77"/>
              </a:defRPr>
            </a:lvl1pPr>
          </a:lstStyle>
          <a:p>
            <a:r>
              <a:rPr lang="en-GB" dirty="0"/>
              <a:t>Name your presentation and a second line if you want</a:t>
            </a:r>
          </a:p>
        </p:txBody>
      </p:sp>
    </p:spTree>
    <p:extLst>
      <p:ext uri="{BB962C8B-B14F-4D97-AF65-F5344CB8AC3E}">
        <p14:creationId xmlns:p14="http://schemas.microsoft.com/office/powerpoint/2010/main" val="111751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5 Logo">
    <p:bg>
      <p:bgPr>
        <a:solidFill>
          <a:schemeClr val="accent1"/>
        </a:solid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148508B3-0D8F-45FC-2C23-DCC551FCF4E5}"/>
              </a:ext>
            </a:extLst>
          </p:cNvPr>
          <p:cNvSpPr>
            <a:spLocks noGrp="1"/>
          </p:cNvSpPr>
          <p:nvPr>
            <p:ph type="ctrTitle" hasCustomPrompt="1"/>
          </p:nvPr>
        </p:nvSpPr>
        <p:spPr>
          <a:xfrm>
            <a:off x="1152522" y="1493109"/>
            <a:ext cx="9886954" cy="1754326"/>
          </a:xfrm>
          <a:prstGeom prst="rect">
            <a:avLst/>
          </a:prstGeom>
          <a:noFill/>
        </p:spPr>
        <p:txBody>
          <a:bodyPr wrap="square" rtlCol="0" anchor="t">
            <a:noAutofit/>
          </a:bodyPr>
          <a:lstStyle>
            <a:lvl1pPr algn="ct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br>
              <a:rPr lang="en-GB" dirty="0"/>
            </a:br>
            <a:r>
              <a:rPr lang="en-GB" dirty="0"/>
              <a:t>and a second line if you want</a:t>
            </a:r>
          </a:p>
        </p:txBody>
      </p:sp>
      <p:pic>
        <p:nvPicPr>
          <p:cNvPr id="30" name="Picture 29">
            <a:extLst>
              <a:ext uri="{FF2B5EF4-FFF2-40B4-BE49-F238E27FC236}">
                <a16:creationId xmlns:a16="http://schemas.microsoft.com/office/drawing/2014/main" id="{340D143C-4BA4-770A-103A-9636E31B9F2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6" name="Rectangle 5">
            <a:extLst>
              <a:ext uri="{FF2B5EF4-FFF2-40B4-BE49-F238E27FC236}">
                <a16:creationId xmlns:a16="http://schemas.microsoft.com/office/drawing/2014/main" id="{8B669B3C-7E4A-3663-6F27-33A96A1AB047}"/>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Rectangle 6">
            <a:extLst>
              <a:ext uri="{FF2B5EF4-FFF2-40B4-BE49-F238E27FC236}">
                <a16:creationId xmlns:a16="http://schemas.microsoft.com/office/drawing/2014/main" id="{34AF9926-9CA9-650C-53C4-3CCBF3A68F0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4" name="Picture Placeholder 9">
            <a:extLst>
              <a:ext uri="{FF2B5EF4-FFF2-40B4-BE49-F238E27FC236}">
                <a16:creationId xmlns:a16="http://schemas.microsoft.com/office/drawing/2014/main" id="{5C17DFC7-8246-9C9D-4E68-D83C95E48DDB}"/>
              </a:ext>
            </a:extLst>
          </p:cNvPr>
          <p:cNvSpPr>
            <a:spLocks noGrp="1"/>
          </p:cNvSpPr>
          <p:nvPr>
            <p:ph type="pic" sz="quarter" idx="10"/>
          </p:nvPr>
        </p:nvSpPr>
        <p:spPr>
          <a:xfrm>
            <a:off x="-7800" y="4154268"/>
            <a:ext cx="12207600" cy="2717800"/>
          </a:xfrm>
          <a:solidFill>
            <a:srgbClr val="A69F98"/>
          </a:solidFill>
          <a:ln>
            <a:noFill/>
          </a:ln>
        </p:spPr>
        <p:txBody>
          <a:bodyPr anchor="ctr"/>
          <a:lstStyle>
            <a:lvl1pPr marL="0" indent="0" algn="ctr">
              <a:buNone/>
              <a:defRPr>
                <a:solidFill>
                  <a:schemeClr val="bg1"/>
                </a:solidFill>
              </a:defRPr>
            </a:lvl1pPr>
          </a:lstStyle>
          <a:p>
            <a:r>
              <a:rPr lang="en-GB"/>
              <a:t>Click icon to add picture</a:t>
            </a:r>
          </a:p>
        </p:txBody>
      </p:sp>
      <p:sp>
        <p:nvSpPr>
          <p:cNvPr id="13" name="Text Placeholder 17">
            <a:extLst>
              <a:ext uri="{FF2B5EF4-FFF2-40B4-BE49-F238E27FC236}">
                <a16:creationId xmlns:a16="http://schemas.microsoft.com/office/drawing/2014/main" id="{0DE2312C-7CDA-866B-87EF-6CC66203D409}"/>
              </a:ext>
            </a:extLst>
          </p:cNvPr>
          <p:cNvSpPr>
            <a:spLocks noGrp="1"/>
          </p:cNvSpPr>
          <p:nvPr>
            <p:ph type="body" sz="quarter" idx="11" hasCustomPrompt="1"/>
          </p:nvPr>
        </p:nvSpPr>
        <p:spPr>
          <a:xfrm>
            <a:off x="3449770" y="3565061"/>
            <a:ext cx="2551524" cy="365125"/>
          </a:xfrm>
        </p:spPr>
        <p:txBody>
          <a:bodyPr anchor="ctr"/>
          <a:lstStyle>
            <a:lvl1pPr algn="r">
              <a:defRPr b="1">
                <a:solidFill>
                  <a:schemeClr val="bg1"/>
                </a:solidFill>
              </a:defRPr>
            </a:lvl1pPr>
          </a:lstStyle>
          <a:p>
            <a:pPr lvl="0"/>
            <a:r>
              <a:rPr lang="en-GB" dirty="0"/>
              <a:t>Date Month Year</a:t>
            </a:r>
          </a:p>
        </p:txBody>
      </p:sp>
      <p:sp>
        <p:nvSpPr>
          <p:cNvPr id="14" name="Text Placeholder 17">
            <a:extLst>
              <a:ext uri="{FF2B5EF4-FFF2-40B4-BE49-F238E27FC236}">
                <a16:creationId xmlns:a16="http://schemas.microsoft.com/office/drawing/2014/main" id="{12C4089B-C23C-95C1-CD26-2742CA9C7DA1}"/>
              </a:ext>
            </a:extLst>
          </p:cNvPr>
          <p:cNvSpPr>
            <a:spLocks noGrp="1"/>
          </p:cNvSpPr>
          <p:nvPr>
            <p:ph type="body" sz="quarter" idx="12" hasCustomPrompt="1"/>
          </p:nvPr>
        </p:nvSpPr>
        <p:spPr>
          <a:xfrm>
            <a:off x="6190707" y="3565061"/>
            <a:ext cx="4848769"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42E71148-6CEE-5504-4CF2-C7C5A4C856C0}"/>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0856C750-7ABF-E7F9-C067-DD587C69634D}"/>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79350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C00CCAA-D463-3023-8E1F-EDBA59F56C36}"/>
              </a:ext>
            </a:extLst>
          </p:cNvPr>
          <p:cNvSpPr>
            <a:spLocks noGrp="1"/>
          </p:cNvSpPr>
          <p:nvPr>
            <p:ph type="title" hasCustomPrompt="1"/>
          </p:nvPr>
        </p:nvSpPr>
        <p:spPr>
          <a:xfrm>
            <a:off x="3007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26" name="Text Placeholder 25">
            <a:extLst>
              <a:ext uri="{FF2B5EF4-FFF2-40B4-BE49-F238E27FC236}">
                <a16:creationId xmlns:a16="http://schemas.microsoft.com/office/drawing/2014/main" id="{EA780F60-DBAF-FC97-D615-6404FA28A27C}"/>
              </a:ext>
            </a:extLst>
          </p:cNvPr>
          <p:cNvSpPr>
            <a:spLocks noGrp="1"/>
          </p:cNvSpPr>
          <p:nvPr>
            <p:ph type="body" sz="quarter" idx="14" hasCustomPrompt="1"/>
          </p:nvPr>
        </p:nvSpPr>
        <p:spPr>
          <a:xfrm>
            <a:off x="956056" y="2294682"/>
            <a:ext cx="5139944" cy="4046093"/>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p:txBody>
      </p:sp>
      <p:sp>
        <p:nvSpPr>
          <p:cNvPr id="6" name="Text Placeholder 21">
            <a:extLst>
              <a:ext uri="{FF2B5EF4-FFF2-40B4-BE49-F238E27FC236}">
                <a16:creationId xmlns:a16="http://schemas.microsoft.com/office/drawing/2014/main" id="{F713946D-B33B-8F25-DEBD-2D5662E63CA7}"/>
              </a:ext>
            </a:extLst>
          </p:cNvPr>
          <p:cNvSpPr>
            <a:spLocks noGrp="1"/>
          </p:cNvSpPr>
          <p:nvPr>
            <p:ph type="body" sz="quarter" idx="15" hasCustomPrompt="1"/>
          </p:nvPr>
        </p:nvSpPr>
        <p:spPr>
          <a:xfrm>
            <a:off x="6488176" y="1700979"/>
            <a:ext cx="5167898" cy="386901"/>
          </a:xfrm>
        </p:spPr>
        <p:txBody>
          <a:bodyPr vert="horz" lIns="91440" tIns="45720" rIns="91440" bIns="45720" rtlCol="0" anchor="b" anchorCtr="0">
            <a:noAutofit/>
          </a:bodyPr>
          <a:lstStyle>
            <a:lvl1pPr marL="0" indent="0">
              <a:buNone/>
              <a:defRPr lang="en-NL" sz="2000" b="1" i="0" dirty="0">
                <a:latin typeface="ING Me" panose="02000506040000020004" pitchFamily="2" charset="0"/>
                <a:cs typeface="ING Me" panose="02000506040000020004" pitchFamily="2" charset="0"/>
              </a:defRPr>
            </a:lvl1pPr>
          </a:lstStyle>
          <a:p>
            <a:pPr marL="228600" lvl="0" indent="-228600"/>
            <a:r>
              <a:rPr lang="en-GB" dirty="0"/>
              <a:t>Second headline</a:t>
            </a:r>
          </a:p>
        </p:txBody>
      </p:sp>
      <p:sp>
        <p:nvSpPr>
          <p:cNvPr id="3" name="Text Placeholder 21">
            <a:extLst>
              <a:ext uri="{FF2B5EF4-FFF2-40B4-BE49-F238E27FC236}">
                <a16:creationId xmlns:a16="http://schemas.microsoft.com/office/drawing/2014/main" id="{05769A12-B68E-1C17-42BA-49A5E50F73ED}"/>
              </a:ext>
            </a:extLst>
          </p:cNvPr>
          <p:cNvSpPr>
            <a:spLocks noGrp="1"/>
          </p:cNvSpPr>
          <p:nvPr>
            <p:ph type="body" sz="quarter" idx="11" hasCustomPrompt="1"/>
          </p:nvPr>
        </p:nvSpPr>
        <p:spPr>
          <a:xfrm>
            <a:off x="956056" y="1700979"/>
            <a:ext cx="5167898" cy="386901"/>
          </a:xfrm>
        </p:spPr>
        <p:txBody>
          <a:bodyPr anchor="b" anchorCtr="0">
            <a:noAutofit/>
          </a:bodyPr>
          <a:lstStyle>
            <a:lvl1pPr marL="0" indent="0">
              <a:buNone/>
              <a:defRPr sz="2000" b="1" i="0">
                <a:solidFill>
                  <a:schemeClr val="tx1"/>
                </a:solidFill>
                <a:latin typeface="ING Me" panose="02000506040000020004" pitchFamily="2" charset="0"/>
                <a:cs typeface="ING Me" panose="02000506040000020004" pitchFamily="2" charset="0"/>
              </a:defRPr>
            </a:lvl1pPr>
          </a:lstStyle>
          <a:p>
            <a:pPr lvl="0"/>
            <a:r>
              <a:rPr lang="en-GB" dirty="0"/>
              <a:t>One headline</a:t>
            </a:r>
          </a:p>
        </p:txBody>
      </p:sp>
      <p:sp>
        <p:nvSpPr>
          <p:cNvPr id="2" name="Rectangle 1">
            <a:extLst>
              <a:ext uri="{FF2B5EF4-FFF2-40B4-BE49-F238E27FC236}">
                <a16:creationId xmlns:a16="http://schemas.microsoft.com/office/drawing/2014/main" id="{3966B200-D205-9C2D-95E8-A20342797EA6}"/>
              </a:ext>
            </a:extLst>
          </p:cNvPr>
          <p:cNvSpPr>
            <a:spLocks noChangeArrowheads="1"/>
          </p:cNvSpPr>
          <p:nvPr userDrawn="1"/>
        </p:nvSpPr>
        <p:spPr bwMode="gray">
          <a:xfrm>
            <a:off x="-281511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8" name="Slide Number Placeholder 7">
            <a:extLst>
              <a:ext uri="{FF2B5EF4-FFF2-40B4-BE49-F238E27FC236}">
                <a16:creationId xmlns:a16="http://schemas.microsoft.com/office/drawing/2014/main" id="{9DB42DC2-A39C-4488-D860-0B5E15F5DF57}"/>
              </a:ext>
            </a:extLst>
          </p:cNvPr>
          <p:cNvSpPr>
            <a:spLocks noGrp="1"/>
          </p:cNvSpPr>
          <p:nvPr>
            <p:ph type="sldNum" sz="quarter" idx="18"/>
          </p:nvPr>
        </p:nvSpPr>
        <p:spPr/>
        <p:txBody>
          <a:bodyPr/>
          <a:lstStyle/>
          <a:p>
            <a:fld id="{A56DC5C3-3BE5-034A-8352-A8E8F559C4F3}" type="slidenum">
              <a:rPr lang="en-GB" smtClean="0"/>
              <a:pPr/>
              <a:t>‹#›</a:t>
            </a:fld>
            <a:endParaRPr lang="en-GB"/>
          </a:p>
        </p:txBody>
      </p:sp>
      <p:sp>
        <p:nvSpPr>
          <p:cNvPr id="7" name="Text Placeholder 25">
            <a:extLst>
              <a:ext uri="{FF2B5EF4-FFF2-40B4-BE49-F238E27FC236}">
                <a16:creationId xmlns:a16="http://schemas.microsoft.com/office/drawing/2014/main" id="{15319C92-DA86-31DA-07C1-42646CBA911F}"/>
              </a:ext>
            </a:extLst>
          </p:cNvPr>
          <p:cNvSpPr>
            <a:spLocks noGrp="1"/>
          </p:cNvSpPr>
          <p:nvPr>
            <p:ph type="body" sz="quarter" idx="19" hasCustomPrompt="1"/>
          </p:nvPr>
        </p:nvSpPr>
        <p:spPr>
          <a:xfrm>
            <a:off x="6488176" y="2294682"/>
            <a:ext cx="5139944" cy="4046093"/>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p:txBody>
      </p:sp>
    </p:spTree>
    <p:extLst>
      <p:ext uri="{BB962C8B-B14F-4D97-AF65-F5344CB8AC3E}">
        <p14:creationId xmlns:p14="http://schemas.microsoft.com/office/powerpoint/2010/main" val="352691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2">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4088D-DFE6-B222-B059-E86B4E57043A}"/>
              </a:ext>
            </a:extLst>
          </p:cNvPr>
          <p:cNvSpPr>
            <a:spLocks noGrp="1"/>
          </p:cNvSpPr>
          <p:nvPr>
            <p:ph type="title" hasCustomPrompt="1"/>
          </p:nvPr>
        </p:nvSpPr>
        <p:spPr>
          <a:xfrm>
            <a:off x="3007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8" name="Text Placeholder 21">
            <a:extLst>
              <a:ext uri="{FF2B5EF4-FFF2-40B4-BE49-F238E27FC236}">
                <a16:creationId xmlns:a16="http://schemas.microsoft.com/office/drawing/2014/main" id="{A8E06133-D27B-8B21-9A56-8D4B2DE30B93}"/>
              </a:ext>
            </a:extLst>
          </p:cNvPr>
          <p:cNvSpPr>
            <a:spLocks noGrp="1"/>
          </p:cNvSpPr>
          <p:nvPr>
            <p:ph type="body" sz="quarter" idx="11" hasCustomPrompt="1"/>
          </p:nvPr>
        </p:nvSpPr>
        <p:spPr>
          <a:xfrm>
            <a:off x="956056" y="1700979"/>
            <a:ext cx="5167898" cy="386901"/>
          </a:xfrm>
        </p:spPr>
        <p:txBody>
          <a:bodyPr anchor="b" anchorCtr="0">
            <a:noAutofit/>
          </a:bodyPr>
          <a:lstStyle>
            <a:lvl1pPr marL="0" indent="0">
              <a:buFont typeface="Arial" panose="020B0604020202020204" pitchFamily="34" charset="0"/>
              <a:buNone/>
              <a:defRPr sz="2000" b="1" i="0">
                <a:solidFill>
                  <a:schemeClr val="tx1"/>
                </a:solidFill>
                <a:latin typeface="ING Me" panose="02000506040000020004" pitchFamily="2" charset="0"/>
                <a:cs typeface="ING Me" panose="02000506040000020004" pitchFamily="2" charset="0"/>
              </a:defRPr>
            </a:lvl1pPr>
          </a:lstStyle>
          <a:p>
            <a:pPr lvl="0"/>
            <a:r>
              <a:rPr lang="en-GB" dirty="0"/>
              <a:t>One headline</a:t>
            </a:r>
          </a:p>
        </p:txBody>
      </p:sp>
      <p:sp>
        <p:nvSpPr>
          <p:cNvPr id="3" name="Rectangle 2">
            <a:extLst>
              <a:ext uri="{FF2B5EF4-FFF2-40B4-BE49-F238E27FC236}">
                <a16:creationId xmlns:a16="http://schemas.microsoft.com/office/drawing/2014/main" id="{512549DD-87EE-CD1D-BAE3-5602F26E44CA}"/>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D2608D4C-0627-C371-10F0-3EFA3A210F14}"/>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5" name="Picture Placeholder 6">
            <a:extLst>
              <a:ext uri="{FF2B5EF4-FFF2-40B4-BE49-F238E27FC236}">
                <a16:creationId xmlns:a16="http://schemas.microsoft.com/office/drawing/2014/main" id="{74674ED3-06B3-7887-FEC8-B264530D948A}"/>
              </a:ext>
            </a:extLst>
          </p:cNvPr>
          <p:cNvSpPr>
            <a:spLocks noGrp="1"/>
          </p:cNvSpPr>
          <p:nvPr>
            <p:ph type="pic" sz="quarter" idx="10"/>
          </p:nvPr>
        </p:nvSpPr>
        <p:spPr>
          <a:xfrm>
            <a:off x="8152677"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7" name="Text Placeholder 25">
            <a:extLst>
              <a:ext uri="{FF2B5EF4-FFF2-40B4-BE49-F238E27FC236}">
                <a16:creationId xmlns:a16="http://schemas.microsoft.com/office/drawing/2014/main" id="{F71D162C-0A82-A325-C1D5-883A13AE27FB}"/>
              </a:ext>
            </a:extLst>
          </p:cNvPr>
          <p:cNvSpPr>
            <a:spLocks noGrp="1"/>
          </p:cNvSpPr>
          <p:nvPr>
            <p:ph type="body" sz="quarter" idx="14" hasCustomPrompt="1"/>
          </p:nvPr>
        </p:nvSpPr>
        <p:spPr>
          <a:xfrm>
            <a:off x="956056" y="2294682"/>
            <a:ext cx="5139944" cy="4046093"/>
          </a:xfrm>
        </p:spPr>
        <p:txBody>
          <a:bodyPr>
            <a:noAutofit/>
          </a:bodyPr>
          <a:lstStyle>
            <a:lvl1pPr marL="342900" indent="-342900">
              <a:lnSpc>
                <a:spcPct val="100000"/>
              </a:lnSpc>
              <a:buFont typeface="Arial" panose="020B0604020202020204" pitchFamily="34" charset="0"/>
              <a:buChar char="•"/>
              <a:defRPr sz="1400"/>
            </a:lvl1pPr>
            <a:lvl2pPr marL="800100" indent="-342900">
              <a:buFont typeface="Arial" panose="020B0604020202020204" pitchFamily="34" charset="0"/>
              <a:buChar char="•"/>
              <a:defRPr sz="1400"/>
            </a:lvl2pPr>
            <a:lvl3pPr>
              <a:defRPr sz="1400"/>
            </a:lvl3pPr>
            <a:lvl4pPr>
              <a:defRPr sz="1400"/>
            </a:lvl4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a:p>
            <a:pPr lvl="0"/>
            <a:endParaRPr lang="en-GB" dirty="0"/>
          </a:p>
        </p:txBody>
      </p:sp>
    </p:spTree>
    <p:extLst>
      <p:ext uri="{BB962C8B-B14F-4D97-AF65-F5344CB8AC3E}">
        <p14:creationId xmlns:p14="http://schemas.microsoft.com/office/powerpoint/2010/main" val="106201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3">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ADDFA17-58A7-F33D-A90D-C89C49FD1131}"/>
              </a:ext>
            </a:extLst>
          </p:cNvPr>
          <p:cNvSpPr>
            <a:spLocks noGrp="1"/>
          </p:cNvSpPr>
          <p:nvPr>
            <p:ph type="title" hasCustomPrompt="1"/>
          </p:nvPr>
        </p:nvSpPr>
        <p:spPr>
          <a:xfrm>
            <a:off x="45679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5" name="Picture Placeholder 6">
            <a:extLst>
              <a:ext uri="{FF2B5EF4-FFF2-40B4-BE49-F238E27FC236}">
                <a16:creationId xmlns:a16="http://schemas.microsoft.com/office/drawing/2014/main" id="{B702AF4A-94F9-2BE8-C30E-5C86CDDBE6B7}"/>
              </a:ext>
            </a:extLst>
          </p:cNvPr>
          <p:cNvSpPr>
            <a:spLocks noGrp="1"/>
          </p:cNvSpPr>
          <p:nvPr>
            <p:ph type="pic" sz="quarter" idx="10"/>
          </p:nvPr>
        </p:nvSpPr>
        <p:spPr>
          <a:xfrm>
            <a:off x="0"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6" name="Text Placeholder 21">
            <a:extLst>
              <a:ext uri="{FF2B5EF4-FFF2-40B4-BE49-F238E27FC236}">
                <a16:creationId xmlns:a16="http://schemas.microsoft.com/office/drawing/2014/main" id="{061D8306-4AF6-14FD-6C14-7FE748F97B5C}"/>
              </a:ext>
            </a:extLst>
          </p:cNvPr>
          <p:cNvSpPr>
            <a:spLocks noGrp="1"/>
          </p:cNvSpPr>
          <p:nvPr>
            <p:ph type="body" sz="quarter" idx="11" hasCustomPrompt="1"/>
          </p:nvPr>
        </p:nvSpPr>
        <p:spPr>
          <a:xfrm>
            <a:off x="4567936" y="1700979"/>
            <a:ext cx="5167898" cy="386901"/>
          </a:xfrm>
        </p:spPr>
        <p:txBody>
          <a:bodyPr vert="horz" lIns="91440" tIns="45720" rIns="91440" bIns="45720" rtlCol="0" anchor="b" anchorCtr="0">
            <a:noAutofit/>
          </a:bodyPr>
          <a:lstStyle>
            <a:lvl1pPr marL="0" indent="0">
              <a:buNone/>
              <a:defRPr lang="en-NL" sz="2000" b="1" i="0" dirty="0"/>
            </a:lvl1pPr>
          </a:lstStyle>
          <a:p>
            <a:pPr marL="228600" lvl="0" indent="-228600"/>
            <a:r>
              <a:rPr lang="en-GB" dirty="0"/>
              <a:t>One headline</a:t>
            </a:r>
          </a:p>
        </p:txBody>
      </p:sp>
      <p:sp>
        <p:nvSpPr>
          <p:cNvPr id="2" name="Rectangle 1">
            <a:extLst>
              <a:ext uri="{FF2B5EF4-FFF2-40B4-BE49-F238E27FC236}">
                <a16:creationId xmlns:a16="http://schemas.microsoft.com/office/drawing/2014/main" id="{125A7168-23E6-E38C-3D1C-630FCF807E96}"/>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9FDBBE93-EBC9-64C8-B589-CAA157472CF2}"/>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Text Placeholder 25">
            <a:extLst>
              <a:ext uri="{FF2B5EF4-FFF2-40B4-BE49-F238E27FC236}">
                <a16:creationId xmlns:a16="http://schemas.microsoft.com/office/drawing/2014/main" id="{3F7C407C-9C00-B7B6-AD77-222090BCD1CD}"/>
              </a:ext>
            </a:extLst>
          </p:cNvPr>
          <p:cNvSpPr>
            <a:spLocks noGrp="1"/>
          </p:cNvSpPr>
          <p:nvPr>
            <p:ph type="body" sz="quarter" idx="14" hasCustomPrompt="1"/>
          </p:nvPr>
        </p:nvSpPr>
        <p:spPr>
          <a:xfrm>
            <a:off x="4567936" y="2294682"/>
            <a:ext cx="5139944" cy="4046093"/>
          </a:xfrm>
        </p:spPr>
        <p:txBody>
          <a:bodyPr>
            <a:noAutofit/>
          </a:bodyPr>
          <a:lstStyle>
            <a:lvl1pPr marL="342900" indent="-342900">
              <a:lnSpc>
                <a:spcPct val="100000"/>
              </a:lnSpc>
              <a:buFont typeface="Arial" panose="020B0604020202020204" pitchFamily="34" charset="0"/>
              <a:buChar char="•"/>
              <a:defRPr sz="1400"/>
            </a:lvl1pPr>
            <a:lvl2pPr marL="800100" indent="-342900">
              <a:buFont typeface="Arial" panose="020B0604020202020204" pitchFamily="34" charset="0"/>
              <a:buChar char="•"/>
              <a:defRPr sz="1400"/>
            </a:lvl2pPr>
            <a:lvl3pPr>
              <a:defRPr sz="1400"/>
            </a:lvl3pPr>
            <a:lvl4pPr>
              <a:defRPr sz="1400"/>
            </a:lvl4pPr>
            <a:lvl6pPr>
              <a:defRPr sz="1400"/>
            </a:lvl6pPr>
            <a:lvl7pPr>
              <a:defRPr sz="1400"/>
            </a:lvl7pPr>
            <a:lvl8pPr>
              <a:defRPr sz="1400"/>
            </a:lvl8pPr>
            <a:lvl9pPr>
              <a:defRPr sz="1400"/>
            </a:lvl9pPr>
          </a:lstStyle>
          <a:p>
            <a:pPr lvl="0"/>
            <a:r>
              <a:rPr lang="en-GB" dirty="0"/>
              <a:t>Chapter titles goes here</a:t>
            </a:r>
          </a:p>
          <a:p>
            <a:pPr lvl="0"/>
            <a:endParaRPr lang="en-GB" dirty="0"/>
          </a:p>
        </p:txBody>
      </p:sp>
      <p:sp>
        <p:nvSpPr>
          <p:cNvPr id="9" name="Slide Number Placeholder 8">
            <a:extLst>
              <a:ext uri="{FF2B5EF4-FFF2-40B4-BE49-F238E27FC236}">
                <a16:creationId xmlns:a16="http://schemas.microsoft.com/office/drawing/2014/main" id="{1A16EC88-CD4A-FCF4-88FA-30482AC71142}"/>
              </a:ext>
            </a:extLst>
          </p:cNvPr>
          <p:cNvSpPr>
            <a:spLocks noGrp="1"/>
          </p:cNvSpPr>
          <p:nvPr>
            <p:ph type="sldNum" sz="quarter" idx="16"/>
          </p:nvPr>
        </p:nvSpPr>
        <p:spPr/>
        <p:txBody>
          <a:bodyPr/>
          <a:lstStyle/>
          <a:p>
            <a:fld id="{A56DC5C3-3BE5-034A-8352-A8E8F559C4F3}" type="slidenum">
              <a:rPr lang="en-GB" smtClean="0"/>
              <a:pPr/>
              <a:t>‹#›</a:t>
            </a:fld>
            <a:endParaRPr lang="en-GB"/>
          </a:p>
        </p:txBody>
      </p:sp>
    </p:spTree>
    <p:extLst>
      <p:ext uri="{BB962C8B-B14F-4D97-AF65-F5344CB8AC3E}">
        <p14:creationId xmlns:p14="http://schemas.microsoft.com/office/powerpoint/2010/main" val="2063648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Title 1">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6208FA-F43A-F1F2-8E38-778FCA7170EC}"/>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68017334-37A4-34DB-7E50-ED1E91BF7714}"/>
              </a:ext>
            </a:extLst>
          </p:cNvPr>
          <p:cNvGrpSpPr/>
          <p:nvPr userDrawn="1"/>
        </p:nvGrpSpPr>
        <p:grpSpPr>
          <a:xfrm>
            <a:off x="-2579659" y="3714818"/>
            <a:ext cx="2144619" cy="2625866"/>
            <a:chOff x="-2608729" y="1272988"/>
            <a:chExt cx="2064454" cy="3585883"/>
          </a:xfrm>
        </p:grpSpPr>
        <p:sp>
          <p:nvSpPr>
            <p:cNvPr id="15" name="Rectangle 14">
              <a:extLst>
                <a:ext uri="{FF2B5EF4-FFF2-40B4-BE49-F238E27FC236}">
                  <a16:creationId xmlns:a16="http://schemas.microsoft.com/office/drawing/2014/main" id="{C9E29B96-62D5-F4B5-11F7-C173C7B5D79C}"/>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B309E086-BA97-08F9-EE04-5A5083BB916F}"/>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8" name="Rectangle 17">
              <a:extLst>
                <a:ext uri="{FF2B5EF4-FFF2-40B4-BE49-F238E27FC236}">
                  <a16:creationId xmlns:a16="http://schemas.microsoft.com/office/drawing/2014/main" id="{1BBC77AE-D1B9-6594-5BB5-E3F6D2E109C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3A238E8C-5EF5-88E4-5535-8FDCE8DA8E01}"/>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E3609ED9-0305-9643-1939-BD78C75C4B85}"/>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4165E29B-A1D3-0F5D-140C-102A1541027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476B9962-6850-89F1-ACAF-B00611841D94}"/>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4" name="Rectangle 3">
              <a:extLst>
                <a:ext uri="{FF2B5EF4-FFF2-40B4-BE49-F238E27FC236}">
                  <a16:creationId xmlns:a16="http://schemas.microsoft.com/office/drawing/2014/main" id="{D1DBF74C-3686-53AE-132F-D95007DE0F6C}"/>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
        <p:nvSpPr>
          <p:cNvPr id="12" name="Text Placeholder 11">
            <a:extLst>
              <a:ext uri="{FF2B5EF4-FFF2-40B4-BE49-F238E27FC236}">
                <a16:creationId xmlns:a16="http://schemas.microsoft.com/office/drawing/2014/main" id="{B2E19216-7F03-020A-39F2-71EC1B1EC673}"/>
              </a:ext>
            </a:extLst>
          </p:cNvPr>
          <p:cNvSpPr>
            <a:spLocks noGrp="1"/>
          </p:cNvSpPr>
          <p:nvPr>
            <p:ph type="body" sz="quarter" idx="10" hasCustomPrompt="1"/>
          </p:nvPr>
        </p:nvSpPr>
        <p:spPr>
          <a:xfrm>
            <a:off x="1596000" y="2274888"/>
            <a:ext cx="8996400" cy="2308225"/>
          </a:xfrm>
        </p:spPr>
        <p:txBody>
          <a:bodyPr>
            <a:noAutofit/>
          </a:bodyPr>
          <a:lstStyle>
            <a:lvl1pPr marL="0" indent="0" algn="ctr">
              <a:lnSpc>
                <a:spcPct val="100000"/>
              </a:lnSpc>
              <a:buNone/>
              <a:defRPr sz="7200" b="0" i="0">
                <a:solidFill>
                  <a:schemeClr val="bg1"/>
                </a:solidFill>
                <a:latin typeface="ING display" panose="020B0603030508020203" pitchFamily="34" charset="77"/>
              </a:defRPr>
            </a:lvl1pPr>
          </a:lstStyle>
          <a:p>
            <a:pPr lvl="0"/>
            <a:r>
              <a:rPr lang="en-GB" dirty="0"/>
              <a:t>Chapter title running over two lines</a:t>
            </a:r>
          </a:p>
        </p:txBody>
      </p:sp>
    </p:spTree>
    <p:extLst>
      <p:ext uri="{BB962C8B-B14F-4D97-AF65-F5344CB8AC3E}">
        <p14:creationId xmlns:p14="http://schemas.microsoft.com/office/powerpoint/2010/main" val="262759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Title 2">
    <p:bg>
      <p:bgPr>
        <a:solidFill>
          <a:schemeClr val="tx2"/>
        </a:solidFill>
        <a:effectLst/>
      </p:bgPr>
    </p:bg>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9E77D8F3-7EFF-8985-8965-388CBDDA7669}"/>
              </a:ext>
            </a:extLst>
          </p:cNvPr>
          <p:cNvSpPr>
            <a:spLocks noGrp="1"/>
          </p:cNvSpPr>
          <p:nvPr>
            <p:ph type="body" sz="quarter" idx="11" hasCustomPrompt="1"/>
          </p:nvPr>
        </p:nvSpPr>
        <p:spPr>
          <a:xfrm>
            <a:off x="6014720" y="5423212"/>
            <a:ext cx="5049519" cy="1077218"/>
          </a:xfrm>
          <a:noFill/>
        </p:spPr>
        <p:txBody>
          <a:bodyPr wrap="square" rtlCol="0" anchor="t">
            <a:noAutofit/>
          </a:bodyPr>
          <a:lstStyle>
            <a:lvl1pPr marL="0" indent="0" algn="l">
              <a:lnSpc>
                <a:spcPct val="100000"/>
              </a:lnSpc>
              <a:buNone/>
              <a:defRPr lang="en-GB" sz="3200" dirty="0" smtClean="0">
                <a:solidFill>
                  <a:schemeClr val="bg1"/>
                </a:solidFill>
                <a:latin typeface="ING Me" panose="02000506040000020004" pitchFamily="2" charset="0"/>
                <a:cs typeface="ING Me" panose="02000506040000020004" pitchFamily="2" charset="0"/>
              </a:defRPr>
            </a:lvl1pPr>
          </a:lstStyle>
          <a:p>
            <a:pPr marL="0" lvl="0" defTabSz="457200"/>
            <a:r>
              <a:rPr lang="en-GB" dirty="0"/>
              <a:t>A smaller headline for this chapter goes here</a:t>
            </a:r>
          </a:p>
        </p:txBody>
      </p:sp>
      <p:sp>
        <p:nvSpPr>
          <p:cNvPr id="5" name="Title 4">
            <a:extLst>
              <a:ext uri="{FF2B5EF4-FFF2-40B4-BE49-F238E27FC236}">
                <a16:creationId xmlns:a16="http://schemas.microsoft.com/office/drawing/2014/main" id="{608539A3-5494-AFA4-2CA0-0A037C79B1DB}"/>
              </a:ext>
            </a:extLst>
          </p:cNvPr>
          <p:cNvSpPr>
            <a:spLocks noGrp="1"/>
          </p:cNvSpPr>
          <p:nvPr>
            <p:ph type="title"/>
          </p:nvPr>
        </p:nvSpPr>
        <p:spPr>
          <a:xfrm>
            <a:off x="273899" y="157496"/>
            <a:ext cx="8715118" cy="2308324"/>
          </a:xfrm>
        </p:spPr>
        <p:txBody>
          <a:bodyPr>
            <a:noAutofit/>
          </a:bodyPr>
          <a:lstStyle>
            <a:lvl1pPr>
              <a:defRPr sz="7200" b="0" i="0">
                <a:solidFill>
                  <a:schemeClr val="bg1"/>
                </a:solidFill>
                <a:latin typeface="ING display" panose="020B0603030508020203" pitchFamily="34" charset="77"/>
              </a:defRPr>
            </a:lvl1pPr>
          </a:lstStyle>
          <a:p>
            <a:r>
              <a:rPr lang="en-GB"/>
              <a:t>Click to edit Master title style</a:t>
            </a:r>
            <a:endParaRPr lang="en-GB" dirty="0"/>
          </a:p>
        </p:txBody>
      </p:sp>
      <p:sp>
        <p:nvSpPr>
          <p:cNvPr id="32" name="TextBox 31">
            <a:extLst>
              <a:ext uri="{FF2B5EF4-FFF2-40B4-BE49-F238E27FC236}">
                <a16:creationId xmlns:a16="http://schemas.microsoft.com/office/drawing/2014/main" id="{8CF2161D-0532-D994-665F-514F9798DB4D}"/>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2" name="Rectangle 1">
            <a:extLst>
              <a:ext uri="{FF2B5EF4-FFF2-40B4-BE49-F238E27FC236}">
                <a16:creationId xmlns:a16="http://schemas.microsoft.com/office/drawing/2014/main" id="{B6E6E2FD-BA35-22B4-40D7-BD6484A0DE30}"/>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8ADF4A23-FEAF-6D28-6426-427816E78E81}"/>
              </a:ext>
            </a:extLst>
          </p:cNvPr>
          <p:cNvGrpSpPr/>
          <p:nvPr userDrawn="1"/>
        </p:nvGrpSpPr>
        <p:grpSpPr>
          <a:xfrm>
            <a:off x="-2579659" y="3714818"/>
            <a:ext cx="2144619" cy="2625866"/>
            <a:chOff x="-2608729" y="1272988"/>
            <a:chExt cx="2064454" cy="3585883"/>
          </a:xfrm>
        </p:grpSpPr>
        <p:sp>
          <p:nvSpPr>
            <p:cNvPr id="6" name="Rectangle 5">
              <a:extLst>
                <a:ext uri="{FF2B5EF4-FFF2-40B4-BE49-F238E27FC236}">
                  <a16:creationId xmlns:a16="http://schemas.microsoft.com/office/drawing/2014/main" id="{12A9B59F-1AD5-95E4-D6B3-1DF4CC3CA1D8}"/>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7" name="Rectangle 6">
              <a:extLst>
                <a:ext uri="{FF2B5EF4-FFF2-40B4-BE49-F238E27FC236}">
                  <a16:creationId xmlns:a16="http://schemas.microsoft.com/office/drawing/2014/main" id="{1BE1240C-CB61-BFA2-5712-03137DB7932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BD58F838-B704-5F11-9D09-4AADFEF320DA}"/>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20713378-340E-13F3-7927-64737986E4CD}"/>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BCB68922-F37F-1C30-C2B8-8BEBD32E5617}"/>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0F74AFFF-1B32-2442-7D2E-1EB41D83214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006CEBBC-2F8F-B59E-8C72-5DEAB69CE485}"/>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25B7C18F-7B22-95EB-F34F-262DB5B9E9E2}"/>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934173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Title 3">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CB8CFB-52CE-5448-764B-A50A2DEFC96D}"/>
              </a:ext>
            </a:extLst>
          </p:cNvPr>
          <p:cNvSpPr>
            <a:spLocks noGrp="1"/>
          </p:cNvSpPr>
          <p:nvPr>
            <p:ph type="title" hasCustomPrompt="1"/>
          </p:nvPr>
        </p:nvSpPr>
        <p:spPr>
          <a:xfrm>
            <a:off x="331216" y="2551837"/>
            <a:ext cx="6450584" cy="1754326"/>
          </a:xfrm>
          <a:noFill/>
        </p:spPr>
        <p:txBody>
          <a:bodyPr wrap="square" rtlCol="0" anchor="ctr">
            <a:noAutofit/>
          </a:bodyPr>
          <a:lstStyle>
            <a:lvl1pPr>
              <a:defRPr lang="en-NL" sz="5400" b="0" i="0">
                <a:solidFill>
                  <a:schemeClr val="bg1"/>
                </a:solidFill>
                <a:latin typeface="ING display" panose="020B0603030508020203" pitchFamily="34" charset="77"/>
                <a:ea typeface="+mn-ea"/>
                <a:cs typeface="+mn-cs"/>
              </a:defRPr>
            </a:lvl1pPr>
          </a:lstStyle>
          <a:p>
            <a:pPr marL="0" lvl="0" defTabSz="457200"/>
            <a:r>
              <a:rPr lang="en-GB" dirty="0"/>
              <a:t>Chapter title running over two lines</a:t>
            </a:r>
          </a:p>
        </p:txBody>
      </p:sp>
      <p:sp>
        <p:nvSpPr>
          <p:cNvPr id="32" name="TextBox 31">
            <a:extLst>
              <a:ext uri="{FF2B5EF4-FFF2-40B4-BE49-F238E27FC236}">
                <a16:creationId xmlns:a16="http://schemas.microsoft.com/office/drawing/2014/main" id="{9C3E5B63-3A86-2B5D-75D8-7787207FC762}"/>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15" name="Rectangle 14">
            <a:extLst>
              <a:ext uri="{FF2B5EF4-FFF2-40B4-BE49-F238E27FC236}">
                <a16:creationId xmlns:a16="http://schemas.microsoft.com/office/drawing/2014/main" id="{DBD73E9E-EB82-F3B2-BA84-2F21DC6A05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Picture Placeholder 6">
            <a:extLst>
              <a:ext uri="{FF2B5EF4-FFF2-40B4-BE49-F238E27FC236}">
                <a16:creationId xmlns:a16="http://schemas.microsoft.com/office/drawing/2014/main" id="{497A1260-BC59-40F2-E417-7352DD80B5B0}"/>
              </a:ext>
            </a:extLst>
          </p:cNvPr>
          <p:cNvSpPr>
            <a:spLocks noGrp="1"/>
          </p:cNvSpPr>
          <p:nvPr>
            <p:ph type="pic" sz="quarter" idx="10"/>
          </p:nvPr>
        </p:nvSpPr>
        <p:spPr>
          <a:xfrm>
            <a:off x="7548563" y="0"/>
            <a:ext cx="4657725"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3" name="Rectangle 2">
            <a:extLst>
              <a:ext uri="{FF2B5EF4-FFF2-40B4-BE49-F238E27FC236}">
                <a16:creationId xmlns:a16="http://schemas.microsoft.com/office/drawing/2014/main" id="{02190178-1860-176A-65EB-B2251AA4B5E5}"/>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7" name="Group 6">
            <a:extLst>
              <a:ext uri="{FF2B5EF4-FFF2-40B4-BE49-F238E27FC236}">
                <a16:creationId xmlns:a16="http://schemas.microsoft.com/office/drawing/2014/main" id="{2AA18741-75FC-DC29-65DE-AA351963852B}"/>
              </a:ext>
            </a:extLst>
          </p:cNvPr>
          <p:cNvGrpSpPr/>
          <p:nvPr userDrawn="1"/>
        </p:nvGrpSpPr>
        <p:grpSpPr>
          <a:xfrm>
            <a:off x="-2579659" y="3714818"/>
            <a:ext cx="2144619" cy="2625866"/>
            <a:chOff x="-2608729" y="1272988"/>
            <a:chExt cx="2064454" cy="3585883"/>
          </a:xfrm>
        </p:grpSpPr>
        <p:sp>
          <p:nvSpPr>
            <p:cNvPr id="16" name="Rectangle 15">
              <a:extLst>
                <a:ext uri="{FF2B5EF4-FFF2-40B4-BE49-F238E27FC236}">
                  <a16:creationId xmlns:a16="http://schemas.microsoft.com/office/drawing/2014/main" id="{1F33B450-8BE3-716F-92DF-7757DF2538F6}"/>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F45C15E3-47DC-1676-FE4C-D911A73FE1B1}"/>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8" name="Rectangle 17">
              <a:extLst>
                <a:ext uri="{FF2B5EF4-FFF2-40B4-BE49-F238E27FC236}">
                  <a16:creationId xmlns:a16="http://schemas.microsoft.com/office/drawing/2014/main" id="{800F898D-58EF-A403-C9C2-45BD3E567492}"/>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90245FEB-51A5-1950-95D2-379EBF00F934}"/>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991CF61D-E318-A0C5-7D6B-4DD7177DCD2C}"/>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B7D48584-59A9-7FCC-473E-0C15DC4B2FE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F3D80C46-F927-D0C9-66CF-47463FB6F973}"/>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671267F8-9A33-B182-6C78-2CDF68E7198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26380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Title 4">
    <p:bg>
      <p:bgPr>
        <a:solidFill>
          <a:schemeClr val="tx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E616AF-05A6-5032-0AAD-17922A7E661D}"/>
              </a:ext>
            </a:extLst>
          </p:cNvPr>
          <p:cNvSpPr>
            <a:spLocks noGrp="1"/>
          </p:cNvSpPr>
          <p:nvPr>
            <p:ph type="title"/>
          </p:nvPr>
        </p:nvSpPr>
        <p:spPr>
          <a:xfrm>
            <a:off x="1597800" y="777768"/>
            <a:ext cx="8996400" cy="2308324"/>
          </a:xfrm>
        </p:spPr>
        <p:txBody>
          <a:bodyPr>
            <a:spAutoFit/>
          </a:bodyPr>
          <a:lstStyle>
            <a:lvl1pPr algn="ctr">
              <a:defRPr sz="7200" b="0" i="0">
                <a:solidFill>
                  <a:schemeClr val="bg1"/>
                </a:solidFill>
                <a:latin typeface="ING display" panose="020B0603030508020203" pitchFamily="34" charset="77"/>
              </a:defRPr>
            </a:lvl1pPr>
          </a:lstStyle>
          <a:p>
            <a:r>
              <a:rPr lang="en-GB"/>
              <a:t>Click to edit Master title style</a:t>
            </a:r>
            <a:endParaRPr lang="en-GB" dirty="0"/>
          </a:p>
        </p:txBody>
      </p:sp>
      <p:sp>
        <p:nvSpPr>
          <p:cNvPr id="5" name="Picture Placeholder 4">
            <a:extLst>
              <a:ext uri="{FF2B5EF4-FFF2-40B4-BE49-F238E27FC236}">
                <a16:creationId xmlns:a16="http://schemas.microsoft.com/office/drawing/2014/main" id="{7F85D18E-AF35-3BB8-C740-48C633623C39}"/>
              </a:ext>
            </a:extLst>
          </p:cNvPr>
          <p:cNvSpPr>
            <a:spLocks noGrp="1"/>
          </p:cNvSpPr>
          <p:nvPr>
            <p:ph type="pic" sz="quarter" idx="10"/>
          </p:nvPr>
        </p:nvSpPr>
        <p:spPr>
          <a:xfrm>
            <a:off x="1050925" y="4140200"/>
            <a:ext cx="10123756" cy="27178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24" name="TextBox 23">
            <a:extLst>
              <a:ext uri="{FF2B5EF4-FFF2-40B4-BE49-F238E27FC236}">
                <a16:creationId xmlns:a16="http://schemas.microsoft.com/office/drawing/2014/main" id="{BF8155DA-918D-0BB5-4204-3D8EB9974438}"/>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23" name="Rectangle 22">
            <a:extLst>
              <a:ext uri="{FF2B5EF4-FFF2-40B4-BE49-F238E27FC236}">
                <a16:creationId xmlns:a16="http://schemas.microsoft.com/office/drawing/2014/main" id="{23318A73-B7E7-4E89-B499-52D1D2FD651A}"/>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0DBA410A-AFDC-167B-439D-C892347FD668}"/>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1" name="Group 10">
            <a:extLst>
              <a:ext uri="{FF2B5EF4-FFF2-40B4-BE49-F238E27FC236}">
                <a16:creationId xmlns:a16="http://schemas.microsoft.com/office/drawing/2014/main" id="{7E39AC1F-3471-4D8B-B3E8-1D5B91CE1C2B}"/>
              </a:ext>
            </a:extLst>
          </p:cNvPr>
          <p:cNvGrpSpPr/>
          <p:nvPr userDrawn="1"/>
        </p:nvGrpSpPr>
        <p:grpSpPr>
          <a:xfrm>
            <a:off x="-2579659" y="3714818"/>
            <a:ext cx="2144619" cy="2625866"/>
            <a:chOff x="-2608729" y="1272988"/>
            <a:chExt cx="2064454" cy="3585883"/>
          </a:xfrm>
        </p:grpSpPr>
        <p:sp>
          <p:nvSpPr>
            <p:cNvPr id="12" name="Rectangle 11">
              <a:extLst>
                <a:ext uri="{FF2B5EF4-FFF2-40B4-BE49-F238E27FC236}">
                  <a16:creationId xmlns:a16="http://schemas.microsoft.com/office/drawing/2014/main" id="{BAF7C133-0D0E-F2EA-5114-67507FEB2469}"/>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3" name="Rectangle 12">
              <a:extLst>
                <a:ext uri="{FF2B5EF4-FFF2-40B4-BE49-F238E27FC236}">
                  <a16:creationId xmlns:a16="http://schemas.microsoft.com/office/drawing/2014/main" id="{691DFF12-A2D2-6FAA-BF65-3795D60C9408}"/>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3D05315A-EF5C-3B4E-354A-EC2A4B2BF1D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CDED29F4-B58E-C21A-D491-EA372ACFD14C}"/>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3F2E6934-DF03-1F3B-7A45-87B1DF49869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4BDE3306-7AAC-D5DA-AA60-48499355700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8" name="Rectangle 17">
              <a:extLst>
                <a:ext uri="{FF2B5EF4-FFF2-40B4-BE49-F238E27FC236}">
                  <a16:creationId xmlns:a16="http://schemas.microsoft.com/office/drawing/2014/main" id="{41F46571-A3EF-0902-9642-E95957DF5A69}"/>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9" name="Rectangle 18">
              <a:extLst>
                <a:ext uri="{FF2B5EF4-FFF2-40B4-BE49-F238E27FC236}">
                  <a16:creationId xmlns:a16="http://schemas.microsoft.com/office/drawing/2014/main" id="{56F65B9D-9C33-8374-F137-E145C6047176}"/>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752284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5">
    <p:bg>
      <p:bgPr>
        <a:solidFill>
          <a:schemeClr val="tx2"/>
        </a:solidFill>
        <a:effectLst/>
      </p:bgPr>
    </p:bg>
    <p:spTree>
      <p:nvGrpSpPr>
        <p:cNvPr id="1" name=""/>
        <p:cNvGrpSpPr/>
        <p:nvPr/>
      </p:nvGrpSpPr>
      <p:grpSpPr>
        <a:xfrm>
          <a:off x="0" y="0"/>
          <a:ext cx="0" cy="0"/>
          <a:chOff x="0" y="0"/>
          <a:chExt cx="0" cy="0"/>
        </a:xfrm>
      </p:grpSpPr>
      <p:sp>
        <p:nvSpPr>
          <p:cNvPr id="23" name="Picture Placeholder 9">
            <a:extLst>
              <a:ext uri="{FF2B5EF4-FFF2-40B4-BE49-F238E27FC236}">
                <a16:creationId xmlns:a16="http://schemas.microsoft.com/office/drawing/2014/main" id="{5E590270-E44E-E05F-EA08-647209D1ACE1}"/>
              </a:ext>
            </a:extLst>
          </p:cNvPr>
          <p:cNvSpPr>
            <a:spLocks noGrp="1"/>
          </p:cNvSpPr>
          <p:nvPr>
            <p:ph type="pic" sz="quarter" idx="10"/>
          </p:nvPr>
        </p:nvSpPr>
        <p:spPr>
          <a:xfrm>
            <a:off x="6110288" y="0"/>
            <a:ext cx="6096000" cy="3423095"/>
          </a:xfrm>
          <a:solidFill>
            <a:srgbClr val="A69F98"/>
          </a:solidFill>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endParaRPr lang="en-NL"/>
          </a:p>
        </p:txBody>
      </p:sp>
      <p:sp>
        <p:nvSpPr>
          <p:cNvPr id="11" name="Text Placeholder 10">
            <a:extLst>
              <a:ext uri="{FF2B5EF4-FFF2-40B4-BE49-F238E27FC236}">
                <a16:creationId xmlns:a16="http://schemas.microsoft.com/office/drawing/2014/main" id="{D90DF7CA-AC72-F1D8-2739-173FD40E04FF}"/>
              </a:ext>
            </a:extLst>
          </p:cNvPr>
          <p:cNvSpPr>
            <a:spLocks noGrp="1"/>
          </p:cNvSpPr>
          <p:nvPr>
            <p:ph type="body" sz="quarter" idx="11" hasCustomPrompt="1"/>
          </p:nvPr>
        </p:nvSpPr>
        <p:spPr>
          <a:xfrm>
            <a:off x="1024013" y="1900753"/>
            <a:ext cx="8613648" cy="1477328"/>
          </a:xfrm>
          <a:noFill/>
        </p:spPr>
        <p:txBody>
          <a:bodyPr wrap="square" rtlCol="0" anchor="t">
            <a:spAutoFit/>
          </a:bodyPr>
          <a:lstStyle>
            <a:lvl1pPr marL="0" indent="0">
              <a:lnSpc>
                <a:spcPct val="100000"/>
              </a:lnSpc>
              <a:buNone/>
              <a:defRPr lang="en-GB" sz="9000" b="0" i="0" dirty="0" smtClean="0">
                <a:solidFill>
                  <a:schemeClr val="bg1"/>
                </a:solidFill>
                <a:latin typeface="ING display" panose="020B0603030508020203" pitchFamily="34" charset="77"/>
              </a:defRPr>
            </a:lvl1pPr>
          </a:lstStyle>
          <a:p>
            <a:pPr marL="0" lvl="0" defTabSz="457200"/>
            <a:r>
              <a:rPr lang="en-GB" dirty="0"/>
              <a:t>Very short</a:t>
            </a:r>
          </a:p>
        </p:txBody>
      </p:sp>
      <p:sp>
        <p:nvSpPr>
          <p:cNvPr id="12" name="Text Placeholder 10">
            <a:extLst>
              <a:ext uri="{FF2B5EF4-FFF2-40B4-BE49-F238E27FC236}">
                <a16:creationId xmlns:a16="http://schemas.microsoft.com/office/drawing/2014/main" id="{20D0763E-F844-32A5-D4AC-B2939BAEFAB8}"/>
              </a:ext>
            </a:extLst>
          </p:cNvPr>
          <p:cNvSpPr>
            <a:spLocks noGrp="1"/>
          </p:cNvSpPr>
          <p:nvPr>
            <p:ph type="body" sz="quarter" idx="12" hasCustomPrompt="1"/>
          </p:nvPr>
        </p:nvSpPr>
        <p:spPr>
          <a:xfrm>
            <a:off x="2426093" y="3040446"/>
            <a:ext cx="8613648" cy="1477328"/>
          </a:xfrm>
          <a:noFill/>
        </p:spPr>
        <p:txBody>
          <a:bodyPr wrap="square" rtlCol="0" anchor="t">
            <a:spAutoFit/>
          </a:bodyPr>
          <a:lstStyle>
            <a:lvl1pPr marL="0" indent="0">
              <a:lnSpc>
                <a:spcPct val="100000"/>
              </a:lnSpc>
              <a:buNone/>
              <a:defRPr lang="en-GB" sz="9000" b="0" i="0" dirty="0" smtClean="0">
                <a:solidFill>
                  <a:schemeClr val="bg1"/>
                </a:solidFill>
                <a:latin typeface="ING display" panose="020B0603030508020203" pitchFamily="34" charset="77"/>
              </a:defRPr>
            </a:lvl1pPr>
          </a:lstStyle>
          <a:p>
            <a:pPr marL="0" lvl="0" defTabSz="457200"/>
            <a:r>
              <a:rPr lang="en-GB" dirty="0"/>
              <a:t>Chapter title</a:t>
            </a:r>
          </a:p>
        </p:txBody>
      </p:sp>
      <p:sp>
        <p:nvSpPr>
          <p:cNvPr id="19" name="Rectangle 18">
            <a:extLst>
              <a:ext uri="{FF2B5EF4-FFF2-40B4-BE49-F238E27FC236}">
                <a16:creationId xmlns:a16="http://schemas.microsoft.com/office/drawing/2014/main" id="{059BF643-DB95-9D7B-353A-322FEDED5BDA}"/>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8" name="Rectangle 7">
            <a:extLst>
              <a:ext uri="{FF2B5EF4-FFF2-40B4-BE49-F238E27FC236}">
                <a16:creationId xmlns:a16="http://schemas.microsoft.com/office/drawing/2014/main" id="{CB4122B5-D8E0-C255-B8E7-2DA6963A2275}"/>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9" name="Group 8">
            <a:extLst>
              <a:ext uri="{FF2B5EF4-FFF2-40B4-BE49-F238E27FC236}">
                <a16:creationId xmlns:a16="http://schemas.microsoft.com/office/drawing/2014/main" id="{73A007C7-2DE8-E2C3-3061-AB6794D4F8C0}"/>
              </a:ext>
            </a:extLst>
          </p:cNvPr>
          <p:cNvGrpSpPr/>
          <p:nvPr userDrawn="1"/>
        </p:nvGrpSpPr>
        <p:grpSpPr>
          <a:xfrm>
            <a:off x="-2579659" y="3714818"/>
            <a:ext cx="2144619" cy="2625866"/>
            <a:chOff x="-2608729" y="1272988"/>
            <a:chExt cx="2064454" cy="3585883"/>
          </a:xfrm>
        </p:grpSpPr>
        <p:sp>
          <p:nvSpPr>
            <p:cNvPr id="10" name="Rectangle 9">
              <a:extLst>
                <a:ext uri="{FF2B5EF4-FFF2-40B4-BE49-F238E27FC236}">
                  <a16:creationId xmlns:a16="http://schemas.microsoft.com/office/drawing/2014/main" id="{22BBF759-A676-CA68-9B24-9B68E3477CF0}"/>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3" name="Rectangle 12">
              <a:extLst>
                <a:ext uri="{FF2B5EF4-FFF2-40B4-BE49-F238E27FC236}">
                  <a16:creationId xmlns:a16="http://schemas.microsoft.com/office/drawing/2014/main" id="{468FB0FF-99F9-EA22-AD18-C29A1F936F1B}"/>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136A3A98-88BA-B364-B2E3-A54A1B3185E8}"/>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D01FDF3D-C666-DCDB-9C89-39C372DBB4F0}"/>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71B1991D-6B3C-FE1A-E0FB-7E4A87B0A980}"/>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A634C090-4BD6-86D3-DC71-05635E339AF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8" name="Rectangle 17">
              <a:extLst>
                <a:ext uri="{FF2B5EF4-FFF2-40B4-BE49-F238E27FC236}">
                  <a16:creationId xmlns:a16="http://schemas.microsoft.com/office/drawing/2014/main" id="{4BB7FB9A-8866-6438-BF26-B2942A8E2E40}"/>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1C88EF28-4451-82A6-2761-A6F8157B371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820955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Title 6">
    <p:bg>
      <p:bgPr>
        <a:solidFill>
          <a:schemeClr val="tx2"/>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CD37975-A8AA-230A-E813-59A5A70FD00E}"/>
              </a:ext>
            </a:extLst>
          </p:cNvPr>
          <p:cNvSpPr>
            <a:spLocks noGrp="1"/>
          </p:cNvSpPr>
          <p:nvPr>
            <p:ph type="ctrTitle" hasCustomPrompt="1"/>
          </p:nvPr>
        </p:nvSpPr>
        <p:spPr>
          <a:xfrm>
            <a:off x="462643" y="2010937"/>
            <a:ext cx="5170714" cy="2941320"/>
          </a:xfrm>
          <a:prstGeom prst="rect">
            <a:avLst/>
          </a:prstGeom>
        </p:spPr>
        <p:txBody>
          <a:bodyPr anchor="ctr" anchorCtr="0">
            <a:noAutofit/>
          </a:bodyPr>
          <a:lstStyle>
            <a:lvl1pPr algn="ctr">
              <a:defRPr sz="5400" b="0" i="0">
                <a:solidFill>
                  <a:schemeClr val="bg1"/>
                </a:solidFill>
                <a:latin typeface="ING display" panose="020B0603030508020203" pitchFamily="34" charset="77"/>
              </a:defRPr>
            </a:lvl1pPr>
          </a:lstStyle>
          <a:p>
            <a:r>
              <a:rPr lang="en-GB" dirty="0"/>
              <a:t>Chapter title running over three lines</a:t>
            </a:r>
            <a:endParaRPr lang="en-US" dirty="0"/>
          </a:p>
        </p:txBody>
      </p:sp>
      <p:sp>
        <p:nvSpPr>
          <p:cNvPr id="23" name="Rectangle 22">
            <a:extLst>
              <a:ext uri="{FF2B5EF4-FFF2-40B4-BE49-F238E27FC236}">
                <a16:creationId xmlns:a16="http://schemas.microsoft.com/office/drawing/2014/main" id="{802FEBAA-2449-5896-33E0-68CB861055DD}"/>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Picture Placeholder 6">
            <a:extLst>
              <a:ext uri="{FF2B5EF4-FFF2-40B4-BE49-F238E27FC236}">
                <a16:creationId xmlns:a16="http://schemas.microsoft.com/office/drawing/2014/main" id="{A58C6146-2B9D-9CE2-6518-E1DA88CFD7F2}"/>
              </a:ext>
            </a:extLst>
          </p:cNvPr>
          <p:cNvSpPr>
            <a:spLocks noGrp="1"/>
          </p:cNvSpPr>
          <p:nvPr>
            <p:ph type="pic" sz="quarter" idx="10"/>
          </p:nvPr>
        </p:nvSpPr>
        <p:spPr>
          <a:xfrm>
            <a:off x="6110288"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3" name="Rectangle 2">
            <a:extLst>
              <a:ext uri="{FF2B5EF4-FFF2-40B4-BE49-F238E27FC236}">
                <a16:creationId xmlns:a16="http://schemas.microsoft.com/office/drawing/2014/main" id="{A47926AD-AA57-020C-02D8-6F09D56E7162}"/>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4" name="Group 3">
            <a:extLst>
              <a:ext uri="{FF2B5EF4-FFF2-40B4-BE49-F238E27FC236}">
                <a16:creationId xmlns:a16="http://schemas.microsoft.com/office/drawing/2014/main" id="{072E501F-B521-8878-F3C9-393235F800C9}"/>
              </a:ext>
            </a:extLst>
          </p:cNvPr>
          <p:cNvGrpSpPr/>
          <p:nvPr userDrawn="1"/>
        </p:nvGrpSpPr>
        <p:grpSpPr>
          <a:xfrm>
            <a:off x="-2579659" y="3714818"/>
            <a:ext cx="2144619" cy="2625866"/>
            <a:chOff x="-2608729" y="1272988"/>
            <a:chExt cx="2064454" cy="3585883"/>
          </a:xfrm>
        </p:grpSpPr>
        <p:sp>
          <p:nvSpPr>
            <p:cNvPr id="5" name="Rectangle 4">
              <a:extLst>
                <a:ext uri="{FF2B5EF4-FFF2-40B4-BE49-F238E27FC236}">
                  <a16:creationId xmlns:a16="http://schemas.microsoft.com/office/drawing/2014/main" id="{B515061E-D9FB-E308-4D56-FB54409D58DD}"/>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29BD138A-BC29-512C-DD20-094279172C4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7" name="Rectangle 6">
              <a:extLst>
                <a:ext uri="{FF2B5EF4-FFF2-40B4-BE49-F238E27FC236}">
                  <a16:creationId xmlns:a16="http://schemas.microsoft.com/office/drawing/2014/main" id="{2C2040EE-638F-0B79-028B-E59E8FB8DB99}"/>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8" name="Rectangle 7">
              <a:extLst>
                <a:ext uri="{FF2B5EF4-FFF2-40B4-BE49-F238E27FC236}">
                  <a16:creationId xmlns:a16="http://schemas.microsoft.com/office/drawing/2014/main" id="{45AB4891-2936-8387-7CC0-292AB697E39F}"/>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9" name="Rectangle 8">
              <a:extLst>
                <a:ext uri="{FF2B5EF4-FFF2-40B4-BE49-F238E27FC236}">
                  <a16:creationId xmlns:a16="http://schemas.microsoft.com/office/drawing/2014/main" id="{95C4D7FA-0B57-B549-D79E-09306155E3C8}"/>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0" name="Rectangle 9">
              <a:extLst>
                <a:ext uri="{FF2B5EF4-FFF2-40B4-BE49-F238E27FC236}">
                  <a16:creationId xmlns:a16="http://schemas.microsoft.com/office/drawing/2014/main" id="{33A6DE11-CD72-5D3B-343C-074D34A6424A}"/>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B67A4646-B8FC-DA3E-91FD-D58910C07FA8}"/>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D7372E89-4948-7A24-0E81-2D76739C6008}"/>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6056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1 Logo">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339E4B-B2F4-E88F-652E-BEE5AA87549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6" name="Rectangle 5">
            <a:extLst>
              <a:ext uri="{FF2B5EF4-FFF2-40B4-BE49-F238E27FC236}">
                <a16:creationId xmlns:a16="http://schemas.microsoft.com/office/drawing/2014/main" id="{A884C44A-C4A1-4612-CBA6-8B60C7AD2677}"/>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5" name="Text Placeholder 17">
            <a:extLst>
              <a:ext uri="{FF2B5EF4-FFF2-40B4-BE49-F238E27FC236}">
                <a16:creationId xmlns:a16="http://schemas.microsoft.com/office/drawing/2014/main" id="{D2C7FD86-45D2-07E8-3474-6A4895A6D065}"/>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FDC8D235-C3DF-364D-EB4A-58FAE9533FC8}"/>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3" name="Rectangle 2">
            <a:extLst>
              <a:ext uri="{FF2B5EF4-FFF2-40B4-BE49-F238E27FC236}">
                <a16:creationId xmlns:a16="http://schemas.microsoft.com/office/drawing/2014/main" id="{A56A237C-033F-CAA1-484B-4497A2D9AF10}"/>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9" name="Rectangle 8">
            <a:extLst>
              <a:ext uri="{FF2B5EF4-FFF2-40B4-BE49-F238E27FC236}">
                <a16:creationId xmlns:a16="http://schemas.microsoft.com/office/drawing/2014/main" id="{B644D352-6656-F7CC-FC01-8930AA475CB8}"/>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4" name="Title 1">
            <a:extLst>
              <a:ext uri="{FF2B5EF4-FFF2-40B4-BE49-F238E27FC236}">
                <a16:creationId xmlns:a16="http://schemas.microsoft.com/office/drawing/2014/main" id="{B591160B-948C-1B93-DD34-2BB3CA729882}"/>
              </a:ext>
            </a:extLst>
          </p:cNvPr>
          <p:cNvSpPr>
            <a:spLocks noGrp="1"/>
          </p:cNvSpPr>
          <p:nvPr>
            <p:ph type="ctrTitle" hasCustomPrompt="1"/>
          </p:nvPr>
        </p:nvSpPr>
        <p:spPr>
          <a:xfrm>
            <a:off x="386324" y="1958340"/>
            <a:ext cx="11419349" cy="2941320"/>
          </a:xfrm>
          <a:prstGeom prst="rect">
            <a:avLst/>
          </a:prstGeom>
        </p:spPr>
        <p:txBody>
          <a:bodyPr anchor="ctr" anchorCtr="0">
            <a:noAutofit/>
          </a:bodyPr>
          <a:lstStyle>
            <a:lvl1pPr algn="ctr">
              <a:defRPr sz="7200" b="0" i="0">
                <a:solidFill>
                  <a:schemeClr val="bg1"/>
                </a:solidFill>
                <a:latin typeface="ING display" panose="020B0603030508020203" pitchFamily="34" charset="77"/>
              </a:defRPr>
            </a:lvl1pPr>
          </a:lstStyle>
          <a:p>
            <a:r>
              <a:rPr lang="en-GB" dirty="0"/>
              <a:t>Name your presentation and a second line if you want</a:t>
            </a:r>
          </a:p>
        </p:txBody>
      </p:sp>
    </p:spTree>
    <p:extLst>
      <p:ext uri="{BB962C8B-B14F-4D97-AF65-F5344CB8AC3E}">
        <p14:creationId xmlns:p14="http://schemas.microsoft.com/office/powerpoint/2010/main" val="3528936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title 7">
    <p:bg>
      <p:bgPr>
        <a:solidFill>
          <a:schemeClr val="tx2"/>
        </a:solidFill>
        <a:effectLst/>
      </p:bgPr>
    </p:bg>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C09EB3D-A718-B462-8521-2482715590B5}"/>
              </a:ext>
            </a:extLst>
          </p:cNvPr>
          <p:cNvSpPr>
            <a:spLocks noGrp="1"/>
          </p:cNvSpPr>
          <p:nvPr>
            <p:ph type="pic" sz="quarter" idx="10"/>
          </p:nvPr>
        </p:nvSpPr>
        <p:spPr>
          <a:xfrm>
            <a:off x="1" y="0"/>
            <a:ext cx="12206288"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11" name="Rectangle 10">
            <a:extLst>
              <a:ext uri="{FF2B5EF4-FFF2-40B4-BE49-F238E27FC236}">
                <a16:creationId xmlns:a16="http://schemas.microsoft.com/office/drawing/2014/main" id="{5DB55110-0B84-7C63-656A-348EA505B9AD}"/>
              </a:ext>
            </a:extLst>
          </p:cNvPr>
          <p:cNvSpPr>
            <a:spLocks noChangeArrowheads="1"/>
          </p:cNvSpPr>
          <p:nvPr userDrawn="1"/>
        </p:nvSpPr>
        <p:spPr bwMode="gray">
          <a:xfrm>
            <a:off x="-2790359" y="-1"/>
            <a:ext cx="2551524" cy="6858001"/>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Contrast between photo and title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i="0">
                <a:solidFill>
                  <a:srgbClr val="0D0804"/>
                </a:solidFill>
                <a:latin typeface="ING Me" panose="02000506040000020004" pitchFamily="2" charset="0"/>
                <a:cs typeface="ING Me" panose="02000506040000020004" pitchFamily="2" charset="0"/>
              </a:rPr>
              <a:t>When applying a white title on top of the full-bleed photo, ensure that there is enough contrast to keep our slides in line with accessibility guidelines.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Dimming the background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i="0">
                <a:solidFill>
                  <a:srgbClr val="0D0804"/>
                </a:solidFill>
                <a:latin typeface="ING Me" panose="02000506040000020004" pitchFamily="2" charset="0"/>
                <a:cs typeface="ING Me" panose="02000506040000020004" pitchFamily="2" charset="0"/>
              </a:rPr>
              <a:t>For best accessibility we need to lower the opacity of our background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Select the image and open the </a:t>
            </a:r>
            <a:r>
              <a:rPr lang="en-US" sz="1000" b="1" i="0" kern="1200">
                <a:solidFill>
                  <a:srgbClr val="0D0804"/>
                </a:solidFill>
                <a:latin typeface="ING Me" panose="02000506040000020004" pitchFamily="2" charset="0"/>
                <a:ea typeface="+mn-ea"/>
                <a:cs typeface="ING Me" panose="02000506040000020004" pitchFamily="2" charset="0"/>
              </a:rPr>
              <a:t>“Format Picture” </a:t>
            </a:r>
            <a:r>
              <a:rPr lang="en-US" sz="1000" b="0" i="0">
                <a:solidFill>
                  <a:srgbClr val="0D0804"/>
                </a:solidFill>
                <a:latin typeface="ING Me" panose="02000506040000020004" pitchFamily="2" charset="0"/>
                <a:cs typeface="ING Me" panose="02000506040000020004" pitchFamily="2" charset="0"/>
              </a:rPr>
              <a:t>pane on the left sidebar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Navigate to the Picture options, the 4</a:t>
            </a:r>
            <a:r>
              <a:rPr lang="en-US" sz="1000" b="0" i="0" baseline="30000">
                <a:solidFill>
                  <a:srgbClr val="0D0804"/>
                </a:solidFill>
                <a:latin typeface="ING Me" panose="02000506040000020004" pitchFamily="2" charset="0"/>
                <a:cs typeface="ING Me" panose="02000506040000020004" pitchFamily="2" charset="0"/>
              </a:rPr>
              <a:t>th</a:t>
            </a:r>
            <a:r>
              <a:rPr lang="en-US" sz="1000" b="0" i="0">
                <a:solidFill>
                  <a:srgbClr val="0D0804"/>
                </a:solidFill>
                <a:latin typeface="ING Me" panose="02000506040000020004" pitchFamily="2" charset="0"/>
                <a:cs typeface="ING Me" panose="02000506040000020004" pitchFamily="2" charset="0"/>
              </a:rPr>
              <a:t> tab in the pane navigation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Locate the </a:t>
            </a:r>
            <a:r>
              <a:rPr lang="en-US" sz="1000" b="1" i="0">
                <a:solidFill>
                  <a:srgbClr val="0D0804"/>
                </a:solidFill>
                <a:latin typeface="ING Me" panose="02000506040000020004" pitchFamily="2" charset="0"/>
                <a:cs typeface="ING Me" panose="02000506040000020004" pitchFamily="2" charset="0"/>
              </a:rPr>
              <a:t>“</a:t>
            </a:r>
            <a:r>
              <a:rPr lang="en-US" sz="1000" b="1" i="0" kern="1200">
                <a:solidFill>
                  <a:srgbClr val="0D0804"/>
                </a:solidFill>
                <a:latin typeface="ING Me" panose="02000506040000020004" pitchFamily="2" charset="0"/>
                <a:ea typeface="+mn-ea"/>
                <a:cs typeface="ING Me" panose="02000506040000020004" pitchFamily="2" charset="0"/>
              </a:rPr>
              <a:t>Picture Transparency” </a:t>
            </a:r>
            <a:r>
              <a:rPr lang="en-US" sz="1000" b="0" i="0">
                <a:solidFill>
                  <a:srgbClr val="0D0804"/>
                </a:solidFill>
                <a:latin typeface="ING Me" panose="02000506040000020004" pitchFamily="2" charset="0"/>
                <a:cs typeface="ING Me" panose="02000506040000020004" pitchFamily="2" charset="0"/>
              </a:rPr>
              <a:t>option and set the transparency to 25% or to a level where your headline becomes well visible.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p:txBody>
      </p:sp>
      <p:sp>
        <p:nvSpPr>
          <p:cNvPr id="30" name="Title 29">
            <a:extLst>
              <a:ext uri="{FF2B5EF4-FFF2-40B4-BE49-F238E27FC236}">
                <a16:creationId xmlns:a16="http://schemas.microsoft.com/office/drawing/2014/main" id="{B64463CE-978D-BF01-8613-B2491AFED864}"/>
              </a:ext>
            </a:extLst>
          </p:cNvPr>
          <p:cNvSpPr>
            <a:spLocks noGrp="1" noRot="1" noMove="1" noResize="1" noEditPoints="1" noAdjustHandles="1" noChangeArrowheads="1" noChangeShapeType="1"/>
          </p:cNvSpPr>
          <p:nvPr>
            <p:ph type="title" hasCustomPrompt="1"/>
          </p:nvPr>
        </p:nvSpPr>
        <p:spPr>
          <a:xfrm>
            <a:off x="1597800" y="2269578"/>
            <a:ext cx="8996400" cy="2318844"/>
          </a:xfrm>
        </p:spPr>
        <p:txBody>
          <a:bodyPr anchor="ctr">
            <a:noAutofit/>
          </a:bodyPr>
          <a:lstStyle>
            <a:lvl1pPr algn="ctr">
              <a:defRPr sz="7200" b="0" i="0">
                <a:solidFill>
                  <a:schemeClr val="bg1"/>
                </a:solidFill>
                <a:latin typeface="ING display" panose="020B0603030508020203" pitchFamily="34" charset="77"/>
              </a:defRPr>
            </a:lvl1pPr>
          </a:lstStyle>
          <a:p>
            <a:r>
              <a:rPr lang="en-GB" dirty="0"/>
              <a:t>Optional title for this chapter divider</a:t>
            </a:r>
            <a:endParaRPr lang="en-NL" dirty="0"/>
          </a:p>
        </p:txBody>
      </p:sp>
      <p:sp>
        <p:nvSpPr>
          <p:cNvPr id="25" name="Rectangle 24">
            <a:extLst>
              <a:ext uri="{FF2B5EF4-FFF2-40B4-BE49-F238E27FC236}">
                <a16:creationId xmlns:a16="http://schemas.microsoft.com/office/drawing/2014/main" id="{11B49E94-83A3-0896-E68F-C0BF8DF889FF}"/>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Tree>
    <p:extLst>
      <p:ext uri="{BB962C8B-B14F-4D97-AF65-F5344CB8AC3E}">
        <p14:creationId xmlns:p14="http://schemas.microsoft.com/office/powerpoint/2010/main" val="1875879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ory 1 Colour + Image right">
    <p:bg>
      <p:bgPr>
        <a:solidFill>
          <a:schemeClr val="tx2"/>
        </a:solidFill>
        <a:effectLst/>
      </p:bgPr>
    </p:bg>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402BA70B-CB23-8629-2C4B-C0EEA47A0E16}"/>
              </a:ext>
            </a:extLst>
          </p:cNvPr>
          <p:cNvSpPr>
            <a:spLocks noGrp="1"/>
          </p:cNvSpPr>
          <p:nvPr>
            <p:ph type="pic" sz="quarter" idx="10"/>
          </p:nvPr>
        </p:nvSpPr>
        <p:spPr>
          <a:xfrm>
            <a:off x="6110288"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101780"/>
            <a:ext cx="5413354" cy="1401762"/>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1" name="Title 20">
            <a:extLst>
              <a:ext uri="{FF2B5EF4-FFF2-40B4-BE49-F238E27FC236}">
                <a16:creationId xmlns:a16="http://schemas.microsoft.com/office/drawing/2014/main" id="{F42603B3-D8E0-AAD6-6538-28CB1989C8B1}"/>
              </a:ext>
            </a:extLst>
          </p:cNvPr>
          <p:cNvSpPr>
            <a:spLocks noGrp="1"/>
          </p:cNvSpPr>
          <p:nvPr>
            <p:ph type="title" hasCustomPrompt="1"/>
          </p:nvPr>
        </p:nvSpPr>
        <p:spPr>
          <a:xfrm>
            <a:off x="300038" y="179798"/>
            <a:ext cx="5480830" cy="3733482"/>
          </a:xfrm>
        </p:spPr>
        <p:txBody>
          <a:bodyPr>
            <a:noAutofit/>
          </a:bodyPr>
          <a:lstStyle>
            <a:lvl1pPr>
              <a:defRPr sz="5400" b="0" i="0">
                <a:solidFill>
                  <a:schemeClr val="bg1"/>
                </a:solidFill>
                <a:latin typeface="ING display" panose="020B0603030508020203" pitchFamily="34" charset="77"/>
              </a:defRPr>
            </a:lvl1pPr>
          </a:lstStyle>
          <a:p>
            <a:pPr lvl="0"/>
            <a:r>
              <a:rPr lang="en-GB" dirty="0"/>
              <a:t>Use a big number or title here</a:t>
            </a:r>
          </a:p>
        </p:txBody>
      </p:sp>
      <p:sp>
        <p:nvSpPr>
          <p:cNvPr id="25" name="Rectangle 24">
            <a:extLst>
              <a:ext uri="{FF2B5EF4-FFF2-40B4-BE49-F238E27FC236}">
                <a16:creationId xmlns:a16="http://schemas.microsoft.com/office/drawing/2014/main" id="{3C941E55-23BD-525F-719C-7C3B6B838241}"/>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Rectangle 1">
            <a:extLst>
              <a:ext uri="{FF2B5EF4-FFF2-40B4-BE49-F238E27FC236}">
                <a16:creationId xmlns:a16="http://schemas.microsoft.com/office/drawing/2014/main" id="{55231955-8765-E527-5630-CD602F9FD14A}"/>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53A04E4E-666C-D49B-421D-5C53A9F4282E}"/>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9614AD34-165B-1A47-B2CB-7149C3C5478C}"/>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BADCFB22-BCF4-178F-D32E-C80258056F6A}"/>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0B0A58ED-4CFB-57E9-ECC9-1EB88AB1856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ABB9A639-DEC3-E10A-1850-D3684818A19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35A60FFD-E0A1-507D-F80E-13619312A54D}"/>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D295C8B-7349-1094-7F18-89D0890FA41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F81EB18F-D9DA-B030-A27F-C3E5A6AF5788}"/>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42AD9E36-4F9B-8FF0-CEBC-9E789C9F51D0}"/>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001255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y 1 White + image right">
    <p:bg>
      <p:bgPr>
        <a:solidFill>
          <a:schemeClr val="bg1"/>
        </a:solidFill>
        <a:effectLst/>
      </p:bgPr>
    </p:bg>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85DF34CC-C871-02B6-2B98-C921866F9FCD}"/>
              </a:ext>
            </a:extLst>
          </p:cNvPr>
          <p:cNvSpPr>
            <a:spLocks noGrp="1"/>
          </p:cNvSpPr>
          <p:nvPr>
            <p:ph type="pic" sz="quarter" idx="10"/>
          </p:nvPr>
        </p:nvSpPr>
        <p:spPr>
          <a:xfrm>
            <a:off x="609600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36" name="Rectangle 35">
            <a:extLst>
              <a:ext uri="{FF2B5EF4-FFF2-40B4-BE49-F238E27FC236}">
                <a16:creationId xmlns:a16="http://schemas.microsoft.com/office/drawing/2014/main" id="{E8786E0D-6B18-08A4-4A7B-412EDE87A381}"/>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37" name="Text Placeholder 16">
            <a:extLst>
              <a:ext uri="{FF2B5EF4-FFF2-40B4-BE49-F238E27FC236}">
                <a16:creationId xmlns:a16="http://schemas.microsoft.com/office/drawing/2014/main" id="{DF919E9C-1378-2C45-3866-AD5627FF6164}"/>
              </a:ext>
            </a:extLst>
          </p:cNvPr>
          <p:cNvSpPr>
            <a:spLocks noGrp="1"/>
          </p:cNvSpPr>
          <p:nvPr>
            <p:ph type="body" sz="quarter" idx="12"/>
          </p:nvPr>
        </p:nvSpPr>
        <p:spPr>
          <a:xfrm>
            <a:off x="363933" y="5101780"/>
            <a:ext cx="5413354" cy="1401762"/>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8" name="Title 20">
            <a:extLst>
              <a:ext uri="{FF2B5EF4-FFF2-40B4-BE49-F238E27FC236}">
                <a16:creationId xmlns:a16="http://schemas.microsoft.com/office/drawing/2014/main" id="{7CC04655-1856-17E7-4FE8-89B6CA38A05B}"/>
              </a:ext>
            </a:extLst>
          </p:cNvPr>
          <p:cNvSpPr>
            <a:spLocks noGrp="1"/>
          </p:cNvSpPr>
          <p:nvPr>
            <p:ph type="title" hasCustomPrompt="1"/>
          </p:nvPr>
        </p:nvSpPr>
        <p:spPr>
          <a:xfrm>
            <a:off x="300038" y="179798"/>
            <a:ext cx="5480830" cy="3733482"/>
          </a:xfrm>
        </p:spPr>
        <p:txBody>
          <a:bodyPr>
            <a:noAutofit/>
          </a:bodyPr>
          <a:lstStyle>
            <a:lvl1pPr>
              <a:defRPr sz="5400" b="0" i="0">
                <a:solidFill>
                  <a:schemeClr val="tx2"/>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8175C436-1B3B-8F5A-9FC5-8277ED225D21}"/>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BEEB9B59-8208-B7EE-448A-9C524733812D}"/>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314E005D-8696-B215-1703-ADD1B51157E5}"/>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088AF856-1526-3E3C-4520-2F2A61123D52}"/>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B73E4092-CF22-62F7-6423-05C72ACDC8DF}"/>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95E31CF2-DCAE-AA93-4293-DC5D10A892F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67334D99-3E7B-E521-3AD0-968B53E2B49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2444E38-BB18-65DA-D944-5B6236E5FEED}"/>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BB63022D-F9E0-148B-4853-C8972F4333D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4CD7291C-FA1F-76AA-CE6B-EF4CC1375AE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364550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ory 1 Colour + image left">
    <p:bg>
      <p:bgPr>
        <a:solidFill>
          <a:schemeClr val="tx2"/>
        </a:solidFill>
        <a:effectLst/>
      </p:bgPr>
    </p:bg>
    <p:spTree>
      <p:nvGrpSpPr>
        <p:cNvPr id="1" name=""/>
        <p:cNvGrpSpPr/>
        <p:nvPr/>
      </p:nvGrpSpPr>
      <p:grpSpPr>
        <a:xfrm>
          <a:off x="0" y="0"/>
          <a:ext cx="0" cy="0"/>
          <a:chOff x="0" y="0"/>
          <a:chExt cx="0" cy="0"/>
        </a:xfrm>
      </p:grpSpPr>
      <p:sp>
        <p:nvSpPr>
          <p:cNvPr id="26" name="Picture Placeholder 6">
            <a:extLst>
              <a:ext uri="{FF2B5EF4-FFF2-40B4-BE49-F238E27FC236}">
                <a16:creationId xmlns:a16="http://schemas.microsoft.com/office/drawing/2014/main" id="{E203EE4B-543F-A82D-04D2-5A63B0B12EAD}"/>
              </a:ext>
            </a:extLst>
          </p:cNvPr>
          <p:cNvSpPr>
            <a:spLocks noGrp="1"/>
          </p:cNvSpPr>
          <p:nvPr>
            <p:ph type="pic" sz="quarter" idx="10"/>
          </p:nvPr>
        </p:nvSpPr>
        <p:spPr>
          <a:xfrm>
            <a:off x="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5" name="Rectangle 24">
            <a:extLst>
              <a:ext uri="{FF2B5EF4-FFF2-40B4-BE49-F238E27FC236}">
                <a16:creationId xmlns:a16="http://schemas.microsoft.com/office/drawing/2014/main" id="{1A600DAA-D213-097C-8F2A-7AA3204132CB}"/>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7" name="Text Placeholder 16">
            <a:extLst>
              <a:ext uri="{FF2B5EF4-FFF2-40B4-BE49-F238E27FC236}">
                <a16:creationId xmlns:a16="http://schemas.microsoft.com/office/drawing/2014/main" id="{BA998479-AD58-7DB0-E563-A8B587A1BCC8}"/>
              </a:ext>
            </a:extLst>
          </p:cNvPr>
          <p:cNvSpPr>
            <a:spLocks noGrp="1"/>
          </p:cNvSpPr>
          <p:nvPr>
            <p:ph type="body" sz="quarter" idx="12"/>
          </p:nvPr>
        </p:nvSpPr>
        <p:spPr>
          <a:xfrm>
            <a:off x="6366332" y="5086539"/>
            <a:ext cx="5368877" cy="1417003"/>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8" name="Title 20">
            <a:extLst>
              <a:ext uri="{FF2B5EF4-FFF2-40B4-BE49-F238E27FC236}">
                <a16:creationId xmlns:a16="http://schemas.microsoft.com/office/drawing/2014/main" id="{BDF547DE-79B3-275D-BD3B-C55C59ED877E}"/>
              </a:ext>
            </a:extLst>
          </p:cNvPr>
          <p:cNvSpPr>
            <a:spLocks noGrp="1"/>
          </p:cNvSpPr>
          <p:nvPr>
            <p:ph type="title" hasCustomPrompt="1"/>
          </p:nvPr>
        </p:nvSpPr>
        <p:spPr>
          <a:xfrm>
            <a:off x="6366332" y="210794"/>
            <a:ext cx="5368877" cy="3748722"/>
          </a:xfrm>
        </p:spPr>
        <p:txBody>
          <a:bodyPr>
            <a:noAutofit/>
          </a:bodyPr>
          <a:lstStyle>
            <a:lvl1pPr>
              <a:defRPr sz="5400" b="0" i="0">
                <a:solidFill>
                  <a:schemeClr val="bg1"/>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5C84C88E-925D-7434-28AB-E93C75D7972D}"/>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67FCAB66-5310-A1A5-BBF3-E7E84A11549E}"/>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E0E0C828-10E8-B9C2-53D1-3E350832B13A}"/>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51DAE1B2-B340-56AA-5918-419E0F8A883A}"/>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D1A0C4AF-4977-A4A9-816E-4BEAA1D66BE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978F5256-6CCC-8207-0F87-5D5C02B001FF}"/>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CE8847B3-3A27-076E-1E9A-718C2D408E25}"/>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77422653-53A9-0934-482E-A07D6C978D0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81111800-2A1C-5D1A-618C-AA5A4FFE963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8FDC80A0-E851-6DE7-3535-72BE3004617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609581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ory  1 White + image left">
    <p:bg>
      <p:bgPr>
        <a:solidFill>
          <a:schemeClr val="bg1"/>
        </a:solidFill>
        <a:effectLst/>
      </p:bgPr>
    </p:bg>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39CA19AA-D149-4845-3459-797DEC014766}"/>
              </a:ext>
            </a:extLst>
          </p:cNvPr>
          <p:cNvSpPr>
            <a:spLocks noGrp="1"/>
          </p:cNvSpPr>
          <p:nvPr>
            <p:ph type="pic" sz="quarter" idx="10"/>
          </p:nvPr>
        </p:nvSpPr>
        <p:spPr>
          <a:xfrm>
            <a:off x="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4" name="Rectangle 23">
            <a:extLst>
              <a:ext uri="{FF2B5EF4-FFF2-40B4-BE49-F238E27FC236}">
                <a16:creationId xmlns:a16="http://schemas.microsoft.com/office/drawing/2014/main" id="{E494F3F9-F083-4A74-689F-CF3072213C93}"/>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30" name="Text Placeholder 16">
            <a:extLst>
              <a:ext uri="{FF2B5EF4-FFF2-40B4-BE49-F238E27FC236}">
                <a16:creationId xmlns:a16="http://schemas.microsoft.com/office/drawing/2014/main" id="{52820AC0-78B2-2FAD-DD0B-763AD0CDFA45}"/>
              </a:ext>
            </a:extLst>
          </p:cNvPr>
          <p:cNvSpPr>
            <a:spLocks noGrp="1"/>
          </p:cNvSpPr>
          <p:nvPr>
            <p:ph type="body" sz="quarter" idx="12"/>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1" name="Title 20">
            <a:extLst>
              <a:ext uri="{FF2B5EF4-FFF2-40B4-BE49-F238E27FC236}">
                <a16:creationId xmlns:a16="http://schemas.microsoft.com/office/drawing/2014/main" id="{768F4FB2-54F1-3AFC-2B5F-C17A2AD6CD47}"/>
              </a:ext>
            </a:extLst>
          </p:cNvPr>
          <p:cNvSpPr>
            <a:spLocks noGrp="1"/>
          </p:cNvSpPr>
          <p:nvPr>
            <p:ph type="title" hasCustomPrompt="1"/>
          </p:nvPr>
        </p:nvSpPr>
        <p:spPr>
          <a:xfrm>
            <a:off x="6366332" y="210794"/>
            <a:ext cx="5368877" cy="3748722"/>
          </a:xfrm>
        </p:spPr>
        <p:txBody>
          <a:bodyPr>
            <a:noAutofit/>
          </a:bodyPr>
          <a:lstStyle>
            <a:lvl1pPr>
              <a:defRPr sz="5400" b="1" i="0">
                <a:solidFill>
                  <a:schemeClr val="tx2"/>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302514C7-1427-9A85-4EBC-05F161C7ABA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5" name="Group 4">
            <a:extLst>
              <a:ext uri="{FF2B5EF4-FFF2-40B4-BE49-F238E27FC236}">
                <a16:creationId xmlns:a16="http://schemas.microsoft.com/office/drawing/2014/main" id="{9DB514C0-EA9D-332C-4AD7-C3A3B06CC356}"/>
              </a:ext>
            </a:extLst>
          </p:cNvPr>
          <p:cNvGrpSpPr/>
          <p:nvPr userDrawn="1"/>
        </p:nvGrpSpPr>
        <p:grpSpPr>
          <a:xfrm>
            <a:off x="-2579659" y="3714818"/>
            <a:ext cx="2144619" cy="2625866"/>
            <a:chOff x="-2608729" y="1272988"/>
            <a:chExt cx="2064454" cy="3585883"/>
          </a:xfrm>
        </p:grpSpPr>
        <p:sp>
          <p:nvSpPr>
            <p:cNvPr id="6" name="Rectangle 5">
              <a:extLst>
                <a:ext uri="{FF2B5EF4-FFF2-40B4-BE49-F238E27FC236}">
                  <a16:creationId xmlns:a16="http://schemas.microsoft.com/office/drawing/2014/main" id="{1CDC7EE2-9FD4-0838-399E-81865D8A4717}"/>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7" name="Rectangle 6">
              <a:extLst>
                <a:ext uri="{FF2B5EF4-FFF2-40B4-BE49-F238E27FC236}">
                  <a16:creationId xmlns:a16="http://schemas.microsoft.com/office/drawing/2014/main" id="{623DCA41-E3C2-B8B3-497D-FA5EB7052C24}"/>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ADD4DC9F-A38B-42D5-B1B4-D96C79164A4A}"/>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3379F76-C95A-3253-B3ED-8D4435B24CA9}"/>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A7DDA985-8DB3-6D40-B66C-F6D6657B9FA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8C9DCFA4-9450-2C4A-0D82-33752F060A63}"/>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91FDA3A3-D78A-C564-2A72-7BE1E93BF585}"/>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3" name="Rectangle 12">
              <a:extLst>
                <a:ext uri="{FF2B5EF4-FFF2-40B4-BE49-F238E27FC236}">
                  <a16:creationId xmlns:a16="http://schemas.microsoft.com/office/drawing/2014/main" id="{5E25BAEB-A953-0D7B-E815-7A4E58CE95F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387721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ories 2 Mixed">
    <p:bg>
      <p:bgPr>
        <a:solidFill>
          <a:schemeClr val="tx2"/>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98868361-EE97-415D-2016-A8A5D1792CCD}"/>
              </a:ext>
            </a:extLst>
          </p:cNvPr>
          <p:cNvSpPr>
            <a:spLocks noGrp="1" noRot="1" noMove="1" noResize="1" noEditPoints="1" noAdjustHandles="1" noChangeArrowheads="1" noChangeShapeType="1"/>
          </p:cNvSpPr>
          <p:nvPr>
            <p:ph type="body" sz="quarter" idx="16" hasCustomPrompt="1"/>
          </p:nvPr>
        </p:nvSpPr>
        <p:spPr>
          <a:xfrm>
            <a:off x="6095999" y="0"/>
            <a:ext cx="6095999" cy="6858000"/>
          </a:xfrm>
          <a:solidFill>
            <a:schemeClr val="accent2"/>
          </a:solidFill>
        </p:spPr>
        <p:txBody>
          <a:bodyPr lIns="360000" tIns="251999" rIns="360000" bIns="360000" anchor="t" anchorCtr="0">
            <a:noAutofit/>
          </a:bodyPr>
          <a:lstStyle>
            <a:lvl1pPr marL="0" indent="0">
              <a:lnSpc>
                <a:spcPct val="100000"/>
              </a:lnSpc>
              <a:buNone/>
              <a:defRPr sz="54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hasCustomPrompt="1"/>
          </p:nvPr>
        </p:nvSpPr>
        <p:spPr>
          <a:xfrm>
            <a:off x="0" y="0"/>
            <a:ext cx="6095999" cy="6858000"/>
          </a:xfrm>
        </p:spPr>
        <p:txBody>
          <a:bodyPr lIns="360000" tIns="251999" rIns="360000" bIns="360000" anchor="t" anchorCtr="0">
            <a:noAutofit/>
          </a:bodyPr>
          <a:lstStyle>
            <a:lvl1pPr marL="0" indent="0">
              <a:lnSpc>
                <a:spcPct val="100000"/>
              </a:lnSpc>
              <a:buNone/>
              <a:defRPr sz="54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7" name="Rectangle 16">
            <a:extLst>
              <a:ext uri="{FF2B5EF4-FFF2-40B4-BE49-F238E27FC236}">
                <a16:creationId xmlns:a16="http://schemas.microsoft.com/office/drawing/2014/main" id="{6C6F5108-9F1E-C626-E9F1-09E440968272}"/>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50" name="Text Placeholder 16">
            <a:extLst>
              <a:ext uri="{FF2B5EF4-FFF2-40B4-BE49-F238E27FC236}">
                <a16:creationId xmlns:a16="http://schemas.microsoft.com/office/drawing/2014/main" id="{DECE133A-3D59-8839-75C6-71919625CFB1}"/>
              </a:ext>
            </a:extLst>
          </p:cNvPr>
          <p:cNvSpPr>
            <a:spLocks noGrp="1"/>
          </p:cNvSpPr>
          <p:nvPr>
            <p:ph type="body" sz="quarter" idx="17"/>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673D98F3-1FC0-D28C-F718-33DDBFF9E769}"/>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4" name="Group 3">
            <a:extLst>
              <a:ext uri="{FF2B5EF4-FFF2-40B4-BE49-F238E27FC236}">
                <a16:creationId xmlns:a16="http://schemas.microsoft.com/office/drawing/2014/main" id="{3002DFAD-BAAB-9E35-B8AD-FDBE82F8B074}"/>
              </a:ext>
            </a:extLst>
          </p:cNvPr>
          <p:cNvGrpSpPr/>
          <p:nvPr userDrawn="1"/>
        </p:nvGrpSpPr>
        <p:grpSpPr>
          <a:xfrm>
            <a:off x="-2579659" y="3714818"/>
            <a:ext cx="2144619" cy="2625866"/>
            <a:chOff x="-2608729" y="1272988"/>
            <a:chExt cx="2064454" cy="3585883"/>
          </a:xfrm>
        </p:grpSpPr>
        <p:sp>
          <p:nvSpPr>
            <p:cNvPr id="5" name="Rectangle 4">
              <a:extLst>
                <a:ext uri="{FF2B5EF4-FFF2-40B4-BE49-F238E27FC236}">
                  <a16:creationId xmlns:a16="http://schemas.microsoft.com/office/drawing/2014/main" id="{5A69939A-3FA1-B8A2-3968-04AE30FE2FB2}"/>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2D833AB5-5E0B-C783-546E-D8767D4CAD30}"/>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79CDBB83-D423-3096-C546-3EBFDDCA8E56}"/>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F4AC7A90-4019-4634-7EA9-F4010B9CF121}"/>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E8C78F00-D9BC-0891-29A4-1F6141F6E464}"/>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2FB74BC9-BB5E-D799-49AF-FC0299708D63}"/>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832BFC66-333C-9204-81C9-F36B5E8A4BC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3" name="Rectangle 12">
              <a:extLst>
                <a:ext uri="{FF2B5EF4-FFF2-40B4-BE49-F238E27FC236}">
                  <a16:creationId xmlns:a16="http://schemas.microsoft.com/office/drawing/2014/main" id="{E630D0BC-33EA-DFAB-4AE1-F78264E8B585}"/>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331116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ories 2 White">
    <p:bg>
      <p:bgPr>
        <a:solidFill>
          <a:schemeClr val="bg1"/>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98868361-EE97-415D-2016-A8A5D1792CCD}"/>
              </a:ext>
            </a:extLst>
          </p:cNvPr>
          <p:cNvSpPr>
            <a:spLocks noGrp="1" noRot="1" noMove="1" noResize="1" noEditPoints="1" noAdjustHandles="1" noChangeArrowheads="1" noChangeShapeType="1"/>
          </p:cNvSpPr>
          <p:nvPr>
            <p:ph type="body" sz="quarter" idx="16" hasCustomPrompt="1"/>
          </p:nvPr>
        </p:nvSpPr>
        <p:spPr>
          <a:xfrm>
            <a:off x="6095999" y="0"/>
            <a:ext cx="6095999" cy="6858000"/>
          </a:xfrm>
          <a:solidFill>
            <a:schemeClr val="bg1"/>
          </a:solidFill>
        </p:spPr>
        <p:txBody>
          <a:bodyPr lIns="360000" tIns="251999" rIns="360000" bIns="360000" anchor="t" anchorCtr="0">
            <a:noAutofit/>
          </a:bodyPr>
          <a:lstStyle>
            <a:lvl1pPr marL="0" indent="0">
              <a:lnSpc>
                <a:spcPct val="100000"/>
              </a:lnSpc>
              <a:buNone/>
              <a:defRPr sz="5400" b="1" i="0">
                <a:solidFill>
                  <a:srgbClr val="FF6200"/>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hasCustomPrompt="1"/>
          </p:nvPr>
        </p:nvSpPr>
        <p:spPr>
          <a:xfrm>
            <a:off x="0" y="0"/>
            <a:ext cx="6095999" cy="6858000"/>
          </a:xfrm>
        </p:spPr>
        <p:txBody>
          <a:bodyPr lIns="360000" tIns="251999" rIns="360000" bIns="360000" anchor="t" anchorCtr="0">
            <a:noAutofit/>
          </a:bodyPr>
          <a:lstStyle>
            <a:lvl1pPr marL="0" indent="0">
              <a:lnSpc>
                <a:spcPct val="100000"/>
              </a:lnSpc>
              <a:buNone/>
              <a:defRPr sz="5400" b="1" i="0">
                <a:solidFill>
                  <a:srgbClr val="FF6200"/>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0BD2D0C2-500A-AB53-23AB-932B088F0560}"/>
              </a:ext>
            </a:extLst>
          </p:cNvPr>
          <p:cNvSpPr>
            <a:spLocks noGrp="1"/>
          </p:cNvSpPr>
          <p:nvPr>
            <p:ph type="body" sz="quarter" idx="17"/>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D42791A5-0820-EFC0-A90C-36F4DB548C9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6" name="Group 5">
            <a:extLst>
              <a:ext uri="{FF2B5EF4-FFF2-40B4-BE49-F238E27FC236}">
                <a16:creationId xmlns:a16="http://schemas.microsoft.com/office/drawing/2014/main" id="{9BB0319B-2F3F-B9D6-DF36-8B5BBDC38DEE}"/>
              </a:ext>
            </a:extLst>
          </p:cNvPr>
          <p:cNvGrpSpPr/>
          <p:nvPr userDrawn="1"/>
        </p:nvGrpSpPr>
        <p:grpSpPr>
          <a:xfrm>
            <a:off x="-2579659" y="3714818"/>
            <a:ext cx="2144619" cy="2625866"/>
            <a:chOff x="-2608729" y="1272988"/>
            <a:chExt cx="2064454" cy="3585883"/>
          </a:xfrm>
        </p:grpSpPr>
        <p:sp>
          <p:nvSpPr>
            <p:cNvPr id="15" name="Rectangle 14">
              <a:extLst>
                <a:ext uri="{FF2B5EF4-FFF2-40B4-BE49-F238E27FC236}">
                  <a16:creationId xmlns:a16="http://schemas.microsoft.com/office/drawing/2014/main" id="{F889A8A0-305D-C000-2B7E-DC930C262758}"/>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5BEFC7F6-D85C-AC4E-942E-F08487D5EC2D}"/>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9" name="Rectangle 18">
              <a:extLst>
                <a:ext uri="{FF2B5EF4-FFF2-40B4-BE49-F238E27FC236}">
                  <a16:creationId xmlns:a16="http://schemas.microsoft.com/office/drawing/2014/main" id="{3284E6B7-6629-6E57-F52B-76FD68D86731}"/>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0" name="Rectangle 19">
              <a:extLst>
                <a:ext uri="{FF2B5EF4-FFF2-40B4-BE49-F238E27FC236}">
                  <a16:creationId xmlns:a16="http://schemas.microsoft.com/office/drawing/2014/main" id="{15D56C95-2DB2-0BEC-21B5-49F359F7811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1" name="Rectangle 20">
              <a:extLst>
                <a:ext uri="{FF2B5EF4-FFF2-40B4-BE49-F238E27FC236}">
                  <a16:creationId xmlns:a16="http://schemas.microsoft.com/office/drawing/2014/main" id="{5EDAADE9-6AF8-485E-7296-F89890676124}"/>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B3F70B19-1E64-34B6-0AFC-83A038C099D1}"/>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4C619CFF-027B-5532-9772-A1F9E72B0FB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4" name="Rectangle 23">
              <a:extLst>
                <a:ext uri="{FF2B5EF4-FFF2-40B4-BE49-F238E27FC236}">
                  <a16:creationId xmlns:a16="http://schemas.microsoft.com/office/drawing/2014/main" id="{26B1EA76-8A4D-4977-3B73-91E4FDACA927}"/>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158218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ories 4 Colour">
    <p:bg>
      <p:bgPr>
        <a:solidFill>
          <a:schemeClr val="accent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889C89A-B221-1C96-B140-6733E951054B}"/>
              </a:ext>
            </a:extLst>
          </p:cNvPr>
          <p:cNvSpPr>
            <a:spLocks noChangeArrowheads="1"/>
          </p:cNvSpPr>
          <p:nvPr userDrawn="1"/>
        </p:nvSpPr>
        <p:spPr bwMode="gray">
          <a:xfrm>
            <a:off x="-8153498" y="14287"/>
            <a:ext cx="2551524" cy="6858000"/>
          </a:xfrm>
          <a:prstGeom prst="rect">
            <a:avLst/>
          </a:prstGeom>
          <a:solidFill>
            <a:srgbClr val="F7F4F1"/>
          </a:solidFill>
          <a:ln>
            <a:noFill/>
          </a:ln>
          <a:effectLst/>
        </p:spPr>
        <p:txBody>
          <a:bodyPr wrap="square" lIns="180000" tIns="180000" rIns="180000" bIns="180000" anchor="t">
            <a:noAutofit/>
          </a:bodyPr>
          <a:lstStyle/>
          <a:p>
            <a:pPr marL="0" algn="l" defTabSz="457200" rtl="0" eaLnBrk="1" latinLnBrk="0" hangingPunct="1">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20" name="Rectangle 19">
            <a:extLst>
              <a:ext uri="{FF2B5EF4-FFF2-40B4-BE49-F238E27FC236}">
                <a16:creationId xmlns:a16="http://schemas.microsoft.com/office/drawing/2014/main" id="{E95501B4-9967-526D-798F-9E310B181857}"/>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1" name="Picture Placeholder 6">
            <a:extLst>
              <a:ext uri="{FF2B5EF4-FFF2-40B4-BE49-F238E27FC236}">
                <a16:creationId xmlns:a16="http://schemas.microsoft.com/office/drawing/2014/main" id="{5F011317-4DD4-C598-FADD-3CFE6122596E}"/>
              </a:ext>
            </a:extLst>
          </p:cNvPr>
          <p:cNvSpPr>
            <a:spLocks noGrp="1" noRot="1" noMove="1" noResize="1" noEditPoints="1" noAdjustHandles="1" noChangeArrowheads="1" noChangeShapeType="1"/>
          </p:cNvSpPr>
          <p:nvPr>
            <p:ph type="pic" sz="quarter" idx="10"/>
          </p:nvPr>
        </p:nvSpPr>
        <p:spPr>
          <a:xfrm>
            <a:off x="8124000" y="0"/>
            <a:ext cx="4104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6" name="Text Placeholder 16">
            <a:extLst>
              <a:ext uri="{FF2B5EF4-FFF2-40B4-BE49-F238E27FC236}">
                <a16:creationId xmlns:a16="http://schemas.microsoft.com/office/drawing/2014/main" id="{BF2E8697-0EDE-5A9D-900E-13662A467496}"/>
              </a:ext>
            </a:extLst>
          </p:cNvPr>
          <p:cNvSpPr>
            <a:spLocks noGrp="1" noRot="1" noMove="1" noResize="1" noEditPoints="1" noAdjustHandles="1" noChangeArrowheads="1" noChangeShapeType="1"/>
          </p:cNvSpPr>
          <p:nvPr>
            <p:ph type="body" sz="quarter" idx="19" hasCustomPrompt="1"/>
          </p:nvPr>
        </p:nvSpPr>
        <p:spPr>
          <a:xfrm>
            <a:off x="-6000" y="3434990"/>
            <a:ext cx="4068399" cy="3438000"/>
          </a:xfrm>
          <a:solidFill>
            <a:srgbClr val="FFE100"/>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28" name="Text Placeholder 16">
            <a:extLst>
              <a:ext uri="{FF2B5EF4-FFF2-40B4-BE49-F238E27FC236}">
                <a16:creationId xmlns:a16="http://schemas.microsoft.com/office/drawing/2014/main" id="{85327C96-231B-1393-5D9E-E1249E160730}"/>
              </a:ext>
            </a:extLst>
          </p:cNvPr>
          <p:cNvSpPr>
            <a:spLocks noGrp="1" noRot="1" noMove="1" noResize="1" noEditPoints="1" noAdjustHandles="1" noChangeArrowheads="1" noChangeShapeType="1"/>
          </p:cNvSpPr>
          <p:nvPr>
            <p:ph type="body" sz="quarter" idx="21" hasCustomPrompt="1"/>
          </p:nvPr>
        </p:nvSpPr>
        <p:spPr>
          <a:xfrm>
            <a:off x="4061801" y="3434990"/>
            <a:ext cx="4068399" cy="3438000"/>
          </a:xfrm>
          <a:solidFill>
            <a:schemeClr val="accent5"/>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29" name="Text Placeholder 16">
            <a:extLst>
              <a:ext uri="{FF2B5EF4-FFF2-40B4-BE49-F238E27FC236}">
                <a16:creationId xmlns:a16="http://schemas.microsoft.com/office/drawing/2014/main" id="{BCE3822F-7C01-DEA3-9F59-C04606FF6676}"/>
              </a:ext>
            </a:extLst>
          </p:cNvPr>
          <p:cNvSpPr>
            <a:spLocks noGrp="1" noRot="1" noMove="1" noResize="1" noEditPoints="1" noAdjustHandles="1" noChangeArrowheads="1" noChangeShapeType="1"/>
          </p:cNvSpPr>
          <p:nvPr>
            <p:ph type="body" sz="quarter" idx="15" hasCustomPrompt="1"/>
          </p:nvPr>
        </p:nvSpPr>
        <p:spPr>
          <a:xfrm>
            <a:off x="4065401" y="0"/>
            <a:ext cx="4065999" cy="3438000"/>
          </a:xfrm>
          <a:solidFill>
            <a:srgbClr val="89D6FD"/>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1" name="Text Placeholder 16">
            <a:extLst>
              <a:ext uri="{FF2B5EF4-FFF2-40B4-BE49-F238E27FC236}">
                <a16:creationId xmlns:a16="http://schemas.microsoft.com/office/drawing/2014/main" id="{4C48E623-A1D5-4118-FB51-854EACECEE1C}"/>
              </a:ext>
            </a:extLst>
          </p:cNvPr>
          <p:cNvSpPr>
            <a:spLocks noGrp="1" noRot="1" noMove="1" noResize="1" noEditPoints="1" noAdjustHandles="1" noChangeArrowheads="1" noChangeShapeType="1"/>
          </p:cNvSpPr>
          <p:nvPr>
            <p:ph type="body" sz="quarter" idx="13" hasCustomPrompt="1"/>
          </p:nvPr>
        </p:nvSpPr>
        <p:spPr>
          <a:xfrm>
            <a:off x="0" y="0"/>
            <a:ext cx="4065999" cy="3438000"/>
          </a:xfrm>
          <a:solidFill>
            <a:schemeClr val="accent3"/>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2" name="Text Placeholder 16">
            <a:extLst>
              <a:ext uri="{FF2B5EF4-FFF2-40B4-BE49-F238E27FC236}">
                <a16:creationId xmlns:a16="http://schemas.microsoft.com/office/drawing/2014/main" id="{1C1611CC-D6C0-EC88-DF8D-D63ABD42C77B}"/>
              </a:ext>
            </a:extLst>
          </p:cNvPr>
          <p:cNvSpPr>
            <a:spLocks noGrp="1"/>
          </p:cNvSpPr>
          <p:nvPr>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5" name="Text Placeholder 16">
            <a:extLst>
              <a:ext uri="{FF2B5EF4-FFF2-40B4-BE49-F238E27FC236}">
                <a16:creationId xmlns:a16="http://schemas.microsoft.com/office/drawing/2014/main" id="{A286A7A5-CB5C-0033-449C-218B4E70AA81}"/>
              </a:ext>
            </a:extLst>
          </p:cNvPr>
          <p:cNvSpPr>
            <a:spLocks noGrp="1"/>
          </p:cNvSpPr>
          <p:nvPr>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6" name="Text Placeholder 16">
            <a:extLst>
              <a:ext uri="{FF2B5EF4-FFF2-40B4-BE49-F238E27FC236}">
                <a16:creationId xmlns:a16="http://schemas.microsoft.com/office/drawing/2014/main" id="{8BD0623F-A0E8-A268-0A69-717EF189DD4D}"/>
              </a:ext>
            </a:extLst>
          </p:cNvPr>
          <p:cNvSpPr>
            <a:spLocks noGrp="1"/>
          </p:cNvSpPr>
          <p:nvPr>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659F2CF6-0431-E899-09F8-6E35768D7180}"/>
              </a:ext>
            </a:extLst>
          </p:cNvPr>
          <p:cNvSpPr>
            <a:spLocks noGrp="1"/>
          </p:cNvSpPr>
          <p:nvPr>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4" name="Rectangle 3">
            <a:extLst>
              <a:ext uri="{FF2B5EF4-FFF2-40B4-BE49-F238E27FC236}">
                <a16:creationId xmlns:a16="http://schemas.microsoft.com/office/drawing/2014/main" id="{DE0BD260-6B89-8931-E65C-B70D6B354464}"/>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5" name="Group 4">
            <a:extLst>
              <a:ext uri="{FF2B5EF4-FFF2-40B4-BE49-F238E27FC236}">
                <a16:creationId xmlns:a16="http://schemas.microsoft.com/office/drawing/2014/main" id="{D1D9D5C9-2C12-DD4A-82BB-F8A6DFC89533}"/>
              </a:ext>
            </a:extLst>
          </p:cNvPr>
          <p:cNvGrpSpPr/>
          <p:nvPr userDrawn="1"/>
        </p:nvGrpSpPr>
        <p:grpSpPr>
          <a:xfrm>
            <a:off x="-2579659" y="3714818"/>
            <a:ext cx="2144619" cy="2625866"/>
            <a:chOff x="-2608729" y="1272988"/>
            <a:chExt cx="2064454" cy="3585883"/>
          </a:xfrm>
        </p:grpSpPr>
        <p:sp>
          <p:nvSpPr>
            <p:cNvPr id="8" name="Rectangle 7">
              <a:extLst>
                <a:ext uri="{FF2B5EF4-FFF2-40B4-BE49-F238E27FC236}">
                  <a16:creationId xmlns:a16="http://schemas.microsoft.com/office/drawing/2014/main" id="{1A8BDCDF-1A7F-CB82-B357-B2D77E713B21}"/>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1" name="Rectangle 10">
              <a:extLst>
                <a:ext uri="{FF2B5EF4-FFF2-40B4-BE49-F238E27FC236}">
                  <a16:creationId xmlns:a16="http://schemas.microsoft.com/office/drawing/2014/main" id="{ADB19CD4-0F09-98E1-E288-8CE152EFD4B6}"/>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2" name="Rectangle 11">
              <a:extLst>
                <a:ext uri="{FF2B5EF4-FFF2-40B4-BE49-F238E27FC236}">
                  <a16:creationId xmlns:a16="http://schemas.microsoft.com/office/drawing/2014/main" id="{328994E0-BC6C-884B-03C5-C2C3F44AC8E1}"/>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3" name="Rectangle 12">
              <a:extLst>
                <a:ext uri="{FF2B5EF4-FFF2-40B4-BE49-F238E27FC236}">
                  <a16:creationId xmlns:a16="http://schemas.microsoft.com/office/drawing/2014/main" id="{B0E21B12-6E48-1C0F-4E2D-9C39C75B92C7}"/>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4" name="Rectangle 13">
              <a:extLst>
                <a:ext uri="{FF2B5EF4-FFF2-40B4-BE49-F238E27FC236}">
                  <a16:creationId xmlns:a16="http://schemas.microsoft.com/office/drawing/2014/main" id="{3CB6453D-90D1-5FDA-B1DB-4C070944BD63}"/>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8" name="Rectangle 17">
              <a:extLst>
                <a:ext uri="{FF2B5EF4-FFF2-40B4-BE49-F238E27FC236}">
                  <a16:creationId xmlns:a16="http://schemas.microsoft.com/office/drawing/2014/main" id="{3FBDD981-B2F2-CBF0-63BB-4E4BC89C78AC}"/>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2D9E9A31-FE9B-5DAD-7E0C-80C8F0EABFEB}"/>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BEC0B5A-BB43-D73D-B33A-409258D1A2D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13951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ories 4 White">
    <p:bg>
      <p:bgPr>
        <a:solidFill>
          <a:schemeClr val="bg1"/>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3EF541C7-7172-8D92-7265-D7EB1979766A}"/>
              </a:ext>
            </a:extLst>
          </p:cNvPr>
          <p:cNvSpPr>
            <a:spLocks noGrp="1"/>
          </p:cNvSpPr>
          <p:nvPr>
            <p:ph type="body" sz="quarter" idx="21" hasCustomPrompt="1"/>
          </p:nvPr>
        </p:nvSpPr>
        <p:spPr>
          <a:xfrm>
            <a:off x="4061641" y="3443990"/>
            <a:ext cx="4068717"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9" name="Text Placeholder 16">
            <a:extLst>
              <a:ext uri="{FF2B5EF4-FFF2-40B4-BE49-F238E27FC236}">
                <a16:creationId xmlns:a16="http://schemas.microsoft.com/office/drawing/2014/main" id="{2EDD4684-9C9B-AC34-8E2A-33E30E99A0A6}"/>
              </a:ext>
            </a:extLst>
          </p:cNvPr>
          <p:cNvSpPr>
            <a:spLocks noGrp="1"/>
          </p:cNvSpPr>
          <p:nvPr>
            <p:ph type="body" sz="quarter" idx="19" hasCustomPrompt="1"/>
          </p:nvPr>
        </p:nvSpPr>
        <p:spPr>
          <a:xfrm>
            <a:off x="-2400" y="3443990"/>
            <a:ext cx="4068717"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noRot="1" noMove="1" noResize="1" noEditPoints="1" noAdjustHandles="1" noChangeArrowheads="1" noChangeShapeType="1"/>
          </p:cNvSpPr>
          <p:nvPr>
            <p:ph type="body" sz="quarter" idx="15" hasCustomPrompt="1"/>
          </p:nvPr>
        </p:nvSpPr>
        <p:spPr>
          <a:xfrm>
            <a:off x="4057651" y="0"/>
            <a:ext cx="4067116"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noRot="1" noMove="1" noResize="1" noEditPoints="1" noAdjustHandles="1" noChangeArrowheads="1" noChangeShapeType="1"/>
          </p:cNvSpPr>
          <p:nvPr>
            <p:ph type="body" sz="quarter" idx="13" hasCustomPrompt="1"/>
          </p:nvPr>
        </p:nvSpPr>
        <p:spPr>
          <a:xfrm>
            <a:off x="1" y="0"/>
            <a:ext cx="4067116"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5" name="Text Placeholder 16">
            <a:extLst>
              <a:ext uri="{FF2B5EF4-FFF2-40B4-BE49-F238E27FC236}">
                <a16:creationId xmlns:a16="http://schemas.microsoft.com/office/drawing/2014/main" id="{4237589B-DD01-A40D-9C37-78DB7A75755E}"/>
              </a:ext>
            </a:extLst>
          </p:cNvPr>
          <p:cNvSpPr>
            <a:spLocks noGrp="1"/>
          </p:cNvSpPr>
          <p:nvPr>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1" name="Rectangle 30">
            <a:extLst>
              <a:ext uri="{FF2B5EF4-FFF2-40B4-BE49-F238E27FC236}">
                <a16:creationId xmlns:a16="http://schemas.microsoft.com/office/drawing/2014/main" id="{9503FF52-FFDD-C4E8-70AF-5116F708C65E}"/>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4" name="Picture Placeholder 6">
            <a:extLst>
              <a:ext uri="{FF2B5EF4-FFF2-40B4-BE49-F238E27FC236}">
                <a16:creationId xmlns:a16="http://schemas.microsoft.com/office/drawing/2014/main" id="{41D997D3-5CC4-BB05-A834-26822991E9F2}"/>
              </a:ext>
            </a:extLst>
          </p:cNvPr>
          <p:cNvSpPr>
            <a:spLocks noGrp="1"/>
          </p:cNvSpPr>
          <p:nvPr>
            <p:ph type="pic" sz="quarter" idx="10"/>
          </p:nvPr>
        </p:nvSpPr>
        <p:spPr>
          <a:xfrm>
            <a:off x="8124000" y="0"/>
            <a:ext cx="4104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 name="Rectangle 1">
            <a:extLst>
              <a:ext uri="{FF2B5EF4-FFF2-40B4-BE49-F238E27FC236}">
                <a16:creationId xmlns:a16="http://schemas.microsoft.com/office/drawing/2014/main" id="{2A5FD939-ABCD-24A3-4080-4F5C99660220}"/>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6" name="Group 5">
            <a:extLst>
              <a:ext uri="{FF2B5EF4-FFF2-40B4-BE49-F238E27FC236}">
                <a16:creationId xmlns:a16="http://schemas.microsoft.com/office/drawing/2014/main" id="{4494B5F4-9D35-9A5F-B5A2-06FAB9463FD0}"/>
              </a:ext>
            </a:extLst>
          </p:cNvPr>
          <p:cNvGrpSpPr/>
          <p:nvPr userDrawn="1"/>
        </p:nvGrpSpPr>
        <p:grpSpPr>
          <a:xfrm>
            <a:off x="-2579659" y="3714818"/>
            <a:ext cx="2144619" cy="2625866"/>
            <a:chOff x="-2608729" y="1272988"/>
            <a:chExt cx="2064454" cy="3585883"/>
          </a:xfrm>
        </p:grpSpPr>
        <p:sp>
          <p:nvSpPr>
            <p:cNvPr id="10" name="Rectangle 9">
              <a:extLst>
                <a:ext uri="{FF2B5EF4-FFF2-40B4-BE49-F238E27FC236}">
                  <a16:creationId xmlns:a16="http://schemas.microsoft.com/office/drawing/2014/main" id="{906AF7B4-37A8-19D5-C1A0-CD89BC895CF3}"/>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2" name="Rectangle 11">
              <a:extLst>
                <a:ext uri="{FF2B5EF4-FFF2-40B4-BE49-F238E27FC236}">
                  <a16:creationId xmlns:a16="http://schemas.microsoft.com/office/drawing/2014/main" id="{9AD96B56-AED5-6EE7-86FC-8D92A37B7467}"/>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55638BE0-2DAC-0FE6-4530-9EDED0C1F2A3}"/>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2F2FCB52-8235-AA92-C117-C9385ECDD7F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5C63AF4B-7E85-3E37-ACE9-10F174BBCB23}"/>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DED073B0-3C55-951D-A12D-B75B92277299}"/>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9" name="Rectangle 18">
              <a:extLst>
                <a:ext uri="{FF2B5EF4-FFF2-40B4-BE49-F238E27FC236}">
                  <a16:creationId xmlns:a16="http://schemas.microsoft.com/office/drawing/2014/main" id="{19B26013-5E32-5308-224D-A91F543F80BC}"/>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0EBB4975-F26E-7A60-DD9B-63FBEC4A192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018673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ories 6 Colour">
    <p:bg>
      <p:bgPr>
        <a:solidFill>
          <a:schemeClr val="accent1"/>
        </a:solidFill>
        <a:effectLst/>
      </p:bgPr>
    </p:bg>
    <p:spTree>
      <p:nvGrpSpPr>
        <p:cNvPr id="1" name=""/>
        <p:cNvGrpSpPr/>
        <p:nvPr/>
      </p:nvGrpSpPr>
      <p:grpSpPr>
        <a:xfrm>
          <a:off x="0" y="0"/>
          <a:ext cx="0" cy="0"/>
          <a:chOff x="0" y="0"/>
          <a:chExt cx="0" cy="0"/>
        </a:xfrm>
      </p:grpSpPr>
      <p:sp>
        <p:nvSpPr>
          <p:cNvPr id="12" name="Text Placeholder 16">
            <a:extLst>
              <a:ext uri="{FF2B5EF4-FFF2-40B4-BE49-F238E27FC236}">
                <a16:creationId xmlns:a16="http://schemas.microsoft.com/office/drawing/2014/main" id="{0A47EDF2-49FE-E4BE-4A90-E633CA0E9A75}"/>
              </a:ext>
            </a:extLst>
          </p:cNvPr>
          <p:cNvSpPr>
            <a:spLocks noGrp="1" noRot="1" noMove="1" noResize="1" noEditPoints="1" noAdjustHandles="1" noChangeArrowheads="1" noChangeShapeType="1"/>
          </p:cNvSpPr>
          <p:nvPr>
            <p:ph type="body" sz="quarter" idx="19" hasCustomPrompt="1"/>
          </p:nvPr>
        </p:nvSpPr>
        <p:spPr>
          <a:xfrm>
            <a:off x="-6000" y="3434990"/>
            <a:ext cx="4068399" cy="3438000"/>
          </a:xfrm>
          <a:solidFill>
            <a:srgbClr val="FFE100"/>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1CB40A4F-94D5-FDAE-7D86-A9BE51BF59A7}"/>
              </a:ext>
            </a:extLst>
          </p:cNvPr>
          <p:cNvSpPr>
            <a:spLocks noGrp="1" noRot="1" noMove="1" noResize="1" noEditPoints="1" noAdjustHandles="1" noChangeArrowheads="1" noChangeShapeType="1"/>
          </p:cNvSpPr>
          <p:nvPr>
            <p:ph type="body" sz="quarter" idx="23" hasCustomPrompt="1"/>
          </p:nvPr>
        </p:nvSpPr>
        <p:spPr>
          <a:xfrm>
            <a:off x="8129601" y="3434990"/>
            <a:ext cx="4068399" cy="3438000"/>
          </a:xfrm>
          <a:solidFill>
            <a:srgbClr val="7724FF"/>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4" name="Text Placeholder 16">
            <a:extLst>
              <a:ext uri="{FF2B5EF4-FFF2-40B4-BE49-F238E27FC236}">
                <a16:creationId xmlns:a16="http://schemas.microsoft.com/office/drawing/2014/main" id="{8DBE487F-B90D-85D2-B2F2-4A052AAFEFC8}"/>
              </a:ext>
            </a:extLst>
          </p:cNvPr>
          <p:cNvSpPr>
            <a:spLocks noGrp="1" noRot="1" noMove="1" noResize="1" noEditPoints="1" noAdjustHandles="1" noChangeArrowheads="1" noChangeShapeType="1"/>
          </p:cNvSpPr>
          <p:nvPr>
            <p:ph type="body" sz="quarter" idx="21" hasCustomPrompt="1"/>
          </p:nvPr>
        </p:nvSpPr>
        <p:spPr>
          <a:xfrm>
            <a:off x="4061801" y="3434990"/>
            <a:ext cx="4068399" cy="3438000"/>
          </a:xfrm>
          <a:solidFill>
            <a:schemeClr val="accent5"/>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noRot="1" noMove="1" noResize="1" noEditPoints="1" noAdjustHandles="1" noChangeArrowheads="1" noChangeShapeType="1"/>
          </p:cNvSpPr>
          <p:nvPr userDrawn="1">
            <p:ph type="body" sz="quarter" idx="15" hasCustomPrompt="1"/>
          </p:nvPr>
        </p:nvSpPr>
        <p:spPr>
          <a:xfrm>
            <a:off x="4063001" y="0"/>
            <a:ext cx="4065999" cy="3438000"/>
          </a:xfrm>
          <a:solidFill>
            <a:srgbClr val="89D6FD"/>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0" name="Text Placeholder 16">
            <a:extLst>
              <a:ext uri="{FF2B5EF4-FFF2-40B4-BE49-F238E27FC236}">
                <a16:creationId xmlns:a16="http://schemas.microsoft.com/office/drawing/2014/main" id="{B02955D5-8DC4-D7F6-02F8-998D0353AEA0}"/>
              </a:ext>
            </a:extLst>
          </p:cNvPr>
          <p:cNvSpPr>
            <a:spLocks noGrp="1" noRot="1" noMove="1" noResize="1" noEditPoints="1" noAdjustHandles="1" noChangeArrowheads="1" noChangeShapeType="1"/>
          </p:cNvSpPr>
          <p:nvPr userDrawn="1">
            <p:ph type="body" sz="quarter" idx="17" hasCustomPrompt="1"/>
          </p:nvPr>
        </p:nvSpPr>
        <p:spPr>
          <a:xfrm>
            <a:off x="8128401" y="0"/>
            <a:ext cx="4065999" cy="3438000"/>
          </a:xfrm>
          <a:solidFill>
            <a:schemeClr val="accent1"/>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noRot="1" noMove="1" noResize="1" noEditPoints="1" noAdjustHandles="1" noChangeArrowheads="1" noChangeShapeType="1"/>
          </p:cNvSpPr>
          <p:nvPr userDrawn="1">
            <p:ph type="body" sz="quarter" idx="13" hasCustomPrompt="1"/>
          </p:nvPr>
        </p:nvSpPr>
        <p:spPr>
          <a:xfrm>
            <a:off x="-2400" y="0"/>
            <a:ext cx="4065999" cy="3438000"/>
          </a:xfrm>
          <a:solidFill>
            <a:schemeClr val="accent3"/>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5" name="Text Placeholder 16">
            <a:extLst>
              <a:ext uri="{FF2B5EF4-FFF2-40B4-BE49-F238E27FC236}">
                <a16:creationId xmlns:a16="http://schemas.microsoft.com/office/drawing/2014/main" id="{4237589B-DD01-A40D-9C37-78DB7A75755E}"/>
              </a:ext>
            </a:extLst>
          </p:cNvPr>
          <p:cNvSpPr>
            <a:spLocks noGrp="1"/>
          </p:cNvSpPr>
          <p:nvPr userDrawn="1">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userDrawn="1">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9" name="Text Placeholder 16">
            <a:extLst>
              <a:ext uri="{FF2B5EF4-FFF2-40B4-BE49-F238E27FC236}">
                <a16:creationId xmlns:a16="http://schemas.microsoft.com/office/drawing/2014/main" id="{EC21CA4E-FC63-2FA9-4248-5ED07BBD9DA1}"/>
              </a:ext>
            </a:extLst>
          </p:cNvPr>
          <p:cNvSpPr>
            <a:spLocks noGrp="1"/>
          </p:cNvSpPr>
          <p:nvPr userDrawn="1">
            <p:ph type="body" sz="quarter" idx="16"/>
          </p:nvPr>
        </p:nvSpPr>
        <p:spPr>
          <a:xfrm>
            <a:off x="84487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userDrawn="1">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userDrawn="1">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5" name="Text Placeholder 16">
            <a:extLst>
              <a:ext uri="{FF2B5EF4-FFF2-40B4-BE49-F238E27FC236}">
                <a16:creationId xmlns:a16="http://schemas.microsoft.com/office/drawing/2014/main" id="{A2AA0D06-3BAC-8E62-9183-40F7D2A9A040}"/>
              </a:ext>
            </a:extLst>
          </p:cNvPr>
          <p:cNvSpPr>
            <a:spLocks noGrp="1"/>
          </p:cNvSpPr>
          <p:nvPr userDrawn="1">
            <p:ph type="body" sz="quarter" idx="22"/>
          </p:nvPr>
        </p:nvSpPr>
        <p:spPr>
          <a:xfrm>
            <a:off x="844875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A3E4F749-B2A6-7BE9-0325-74AB22F701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7" name="Rectangle 6">
            <a:extLst>
              <a:ext uri="{FF2B5EF4-FFF2-40B4-BE49-F238E27FC236}">
                <a16:creationId xmlns:a16="http://schemas.microsoft.com/office/drawing/2014/main" id="{B9D22CD8-1B76-FD6F-6E70-F771A5683A72}"/>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7" name="Group 16">
            <a:extLst>
              <a:ext uri="{FF2B5EF4-FFF2-40B4-BE49-F238E27FC236}">
                <a16:creationId xmlns:a16="http://schemas.microsoft.com/office/drawing/2014/main" id="{F392E115-7F37-1119-7F72-53FC6D6CCA94}"/>
              </a:ext>
            </a:extLst>
          </p:cNvPr>
          <p:cNvGrpSpPr/>
          <p:nvPr userDrawn="1"/>
        </p:nvGrpSpPr>
        <p:grpSpPr>
          <a:xfrm>
            <a:off x="-2579659" y="3714818"/>
            <a:ext cx="2144619" cy="2625866"/>
            <a:chOff x="-2608729" y="1272988"/>
            <a:chExt cx="2064454" cy="3585883"/>
          </a:xfrm>
        </p:grpSpPr>
        <p:sp>
          <p:nvSpPr>
            <p:cNvPr id="19" name="Rectangle 18">
              <a:extLst>
                <a:ext uri="{FF2B5EF4-FFF2-40B4-BE49-F238E27FC236}">
                  <a16:creationId xmlns:a16="http://schemas.microsoft.com/office/drawing/2014/main" id="{5B7DE6CE-4C3B-FC5F-1BEC-D0BA6DA9E591}"/>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20" name="Rectangle 19">
              <a:extLst>
                <a:ext uri="{FF2B5EF4-FFF2-40B4-BE49-F238E27FC236}">
                  <a16:creationId xmlns:a16="http://schemas.microsoft.com/office/drawing/2014/main" id="{272C1793-19A9-6CA3-09E8-83D2108AC2FE}"/>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21" name="Rectangle 20">
              <a:extLst>
                <a:ext uri="{FF2B5EF4-FFF2-40B4-BE49-F238E27FC236}">
                  <a16:creationId xmlns:a16="http://schemas.microsoft.com/office/drawing/2014/main" id="{6726DDA9-FC92-61A1-EDD2-948FEF6575AD}"/>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40A94D51-0E09-C480-8E07-0AA9F47C695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0964C60-0F06-2AC0-AB07-5514A27A40D9}"/>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31" name="Rectangle 30">
              <a:extLst>
                <a:ext uri="{FF2B5EF4-FFF2-40B4-BE49-F238E27FC236}">
                  <a16:creationId xmlns:a16="http://schemas.microsoft.com/office/drawing/2014/main" id="{DB8D9241-3EA0-F8C4-B179-B0CE316C3F3F}"/>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32" name="Rectangle 31">
              <a:extLst>
                <a:ext uri="{FF2B5EF4-FFF2-40B4-BE49-F238E27FC236}">
                  <a16:creationId xmlns:a16="http://schemas.microsoft.com/office/drawing/2014/main" id="{C0B9B569-2BA1-4140-DF0B-3B4DB0A448B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33" name="Rectangle 32">
              <a:extLst>
                <a:ext uri="{FF2B5EF4-FFF2-40B4-BE49-F238E27FC236}">
                  <a16:creationId xmlns:a16="http://schemas.microsoft.com/office/drawing/2014/main" id="{657353C9-0F88-EC32-84A1-95D58BD65A24}"/>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3598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Identifier">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A41ABD-F224-89E5-B764-BCD2C3BEC8F8}"/>
              </a:ext>
            </a:extLst>
          </p:cNvPr>
          <p:cNvSpPr>
            <a:spLocks noGrp="1"/>
          </p:cNvSpPr>
          <p:nvPr>
            <p:ph type="ctrTitle" hasCustomPrompt="1"/>
          </p:nvPr>
        </p:nvSpPr>
        <p:spPr>
          <a:xfrm>
            <a:off x="300736" y="76696"/>
            <a:ext cx="8690864" cy="2824480"/>
          </a:xfrm>
          <a:prstGeom prst="rect">
            <a:avLst/>
          </a:prstGeom>
          <a:noFill/>
        </p:spPr>
        <p:txBody>
          <a:bodyPr wrap="square" rtlCol="0" anchor="t">
            <a:noAutofit/>
          </a:bodyPr>
          <a:lstStyle>
            <a:lvl1pPr>
              <a:defRPr lang="en-US" sz="9600" b="0" i="0" dirty="0">
                <a:solidFill>
                  <a:schemeClr val="bg1"/>
                </a:solidFill>
                <a:latin typeface="ING display" panose="020B0603030508020203" pitchFamily="34" charset="77"/>
                <a:ea typeface="+mn-ea"/>
                <a:cs typeface="+mn-cs"/>
              </a:defRPr>
            </a:lvl1pPr>
          </a:lstStyle>
          <a:p>
            <a:pPr marL="0" lvl="0" defTabSz="457200"/>
            <a:r>
              <a:rPr lang="en-GB" dirty="0"/>
              <a:t>A very large title goes here.</a:t>
            </a:r>
          </a:p>
        </p:txBody>
      </p:sp>
      <p:pic>
        <p:nvPicPr>
          <p:cNvPr id="18" name="Picture 17">
            <a:extLst>
              <a:ext uri="{FF2B5EF4-FFF2-40B4-BE49-F238E27FC236}">
                <a16:creationId xmlns:a16="http://schemas.microsoft.com/office/drawing/2014/main" id="{B0C30C88-24FE-98B1-213B-89BA4EB0620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49523" y="5490459"/>
            <a:ext cx="1073363" cy="1215531"/>
          </a:xfrm>
          <a:prstGeom prst="rect">
            <a:avLst/>
          </a:prstGeom>
        </p:spPr>
      </p:pic>
      <p:sp>
        <p:nvSpPr>
          <p:cNvPr id="5" name="Rectangle 4">
            <a:extLst>
              <a:ext uri="{FF2B5EF4-FFF2-40B4-BE49-F238E27FC236}">
                <a16:creationId xmlns:a16="http://schemas.microsoft.com/office/drawing/2014/main" id="{AF420F89-0D27-60B5-AA64-53CDA95460F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 name="Date Placeholder 3">
            <a:extLst>
              <a:ext uri="{FF2B5EF4-FFF2-40B4-BE49-F238E27FC236}">
                <a16:creationId xmlns:a16="http://schemas.microsoft.com/office/drawing/2014/main" id="{7A17EDBC-A56B-03A3-8919-1457E6742FB0}"/>
              </a:ext>
            </a:extLst>
          </p:cNvPr>
          <p:cNvSpPr>
            <a:spLocks noGrp="1"/>
          </p:cNvSpPr>
          <p:nvPr>
            <p:ph type="dt" sz="half" idx="2"/>
          </p:nvPr>
        </p:nvSpPr>
        <p:spPr>
          <a:xfrm>
            <a:off x="300736" y="6276727"/>
            <a:ext cx="1599626" cy="365125"/>
          </a:xfrm>
          <a:prstGeom prst="rect">
            <a:avLst/>
          </a:prstGeom>
        </p:spPr>
        <p:txBody>
          <a:bodyPr vert="horz" lIns="91440" tIns="45720" rIns="91440" bIns="45720" rtlCol="0" anchor="t" anchorCtr="0"/>
          <a:lstStyle>
            <a:lvl1pPr marL="0" algn="l" defTabSz="457200" rtl="0" eaLnBrk="1" latinLnBrk="0" hangingPunct="1">
              <a:defRPr lang="en-NL" sz="1400" b="1" kern="1200" smtClean="0">
                <a:solidFill>
                  <a:schemeClr val="bg1"/>
                </a:solidFill>
                <a:latin typeface="ING Me" panose="02000506040000020004" pitchFamily="2" charset="0"/>
                <a:ea typeface="+mn-ea"/>
                <a:cs typeface="ING Me" panose="02000506040000020004" pitchFamily="2" charset="0"/>
              </a:defRPr>
            </a:lvl1pPr>
          </a:lstStyle>
          <a:p>
            <a:r>
              <a:rPr lang="en-GB"/>
              <a:t>Date Month Year</a:t>
            </a:r>
          </a:p>
        </p:txBody>
      </p:sp>
      <p:sp>
        <p:nvSpPr>
          <p:cNvPr id="3" name="Footer Placeholder 4">
            <a:extLst>
              <a:ext uri="{FF2B5EF4-FFF2-40B4-BE49-F238E27FC236}">
                <a16:creationId xmlns:a16="http://schemas.microsoft.com/office/drawing/2014/main" id="{BDE16382-5DCB-5410-145B-FA0D464C4813}"/>
              </a:ext>
            </a:extLst>
          </p:cNvPr>
          <p:cNvSpPr>
            <a:spLocks noGrp="1"/>
          </p:cNvSpPr>
          <p:nvPr>
            <p:ph type="ftr" sz="quarter" idx="3"/>
          </p:nvPr>
        </p:nvSpPr>
        <p:spPr>
          <a:xfrm>
            <a:off x="1981200" y="6276727"/>
            <a:ext cx="4114800" cy="365125"/>
          </a:xfrm>
          <a:prstGeom prst="rect">
            <a:avLst/>
          </a:prstGeom>
        </p:spPr>
        <p:txBody>
          <a:bodyPr vert="horz" lIns="91440" tIns="45720" rIns="91440" bIns="45720" rtlCol="0" anchor="t" anchorCtr="0"/>
          <a:lstStyle>
            <a:lvl1pPr algn="l">
              <a:defRPr lang="en-NL" sz="1400" b="1" kern="1200" dirty="0">
                <a:solidFill>
                  <a:schemeClr val="bg1"/>
                </a:solidFill>
                <a:latin typeface="ING Me" panose="02000506040000020004" pitchFamily="2" charset="0"/>
                <a:ea typeface="+mn-ea"/>
                <a:cs typeface="ING Me" panose="02000506040000020004" pitchFamily="2" charset="0"/>
              </a:defRPr>
            </a:lvl1pPr>
          </a:lstStyle>
          <a:p>
            <a:r>
              <a:rPr lang="en-GB"/>
              <a:t>Name / Department</a:t>
            </a:r>
          </a:p>
        </p:txBody>
      </p:sp>
      <p:sp>
        <p:nvSpPr>
          <p:cNvPr id="12" name="Text Placeholder 17">
            <a:extLst>
              <a:ext uri="{FF2B5EF4-FFF2-40B4-BE49-F238E27FC236}">
                <a16:creationId xmlns:a16="http://schemas.microsoft.com/office/drawing/2014/main" id="{45721D42-56FB-5CF7-F3CA-690D5C9497E5}"/>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3" name="Text Placeholder 17">
            <a:extLst>
              <a:ext uri="{FF2B5EF4-FFF2-40B4-BE49-F238E27FC236}">
                <a16:creationId xmlns:a16="http://schemas.microsoft.com/office/drawing/2014/main" id="{4A9A24EA-585C-6975-72AC-E6A015C3CBE2}"/>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7" name="Rectangle 6">
            <a:extLst>
              <a:ext uri="{FF2B5EF4-FFF2-40B4-BE49-F238E27FC236}">
                <a16:creationId xmlns:a16="http://schemas.microsoft.com/office/drawing/2014/main" id="{D49904C3-8661-9696-2471-11AF33E36C62}"/>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4" name="Rectangle 3">
            <a:extLst>
              <a:ext uri="{FF2B5EF4-FFF2-40B4-BE49-F238E27FC236}">
                <a16:creationId xmlns:a16="http://schemas.microsoft.com/office/drawing/2014/main" id="{653A32F9-50B3-45B9-FD9F-9024FA393005}"/>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364556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ories 6 White">
    <p:bg>
      <p:bgPr>
        <a:solidFill>
          <a:schemeClr val="bg1"/>
        </a:solidFill>
        <a:effectLst/>
      </p:bgPr>
    </p:bg>
    <p:spTree>
      <p:nvGrpSpPr>
        <p:cNvPr id="1" name=""/>
        <p:cNvGrpSpPr/>
        <p:nvPr/>
      </p:nvGrpSpPr>
      <p:grpSpPr>
        <a:xfrm>
          <a:off x="0" y="0"/>
          <a:ext cx="0" cy="0"/>
          <a:chOff x="0" y="0"/>
          <a:chExt cx="0" cy="0"/>
        </a:xfrm>
      </p:grpSpPr>
      <p:sp>
        <p:nvSpPr>
          <p:cNvPr id="12" name="Text Placeholder 16">
            <a:extLst>
              <a:ext uri="{FF2B5EF4-FFF2-40B4-BE49-F238E27FC236}">
                <a16:creationId xmlns:a16="http://schemas.microsoft.com/office/drawing/2014/main" id="{0A47EDF2-49FE-E4BE-4A90-E633CA0E9A75}"/>
              </a:ext>
            </a:extLst>
          </p:cNvPr>
          <p:cNvSpPr>
            <a:spLocks noGrp="1"/>
          </p:cNvSpPr>
          <p:nvPr>
            <p:ph type="body" sz="quarter" idx="19" hasCustomPrompt="1"/>
          </p:nvPr>
        </p:nvSpPr>
        <p:spPr>
          <a:xfrm>
            <a:off x="-6000"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1CB40A4F-94D5-FDAE-7D86-A9BE51BF59A7}"/>
              </a:ext>
            </a:extLst>
          </p:cNvPr>
          <p:cNvSpPr>
            <a:spLocks noGrp="1"/>
          </p:cNvSpPr>
          <p:nvPr>
            <p:ph type="body" sz="quarter" idx="23" hasCustomPrompt="1"/>
          </p:nvPr>
        </p:nvSpPr>
        <p:spPr>
          <a:xfrm>
            <a:off x="8129601"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4" name="Text Placeholder 16">
            <a:extLst>
              <a:ext uri="{FF2B5EF4-FFF2-40B4-BE49-F238E27FC236}">
                <a16:creationId xmlns:a16="http://schemas.microsoft.com/office/drawing/2014/main" id="{8DBE487F-B90D-85D2-B2F2-4A052AAFEFC8}"/>
              </a:ext>
            </a:extLst>
          </p:cNvPr>
          <p:cNvSpPr>
            <a:spLocks noGrp="1"/>
          </p:cNvSpPr>
          <p:nvPr>
            <p:ph type="body" sz="quarter" idx="21" hasCustomPrompt="1"/>
          </p:nvPr>
        </p:nvSpPr>
        <p:spPr>
          <a:xfrm>
            <a:off x="4061800"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p:cNvSpPr>
          <p:nvPr userDrawn="1">
            <p:ph type="body" sz="quarter" idx="15" hasCustomPrompt="1"/>
          </p:nvPr>
        </p:nvSpPr>
        <p:spPr>
          <a:xfrm>
            <a:off x="4063000"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0" name="Text Placeholder 16">
            <a:extLst>
              <a:ext uri="{FF2B5EF4-FFF2-40B4-BE49-F238E27FC236}">
                <a16:creationId xmlns:a16="http://schemas.microsoft.com/office/drawing/2014/main" id="{B02955D5-8DC4-D7F6-02F8-998D0353AEA0}"/>
              </a:ext>
            </a:extLst>
          </p:cNvPr>
          <p:cNvSpPr>
            <a:spLocks noGrp="1"/>
          </p:cNvSpPr>
          <p:nvPr userDrawn="1">
            <p:ph type="body" sz="quarter" idx="17" hasCustomPrompt="1"/>
          </p:nvPr>
        </p:nvSpPr>
        <p:spPr>
          <a:xfrm>
            <a:off x="8128401"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p:cNvSpPr>
          <p:nvPr userDrawn="1">
            <p:ph type="body" sz="quarter" idx="13" hasCustomPrompt="1"/>
          </p:nvPr>
        </p:nvSpPr>
        <p:spPr>
          <a:xfrm>
            <a:off x="-2400"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5" name="Text Placeholder 16">
            <a:extLst>
              <a:ext uri="{FF2B5EF4-FFF2-40B4-BE49-F238E27FC236}">
                <a16:creationId xmlns:a16="http://schemas.microsoft.com/office/drawing/2014/main" id="{4237589B-DD01-A40D-9C37-78DB7A75755E}"/>
              </a:ext>
            </a:extLst>
          </p:cNvPr>
          <p:cNvSpPr>
            <a:spLocks noGrp="1"/>
          </p:cNvSpPr>
          <p:nvPr userDrawn="1">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userDrawn="1">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9" name="Text Placeholder 16">
            <a:extLst>
              <a:ext uri="{FF2B5EF4-FFF2-40B4-BE49-F238E27FC236}">
                <a16:creationId xmlns:a16="http://schemas.microsoft.com/office/drawing/2014/main" id="{EC21CA4E-FC63-2FA9-4248-5ED07BBD9DA1}"/>
              </a:ext>
            </a:extLst>
          </p:cNvPr>
          <p:cNvSpPr>
            <a:spLocks noGrp="1"/>
          </p:cNvSpPr>
          <p:nvPr userDrawn="1">
            <p:ph type="body" sz="quarter" idx="16"/>
          </p:nvPr>
        </p:nvSpPr>
        <p:spPr>
          <a:xfrm>
            <a:off x="84487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userDrawn="1">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userDrawn="1">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5" name="Text Placeholder 16">
            <a:extLst>
              <a:ext uri="{FF2B5EF4-FFF2-40B4-BE49-F238E27FC236}">
                <a16:creationId xmlns:a16="http://schemas.microsoft.com/office/drawing/2014/main" id="{A2AA0D06-3BAC-8E62-9183-40F7D2A9A040}"/>
              </a:ext>
            </a:extLst>
          </p:cNvPr>
          <p:cNvSpPr>
            <a:spLocks noGrp="1"/>
          </p:cNvSpPr>
          <p:nvPr userDrawn="1">
            <p:ph type="body" sz="quarter" idx="22"/>
          </p:nvPr>
        </p:nvSpPr>
        <p:spPr>
          <a:xfrm>
            <a:off x="84487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A3E4F749-B2A6-7BE9-0325-74AB22F701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7" name="Rectangle 6">
            <a:extLst>
              <a:ext uri="{FF2B5EF4-FFF2-40B4-BE49-F238E27FC236}">
                <a16:creationId xmlns:a16="http://schemas.microsoft.com/office/drawing/2014/main" id="{3F41DC5F-0AB3-996B-1714-AACD8F12A3E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7" name="Group 16">
            <a:extLst>
              <a:ext uri="{FF2B5EF4-FFF2-40B4-BE49-F238E27FC236}">
                <a16:creationId xmlns:a16="http://schemas.microsoft.com/office/drawing/2014/main" id="{0099EDCC-DABB-09ED-9977-84694FB33403}"/>
              </a:ext>
            </a:extLst>
          </p:cNvPr>
          <p:cNvGrpSpPr/>
          <p:nvPr userDrawn="1"/>
        </p:nvGrpSpPr>
        <p:grpSpPr>
          <a:xfrm>
            <a:off x="-2579659" y="3714818"/>
            <a:ext cx="2144619" cy="2625866"/>
            <a:chOff x="-2608729" y="1272988"/>
            <a:chExt cx="2064454" cy="3585883"/>
          </a:xfrm>
        </p:grpSpPr>
        <p:sp>
          <p:nvSpPr>
            <p:cNvPr id="19" name="Rectangle 18">
              <a:extLst>
                <a:ext uri="{FF2B5EF4-FFF2-40B4-BE49-F238E27FC236}">
                  <a16:creationId xmlns:a16="http://schemas.microsoft.com/office/drawing/2014/main" id="{A1D8EB7B-CCAD-6980-E706-47660EA43854}"/>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20" name="Rectangle 19">
              <a:extLst>
                <a:ext uri="{FF2B5EF4-FFF2-40B4-BE49-F238E27FC236}">
                  <a16:creationId xmlns:a16="http://schemas.microsoft.com/office/drawing/2014/main" id="{A7E6FE9C-2D04-3B19-2CEB-4F3364CBFFE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21" name="Rectangle 20">
              <a:extLst>
                <a:ext uri="{FF2B5EF4-FFF2-40B4-BE49-F238E27FC236}">
                  <a16:creationId xmlns:a16="http://schemas.microsoft.com/office/drawing/2014/main" id="{7DFD0C28-5A75-EF06-9242-ED14A877C61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C76518F8-D3FC-E912-17B8-B8BC75D2CF8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CD1EB3B-D483-3C26-B3C3-AC3D01BE369B}"/>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31" name="Rectangle 30">
              <a:extLst>
                <a:ext uri="{FF2B5EF4-FFF2-40B4-BE49-F238E27FC236}">
                  <a16:creationId xmlns:a16="http://schemas.microsoft.com/office/drawing/2014/main" id="{8C4A81BE-2CAD-AE73-65C0-8428CBFB1D7C}"/>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32" name="Rectangle 31">
              <a:extLst>
                <a:ext uri="{FF2B5EF4-FFF2-40B4-BE49-F238E27FC236}">
                  <a16:creationId xmlns:a16="http://schemas.microsoft.com/office/drawing/2014/main" id="{F84F9C3B-78EA-3889-EF09-E78725020750}"/>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33" name="Rectangle 32">
              <a:extLst>
                <a:ext uri="{FF2B5EF4-FFF2-40B4-BE49-F238E27FC236}">
                  <a16:creationId xmlns:a16="http://schemas.microsoft.com/office/drawing/2014/main" id="{5337469D-BBC6-AE3E-8FBF-A8BBE0E7F714}"/>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31282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6" name="Content Placeholder 5">
            <a:extLst>
              <a:ext uri="{FF2B5EF4-FFF2-40B4-BE49-F238E27FC236}">
                <a16:creationId xmlns:a16="http://schemas.microsoft.com/office/drawing/2014/main" id="{53407E13-9DAB-4217-B395-585F1772376B}"/>
              </a:ext>
            </a:extLst>
          </p:cNvPr>
          <p:cNvSpPr>
            <a:spLocks noGrp="1"/>
          </p:cNvSpPr>
          <p:nvPr>
            <p:ph sz="quarter" idx="11"/>
          </p:nvPr>
        </p:nvSpPr>
        <p:spPr>
          <a:xfrm>
            <a:off x="273899" y="1638301"/>
            <a:ext cx="11606844" cy="4538662"/>
          </a:xfrm>
        </p:spPr>
        <p:txBody>
          <a:bodyPr/>
          <a:lstStyle/>
          <a:p>
            <a:pPr lvl="0"/>
            <a:r>
              <a:rPr lang="en-GB"/>
              <a:t>Click to edit Master text styles</a:t>
            </a:r>
          </a:p>
        </p:txBody>
      </p:sp>
    </p:spTree>
    <p:extLst>
      <p:ext uri="{BB962C8B-B14F-4D97-AF65-F5344CB8AC3E}">
        <p14:creationId xmlns:p14="http://schemas.microsoft.com/office/powerpoint/2010/main" val="345107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4" name="Text Placeholder 25">
            <a:extLst>
              <a:ext uri="{FF2B5EF4-FFF2-40B4-BE49-F238E27FC236}">
                <a16:creationId xmlns:a16="http://schemas.microsoft.com/office/drawing/2014/main" id="{25CC08E0-3CAE-0BBF-F8AB-3640D8189CBE}"/>
              </a:ext>
            </a:extLst>
          </p:cNvPr>
          <p:cNvSpPr>
            <a:spLocks noGrp="1"/>
          </p:cNvSpPr>
          <p:nvPr>
            <p:ph type="body" sz="quarter" idx="14" hasCustomPrompt="1"/>
          </p:nvPr>
        </p:nvSpPr>
        <p:spPr>
          <a:xfrm>
            <a:off x="273898" y="1638301"/>
            <a:ext cx="11606843" cy="4538662"/>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NL" dirty="0"/>
          </a:p>
        </p:txBody>
      </p:sp>
    </p:spTree>
    <p:extLst>
      <p:ext uri="{BB962C8B-B14F-4D97-AF65-F5344CB8AC3E}">
        <p14:creationId xmlns:p14="http://schemas.microsoft.com/office/powerpoint/2010/main" val="1529609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2 Columns Full">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11" name="Title 6">
            <a:extLst>
              <a:ext uri="{FF2B5EF4-FFF2-40B4-BE49-F238E27FC236}">
                <a16:creationId xmlns:a16="http://schemas.microsoft.com/office/drawing/2014/main" id="{514AB93A-DFCD-DE6F-A311-FB26E1E4D2CD}"/>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2" name="Rectangle 1">
            <a:extLst>
              <a:ext uri="{FF2B5EF4-FFF2-40B4-BE49-F238E27FC236}">
                <a16:creationId xmlns:a16="http://schemas.microsoft.com/office/drawing/2014/main" id="{8507F84D-D31D-16CF-D1B8-EF8FB9835A9B}"/>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5" name="Content Placeholder 5">
            <a:extLst>
              <a:ext uri="{FF2B5EF4-FFF2-40B4-BE49-F238E27FC236}">
                <a16:creationId xmlns:a16="http://schemas.microsoft.com/office/drawing/2014/main" id="{E063C1DB-DEB0-33FD-8D62-1D640A8EF369}"/>
              </a:ext>
            </a:extLst>
          </p:cNvPr>
          <p:cNvSpPr>
            <a:spLocks noGrp="1"/>
          </p:cNvSpPr>
          <p:nvPr>
            <p:ph sz="quarter" idx="11"/>
          </p:nvPr>
        </p:nvSpPr>
        <p:spPr>
          <a:xfrm>
            <a:off x="273899" y="1638301"/>
            <a:ext cx="5717648" cy="4538662"/>
          </a:xfrm>
        </p:spPr>
        <p:txBody>
          <a:bodyPr/>
          <a:lstStyle/>
          <a:p>
            <a:pPr lvl="0"/>
            <a:r>
              <a:rPr lang="en-GB"/>
              <a:t>Click to edit Master text styles</a:t>
            </a:r>
          </a:p>
        </p:txBody>
      </p:sp>
      <p:sp>
        <p:nvSpPr>
          <p:cNvPr id="6" name="Content Placeholder 5">
            <a:extLst>
              <a:ext uri="{FF2B5EF4-FFF2-40B4-BE49-F238E27FC236}">
                <a16:creationId xmlns:a16="http://schemas.microsoft.com/office/drawing/2014/main" id="{E93BC94D-039E-7936-A938-F287FBACDEB4}"/>
              </a:ext>
            </a:extLst>
          </p:cNvPr>
          <p:cNvSpPr>
            <a:spLocks noGrp="1"/>
          </p:cNvSpPr>
          <p:nvPr>
            <p:ph sz="quarter" idx="17"/>
          </p:nvPr>
        </p:nvSpPr>
        <p:spPr>
          <a:xfrm>
            <a:off x="6265305" y="1638301"/>
            <a:ext cx="5615438" cy="4538662"/>
          </a:xfrm>
        </p:spPr>
        <p:txBody>
          <a:bodyPr/>
          <a:lstStyle/>
          <a:p>
            <a:pPr lvl="0"/>
            <a:r>
              <a:rPr lang="en-GB"/>
              <a:t>Click to edit Master text styles</a:t>
            </a:r>
          </a:p>
        </p:txBody>
      </p:sp>
    </p:spTree>
    <p:extLst>
      <p:ext uri="{BB962C8B-B14F-4D97-AF65-F5344CB8AC3E}">
        <p14:creationId xmlns:p14="http://schemas.microsoft.com/office/powerpoint/2010/main" val="36284713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5" name="Rectangle 4">
            <a:extLst>
              <a:ext uri="{FF2B5EF4-FFF2-40B4-BE49-F238E27FC236}">
                <a16:creationId xmlns:a16="http://schemas.microsoft.com/office/drawing/2014/main" id="{6803C7C5-AF04-9B4A-E5D3-9C466711C313}"/>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10" name="Content Placeholder 5">
            <a:extLst>
              <a:ext uri="{FF2B5EF4-FFF2-40B4-BE49-F238E27FC236}">
                <a16:creationId xmlns:a16="http://schemas.microsoft.com/office/drawing/2014/main" id="{F978CC39-CC25-E218-6ADA-81087515E395}"/>
              </a:ext>
            </a:extLst>
          </p:cNvPr>
          <p:cNvSpPr>
            <a:spLocks noGrp="1"/>
          </p:cNvSpPr>
          <p:nvPr>
            <p:ph sz="quarter" idx="11"/>
          </p:nvPr>
        </p:nvSpPr>
        <p:spPr>
          <a:xfrm>
            <a:off x="1797801" y="2014775"/>
            <a:ext cx="4298199" cy="4224177"/>
          </a:xfrm>
        </p:spPr>
        <p:txBody>
          <a:bodyPr/>
          <a:lstStyle/>
          <a:p>
            <a:pPr lvl="0"/>
            <a:r>
              <a:rPr lang="en-GB"/>
              <a:t>Click to edit Master text styles</a:t>
            </a:r>
          </a:p>
        </p:txBody>
      </p:sp>
      <p:sp>
        <p:nvSpPr>
          <p:cNvPr id="12" name="Content Placeholder 5">
            <a:extLst>
              <a:ext uri="{FF2B5EF4-FFF2-40B4-BE49-F238E27FC236}">
                <a16:creationId xmlns:a16="http://schemas.microsoft.com/office/drawing/2014/main" id="{B8290A51-607A-D068-1BB1-A06A0C6B15A0}"/>
              </a:ext>
            </a:extLst>
          </p:cNvPr>
          <p:cNvSpPr>
            <a:spLocks noGrp="1"/>
          </p:cNvSpPr>
          <p:nvPr>
            <p:ph sz="quarter" idx="18"/>
          </p:nvPr>
        </p:nvSpPr>
        <p:spPr>
          <a:xfrm>
            <a:off x="6803754" y="2014774"/>
            <a:ext cx="4298199" cy="4224177"/>
          </a:xfrm>
        </p:spPr>
        <p:txBody>
          <a:bodyPr/>
          <a:lstStyle/>
          <a:p>
            <a:pPr lvl="0"/>
            <a:r>
              <a:rPr lang="en-GB"/>
              <a:t>Click to edit Master text styles</a:t>
            </a:r>
          </a:p>
        </p:txBody>
      </p:sp>
      <p:sp>
        <p:nvSpPr>
          <p:cNvPr id="13" name="Title 6">
            <a:extLst>
              <a:ext uri="{FF2B5EF4-FFF2-40B4-BE49-F238E27FC236}">
                <a16:creationId xmlns:a16="http://schemas.microsoft.com/office/drawing/2014/main" id="{ADFC6319-4CDF-563B-0524-FE3744FF0915}"/>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Tree>
    <p:extLst>
      <p:ext uri="{BB962C8B-B14F-4D97-AF65-F5344CB8AC3E}">
        <p14:creationId xmlns:p14="http://schemas.microsoft.com/office/powerpoint/2010/main" val="2205965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6" name="Title 6">
            <a:extLst>
              <a:ext uri="{FF2B5EF4-FFF2-40B4-BE49-F238E27FC236}">
                <a16:creationId xmlns:a16="http://schemas.microsoft.com/office/drawing/2014/main" id="{F6AEC3BC-AAA7-72DF-3C94-E9ABBC6E7AC3}"/>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5" name="Rectangle 4">
            <a:extLst>
              <a:ext uri="{FF2B5EF4-FFF2-40B4-BE49-F238E27FC236}">
                <a16:creationId xmlns:a16="http://schemas.microsoft.com/office/drawing/2014/main" id="{B442D5AF-CC26-2E9B-8B46-6E48874456CA}"/>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7" name="Content Placeholder 5">
            <a:extLst>
              <a:ext uri="{FF2B5EF4-FFF2-40B4-BE49-F238E27FC236}">
                <a16:creationId xmlns:a16="http://schemas.microsoft.com/office/drawing/2014/main" id="{0AA84896-5DA7-F1F8-8359-C8CDC985B5C5}"/>
              </a:ext>
            </a:extLst>
          </p:cNvPr>
          <p:cNvSpPr>
            <a:spLocks noGrp="1"/>
          </p:cNvSpPr>
          <p:nvPr>
            <p:ph sz="quarter" idx="11"/>
          </p:nvPr>
        </p:nvSpPr>
        <p:spPr>
          <a:xfrm>
            <a:off x="1048642" y="3134532"/>
            <a:ext cx="3182400" cy="2966400"/>
          </a:xfrm>
        </p:spPr>
        <p:txBody>
          <a:bodyPr/>
          <a:lstStyle/>
          <a:p>
            <a:pPr lvl="0"/>
            <a:r>
              <a:rPr lang="en-GB"/>
              <a:t>Click to edit Master text styles</a:t>
            </a:r>
          </a:p>
        </p:txBody>
      </p:sp>
      <p:sp>
        <p:nvSpPr>
          <p:cNvPr id="9" name="Content Placeholder 5">
            <a:extLst>
              <a:ext uri="{FF2B5EF4-FFF2-40B4-BE49-F238E27FC236}">
                <a16:creationId xmlns:a16="http://schemas.microsoft.com/office/drawing/2014/main" id="{BCD5E543-E29F-C517-AE54-7315046AEB29}"/>
              </a:ext>
            </a:extLst>
          </p:cNvPr>
          <p:cNvSpPr>
            <a:spLocks noGrp="1"/>
          </p:cNvSpPr>
          <p:nvPr>
            <p:ph sz="quarter" idx="16"/>
          </p:nvPr>
        </p:nvSpPr>
        <p:spPr>
          <a:xfrm>
            <a:off x="4504800" y="3134531"/>
            <a:ext cx="3182400" cy="2966400"/>
          </a:xfrm>
        </p:spPr>
        <p:txBody>
          <a:bodyPr/>
          <a:lstStyle/>
          <a:p>
            <a:pPr lvl="0"/>
            <a:r>
              <a:rPr lang="en-GB"/>
              <a:t>Click to edit Master text styles</a:t>
            </a:r>
          </a:p>
        </p:txBody>
      </p:sp>
      <p:sp>
        <p:nvSpPr>
          <p:cNvPr id="10" name="Content Placeholder 5">
            <a:extLst>
              <a:ext uri="{FF2B5EF4-FFF2-40B4-BE49-F238E27FC236}">
                <a16:creationId xmlns:a16="http://schemas.microsoft.com/office/drawing/2014/main" id="{F7ED2E4F-4147-4C7F-466C-B0E639EB9832}"/>
              </a:ext>
            </a:extLst>
          </p:cNvPr>
          <p:cNvSpPr>
            <a:spLocks noGrp="1"/>
          </p:cNvSpPr>
          <p:nvPr>
            <p:ph sz="quarter" idx="17"/>
          </p:nvPr>
        </p:nvSpPr>
        <p:spPr>
          <a:xfrm>
            <a:off x="7960958" y="3134531"/>
            <a:ext cx="3182400" cy="2966400"/>
          </a:xfrm>
        </p:spPr>
        <p:txBody>
          <a:bodyPr/>
          <a:lstStyle/>
          <a:p>
            <a:pPr lvl="0"/>
            <a:r>
              <a:rPr lang="en-GB"/>
              <a:t>Click to edit Master text styles</a:t>
            </a:r>
          </a:p>
        </p:txBody>
      </p:sp>
    </p:spTree>
    <p:extLst>
      <p:ext uri="{BB962C8B-B14F-4D97-AF65-F5344CB8AC3E}">
        <p14:creationId xmlns:p14="http://schemas.microsoft.com/office/powerpoint/2010/main" val="3366846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4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11" name="Title 6">
            <a:extLst>
              <a:ext uri="{FF2B5EF4-FFF2-40B4-BE49-F238E27FC236}">
                <a16:creationId xmlns:a16="http://schemas.microsoft.com/office/drawing/2014/main" id="{ACBC7F43-DF8E-0106-2D63-F79AA24F830E}"/>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7" name="Rectangle 6">
            <a:extLst>
              <a:ext uri="{FF2B5EF4-FFF2-40B4-BE49-F238E27FC236}">
                <a16:creationId xmlns:a16="http://schemas.microsoft.com/office/drawing/2014/main" id="{794F8CF4-EACE-26DE-6C75-C5F51D993687}"/>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8" name="Content Placeholder 5">
            <a:extLst>
              <a:ext uri="{FF2B5EF4-FFF2-40B4-BE49-F238E27FC236}">
                <a16:creationId xmlns:a16="http://schemas.microsoft.com/office/drawing/2014/main" id="{11DC7563-C20E-F44E-4DC9-5076D38C97A5}"/>
              </a:ext>
            </a:extLst>
          </p:cNvPr>
          <p:cNvSpPr>
            <a:spLocks noGrp="1"/>
          </p:cNvSpPr>
          <p:nvPr>
            <p:ph sz="quarter" idx="11"/>
          </p:nvPr>
        </p:nvSpPr>
        <p:spPr>
          <a:xfrm>
            <a:off x="273898" y="2014778"/>
            <a:ext cx="5578181" cy="1906294"/>
          </a:xfrm>
        </p:spPr>
        <p:txBody>
          <a:bodyPr/>
          <a:lstStyle/>
          <a:p>
            <a:pPr lvl="0"/>
            <a:r>
              <a:rPr lang="en-GB"/>
              <a:t>Click to edit Master text styles</a:t>
            </a:r>
          </a:p>
        </p:txBody>
      </p:sp>
      <p:sp>
        <p:nvSpPr>
          <p:cNvPr id="9" name="Content Placeholder 5">
            <a:extLst>
              <a:ext uri="{FF2B5EF4-FFF2-40B4-BE49-F238E27FC236}">
                <a16:creationId xmlns:a16="http://schemas.microsoft.com/office/drawing/2014/main" id="{17C3E3FD-90A1-3FCC-2379-5D1C393A37AC}"/>
              </a:ext>
            </a:extLst>
          </p:cNvPr>
          <p:cNvSpPr>
            <a:spLocks noGrp="1"/>
          </p:cNvSpPr>
          <p:nvPr>
            <p:ph sz="quarter" idx="17"/>
          </p:nvPr>
        </p:nvSpPr>
        <p:spPr>
          <a:xfrm>
            <a:off x="6301659" y="2014778"/>
            <a:ext cx="5578181" cy="1906294"/>
          </a:xfrm>
        </p:spPr>
        <p:txBody>
          <a:bodyPr/>
          <a:lstStyle/>
          <a:p>
            <a:pPr lvl="0"/>
            <a:r>
              <a:rPr lang="en-GB"/>
              <a:t>Click to edit Master text styles</a:t>
            </a:r>
          </a:p>
        </p:txBody>
      </p:sp>
      <p:sp>
        <p:nvSpPr>
          <p:cNvPr id="10" name="Content Placeholder 5">
            <a:extLst>
              <a:ext uri="{FF2B5EF4-FFF2-40B4-BE49-F238E27FC236}">
                <a16:creationId xmlns:a16="http://schemas.microsoft.com/office/drawing/2014/main" id="{7F341017-D1DB-6C58-D356-677822A28718}"/>
              </a:ext>
            </a:extLst>
          </p:cNvPr>
          <p:cNvSpPr>
            <a:spLocks noGrp="1"/>
          </p:cNvSpPr>
          <p:nvPr>
            <p:ph sz="quarter" idx="18"/>
          </p:nvPr>
        </p:nvSpPr>
        <p:spPr>
          <a:xfrm>
            <a:off x="273897" y="4391219"/>
            <a:ext cx="5578181" cy="1906294"/>
          </a:xfrm>
        </p:spPr>
        <p:txBody>
          <a:bodyPr/>
          <a:lstStyle/>
          <a:p>
            <a:pPr lvl="0"/>
            <a:r>
              <a:rPr lang="en-GB"/>
              <a:t>Click to edit Master text styles</a:t>
            </a:r>
          </a:p>
        </p:txBody>
      </p:sp>
      <p:sp>
        <p:nvSpPr>
          <p:cNvPr id="12" name="Content Placeholder 5">
            <a:extLst>
              <a:ext uri="{FF2B5EF4-FFF2-40B4-BE49-F238E27FC236}">
                <a16:creationId xmlns:a16="http://schemas.microsoft.com/office/drawing/2014/main" id="{BB96E5F9-F8EF-2D35-971E-05042FE54137}"/>
              </a:ext>
            </a:extLst>
          </p:cNvPr>
          <p:cNvSpPr>
            <a:spLocks noGrp="1"/>
          </p:cNvSpPr>
          <p:nvPr>
            <p:ph sz="quarter" idx="19"/>
          </p:nvPr>
        </p:nvSpPr>
        <p:spPr>
          <a:xfrm>
            <a:off x="6301659" y="4391219"/>
            <a:ext cx="5578181" cy="1906294"/>
          </a:xfrm>
        </p:spPr>
        <p:txBody>
          <a:bodyPr/>
          <a:lstStyle/>
          <a:p>
            <a:pPr lvl="0"/>
            <a:r>
              <a:rPr lang="en-GB"/>
              <a:t>Click to edit Master text styles</a:t>
            </a:r>
          </a:p>
        </p:txBody>
      </p:sp>
    </p:spTree>
    <p:extLst>
      <p:ext uri="{BB962C8B-B14F-4D97-AF65-F5344CB8AC3E}">
        <p14:creationId xmlns:p14="http://schemas.microsoft.com/office/powerpoint/2010/main" val="1788671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 + Content">
    <p:bg>
      <p:bgPr>
        <a:solidFill>
          <a:schemeClr val="bg1"/>
        </a:solidFill>
        <a:effectLst/>
      </p:bgPr>
    </p:bg>
    <p:spTree>
      <p:nvGrpSpPr>
        <p:cNvPr id="1" name=""/>
        <p:cNvGrpSpPr/>
        <p:nvPr/>
      </p:nvGrpSpPr>
      <p:grpSpPr>
        <a:xfrm>
          <a:off x="0" y="0"/>
          <a:ext cx="0" cy="0"/>
          <a:chOff x="0" y="0"/>
          <a:chExt cx="0" cy="0"/>
        </a:xfrm>
      </p:grpSpPr>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p:nvPr>
        </p:nvSpPr>
        <p:spPr>
          <a:xfrm>
            <a:off x="0" y="0"/>
            <a:ext cx="6095999" cy="6858000"/>
          </a:xfrm>
          <a:solidFill>
            <a:schemeClr val="tx2"/>
          </a:solidFill>
        </p:spPr>
        <p:txBody>
          <a:bodyPr lIns="360000" tIns="251999" rIns="360000" bIns="360000" anchor="t" anchorCtr="0">
            <a:noAutofit/>
          </a:bodyPr>
          <a:lstStyle>
            <a:lvl1pPr marL="0" indent="0">
              <a:lnSpc>
                <a:spcPct val="100000"/>
              </a:lnSpc>
              <a:buNone/>
              <a:defRPr sz="36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4" name="Rectangle 3">
            <a:extLst>
              <a:ext uri="{FF2B5EF4-FFF2-40B4-BE49-F238E27FC236}">
                <a16:creationId xmlns:a16="http://schemas.microsoft.com/office/drawing/2014/main" id="{650175F0-46C9-D5CC-7B81-0675ACFCB72C}"/>
              </a:ext>
            </a:extLst>
          </p:cNvPr>
          <p:cNvSpPr>
            <a:spLocks noChangeArrowheads="1"/>
          </p:cNvSpPr>
          <p:nvPr userDrawn="1"/>
        </p:nvSpPr>
        <p:spPr bwMode="gray">
          <a:xfrm>
            <a:off x="-5464495"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5" name="Rectangle 4">
            <a:extLst>
              <a:ext uri="{FF2B5EF4-FFF2-40B4-BE49-F238E27FC236}">
                <a16:creationId xmlns:a16="http://schemas.microsoft.com/office/drawing/2014/main" id="{8BCC0D2A-EC69-C8D6-7468-CCA6988C067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a:t>
            </a:r>
            <a:r>
              <a:rPr lang="en-GB" sz="1000" b="0" i="0" kern="1200">
                <a:solidFill>
                  <a:srgbClr val="0D0804"/>
                </a:solidFill>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b="0" i="0">
                <a:effectLst/>
                <a:latin typeface="ING Me" panose="02000506040000020004" pitchFamily="2" charset="0"/>
              </a:rPr>
              <a:t> </a:t>
            </a:r>
            <a:endParaRPr lang="en-GB" sz="1000" b="0" i="0">
              <a:solidFill>
                <a:srgbClr val="0D0804"/>
              </a:solidFill>
              <a:latin typeface="ING Me" panose="02000506040000020004" pitchFamily="2" charset="0"/>
              <a:cs typeface="ING Me" panose="02000506040000020004" pitchFamily="2" charset="0"/>
            </a:endParaRPr>
          </a:p>
        </p:txBody>
      </p:sp>
      <p:sp>
        <p:nvSpPr>
          <p:cNvPr id="8" name="Content Placeholder 5">
            <a:extLst>
              <a:ext uri="{FF2B5EF4-FFF2-40B4-BE49-F238E27FC236}">
                <a16:creationId xmlns:a16="http://schemas.microsoft.com/office/drawing/2014/main" id="{6CEDECA3-3866-2D96-0C73-8B83F2938229}"/>
              </a:ext>
            </a:extLst>
          </p:cNvPr>
          <p:cNvSpPr>
            <a:spLocks noGrp="1"/>
          </p:cNvSpPr>
          <p:nvPr>
            <p:ph sz="quarter" idx="11"/>
          </p:nvPr>
        </p:nvSpPr>
        <p:spPr>
          <a:xfrm>
            <a:off x="6633273" y="635431"/>
            <a:ext cx="5067945" cy="5643132"/>
          </a:xfrm>
        </p:spPr>
        <p:txBody>
          <a:bodyPr/>
          <a:lstStyle/>
          <a:p>
            <a:pPr lvl="0"/>
            <a:r>
              <a:rPr lang="en-GB"/>
              <a:t>Click to edit Master text styles</a:t>
            </a:r>
          </a:p>
        </p:txBody>
      </p:sp>
      <p:grpSp>
        <p:nvGrpSpPr>
          <p:cNvPr id="6" name="Group 5">
            <a:extLst>
              <a:ext uri="{FF2B5EF4-FFF2-40B4-BE49-F238E27FC236}">
                <a16:creationId xmlns:a16="http://schemas.microsoft.com/office/drawing/2014/main" id="{C771E2B5-A083-B402-DE86-109E1BF30D9B}"/>
              </a:ext>
            </a:extLst>
          </p:cNvPr>
          <p:cNvGrpSpPr/>
          <p:nvPr userDrawn="1"/>
        </p:nvGrpSpPr>
        <p:grpSpPr>
          <a:xfrm>
            <a:off x="-2579659" y="3714818"/>
            <a:ext cx="2144619" cy="2625866"/>
            <a:chOff x="-2608729" y="1272988"/>
            <a:chExt cx="2064454" cy="3585883"/>
          </a:xfrm>
        </p:grpSpPr>
        <p:sp>
          <p:nvSpPr>
            <p:cNvPr id="7" name="Rectangle 6">
              <a:extLst>
                <a:ext uri="{FF2B5EF4-FFF2-40B4-BE49-F238E27FC236}">
                  <a16:creationId xmlns:a16="http://schemas.microsoft.com/office/drawing/2014/main" id="{25645724-5F01-BB89-07F5-192766A6E04E}"/>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6" name="Rectangle 15">
              <a:extLst>
                <a:ext uri="{FF2B5EF4-FFF2-40B4-BE49-F238E27FC236}">
                  <a16:creationId xmlns:a16="http://schemas.microsoft.com/office/drawing/2014/main" id="{F87B8DF5-8109-E9AC-BD83-8D34B3581D8B}"/>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7" name="Rectangle 16">
              <a:extLst>
                <a:ext uri="{FF2B5EF4-FFF2-40B4-BE49-F238E27FC236}">
                  <a16:creationId xmlns:a16="http://schemas.microsoft.com/office/drawing/2014/main" id="{53482CE0-987A-93F3-F4C9-C81888ED44F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AF00CB7C-1FCA-F8BC-CB0B-BD087547FF07}"/>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72EAA96B-A805-5AB2-DC0B-1D0ED6FD033A}"/>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EC2B981E-D1F7-5386-ECE5-0A882147D79B}"/>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3CEBD277-7AA7-4DB2-49DC-370970CC902A}"/>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4" name="Rectangle 23">
              <a:extLst>
                <a:ext uri="{FF2B5EF4-FFF2-40B4-BE49-F238E27FC236}">
                  <a16:creationId xmlns:a16="http://schemas.microsoft.com/office/drawing/2014/main" id="{81FDC59E-8C9F-CA18-DD9F-611145D0E6D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61459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left + Title + Copy">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702AF4A-94F9-2BE8-C30E-5C86CDDBE6B7}"/>
              </a:ext>
            </a:extLst>
          </p:cNvPr>
          <p:cNvSpPr>
            <a:spLocks noGrp="1"/>
          </p:cNvSpPr>
          <p:nvPr>
            <p:ph type="pic" sz="quarter" idx="10"/>
          </p:nvPr>
        </p:nvSpPr>
        <p:spPr>
          <a:xfrm>
            <a:off x="0"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 name="Rectangle 1">
            <a:extLst>
              <a:ext uri="{FF2B5EF4-FFF2-40B4-BE49-F238E27FC236}">
                <a16:creationId xmlns:a16="http://schemas.microsoft.com/office/drawing/2014/main" id="{125A7168-23E6-E38C-3D1C-630FCF807E96}"/>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9FDBBE93-EBC9-64C8-B589-CAA157472CF2}"/>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Text Placeholder 2">
            <a:extLst>
              <a:ext uri="{FF2B5EF4-FFF2-40B4-BE49-F238E27FC236}">
                <a16:creationId xmlns:a16="http://schemas.microsoft.com/office/drawing/2014/main" id="{19082F9D-F548-48BC-2820-4D8706FEBD49}"/>
              </a:ext>
            </a:extLst>
          </p:cNvPr>
          <p:cNvSpPr>
            <a:spLocks noGrp="1"/>
          </p:cNvSpPr>
          <p:nvPr>
            <p:ph idx="1" hasCustomPrompt="1"/>
          </p:nvPr>
        </p:nvSpPr>
        <p:spPr>
          <a:xfrm>
            <a:off x="4567935" y="1638301"/>
            <a:ext cx="7312807"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Your text here</a:t>
            </a:r>
          </a:p>
        </p:txBody>
      </p:sp>
      <p:sp>
        <p:nvSpPr>
          <p:cNvPr id="10" name="Title 6">
            <a:extLst>
              <a:ext uri="{FF2B5EF4-FFF2-40B4-BE49-F238E27FC236}">
                <a16:creationId xmlns:a16="http://schemas.microsoft.com/office/drawing/2014/main" id="{38175FCA-615C-D68F-52BD-D6FE3A22F4A4}"/>
              </a:ext>
            </a:extLst>
          </p:cNvPr>
          <p:cNvSpPr>
            <a:spLocks noGrp="1"/>
          </p:cNvSpPr>
          <p:nvPr>
            <p:ph type="title" hasCustomPrompt="1"/>
          </p:nvPr>
        </p:nvSpPr>
        <p:spPr>
          <a:xfrm>
            <a:off x="4567935" y="249333"/>
            <a:ext cx="7312808"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13" name="Slide Number Placeholder 12">
            <a:extLst>
              <a:ext uri="{FF2B5EF4-FFF2-40B4-BE49-F238E27FC236}">
                <a16:creationId xmlns:a16="http://schemas.microsoft.com/office/drawing/2014/main" id="{369D51F5-DC29-C6E4-F1EF-3A4EBB5463D3}"/>
              </a:ext>
            </a:extLst>
          </p:cNvPr>
          <p:cNvSpPr>
            <a:spLocks noGrp="1"/>
          </p:cNvSpPr>
          <p:nvPr>
            <p:ph type="sldNum" sz="quarter" idx="13"/>
          </p:nvPr>
        </p:nvSpPr>
        <p:spPr/>
        <p:txBody>
          <a:bodyPr/>
          <a:lstStyle/>
          <a:p>
            <a:fld id="{A56DC5C3-3BE5-034A-8352-A8E8F559C4F3}" type="slidenum">
              <a:rPr lang="en-NL" smtClean="0"/>
              <a:pPr/>
              <a:t>‹#›</a:t>
            </a:fld>
            <a:endParaRPr lang="en-NL"/>
          </a:p>
        </p:txBody>
      </p:sp>
    </p:spTree>
    <p:extLst>
      <p:ext uri="{BB962C8B-B14F-4D97-AF65-F5344CB8AC3E}">
        <p14:creationId xmlns:p14="http://schemas.microsoft.com/office/powerpoint/2010/main" val="26546749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right + Title + Cop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2549DD-87EE-CD1D-BAE3-5602F26E44CA}"/>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D2608D4C-0627-C371-10F0-3EFA3A210F14}"/>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5" name="Picture Placeholder 6">
            <a:extLst>
              <a:ext uri="{FF2B5EF4-FFF2-40B4-BE49-F238E27FC236}">
                <a16:creationId xmlns:a16="http://schemas.microsoft.com/office/drawing/2014/main" id="{74674ED3-06B3-7887-FEC8-B264530D948A}"/>
              </a:ext>
            </a:extLst>
          </p:cNvPr>
          <p:cNvSpPr>
            <a:spLocks noGrp="1"/>
          </p:cNvSpPr>
          <p:nvPr>
            <p:ph type="pic" sz="quarter" idx="10"/>
          </p:nvPr>
        </p:nvSpPr>
        <p:spPr>
          <a:xfrm>
            <a:off x="8152677"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6" name="Text Placeholder 2">
            <a:extLst>
              <a:ext uri="{FF2B5EF4-FFF2-40B4-BE49-F238E27FC236}">
                <a16:creationId xmlns:a16="http://schemas.microsoft.com/office/drawing/2014/main" id="{0F017574-AEEE-146D-22D3-0A954FAB17B0}"/>
              </a:ext>
            </a:extLst>
          </p:cNvPr>
          <p:cNvSpPr>
            <a:spLocks noGrp="1"/>
          </p:cNvSpPr>
          <p:nvPr>
            <p:ph idx="1" hasCustomPrompt="1"/>
          </p:nvPr>
        </p:nvSpPr>
        <p:spPr>
          <a:xfrm>
            <a:off x="300736" y="1638301"/>
            <a:ext cx="7312807"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Your text here</a:t>
            </a:r>
          </a:p>
        </p:txBody>
      </p:sp>
      <p:sp>
        <p:nvSpPr>
          <p:cNvPr id="10" name="Title 6">
            <a:extLst>
              <a:ext uri="{FF2B5EF4-FFF2-40B4-BE49-F238E27FC236}">
                <a16:creationId xmlns:a16="http://schemas.microsoft.com/office/drawing/2014/main" id="{A0A87380-D61B-D057-ACB5-29AB202B9DB2}"/>
              </a:ext>
            </a:extLst>
          </p:cNvPr>
          <p:cNvSpPr>
            <a:spLocks noGrp="1"/>
          </p:cNvSpPr>
          <p:nvPr>
            <p:ph type="title" hasCustomPrompt="1"/>
          </p:nvPr>
        </p:nvSpPr>
        <p:spPr>
          <a:xfrm>
            <a:off x="300735" y="249333"/>
            <a:ext cx="7312808"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Tree>
    <p:extLst>
      <p:ext uri="{BB962C8B-B14F-4D97-AF65-F5344CB8AC3E}">
        <p14:creationId xmlns:p14="http://schemas.microsoft.com/office/powerpoint/2010/main" val="76426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2 Logo">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F4AA5B8-BFDA-18F9-B22E-1B88E923988A}"/>
              </a:ext>
            </a:extLst>
          </p:cNvPr>
          <p:cNvSpPr>
            <a:spLocks noGrp="1"/>
          </p:cNvSpPr>
          <p:nvPr>
            <p:ph type="ctrTitle" hasCustomPrompt="1"/>
          </p:nvPr>
        </p:nvSpPr>
        <p:spPr>
          <a:xfrm>
            <a:off x="300736" y="76696"/>
            <a:ext cx="8690864" cy="2824480"/>
          </a:xfrm>
          <a:prstGeom prst="rect">
            <a:avLst/>
          </a:prstGeom>
          <a:noFill/>
        </p:spPr>
        <p:txBody>
          <a:bodyPr wrap="square" rtlCol="0" anchor="t">
            <a:noAutofit/>
          </a:bodyPr>
          <a:lstStyle>
            <a:lvl1pPr>
              <a:defRPr lang="en-US" sz="9600" b="0" i="0" dirty="0">
                <a:solidFill>
                  <a:schemeClr val="bg1"/>
                </a:solidFill>
                <a:latin typeface="ING display" panose="020B0603030508020203" pitchFamily="34" charset="77"/>
                <a:ea typeface="+mn-ea"/>
                <a:cs typeface="+mn-cs"/>
              </a:defRPr>
            </a:lvl1pPr>
          </a:lstStyle>
          <a:p>
            <a:pPr marL="0" lvl="0" defTabSz="457200"/>
            <a:r>
              <a:rPr lang="en-GB" dirty="0"/>
              <a:t>A very large title goes here.</a:t>
            </a:r>
          </a:p>
        </p:txBody>
      </p:sp>
      <p:pic>
        <p:nvPicPr>
          <p:cNvPr id="18" name="Picture 17">
            <a:extLst>
              <a:ext uri="{FF2B5EF4-FFF2-40B4-BE49-F238E27FC236}">
                <a16:creationId xmlns:a16="http://schemas.microsoft.com/office/drawing/2014/main" id="{4572D8EE-27F9-9A3C-27B9-33D30B182BC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56289" y="5865417"/>
            <a:ext cx="2272339" cy="928139"/>
          </a:xfrm>
          <a:prstGeom prst="rect">
            <a:avLst/>
          </a:prstGeom>
        </p:spPr>
      </p:pic>
      <p:sp>
        <p:nvSpPr>
          <p:cNvPr id="5" name="Rectangle 4">
            <a:extLst>
              <a:ext uri="{FF2B5EF4-FFF2-40B4-BE49-F238E27FC236}">
                <a16:creationId xmlns:a16="http://schemas.microsoft.com/office/drawing/2014/main" id="{DB2803E6-CA74-7B9A-DB7D-E5C5A93F576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 name="Date Placeholder 3">
            <a:extLst>
              <a:ext uri="{FF2B5EF4-FFF2-40B4-BE49-F238E27FC236}">
                <a16:creationId xmlns:a16="http://schemas.microsoft.com/office/drawing/2014/main" id="{EF24797B-826C-A48F-CA13-97232D4D2597}"/>
              </a:ext>
            </a:extLst>
          </p:cNvPr>
          <p:cNvSpPr>
            <a:spLocks noGrp="1"/>
          </p:cNvSpPr>
          <p:nvPr>
            <p:ph type="dt" sz="half" idx="2"/>
          </p:nvPr>
        </p:nvSpPr>
        <p:spPr>
          <a:xfrm>
            <a:off x="300736" y="6276727"/>
            <a:ext cx="1599626" cy="365125"/>
          </a:xfrm>
          <a:prstGeom prst="rect">
            <a:avLst/>
          </a:prstGeom>
        </p:spPr>
        <p:txBody>
          <a:bodyPr vert="horz" lIns="91440" tIns="45720" rIns="91440" bIns="45720" rtlCol="0" anchor="t" anchorCtr="0"/>
          <a:lstStyle>
            <a:lvl1pPr marL="0" algn="l" defTabSz="457200" rtl="0" eaLnBrk="1" latinLnBrk="0" hangingPunct="1">
              <a:defRPr lang="en-NL" sz="1400" b="1" kern="1200" smtClean="0">
                <a:solidFill>
                  <a:schemeClr val="bg1"/>
                </a:solidFill>
                <a:latin typeface="ING Me" panose="02000506040000020004" pitchFamily="2" charset="0"/>
                <a:ea typeface="+mn-ea"/>
                <a:cs typeface="ING Me" panose="02000506040000020004" pitchFamily="2" charset="0"/>
              </a:defRPr>
            </a:lvl1pPr>
          </a:lstStyle>
          <a:p>
            <a:r>
              <a:rPr lang="en-GB"/>
              <a:t>Date Month Year</a:t>
            </a:r>
          </a:p>
        </p:txBody>
      </p:sp>
      <p:sp>
        <p:nvSpPr>
          <p:cNvPr id="8" name="Footer Placeholder 4">
            <a:extLst>
              <a:ext uri="{FF2B5EF4-FFF2-40B4-BE49-F238E27FC236}">
                <a16:creationId xmlns:a16="http://schemas.microsoft.com/office/drawing/2014/main" id="{ED0ACA50-86CE-0B0B-5E2B-70422F03E535}"/>
              </a:ext>
            </a:extLst>
          </p:cNvPr>
          <p:cNvSpPr>
            <a:spLocks noGrp="1"/>
          </p:cNvSpPr>
          <p:nvPr>
            <p:ph type="ftr" sz="quarter" idx="3"/>
          </p:nvPr>
        </p:nvSpPr>
        <p:spPr>
          <a:xfrm>
            <a:off x="1981200" y="6276727"/>
            <a:ext cx="4114800" cy="365125"/>
          </a:xfrm>
          <a:prstGeom prst="rect">
            <a:avLst/>
          </a:prstGeom>
        </p:spPr>
        <p:txBody>
          <a:bodyPr vert="horz" lIns="91440" tIns="45720" rIns="91440" bIns="45720" rtlCol="0" anchor="t" anchorCtr="0"/>
          <a:lstStyle>
            <a:lvl1pPr algn="l">
              <a:defRPr lang="en-NL" sz="1400" b="1" kern="1200" dirty="0">
                <a:solidFill>
                  <a:schemeClr val="bg1"/>
                </a:solidFill>
                <a:latin typeface="ING Me" panose="02000506040000020004" pitchFamily="2" charset="0"/>
                <a:ea typeface="+mn-ea"/>
                <a:cs typeface="ING Me" panose="02000506040000020004" pitchFamily="2" charset="0"/>
              </a:defRPr>
            </a:lvl1pPr>
          </a:lstStyle>
          <a:p>
            <a:r>
              <a:rPr lang="en-GB"/>
              <a:t>Name / Department</a:t>
            </a:r>
          </a:p>
        </p:txBody>
      </p:sp>
      <p:sp>
        <p:nvSpPr>
          <p:cNvPr id="3" name="Rectangle 2">
            <a:extLst>
              <a:ext uri="{FF2B5EF4-FFF2-40B4-BE49-F238E27FC236}">
                <a16:creationId xmlns:a16="http://schemas.microsoft.com/office/drawing/2014/main" id="{940844C5-F614-14E2-0DDD-93079588E459}"/>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58622949-85D3-965C-4EC3-0F7587888FDD}"/>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90347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Tree>
    <p:extLst>
      <p:ext uri="{BB962C8B-B14F-4D97-AF65-F5344CB8AC3E}">
        <p14:creationId xmlns:p14="http://schemas.microsoft.com/office/powerpoint/2010/main" val="41090032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a:xfrm>
            <a:off x="273899" y="249333"/>
            <a:ext cx="11606844" cy="646017"/>
          </a:xfrm>
        </p:spPr>
        <p:txBody>
          <a:bodyPr/>
          <a:lstStyle>
            <a:lvl1pPr>
              <a:defRPr b="1" i="0">
                <a:solidFill>
                  <a:srgbClr val="FF6200"/>
                </a:solidFill>
                <a:latin typeface="ING display" panose="020B0603030508020203" pitchFamily="34" charset="77"/>
              </a:defRPr>
            </a:lvl1pPr>
          </a:lstStyle>
          <a:p>
            <a:r>
              <a:rPr lang="en-GB" dirty="0"/>
              <a:t>Your title here</a:t>
            </a:r>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GB" smtClean="0"/>
              <a:t>‹#›</a:t>
            </a:fld>
            <a:endParaRPr lang="en-GB"/>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GB" sz="1000" b="0" i="0">
              <a:effectLst/>
              <a:latin typeface="ING Me" panose="02000506040000020004" pitchFamily="2" charset="0"/>
              <a:ea typeface="Times New Roman" panose="02020603050405020304" pitchFamily="18" charset="0"/>
            </a:endParaRPr>
          </a:p>
        </p:txBody>
      </p:sp>
      <p:sp>
        <p:nvSpPr>
          <p:cNvPr id="11" name="Text Placeholder 10">
            <a:extLst>
              <a:ext uri="{FF2B5EF4-FFF2-40B4-BE49-F238E27FC236}">
                <a16:creationId xmlns:a16="http://schemas.microsoft.com/office/drawing/2014/main" id="{FEE71307-FA48-995D-D709-CA187C6C5111}"/>
              </a:ext>
            </a:extLst>
          </p:cNvPr>
          <p:cNvSpPr>
            <a:spLocks noGrp="1"/>
          </p:cNvSpPr>
          <p:nvPr>
            <p:ph type="body" sz="quarter" idx="11" hasCustomPrompt="1"/>
          </p:nvPr>
        </p:nvSpPr>
        <p:spPr>
          <a:xfrm>
            <a:off x="274637" y="895352"/>
            <a:ext cx="11606105" cy="406400"/>
          </a:xfrm>
        </p:spPr>
        <p:txBody>
          <a:bodyPr>
            <a:noAutofit/>
          </a:bodyPr>
          <a:lstStyle>
            <a:lvl1pPr marL="0" indent="0">
              <a:buNone/>
              <a:defRPr sz="2000" b="1">
                <a:solidFill>
                  <a:srgbClr val="A69F98"/>
                </a:solidFill>
                <a:latin typeface="ING Me" panose="02000506040000020004" pitchFamily="50" charset="0"/>
                <a:cs typeface="ING Me" panose="02000506040000020004" pitchFamily="50" charset="0"/>
              </a:defRPr>
            </a:lvl1pPr>
          </a:lstStyle>
          <a:p>
            <a:pPr lvl="0"/>
            <a:r>
              <a:rPr lang="en-GB" dirty="0"/>
              <a:t>Place your subtitle here</a:t>
            </a:r>
          </a:p>
        </p:txBody>
      </p:sp>
    </p:spTree>
    <p:extLst>
      <p:ext uri="{BB962C8B-B14F-4D97-AF65-F5344CB8AC3E}">
        <p14:creationId xmlns:p14="http://schemas.microsoft.com/office/powerpoint/2010/main" val="18665838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GB" smtClean="0"/>
              <a:t>‹#›</a:t>
            </a:fld>
            <a:endParaRPr lang="en-GB"/>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GB" sz="1000" b="0" i="0">
              <a:effectLst/>
              <a:latin typeface="ING Me" panose="02000506040000020004" pitchFamily="2" charset="0"/>
              <a:ea typeface="Times New Roman" panose="02020603050405020304" pitchFamily="18" charset="0"/>
            </a:endParaRPr>
          </a:p>
        </p:txBody>
      </p:sp>
      <p:sp>
        <p:nvSpPr>
          <p:cNvPr id="4" name="Text Placeholder 2">
            <a:extLst>
              <a:ext uri="{FF2B5EF4-FFF2-40B4-BE49-F238E27FC236}">
                <a16:creationId xmlns:a16="http://schemas.microsoft.com/office/drawing/2014/main" id="{8A382E36-2D5B-4E26-8E80-02D618119856}"/>
              </a:ext>
            </a:extLst>
          </p:cNvPr>
          <p:cNvSpPr>
            <a:spLocks noGrp="1"/>
          </p:cNvSpPr>
          <p:nvPr>
            <p:ph idx="1"/>
          </p:nvPr>
        </p:nvSpPr>
        <p:spPr>
          <a:xfrm>
            <a:off x="273899" y="1638301"/>
            <a:ext cx="11606844"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 name="Title 6">
            <a:extLst>
              <a:ext uri="{FF2B5EF4-FFF2-40B4-BE49-F238E27FC236}">
                <a16:creationId xmlns:a16="http://schemas.microsoft.com/office/drawing/2014/main" id="{F93258A8-4C01-9A3D-E3FC-6B9D7F3B7798}"/>
              </a:ext>
            </a:extLst>
          </p:cNvPr>
          <p:cNvSpPr>
            <a:spLocks noGrp="1"/>
          </p:cNvSpPr>
          <p:nvPr>
            <p:ph type="title" hasCustomPrompt="1"/>
          </p:nvPr>
        </p:nvSpPr>
        <p:spPr>
          <a:xfrm>
            <a:off x="273899" y="249333"/>
            <a:ext cx="11606844" cy="646017"/>
          </a:xfrm>
        </p:spPr>
        <p:txBody>
          <a:bodyPr/>
          <a:lstStyle>
            <a:lvl1pPr>
              <a:defRPr b="1" i="0">
                <a:solidFill>
                  <a:srgbClr val="FF6200"/>
                </a:solidFill>
                <a:latin typeface="ING display" panose="020B0603030508020203" pitchFamily="34" charset="77"/>
              </a:defRPr>
            </a:lvl1pPr>
          </a:lstStyle>
          <a:p>
            <a:r>
              <a:rPr lang="en-GB" dirty="0"/>
              <a:t>Your title here</a:t>
            </a:r>
          </a:p>
        </p:txBody>
      </p:sp>
      <p:sp>
        <p:nvSpPr>
          <p:cNvPr id="5" name="Text Placeholder 10">
            <a:extLst>
              <a:ext uri="{FF2B5EF4-FFF2-40B4-BE49-F238E27FC236}">
                <a16:creationId xmlns:a16="http://schemas.microsoft.com/office/drawing/2014/main" id="{6E1C11A9-CB22-A79A-9ABA-FCC8A821EC3E}"/>
              </a:ext>
            </a:extLst>
          </p:cNvPr>
          <p:cNvSpPr>
            <a:spLocks noGrp="1"/>
          </p:cNvSpPr>
          <p:nvPr>
            <p:ph type="body" sz="quarter" idx="11" hasCustomPrompt="1"/>
          </p:nvPr>
        </p:nvSpPr>
        <p:spPr>
          <a:xfrm>
            <a:off x="274637" y="895352"/>
            <a:ext cx="11606105" cy="406400"/>
          </a:xfrm>
        </p:spPr>
        <p:txBody>
          <a:bodyPr>
            <a:noAutofit/>
          </a:bodyPr>
          <a:lstStyle>
            <a:lvl1pPr marL="0" indent="0">
              <a:buNone/>
              <a:defRPr sz="2000" b="1">
                <a:solidFill>
                  <a:srgbClr val="A69F98"/>
                </a:solidFill>
                <a:latin typeface="ING Me" panose="02000506040000020004" pitchFamily="50" charset="0"/>
                <a:cs typeface="ING Me" panose="02000506040000020004" pitchFamily="50" charset="0"/>
              </a:defRPr>
            </a:lvl1pPr>
          </a:lstStyle>
          <a:p>
            <a:pPr lvl="0"/>
            <a:r>
              <a:rPr lang="en-GB" dirty="0"/>
              <a:t>Place your subtitle here</a:t>
            </a:r>
          </a:p>
        </p:txBody>
      </p:sp>
    </p:spTree>
    <p:extLst>
      <p:ext uri="{BB962C8B-B14F-4D97-AF65-F5344CB8AC3E}">
        <p14:creationId xmlns:p14="http://schemas.microsoft.com/office/powerpoint/2010/main" val="1050911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6286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 Identifier">
    <p:bg>
      <p:bgPr>
        <a:solidFill>
          <a:schemeClr val="accent1"/>
        </a:solidFill>
        <a:effectLst/>
      </p:bgPr>
    </p:bg>
    <p:spTree>
      <p:nvGrpSpPr>
        <p:cNvPr id="1" name=""/>
        <p:cNvGrpSpPr/>
        <p:nvPr/>
      </p:nvGrpSpPr>
      <p:grpSpPr>
        <a:xfrm>
          <a:off x="0" y="0"/>
          <a:ext cx="0" cy="0"/>
          <a:chOff x="0" y="0"/>
          <a:chExt cx="0" cy="0"/>
        </a:xfrm>
      </p:grpSpPr>
      <p:sp>
        <p:nvSpPr>
          <p:cNvPr id="4" name="Title 20">
            <a:extLst>
              <a:ext uri="{FF2B5EF4-FFF2-40B4-BE49-F238E27FC236}">
                <a16:creationId xmlns:a16="http://schemas.microsoft.com/office/drawing/2014/main" id="{D92E7DD8-17A3-4DE5-EDCE-5125439B85E2}"/>
              </a:ext>
            </a:extLst>
          </p:cNvPr>
          <p:cNvSpPr txBox="1">
            <a:spLocks/>
          </p:cNvSpPr>
          <p:nvPr userDrawn="1"/>
        </p:nvSpPr>
        <p:spPr>
          <a:xfrm>
            <a:off x="4633993" y="6292804"/>
            <a:ext cx="2929180" cy="258532"/>
          </a:xfrm>
          <a:prstGeom prst="rect">
            <a:avLst/>
          </a:prstGeom>
        </p:spPr>
        <p:txBody>
          <a:bodyPr vert="horz" lIns="91440" tIns="45720" rIns="91440" bIns="45720" rtlCol="0" anchor="b" anchorCtr="0">
            <a:spAutoFit/>
          </a:bodyPr>
          <a:lstStyle>
            <a:lvl1pPr algn="ctr" defTabSz="914400" rtl="0" eaLnBrk="1" latinLnBrk="0" hangingPunct="1">
              <a:lnSpc>
                <a:spcPct val="90000"/>
              </a:lnSpc>
              <a:spcBef>
                <a:spcPct val="0"/>
              </a:spcBef>
              <a:buNone/>
              <a:defRPr sz="7200" kern="1200">
                <a:solidFill>
                  <a:schemeClr val="bg1"/>
                </a:solidFill>
                <a:latin typeface="+mj-lt"/>
                <a:ea typeface="+mj-ea"/>
                <a:cs typeface="+mj-cs"/>
              </a:defRPr>
            </a:lvl1pPr>
          </a:lstStyle>
          <a:p>
            <a:r>
              <a:rPr lang="en-GB" sz="1200" b="1" i="0" dirty="0">
                <a:latin typeface="ING Me" panose="02000506040000020004" pitchFamily="2" charset="0"/>
                <a:cs typeface="ING Me" panose="02000506040000020004" pitchFamily="2" charset="0"/>
              </a:rPr>
              <a:t>www.ing.com</a:t>
            </a:r>
          </a:p>
        </p:txBody>
      </p:sp>
      <p:pic>
        <p:nvPicPr>
          <p:cNvPr id="3" name="Picture 2">
            <a:extLst>
              <a:ext uri="{FF2B5EF4-FFF2-40B4-BE49-F238E27FC236}">
                <a16:creationId xmlns:a16="http://schemas.microsoft.com/office/drawing/2014/main" id="{65F9F3CF-41AF-8032-F988-1B06CECFB8F3}"/>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8" name="Title 7">
            <a:extLst>
              <a:ext uri="{FF2B5EF4-FFF2-40B4-BE49-F238E27FC236}">
                <a16:creationId xmlns:a16="http://schemas.microsoft.com/office/drawing/2014/main" id="{B4333236-3387-B194-032C-4F24EB019236}"/>
              </a:ext>
            </a:extLst>
          </p:cNvPr>
          <p:cNvSpPr>
            <a:spLocks noGrp="1"/>
          </p:cNvSpPr>
          <p:nvPr>
            <p:ph type="title" hasCustomPrompt="1"/>
          </p:nvPr>
        </p:nvSpPr>
        <p:spPr>
          <a:xfrm>
            <a:off x="1738440" y="2819757"/>
            <a:ext cx="8715118" cy="1218485"/>
          </a:xfrm>
        </p:spPr>
        <p:txBody>
          <a:bodyPr>
            <a:noAutofit/>
          </a:bodyPr>
          <a:lstStyle>
            <a:lvl1pPr marL="0" algn="ctr" defTabSz="457200" rtl="0" eaLnBrk="1" latinLnBrk="0" hangingPunct="1">
              <a:defRPr lang="en-NL" sz="7200" b="1" i="0" kern="1200" dirty="0">
                <a:solidFill>
                  <a:schemeClr val="bg1"/>
                </a:solidFill>
                <a:latin typeface="ING display" panose="020B0603030508020203" pitchFamily="34" charset="77"/>
                <a:ea typeface="+mn-ea"/>
                <a:cs typeface="+mn-cs"/>
              </a:defRPr>
            </a:lvl1pPr>
          </a:lstStyle>
          <a:p>
            <a:r>
              <a:rPr lang="en-GB" dirty="0"/>
              <a:t>Thank you!</a:t>
            </a:r>
          </a:p>
        </p:txBody>
      </p:sp>
    </p:spTree>
    <p:extLst>
      <p:ext uri="{BB962C8B-B14F-4D97-AF65-F5344CB8AC3E}">
        <p14:creationId xmlns:p14="http://schemas.microsoft.com/office/powerpoint/2010/main" val="35446242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 Logo">
    <p:bg>
      <p:bgPr>
        <a:solidFill>
          <a:schemeClr val="accent1"/>
        </a:solidFill>
        <a:effectLst/>
      </p:bgPr>
    </p:bg>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E2D70D3D-0E14-6BA3-79E7-923F02BFBB6F}"/>
              </a:ext>
            </a:extLst>
          </p:cNvPr>
          <p:cNvSpPr txBox="1">
            <a:spLocks/>
          </p:cNvSpPr>
          <p:nvPr userDrawn="1"/>
        </p:nvSpPr>
        <p:spPr>
          <a:xfrm>
            <a:off x="4633993" y="6292804"/>
            <a:ext cx="2929180" cy="258532"/>
          </a:xfrm>
          <a:prstGeom prst="rect">
            <a:avLst/>
          </a:prstGeom>
        </p:spPr>
        <p:txBody>
          <a:bodyPr vert="horz" lIns="91440" tIns="45720" rIns="91440" bIns="45720" rtlCol="0" anchor="b" anchorCtr="0">
            <a:spAutoFit/>
          </a:bodyPr>
          <a:lstStyle>
            <a:lvl1pPr algn="ctr" defTabSz="914400" rtl="0" eaLnBrk="1" latinLnBrk="0" hangingPunct="1">
              <a:lnSpc>
                <a:spcPct val="90000"/>
              </a:lnSpc>
              <a:spcBef>
                <a:spcPct val="0"/>
              </a:spcBef>
              <a:buNone/>
              <a:defRPr sz="7200" kern="1200">
                <a:solidFill>
                  <a:schemeClr val="bg1"/>
                </a:solidFill>
                <a:latin typeface="+mj-lt"/>
                <a:ea typeface="+mj-ea"/>
                <a:cs typeface="+mj-cs"/>
              </a:defRPr>
            </a:lvl1pPr>
          </a:lstStyle>
          <a:p>
            <a:r>
              <a:rPr lang="en-GB" sz="1200" b="1" i="0" dirty="0">
                <a:latin typeface="ING Me" panose="02000506040000020004" pitchFamily="2" charset="0"/>
                <a:cs typeface="ING Me" panose="02000506040000020004" pitchFamily="2" charset="0"/>
              </a:rPr>
              <a:t>www.ing.com</a:t>
            </a:r>
            <a:endParaRPr lang="en-NL" sz="1200" b="1" i="0" dirty="0">
              <a:latin typeface="ING Me" panose="02000506040000020004" pitchFamily="2" charset="0"/>
              <a:cs typeface="ING Me" panose="02000506040000020004" pitchFamily="2" charset="0"/>
            </a:endParaRPr>
          </a:p>
        </p:txBody>
      </p:sp>
      <p:pic>
        <p:nvPicPr>
          <p:cNvPr id="4" name="Picture 3">
            <a:extLst>
              <a:ext uri="{FF2B5EF4-FFF2-40B4-BE49-F238E27FC236}">
                <a16:creationId xmlns:a16="http://schemas.microsoft.com/office/drawing/2014/main" id="{0F0803D6-6FA0-F2FA-998E-013CD7C9736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5" name="Title 7">
            <a:extLst>
              <a:ext uri="{FF2B5EF4-FFF2-40B4-BE49-F238E27FC236}">
                <a16:creationId xmlns:a16="http://schemas.microsoft.com/office/drawing/2014/main" id="{4AA3C1EC-8ADE-2ACA-562C-3275948DD0F4}"/>
              </a:ext>
            </a:extLst>
          </p:cNvPr>
          <p:cNvSpPr>
            <a:spLocks noGrp="1"/>
          </p:cNvSpPr>
          <p:nvPr>
            <p:ph type="title" hasCustomPrompt="1"/>
          </p:nvPr>
        </p:nvSpPr>
        <p:spPr>
          <a:xfrm>
            <a:off x="1738440" y="2819757"/>
            <a:ext cx="8715118" cy="1218485"/>
          </a:xfrm>
        </p:spPr>
        <p:txBody>
          <a:bodyPr>
            <a:noAutofit/>
          </a:bodyPr>
          <a:lstStyle>
            <a:lvl1pPr marL="0" algn="ctr" defTabSz="457200" rtl="0" eaLnBrk="1" latinLnBrk="0" hangingPunct="1">
              <a:defRPr lang="en-NL" sz="7200" b="1" i="0" kern="1200" dirty="0">
                <a:solidFill>
                  <a:schemeClr val="bg1"/>
                </a:solidFill>
                <a:latin typeface="ING display" panose="020B0603030508020203" pitchFamily="34" charset="77"/>
                <a:ea typeface="+mn-ea"/>
                <a:cs typeface="+mn-cs"/>
              </a:defRPr>
            </a:lvl1pPr>
          </a:lstStyle>
          <a:p>
            <a:r>
              <a:rPr lang="en-GB" dirty="0"/>
              <a:t>Thank you!</a:t>
            </a:r>
            <a:endParaRPr lang="en-NL" dirty="0"/>
          </a:p>
        </p:txBody>
      </p:sp>
    </p:spTree>
    <p:extLst>
      <p:ext uri="{BB962C8B-B14F-4D97-AF65-F5344CB8AC3E}">
        <p14:creationId xmlns:p14="http://schemas.microsoft.com/office/powerpoint/2010/main" val="4043258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nd Identifier">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515EE-46DE-23DB-1C25-5D060BD63B4C}"/>
              </a:ext>
            </a:extLst>
          </p:cNvPr>
          <p:cNvPicPr>
            <a:picLocks noChangeAspect="1"/>
          </p:cNvPicPr>
          <p:nvPr userDrawn="1"/>
        </p:nvPicPr>
        <p:blipFill>
          <a:blip r:embed="rId2"/>
          <a:stretch>
            <a:fillRect/>
          </a:stretch>
        </p:blipFill>
        <p:spPr>
          <a:xfrm>
            <a:off x="5200453" y="2414837"/>
            <a:ext cx="1791094" cy="2028326"/>
          </a:xfrm>
          <a:prstGeom prst="rect">
            <a:avLst/>
          </a:prstGeom>
        </p:spPr>
      </p:pic>
    </p:spTree>
    <p:extLst>
      <p:ext uri="{BB962C8B-B14F-4D97-AF65-F5344CB8AC3E}">
        <p14:creationId xmlns:p14="http://schemas.microsoft.com/office/powerpoint/2010/main" val="2731275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nd Logo">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8C555-4D48-7E79-098B-3526508A552B}"/>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55922" y="3701524"/>
            <a:ext cx="11480156" cy="2841484"/>
          </a:xfrm>
          <a:prstGeom prst="rect">
            <a:avLst/>
          </a:prstGeom>
        </p:spPr>
      </p:pic>
    </p:spTree>
    <p:extLst>
      <p:ext uri="{BB962C8B-B14F-4D97-AF65-F5344CB8AC3E}">
        <p14:creationId xmlns:p14="http://schemas.microsoft.com/office/powerpoint/2010/main" val="3145960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3 Identifier">
    <p:bg>
      <p:bgPr>
        <a:solidFill>
          <a:schemeClr val="accent1"/>
        </a:solidFill>
        <a:effectLst/>
      </p:bgPr>
    </p:bg>
    <p:spTree>
      <p:nvGrpSpPr>
        <p:cNvPr id="1" name=""/>
        <p:cNvGrpSpPr/>
        <p:nvPr/>
      </p:nvGrpSpPr>
      <p:grpSpPr>
        <a:xfrm>
          <a:off x="0" y="0"/>
          <a:ext cx="0" cy="0"/>
          <a:chOff x="0" y="0"/>
          <a:chExt cx="0" cy="0"/>
        </a:xfrm>
      </p:grpSpPr>
      <p:sp>
        <p:nvSpPr>
          <p:cNvPr id="27" name="Picture Placeholder 9">
            <a:extLst>
              <a:ext uri="{FF2B5EF4-FFF2-40B4-BE49-F238E27FC236}">
                <a16:creationId xmlns:a16="http://schemas.microsoft.com/office/drawing/2014/main" id="{A06311B9-2019-6E65-850F-99063C33A822}"/>
              </a:ext>
            </a:extLst>
          </p:cNvPr>
          <p:cNvSpPr>
            <a:spLocks noGrp="1"/>
          </p:cNvSpPr>
          <p:nvPr>
            <p:ph type="pic" sz="quarter" idx="10"/>
          </p:nvPr>
        </p:nvSpPr>
        <p:spPr>
          <a:xfrm>
            <a:off x="6110068" y="0"/>
            <a:ext cx="6096000" cy="3423095"/>
          </a:xfrm>
          <a:solidFill>
            <a:srgbClr val="A69F98"/>
          </a:solidFill>
          <a:ln>
            <a:noFill/>
          </a:ln>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p>
        </p:txBody>
      </p:sp>
      <p:sp>
        <p:nvSpPr>
          <p:cNvPr id="9" name="Title 1">
            <a:extLst>
              <a:ext uri="{FF2B5EF4-FFF2-40B4-BE49-F238E27FC236}">
                <a16:creationId xmlns:a16="http://schemas.microsoft.com/office/drawing/2014/main" id="{824E61B4-943A-D0EE-F313-CD075361BEAB}"/>
              </a:ext>
            </a:extLst>
          </p:cNvPr>
          <p:cNvSpPr>
            <a:spLocks noGrp="1"/>
          </p:cNvSpPr>
          <p:nvPr>
            <p:ph type="ctrTitle" hasCustomPrompt="1"/>
          </p:nvPr>
        </p:nvSpPr>
        <p:spPr>
          <a:xfrm>
            <a:off x="1008773" y="3022462"/>
            <a:ext cx="8613648" cy="1200329"/>
          </a:xfrm>
          <a:prstGeom prst="rect">
            <a:avLst/>
          </a:prstGeom>
          <a:noFill/>
        </p:spPr>
        <p:txBody>
          <a:bodyPr wrap="square" rtlCol="0" anchor="t">
            <a:noAutofit/>
          </a:bodyPr>
          <a:lstStyle>
            <a:lvl1pPr>
              <a:defRPr lang="en-US" sz="7200" b="0" i="0" dirty="0">
                <a:solidFill>
                  <a:schemeClr val="bg1"/>
                </a:solidFill>
                <a:latin typeface="ING display" panose="020B0603030508020203" pitchFamily="34" charset="77"/>
                <a:ea typeface="+mn-ea"/>
                <a:cs typeface="+mn-cs"/>
              </a:defRPr>
            </a:lvl1pPr>
          </a:lstStyle>
          <a:p>
            <a:pPr marL="0" lvl="0" defTabSz="457200"/>
            <a:r>
              <a:rPr lang="en-GB" dirty="0"/>
              <a:t>Presentation title.</a:t>
            </a:r>
          </a:p>
        </p:txBody>
      </p:sp>
      <p:sp>
        <p:nvSpPr>
          <p:cNvPr id="10" name="Text Placeholder 10">
            <a:extLst>
              <a:ext uri="{FF2B5EF4-FFF2-40B4-BE49-F238E27FC236}">
                <a16:creationId xmlns:a16="http://schemas.microsoft.com/office/drawing/2014/main" id="{D4713FE2-247B-9A43-4A7A-5C5A05C632ED}"/>
              </a:ext>
            </a:extLst>
          </p:cNvPr>
          <p:cNvSpPr>
            <a:spLocks noGrp="1"/>
          </p:cNvSpPr>
          <p:nvPr>
            <p:ph type="body" sz="quarter" idx="11" hasCustomPrompt="1"/>
          </p:nvPr>
        </p:nvSpPr>
        <p:spPr>
          <a:xfrm>
            <a:off x="1789112" y="3895200"/>
            <a:ext cx="8613775" cy="1200329"/>
          </a:xfrm>
          <a:noFill/>
        </p:spPr>
        <p:txBody>
          <a:bodyPr vert="horz" wrap="square" lIns="91440" tIns="45720" rIns="91440" bIns="45720" rtlCol="0" anchor="t" anchorCtr="0">
            <a:noAutofit/>
          </a:bodyPr>
          <a:lstStyle>
            <a:lvl1pPr marL="0" indent="0">
              <a:lnSpc>
                <a:spcPct val="100000"/>
              </a:lnSpc>
              <a:buNone/>
              <a:defRPr lang="en-GB" sz="7200" b="0" i="0" smtClean="0">
                <a:solidFill>
                  <a:schemeClr val="bg1"/>
                </a:solidFill>
                <a:latin typeface="ING display" panose="020B0603030508020203" pitchFamily="34" charset="77"/>
              </a:defRPr>
            </a:lvl1pPr>
            <a:lvl2pPr>
              <a:defRPr lang="en-GB" sz="1800" smtClean="0"/>
            </a:lvl2pPr>
            <a:lvl3pPr>
              <a:defRPr lang="en-GB" sz="1800" smtClean="0"/>
            </a:lvl3pPr>
            <a:lvl4pPr>
              <a:defRPr lang="en-GB" smtClean="0"/>
            </a:lvl4pPr>
            <a:lvl5pPr>
              <a:defRPr lang="en-NL"/>
            </a:lvl5pPr>
          </a:lstStyle>
          <a:p>
            <a:pPr marL="628650" lvl="0" indent="-857250" defTabSz="457200">
              <a:spcBef>
                <a:spcPct val="0"/>
              </a:spcBef>
            </a:pPr>
            <a:r>
              <a:rPr lang="en-GB" dirty="0"/>
              <a:t>Subtitle goes here.</a:t>
            </a:r>
          </a:p>
        </p:txBody>
      </p:sp>
      <p:pic>
        <p:nvPicPr>
          <p:cNvPr id="21" name="Picture 20">
            <a:extLst>
              <a:ext uri="{FF2B5EF4-FFF2-40B4-BE49-F238E27FC236}">
                <a16:creationId xmlns:a16="http://schemas.microsoft.com/office/drawing/2014/main" id="{61FBFC31-C4F7-3077-328F-D69745F2C18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71757" y="169114"/>
            <a:ext cx="1073363" cy="1215531"/>
          </a:xfrm>
          <a:prstGeom prst="rect">
            <a:avLst/>
          </a:prstGeom>
        </p:spPr>
      </p:pic>
      <p:sp>
        <p:nvSpPr>
          <p:cNvPr id="25" name="Rectangle 24">
            <a:extLst>
              <a:ext uri="{FF2B5EF4-FFF2-40B4-BE49-F238E27FC236}">
                <a16:creationId xmlns:a16="http://schemas.microsoft.com/office/drawing/2014/main" id="{1C67AADF-D050-5B88-5B1F-C43CD027697A}"/>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12" name="Rectangle 11">
            <a:extLst>
              <a:ext uri="{FF2B5EF4-FFF2-40B4-BE49-F238E27FC236}">
                <a16:creationId xmlns:a16="http://schemas.microsoft.com/office/drawing/2014/main" id="{CB1F1772-C77E-1EA3-167E-87C03E77000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5" name="Text Placeholder 17">
            <a:extLst>
              <a:ext uri="{FF2B5EF4-FFF2-40B4-BE49-F238E27FC236}">
                <a16:creationId xmlns:a16="http://schemas.microsoft.com/office/drawing/2014/main" id="{76C8D36D-2F66-A05C-0487-4510E7C40FF8}"/>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83D5A8C2-BE44-8C4C-1789-33C5DC180C90}"/>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4" name="Rectangle 3">
            <a:extLst>
              <a:ext uri="{FF2B5EF4-FFF2-40B4-BE49-F238E27FC236}">
                <a16:creationId xmlns:a16="http://schemas.microsoft.com/office/drawing/2014/main" id="{E8EBEEF3-73C6-4B10-3DE2-27BA48F7DF1B}"/>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F766F940-32E9-92A6-D512-27D6E78C7C37}"/>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38649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3 Logo">
    <p:bg>
      <p:bgPr>
        <a:solidFill>
          <a:schemeClr val="accent1"/>
        </a:solidFill>
        <a:effectLst/>
      </p:bgPr>
    </p:bg>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2F5CF978-4711-2268-60D0-A9FF61AFE8FB}"/>
              </a:ext>
            </a:extLst>
          </p:cNvPr>
          <p:cNvSpPr>
            <a:spLocks noGrp="1"/>
          </p:cNvSpPr>
          <p:nvPr>
            <p:ph type="pic" sz="quarter" idx="10"/>
          </p:nvPr>
        </p:nvSpPr>
        <p:spPr>
          <a:xfrm>
            <a:off x="6110068" y="-8165"/>
            <a:ext cx="6096000" cy="3423095"/>
          </a:xfrm>
          <a:solidFill>
            <a:srgbClr val="A69F98"/>
          </a:solidFill>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p>
        </p:txBody>
      </p:sp>
      <p:sp>
        <p:nvSpPr>
          <p:cNvPr id="8" name="Title 1">
            <a:extLst>
              <a:ext uri="{FF2B5EF4-FFF2-40B4-BE49-F238E27FC236}">
                <a16:creationId xmlns:a16="http://schemas.microsoft.com/office/drawing/2014/main" id="{97894C13-0A71-2FB7-E295-A7963A0B963B}"/>
              </a:ext>
            </a:extLst>
          </p:cNvPr>
          <p:cNvSpPr>
            <a:spLocks noGrp="1"/>
          </p:cNvSpPr>
          <p:nvPr>
            <p:ph type="ctrTitle" hasCustomPrompt="1"/>
          </p:nvPr>
        </p:nvSpPr>
        <p:spPr>
          <a:xfrm>
            <a:off x="1008773" y="3022462"/>
            <a:ext cx="8613648" cy="1200329"/>
          </a:xfrm>
          <a:prstGeom prst="rect">
            <a:avLst/>
          </a:prstGeom>
          <a:noFill/>
        </p:spPr>
        <p:txBody>
          <a:bodyPr wrap="square" rtlCol="0" anchor="t">
            <a:noAutofit/>
          </a:bodyPr>
          <a:lstStyle>
            <a:lvl1pPr>
              <a:defRPr lang="en-US" sz="7200" b="0" i="0" dirty="0">
                <a:solidFill>
                  <a:schemeClr val="bg1"/>
                </a:solidFill>
                <a:latin typeface="ING display" panose="020B0603030508020203" pitchFamily="34" charset="77"/>
                <a:ea typeface="+mn-ea"/>
                <a:cs typeface="+mn-cs"/>
              </a:defRPr>
            </a:lvl1pPr>
          </a:lstStyle>
          <a:p>
            <a:pPr marL="0" lvl="0" defTabSz="457200"/>
            <a:r>
              <a:rPr lang="en-GB" dirty="0"/>
              <a:t>Presentation title.</a:t>
            </a:r>
          </a:p>
        </p:txBody>
      </p:sp>
      <p:sp>
        <p:nvSpPr>
          <p:cNvPr id="11" name="Text Placeholder 10">
            <a:extLst>
              <a:ext uri="{FF2B5EF4-FFF2-40B4-BE49-F238E27FC236}">
                <a16:creationId xmlns:a16="http://schemas.microsoft.com/office/drawing/2014/main" id="{CED6EACE-0556-4C5A-0207-6FD00994E755}"/>
              </a:ext>
            </a:extLst>
          </p:cNvPr>
          <p:cNvSpPr>
            <a:spLocks noGrp="1"/>
          </p:cNvSpPr>
          <p:nvPr>
            <p:ph type="body" sz="quarter" idx="11" hasCustomPrompt="1"/>
          </p:nvPr>
        </p:nvSpPr>
        <p:spPr>
          <a:xfrm>
            <a:off x="1789200" y="3895200"/>
            <a:ext cx="8613775" cy="1200329"/>
          </a:xfrm>
          <a:noFill/>
        </p:spPr>
        <p:txBody>
          <a:bodyPr vert="horz" wrap="square" lIns="91440" tIns="45720" rIns="91440" bIns="45720" rtlCol="0" anchor="t" anchorCtr="0">
            <a:noAutofit/>
          </a:bodyPr>
          <a:lstStyle>
            <a:lvl1pPr marL="0" indent="0">
              <a:lnSpc>
                <a:spcPct val="100000"/>
              </a:lnSpc>
              <a:buNone/>
              <a:defRPr lang="en-GB" sz="7200" b="0" i="0" smtClean="0">
                <a:solidFill>
                  <a:schemeClr val="bg1"/>
                </a:solidFill>
                <a:latin typeface="ING display" panose="020B0603030508020203" pitchFamily="34" charset="77"/>
              </a:defRPr>
            </a:lvl1pPr>
            <a:lvl2pPr>
              <a:defRPr lang="en-GB" sz="1800" smtClean="0"/>
            </a:lvl2pPr>
            <a:lvl3pPr>
              <a:defRPr lang="en-GB" sz="1800" smtClean="0"/>
            </a:lvl3pPr>
            <a:lvl4pPr>
              <a:defRPr lang="en-GB" smtClean="0"/>
            </a:lvl4pPr>
            <a:lvl5pPr>
              <a:defRPr lang="en-NL"/>
            </a:lvl5pPr>
          </a:lstStyle>
          <a:p>
            <a:pPr marL="628650" lvl="0" indent="-857250" defTabSz="457200">
              <a:spcBef>
                <a:spcPct val="0"/>
              </a:spcBef>
            </a:pPr>
            <a:r>
              <a:rPr lang="en-GB" dirty="0"/>
              <a:t>Subtitle goes here.</a:t>
            </a:r>
          </a:p>
        </p:txBody>
      </p:sp>
      <p:pic>
        <p:nvPicPr>
          <p:cNvPr id="23" name="Picture 22">
            <a:extLst>
              <a:ext uri="{FF2B5EF4-FFF2-40B4-BE49-F238E27FC236}">
                <a16:creationId xmlns:a16="http://schemas.microsoft.com/office/drawing/2014/main" id="{363D0769-CF99-1F40-88B2-AEC9EFB1E152}"/>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8537" y="140219"/>
            <a:ext cx="2272339" cy="928139"/>
          </a:xfrm>
          <a:prstGeom prst="rect">
            <a:avLst/>
          </a:prstGeom>
        </p:spPr>
      </p:pic>
      <p:sp>
        <p:nvSpPr>
          <p:cNvPr id="19" name="Rectangle 18">
            <a:extLst>
              <a:ext uri="{FF2B5EF4-FFF2-40B4-BE49-F238E27FC236}">
                <a16:creationId xmlns:a16="http://schemas.microsoft.com/office/drawing/2014/main" id="{247A9B37-040E-9EA7-B2E8-B00B033B09F6}"/>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20" name="Rectangle 19">
            <a:extLst>
              <a:ext uri="{FF2B5EF4-FFF2-40B4-BE49-F238E27FC236}">
                <a16:creationId xmlns:a16="http://schemas.microsoft.com/office/drawing/2014/main" id="{2289F63A-2797-491B-8EF3-755334846C61}"/>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0" i="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a:t>
            </a:r>
            <a:r>
              <a:rPr lang="en-GB" sz="1000" b="0" i="0" kern="1200">
                <a:solidFill>
                  <a:srgbClr val="0D0804"/>
                </a:solidFill>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b="0" i="0">
                <a:effectLst/>
                <a:latin typeface="ING Me" panose="02000506040000020004" pitchFamily="2" charset="0"/>
              </a:rPr>
              <a:t> </a:t>
            </a:r>
            <a:endParaRPr lang="en-GB" sz="1000" b="0" i="0">
              <a:solidFill>
                <a:srgbClr val="0D0804"/>
              </a:solidFill>
              <a:latin typeface="ING Me" panose="02000506040000020004" pitchFamily="2" charset="0"/>
              <a:cs typeface="ING Me" panose="02000506040000020004" pitchFamily="2" charset="0"/>
            </a:endParaRPr>
          </a:p>
        </p:txBody>
      </p:sp>
      <p:sp>
        <p:nvSpPr>
          <p:cNvPr id="10" name="Text Placeholder 17">
            <a:extLst>
              <a:ext uri="{FF2B5EF4-FFF2-40B4-BE49-F238E27FC236}">
                <a16:creationId xmlns:a16="http://schemas.microsoft.com/office/drawing/2014/main" id="{CB4691DF-A2C4-3A32-9376-0B041915F984}"/>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2" name="Text Placeholder 17">
            <a:extLst>
              <a:ext uri="{FF2B5EF4-FFF2-40B4-BE49-F238E27FC236}">
                <a16:creationId xmlns:a16="http://schemas.microsoft.com/office/drawing/2014/main" id="{873184B1-F75C-A563-D925-0E2E15BF0448}"/>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2DB2A025-1D37-90EA-9E99-1FFC7C6E40C6}"/>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12EA6715-0F89-FA8B-9E90-200CFF8DA978}"/>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33641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4 Identifi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1869E5-C970-D2AF-DE33-2EA09E0B557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49523" y="5490459"/>
            <a:ext cx="1073363" cy="1215531"/>
          </a:xfrm>
          <a:prstGeom prst="rect">
            <a:avLst/>
          </a:prstGeom>
        </p:spPr>
      </p:pic>
      <p:sp>
        <p:nvSpPr>
          <p:cNvPr id="21" name="Title 1">
            <a:extLst>
              <a:ext uri="{FF2B5EF4-FFF2-40B4-BE49-F238E27FC236}">
                <a16:creationId xmlns:a16="http://schemas.microsoft.com/office/drawing/2014/main" id="{0D7CFDB8-C01C-B7A3-D2B5-D3AC6349C76D}"/>
              </a:ext>
            </a:extLst>
          </p:cNvPr>
          <p:cNvSpPr>
            <a:spLocks noGrp="1"/>
          </p:cNvSpPr>
          <p:nvPr>
            <p:ph type="ctrTitle" hasCustomPrompt="1"/>
          </p:nvPr>
        </p:nvSpPr>
        <p:spPr>
          <a:xfrm>
            <a:off x="300736" y="3729786"/>
            <a:ext cx="10837164" cy="923330"/>
          </a:xfrm>
          <a:prstGeom prst="rect">
            <a:avLst/>
          </a:prstGeom>
          <a:noFill/>
        </p:spPr>
        <p:txBody>
          <a:bodyPr wrap="square" rtlCol="0" anchor="t">
            <a:noAutofit/>
          </a:bodyPr>
          <a:lstStyle>
            <a:lvl1pP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p>
        </p:txBody>
      </p:sp>
      <p:sp>
        <p:nvSpPr>
          <p:cNvPr id="22" name="Text Placeholder 10">
            <a:extLst>
              <a:ext uri="{FF2B5EF4-FFF2-40B4-BE49-F238E27FC236}">
                <a16:creationId xmlns:a16="http://schemas.microsoft.com/office/drawing/2014/main" id="{98B4A13B-E9B5-D06E-24C2-99AE3440C6BA}"/>
              </a:ext>
            </a:extLst>
          </p:cNvPr>
          <p:cNvSpPr>
            <a:spLocks noGrp="1"/>
          </p:cNvSpPr>
          <p:nvPr>
            <p:ph type="body" sz="quarter" idx="11" hasCustomPrompt="1"/>
          </p:nvPr>
        </p:nvSpPr>
        <p:spPr>
          <a:xfrm>
            <a:off x="979043" y="4516151"/>
            <a:ext cx="10158857" cy="923330"/>
          </a:xfrm>
          <a:noFill/>
        </p:spPr>
        <p:txBody>
          <a:bodyPr wrap="square" rtlCol="0" anchor="t">
            <a:noAutofit/>
          </a:bodyPr>
          <a:lstStyle>
            <a:lvl1pPr marL="0" indent="0">
              <a:lnSpc>
                <a:spcPct val="100000"/>
              </a:lnSpc>
              <a:buNone/>
              <a:defRPr lang="en-GB" sz="5400" b="0" i="0" dirty="0" smtClean="0">
                <a:solidFill>
                  <a:schemeClr val="bg1"/>
                </a:solidFill>
                <a:latin typeface="ING display" panose="020B0603030508020203" pitchFamily="34" charset="77"/>
              </a:defRPr>
            </a:lvl1pPr>
          </a:lstStyle>
          <a:p>
            <a:pPr marL="0" lvl="0" defTabSz="457200"/>
            <a:r>
              <a:rPr lang="en-GB" dirty="0"/>
              <a:t>and a second line if you want</a:t>
            </a:r>
          </a:p>
        </p:txBody>
      </p:sp>
      <p:sp>
        <p:nvSpPr>
          <p:cNvPr id="6" name="Rectangle 5">
            <a:extLst>
              <a:ext uri="{FF2B5EF4-FFF2-40B4-BE49-F238E27FC236}">
                <a16:creationId xmlns:a16="http://schemas.microsoft.com/office/drawing/2014/main" id="{3F2A4502-10EB-B18E-E437-C75F2960718F}"/>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Rectangle 6">
            <a:extLst>
              <a:ext uri="{FF2B5EF4-FFF2-40B4-BE49-F238E27FC236}">
                <a16:creationId xmlns:a16="http://schemas.microsoft.com/office/drawing/2014/main" id="{573D0641-5AD5-83F9-E01A-A30C23F34E8E}"/>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0" name="Picture Placeholder 9">
            <a:extLst>
              <a:ext uri="{FF2B5EF4-FFF2-40B4-BE49-F238E27FC236}">
                <a16:creationId xmlns:a16="http://schemas.microsoft.com/office/drawing/2014/main" id="{9D179EC4-B562-D977-6FF8-EF49CD71DC1B}"/>
              </a:ext>
            </a:extLst>
          </p:cNvPr>
          <p:cNvSpPr>
            <a:spLocks noGrp="1"/>
          </p:cNvSpPr>
          <p:nvPr>
            <p:ph type="pic" sz="quarter" idx="10"/>
          </p:nvPr>
        </p:nvSpPr>
        <p:spPr>
          <a:xfrm>
            <a:off x="-6000" y="0"/>
            <a:ext cx="12207600" cy="3423095"/>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14" name="Text Placeholder 17">
            <a:extLst>
              <a:ext uri="{FF2B5EF4-FFF2-40B4-BE49-F238E27FC236}">
                <a16:creationId xmlns:a16="http://schemas.microsoft.com/office/drawing/2014/main" id="{EBBF6A85-3F52-9C4E-EE30-C04D38943EB2}"/>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5" name="Text Placeholder 17">
            <a:extLst>
              <a:ext uri="{FF2B5EF4-FFF2-40B4-BE49-F238E27FC236}">
                <a16:creationId xmlns:a16="http://schemas.microsoft.com/office/drawing/2014/main" id="{724E8387-9A2D-3EA3-6912-4C75D0D3E08D}"/>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0B9F2141-5B69-1D55-A89A-CC9C0BBB14C4}"/>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C1EC2C58-7AE9-FD52-03FA-0B9B77A795D1}"/>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98014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4 Logo">
    <p:bg>
      <p:bgPr>
        <a:solidFill>
          <a:schemeClr val="accent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C30CA71-4EBB-F524-A0F3-95F548916E0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56289" y="5865417"/>
            <a:ext cx="2272339" cy="928139"/>
          </a:xfrm>
          <a:prstGeom prst="rect">
            <a:avLst/>
          </a:prstGeom>
        </p:spPr>
      </p:pic>
      <p:sp>
        <p:nvSpPr>
          <p:cNvPr id="8" name="Rectangle 7">
            <a:extLst>
              <a:ext uri="{FF2B5EF4-FFF2-40B4-BE49-F238E27FC236}">
                <a16:creationId xmlns:a16="http://schemas.microsoft.com/office/drawing/2014/main" id="{2B28DC72-F3EC-3977-1100-4F8770F960BF}"/>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Rectangle 8">
            <a:extLst>
              <a:ext uri="{FF2B5EF4-FFF2-40B4-BE49-F238E27FC236}">
                <a16:creationId xmlns:a16="http://schemas.microsoft.com/office/drawing/2014/main" id="{A10AC3DF-3B3E-98B0-8989-D56544188FB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4" name="Title 1">
            <a:extLst>
              <a:ext uri="{FF2B5EF4-FFF2-40B4-BE49-F238E27FC236}">
                <a16:creationId xmlns:a16="http://schemas.microsoft.com/office/drawing/2014/main" id="{6B8C1DCD-5855-1A69-E3F2-A5F8FE04DD9A}"/>
              </a:ext>
            </a:extLst>
          </p:cNvPr>
          <p:cNvSpPr>
            <a:spLocks noGrp="1"/>
          </p:cNvSpPr>
          <p:nvPr>
            <p:ph type="ctrTitle" hasCustomPrompt="1"/>
          </p:nvPr>
        </p:nvSpPr>
        <p:spPr>
          <a:xfrm>
            <a:off x="300736" y="3729786"/>
            <a:ext cx="10837164" cy="923330"/>
          </a:xfrm>
          <a:prstGeom prst="rect">
            <a:avLst/>
          </a:prstGeom>
          <a:noFill/>
        </p:spPr>
        <p:txBody>
          <a:bodyPr wrap="square" rtlCol="0" anchor="t">
            <a:noAutofit/>
          </a:bodyPr>
          <a:lstStyle>
            <a:lvl1pP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p>
        </p:txBody>
      </p:sp>
      <p:sp>
        <p:nvSpPr>
          <p:cNvPr id="5" name="Text Placeholder 10">
            <a:extLst>
              <a:ext uri="{FF2B5EF4-FFF2-40B4-BE49-F238E27FC236}">
                <a16:creationId xmlns:a16="http://schemas.microsoft.com/office/drawing/2014/main" id="{B315634D-B68B-CC5E-E6ED-77CA7D365F58}"/>
              </a:ext>
            </a:extLst>
          </p:cNvPr>
          <p:cNvSpPr>
            <a:spLocks noGrp="1"/>
          </p:cNvSpPr>
          <p:nvPr>
            <p:ph type="body" sz="quarter" idx="11" hasCustomPrompt="1"/>
          </p:nvPr>
        </p:nvSpPr>
        <p:spPr>
          <a:xfrm>
            <a:off x="979043" y="4516151"/>
            <a:ext cx="10158857" cy="923330"/>
          </a:xfrm>
          <a:noFill/>
        </p:spPr>
        <p:txBody>
          <a:bodyPr wrap="square" rtlCol="0" anchor="t">
            <a:noAutofit/>
          </a:bodyPr>
          <a:lstStyle>
            <a:lvl1pPr marL="0" indent="0">
              <a:lnSpc>
                <a:spcPct val="100000"/>
              </a:lnSpc>
              <a:buNone/>
              <a:defRPr lang="en-GB" sz="5400" b="0" i="0" dirty="0" smtClean="0">
                <a:solidFill>
                  <a:schemeClr val="bg1"/>
                </a:solidFill>
                <a:latin typeface="ING display" panose="020B0603030508020203" pitchFamily="34" charset="77"/>
              </a:defRPr>
            </a:lvl1pPr>
          </a:lstStyle>
          <a:p>
            <a:pPr marL="0" lvl="0" defTabSz="457200"/>
            <a:r>
              <a:rPr lang="en-GB" dirty="0"/>
              <a:t>and a second line if you want</a:t>
            </a:r>
          </a:p>
        </p:txBody>
      </p:sp>
      <p:sp>
        <p:nvSpPr>
          <p:cNvPr id="6" name="Picture Placeholder 9">
            <a:extLst>
              <a:ext uri="{FF2B5EF4-FFF2-40B4-BE49-F238E27FC236}">
                <a16:creationId xmlns:a16="http://schemas.microsoft.com/office/drawing/2014/main" id="{D2B8C1CF-95B5-081F-5A80-6CB5E96BE33A}"/>
              </a:ext>
            </a:extLst>
          </p:cNvPr>
          <p:cNvSpPr>
            <a:spLocks noGrp="1"/>
          </p:cNvSpPr>
          <p:nvPr>
            <p:ph type="pic" sz="quarter" idx="10"/>
          </p:nvPr>
        </p:nvSpPr>
        <p:spPr>
          <a:xfrm>
            <a:off x="-7800" y="0"/>
            <a:ext cx="12207600" cy="3423095"/>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15" name="Text Placeholder 17">
            <a:extLst>
              <a:ext uri="{FF2B5EF4-FFF2-40B4-BE49-F238E27FC236}">
                <a16:creationId xmlns:a16="http://schemas.microsoft.com/office/drawing/2014/main" id="{2624BB63-CFBE-6D38-67DC-89CBC68F70C2}"/>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1451CECC-5C83-D778-3913-B2CDD34287D8}"/>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95C73865-D02A-2625-6337-BDBE32F1D7EC}"/>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18460945-1DD7-2F88-2D44-914A677CF93D}"/>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7446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5 Identifier">
    <p:bg>
      <p:bgPr>
        <a:solidFill>
          <a:schemeClr val="accent1"/>
        </a:solidFill>
        <a:effectLst/>
      </p:bgPr>
    </p:bg>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7F612221-5DCC-B9C7-12CD-382E9AD0DEFF}"/>
              </a:ext>
            </a:extLst>
          </p:cNvPr>
          <p:cNvSpPr>
            <a:spLocks noGrp="1"/>
          </p:cNvSpPr>
          <p:nvPr>
            <p:ph type="pic" sz="quarter" idx="10"/>
          </p:nvPr>
        </p:nvSpPr>
        <p:spPr>
          <a:xfrm>
            <a:off x="-7800" y="4154268"/>
            <a:ext cx="12207600" cy="2717800"/>
          </a:xfrm>
          <a:solidFill>
            <a:srgbClr val="A69F98"/>
          </a:solidFill>
          <a:ln>
            <a:noFill/>
          </a:ln>
        </p:spPr>
        <p:txBody>
          <a:bodyPr anchor="ctr"/>
          <a:lstStyle>
            <a:lvl1pPr marL="0" indent="0" algn="ctr">
              <a:buNone/>
              <a:defRPr>
                <a:solidFill>
                  <a:schemeClr val="bg1"/>
                </a:solidFill>
              </a:defRPr>
            </a:lvl1pPr>
          </a:lstStyle>
          <a:p>
            <a:r>
              <a:rPr lang="en-GB"/>
              <a:t>Click icon to add picture</a:t>
            </a:r>
          </a:p>
        </p:txBody>
      </p:sp>
      <p:pic>
        <p:nvPicPr>
          <p:cNvPr id="20" name="Picture 19">
            <a:extLst>
              <a:ext uri="{FF2B5EF4-FFF2-40B4-BE49-F238E27FC236}">
                <a16:creationId xmlns:a16="http://schemas.microsoft.com/office/drawing/2014/main" id="{304BDC80-8B12-5FC9-8B9A-F0B0DE7F000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26" name="Title 1">
            <a:extLst>
              <a:ext uri="{FF2B5EF4-FFF2-40B4-BE49-F238E27FC236}">
                <a16:creationId xmlns:a16="http://schemas.microsoft.com/office/drawing/2014/main" id="{3A341223-8BC3-AA03-4D74-C5D49C154CEC}"/>
              </a:ext>
            </a:extLst>
          </p:cNvPr>
          <p:cNvSpPr>
            <a:spLocks noGrp="1"/>
          </p:cNvSpPr>
          <p:nvPr>
            <p:ph type="ctrTitle" hasCustomPrompt="1"/>
          </p:nvPr>
        </p:nvSpPr>
        <p:spPr>
          <a:xfrm>
            <a:off x="1152522" y="1493109"/>
            <a:ext cx="9886954" cy="1754326"/>
          </a:xfrm>
          <a:prstGeom prst="rect">
            <a:avLst/>
          </a:prstGeom>
          <a:noFill/>
        </p:spPr>
        <p:txBody>
          <a:bodyPr wrap="square" rtlCol="0" anchor="t">
            <a:noAutofit/>
          </a:bodyPr>
          <a:lstStyle>
            <a:lvl1pPr algn="ct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br>
              <a:rPr lang="en-GB" dirty="0"/>
            </a:br>
            <a:r>
              <a:rPr lang="en-GB" dirty="0"/>
              <a:t>and a second line if you want</a:t>
            </a:r>
          </a:p>
        </p:txBody>
      </p:sp>
      <p:sp>
        <p:nvSpPr>
          <p:cNvPr id="8" name="Rectangle 7">
            <a:extLst>
              <a:ext uri="{FF2B5EF4-FFF2-40B4-BE49-F238E27FC236}">
                <a16:creationId xmlns:a16="http://schemas.microsoft.com/office/drawing/2014/main" id="{3D8318CF-3CCD-3AF4-872F-CDD4B4333415}"/>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Rectangle 8">
            <a:extLst>
              <a:ext uri="{FF2B5EF4-FFF2-40B4-BE49-F238E27FC236}">
                <a16:creationId xmlns:a16="http://schemas.microsoft.com/office/drawing/2014/main" id="{BB0B124C-5F4C-4B6C-50E2-573641D4E037}"/>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4" name="Text Placeholder 17">
            <a:extLst>
              <a:ext uri="{FF2B5EF4-FFF2-40B4-BE49-F238E27FC236}">
                <a16:creationId xmlns:a16="http://schemas.microsoft.com/office/drawing/2014/main" id="{7FC8C9FB-5E98-BD41-56D5-454EA5077EF9}"/>
              </a:ext>
            </a:extLst>
          </p:cNvPr>
          <p:cNvSpPr>
            <a:spLocks noGrp="1"/>
          </p:cNvSpPr>
          <p:nvPr>
            <p:ph type="body" sz="quarter" idx="11" hasCustomPrompt="1"/>
          </p:nvPr>
        </p:nvSpPr>
        <p:spPr>
          <a:xfrm>
            <a:off x="3449770" y="3565061"/>
            <a:ext cx="2551524" cy="365125"/>
          </a:xfrm>
        </p:spPr>
        <p:txBody>
          <a:bodyPr anchor="ctr"/>
          <a:lstStyle>
            <a:lvl1pPr algn="r">
              <a:defRPr b="1">
                <a:solidFill>
                  <a:schemeClr val="bg1"/>
                </a:solidFill>
              </a:defRPr>
            </a:lvl1pPr>
          </a:lstStyle>
          <a:p>
            <a:pPr lvl="0"/>
            <a:r>
              <a:rPr lang="en-GB" noProof="0" dirty="0"/>
              <a:t>Date Month Year</a:t>
            </a:r>
          </a:p>
        </p:txBody>
      </p:sp>
      <p:sp>
        <p:nvSpPr>
          <p:cNvPr id="25" name="Text Placeholder 17">
            <a:extLst>
              <a:ext uri="{FF2B5EF4-FFF2-40B4-BE49-F238E27FC236}">
                <a16:creationId xmlns:a16="http://schemas.microsoft.com/office/drawing/2014/main" id="{E886B41F-6504-6D27-A3AB-0AF7E595BB23}"/>
              </a:ext>
            </a:extLst>
          </p:cNvPr>
          <p:cNvSpPr>
            <a:spLocks noGrp="1"/>
          </p:cNvSpPr>
          <p:nvPr>
            <p:ph type="body" sz="quarter" idx="12" hasCustomPrompt="1"/>
          </p:nvPr>
        </p:nvSpPr>
        <p:spPr>
          <a:xfrm>
            <a:off x="6190707" y="3565061"/>
            <a:ext cx="4848769"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E99E76A2-D5A0-8F16-AEC9-217A40AE0163}"/>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90EEDE7A-90F8-1208-8788-789421A26C21}"/>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27427554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899" y="249333"/>
            <a:ext cx="11606844" cy="1218485"/>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273899" y="1638301"/>
            <a:ext cx="11606844" cy="4538662"/>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p:cNvSpPr>
            <a:spLocks noGrp="1"/>
          </p:cNvSpPr>
          <p:nvPr>
            <p:ph type="sldNum" sz="quarter" idx="4"/>
          </p:nvPr>
        </p:nvSpPr>
        <p:spPr>
          <a:xfrm>
            <a:off x="11398249" y="6459865"/>
            <a:ext cx="482493" cy="261610"/>
          </a:xfrm>
          <a:prstGeom prst="rect">
            <a:avLst/>
          </a:prstGeom>
        </p:spPr>
        <p:txBody>
          <a:bodyPr vert="horz" lIns="91440" tIns="45720" rIns="91440" bIns="45720" rtlCol="0" anchor="t"/>
          <a:lstStyle>
            <a:lvl1pPr algn="r">
              <a:defRPr sz="1000" b="0" i="0">
                <a:solidFill>
                  <a:schemeClr val="tx1"/>
                </a:solidFill>
                <a:latin typeface="ING Me" panose="02000506040000020004" pitchFamily="2" charset="0"/>
              </a:defRPr>
            </a:lvl1pPr>
          </a:lstStyle>
          <a:p>
            <a:fld id="{A56DC5C3-3BE5-034A-8352-A8E8F559C4F3}" type="slidenum">
              <a:rPr lang="en-NL" smtClean="0"/>
              <a:pPr/>
              <a:t>‹#›</a:t>
            </a:fld>
            <a:endParaRPr lang="en-NL"/>
          </a:p>
        </p:txBody>
      </p:sp>
    </p:spTree>
    <p:extLst>
      <p:ext uri="{BB962C8B-B14F-4D97-AF65-F5344CB8AC3E}">
        <p14:creationId xmlns:p14="http://schemas.microsoft.com/office/powerpoint/2010/main" val="2397290352"/>
      </p:ext>
    </p:extLst>
  </p:cSld>
  <p:clrMap bg1="lt1" tx1="dk1" bg2="lt2" tx2="dk2" accent1="accent1" accent2="accent2" accent3="accent3" accent4="accent4" accent5="accent5" accent6="accent6" hlink="hlink" folHlink="folHlink"/>
  <p:sldLayoutIdLst>
    <p:sldLayoutId id="2147483796" r:id="rId1"/>
    <p:sldLayoutId id="2147483783"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49" r:id="rId11"/>
    <p:sldLayoutId id="2147483850" r:id="rId12"/>
    <p:sldLayoutId id="2147483851" r:id="rId13"/>
    <p:sldLayoutId id="2147483809" r:id="rId14"/>
    <p:sldLayoutId id="2147483811" r:id="rId15"/>
    <p:sldLayoutId id="2147483813" r:id="rId16"/>
    <p:sldLayoutId id="2147483819" r:id="rId17"/>
    <p:sldLayoutId id="2147483815" r:id="rId18"/>
    <p:sldLayoutId id="2147483847" r:id="rId19"/>
    <p:sldLayoutId id="2147483844" r:id="rId20"/>
    <p:sldLayoutId id="2147483816" r:id="rId21"/>
    <p:sldLayoutId id="2147483894" r:id="rId22"/>
    <p:sldLayoutId id="2147483825" r:id="rId23"/>
    <p:sldLayoutId id="2147483901" r:id="rId24"/>
    <p:sldLayoutId id="2147483826" r:id="rId25"/>
    <p:sldLayoutId id="2147483908" r:id="rId26"/>
    <p:sldLayoutId id="2147483926" r:id="rId27"/>
    <p:sldLayoutId id="2147483910" r:id="rId28"/>
    <p:sldLayoutId id="2147483827" r:id="rId29"/>
    <p:sldLayoutId id="2147483927" r:id="rId30"/>
    <p:sldLayoutId id="2147483805" r:id="rId31"/>
    <p:sldLayoutId id="2147483934" r:id="rId32"/>
    <p:sldLayoutId id="2147483843" r:id="rId33"/>
    <p:sldLayoutId id="2147483829" r:id="rId34"/>
    <p:sldLayoutId id="2147483831" r:id="rId35"/>
    <p:sldLayoutId id="2147483834" r:id="rId36"/>
    <p:sldLayoutId id="2147483835" r:id="rId37"/>
    <p:sldLayoutId id="2147483931" r:id="rId38"/>
    <p:sldLayoutId id="2147483933" r:id="rId39"/>
    <p:sldLayoutId id="2147483928" r:id="rId40"/>
    <p:sldLayoutId id="2147483929" r:id="rId41"/>
    <p:sldLayoutId id="2147483930" r:id="rId42"/>
    <p:sldLayoutId id="2147483917" r:id="rId43"/>
    <p:sldLayoutId id="2147483840" r:id="rId44"/>
    <p:sldLayoutId id="2147483837" r:id="rId45"/>
    <p:sldLayoutId id="2147483836" r:id="rId46"/>
    <p:sldLayoutId id="2147483839" r:id="rId47"/>
  </p:sldLayoutIdLst>
  <p:hf hdr="0" dt="0"/>
  <p:txStyles>
    <p:titleStyle>
      <a:lvl1pPr algn="l" defTabSz="914400" rtl="0" eaLnBrk="1" latinLnBrk="0" hangingPunct="1">
        <a:lnSpc>
          <a:spcPct val="100000"/>
        </a:lnSpc>
        <a:spcBef>
          <a:spcPct val="0"/>
        </a:spcBef>
        <a:buNone/>
        <a:defRPr sz="3600" b="0" i="0" kern="1200">
          <a:solidFill>
            <a:schemeClr val="accent1"/>
          </a:solidFill>
          <a:latin typeface="ING display" panose="020B0803030508020203" pitchFamily="34" charset="77"/>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0434-70AA-759A-7406-B8D864415AF2}"/>
              </a:ext>
            </a:extLst>
          </p:cNvPr>
          <p:cNvSpPr>
            <a:spLocks noGrp="1"/>
          </p:cNvSpPr>
          <p:nvPr>
            <p:ph type="title"/>
          </p:nvPr>
        </p:nvSpPr>
        <p:spPr/>
        <p:txBody>
          <a:bodyPr/>
          <a:lstStyle/>
          <a:p>
            <a:r>
              <a:rPr lang="en-NL" dirty="0"/>
              <a:t>What are we here for – </a:t>
            </a:r>
            <a:r>
              <a:rPr lang="en-NL" b="0" dirty="0"/>
              <a:t>keeping the bank safe </a:t>
            </a:r>
          </a:p>
        </p:txBody>
      </p:sp>
      <p:sp>
        <p:nvSpPr>
          <p:cNvPr id="3" name="Slide Number Placeholder 2">
            <a:extLst>
              <a:ext uri="{FF2B5EF4-FFF2-40B4-BE49-F238E27FC236}">
                <a16:creationId xmlns:a16="http://schemas.microsoft.com/office/drawing/2014/main" id="{65DEB265-6FBE-A704-1E56-922FC4B02E25}"/>
              </a:ext>
            </a:extLst>
          </p:cNvPr>
          <p:cNvSpPr>
            <a:spLocks noGrp="1"/>
          </p:cNvSpPr>
          <p:nvPr>
            <p:ph type="sldNum" sz="quarter" idx="10"/>
          </p:nvPr>
        </p:nvSpPr>
        <p:spPr/>
        <p:txBody>
          <a:bodyPr/>
          <a:lstStyle/>
          <a:p>
            <a:fld id="{A56DC5C3-3BE5-034A-8352-A8E8F559C4F3}" type="slidenum">
              <a:rPr lang="en-NL" smtClean="0"/>
              <a:t>1</a:t>
            </a:fld>
            <a:endParaRPr lang="en-NL"/>
          </a:p>
        </p:txBody>
      </p:sp>
      <p:sp>
        <p:nvSpPr>
          <p:cNvPr id="5" name="Rounded Rectangle 4">
            <a:extLst>
              <a:ext uri="{FF2B5EF4-FFF2-40B4-BE49-F238E27FC236}">
                <a16:creationId xmlns:a16="http://schemas.microsoft.com/office/drawing/2014/main" id="{6AA47D75-24BD-52E5-D2C8-F81AC7727E69}"/>
              </a:ext>
            </a:extLst>
          </p:cNvPr>
          <p:cNvSpPr/>
          <p:nvPr/>
        </p:nvSpPr>
        <p:spPr>
          <a:xfrm>
            <a:off x="1493744" y="1229406"/>
            <a:ext cx="8065469"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Keeping the bank safe </a:t>
            </a:r>
          </a:p>
        </p:txBody>
      </p:sp>
      <p:sp>
        <p:nvSpPr>
          <p:cNvPr id="8" name="Rounded Rectangle 7">
            <a:extLst>
              <a:ext uri="{FF2B5EF4-FFF2-40B4-BE49-F238E27FC236}">
                <a16:creationId xmlns:a16="http://schemas.microsoft.com/office/drawing/2014/main" id="{CF4BED1B-477C-198D-4100-08F17C80EAA9}"/>
              </a:ext>
            </a:extLst>
          </p:cNvPr>
          <p:cNvSpPr/>
          <p:nvPr/>
        </p:nvSpPr>
        <p:spPr>
          <a:xfrm>
            <a:off x="2148830" y="2613907"/>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Identify risks</a:t>
            </a:r>
          </a:p>
        </p:txBody>
      </p:sp>
      <p:sp>
        <p:nvSpPr>
          <p:cNvPr id="9" name="Rounded Rectangle 8">
            <a:extLst>
              <a:ext uri="{FF2B5EF4-FFF2-40B4-BE49-F238E27FC236}">
                <a16:creationId xmlns:a16="http://schemas.microsoft.com/office/drawing/2014/main" id="{09433E4E-7580-6505-01B7-76BE9B6720D7}"/>
              </a:ext>
            </a:extLst>
          </p:cNvPr>
          <p:cNvSpPr/>
          <p:nvPr/>
        </p:nvSpPr>
        <p:spPr>
          <a:xfrm>
            <a:off x="2889024" y="3195124"/>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Mitigate risks</a:t>
            </a:r>
          </a:p>
        </p:txBody>
      </p:sp>
      <p:sp>
        <p:nvSpPr>
          <p:cNvPr id="10" name="Rounded Rectangle 9">
            <a:extLst>
              <a:ext uri="{FF2B5EF4-FFF2-40B4-BE49-F238E27FC236}">
                <a16:creationId xmlns:a16="http://schemas.microsoft.com/office/drawing/2014/main" id="{1B480D12-F76A-BD9D-5142-9554CA151BCE}"/>
              </a:ext>
            </a:extLst>
          </p:cNvPr>
          <p:cNvSpPr/>
          <p:nvPr/>
        </p:nvSpPr>
        <p:spPr>
          <a:xfrm>
            <a:off x="2148830" y="3788896"/>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Controls</a:t>
            </a:r>
          </a:p>
        </p:txBody>
      </p:sp>
      <p:sp>
        <p:nvSpPr>
          <p:cNvPr id="11" name="Rounded Rectangle 10">
            <a:extLst>
              <a:ext uri="{FF2B5EF4-FFF2-40B4-BE49-F238E27FC236}">
                <a16:creationId xmlns:a16="http://schemas.microsoft.com/office/drawing/2014/main" id="{087E6E6A-7D48-78B9-FFFC-82852436EA4D}"/>
              </a:ext>
            </a:extLst>
          </p:cNvPr>
          <p:cNvSpPr/>
          <p:nvPr/>
        </p:nvSpPr>
        <p:spPr>
          <a:xfrm>
            <a:off x="1493744" y="3195124"/>
            <a:ext cx="1165590"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solidFill>
                  <a:schemeClr val="tx1">
                    <a:lumMod val="50000"/>
                    <a:lumOff val="50000"/>
                  </a:schemeClr>
                </a:solidFill>
              </a:rPr>
              <a:t>Reporting</a:t>
            </a:r>
          </a:p>
        </p:txBody>
      </p:sp>
      <p:sp>
        <p:nvSpPr>
          <p:cNvPr id="12" name="Rounded Rectangle 11">
            <a:extLst>
              <a:ext uri="{FF2B5EF4-FFF2-40B4-BE49-F238E27FC236}">
                <a16:creationId xmlns:a16="http://schemas.microsoft.com/office/drawing/2014/main" id="{375AD56D-F365-FA83-940E-564CE014F527}"/>
              </a:ext>
            </a:extLst>
          </p:cNvPr>
          <p:cNvSpPr/>
          <p:nvPr/>
        </p:nvSpPr>
        <p:spPr>
          <a:xfrm>
            <a:off x="1493744" y="1878619"/>
            <a:ext cx="2560870" cy="542925"/>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Core process </a:t>
            </a:r>
          </a:p>
        </p:txBody>
      </p:sp>
      <p:sp>
        <p:nvSpPr>
          <p:cNvPr id="13" name="Rounded Rectangle 12">
            <a:extLst>
              <a:ext uri="{FF2B5EF4-FFF2-40B4-BE49-F238E27FC236}">
                <a16:creationId xmlns:a16="http://schemas.microsoft.com/office/drawing/2014/main" id="{279C0629-3AC8-7EBA-0197-9116B6AD1A24}"/>
              </a:ext>
            </a:extLst>
          </p:cNvPr>
          <p:cNvSpPr/>
          <p:nvPr/>
        </p:nvSpPr>
        <p:spPr>
          <a:xfrm>
            <a:off x="6980457" y="1886009"/>
            <a:ext cx="2560870" cy="542925"/>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Domains</a:t>
            </a:r>
          </a:p>
        </p:txBody>
      </p:sp>
      <p:sp>
        <p:nvSpPr>
          <p:cNvPr id="14" name="Rounded Rectangle 13">
            <a:extLst>
              <a:ext uri="{FF2B5EF4-FFF2-40B4-BE49-F238E27FC236}">
                <a16:creationId xmlns:a16="http://schemas.microsoft.com/office/drawing/2014/main" id="{494A7822-BED3-7B4A-277A-D7C90D8C0F95}"/>
              </a:ext>
            </a:extLst>
          </p:cNvPr>
          <p:cNvSpPr/>
          <p:nvPr/>
        </p:nvSpPr>
        <p:spPr>
          <a:xfrm>
            <a:off x="4266155" y="1878619"/>
            <a:ext cx="2560870" cy="542925"/>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Data analysis &amp; reporting</a:t>
            </a:r>
          </a:p>
        </p:txBody>
      </p:sp>
      <p:grpSp>
        <p:nvGrpSpPr>
          <p:cNvPr id="28" name="Group 27">
            <a:extLst>
              <a:ext uri="{FF2B5EF4-FFF2-40B4-BE49-F238E27FC236}">
                <a16:creationId xmlns:a16="http://schemas.microsoft.com/office/drawing/2014/main" id="{DCBA54DC-7CA4-17AC-2829-6A96831E8A20}"/>
              </a:ext>
            </a:extLst>
          </p:cNvPr>
          <p:cNvGrpSpPr/>
          <p:nvPr/>
        </p:nvGrpSpPr>
        <p:grpSpPr>
          <a:xfrm>
            <a:off x="3249967" y="2794069"/>
            <a:ext cx="425396" cy="496229"/>
            <a:chOff x="3800809" y="3341192"/>
            <a:chExt cx="425396" cy="496229"/>
          </a:xfrm>
        </p:grpSpPr>
        <p:sp>
          <p:nvSpPr>
            <p:cNvPr id="15" name="Arc 14">
              <a:extLst>
                <a:ext uri="{FF2B5EF4-FFF2-40B4-BE49-F238E27FC236}">
                  <a16:creationId xmlns:a16="http://schemas.microsoft.com/office/drawing/2014/main" id="{BB85FD8E-1D1E-07CD-C3EC-7446272F8CBE}"/>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20" name="Straight Connector 19">
              <a:extLst>
                <a:ext uri="{FF2B5EF4-FFF2-40B4-BE49-F238E27FC236}">
                  <a16:creationId xmlns:a16="http://schemas.microsoft.com/office/drawing/2014/main" id="{63280233-BB4E-A2A1-A8DA-2B3D699CB392}"/>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6BA72B8-B805-B981-D66C-FCF01D5D05C0}"/>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9" name="Group 28">
            <a:extLst>
              <a:ext uri="{FF2B5EF4-FFF2-40B4-BE49-F238E27FC236}">
                <a16:creationId xmlns:a16="http://schemas.microsoft.com/office/drawing/2014/main" id="{424D7592-193C-642E-0A8D-6FF8C73E726E}"/>
              </a:ext>
            </a:extLst>
          </p:cNvPr>
          <p:cNvGrpSpPr/>
          <p:nvPr/>
        </p:nvGrpSpPr>
        <p:grpSpPr>
          <a:xfrm rot="5072317">
            <a:off x="3157685" y="3535084"/>
            <a:ext cx="425396" cy="496229"/>
            <a:chOff x="3800809" y="3341192"/>
            <a:chExt cx="425396" cy="496229"/>
          </a:xfrm>
        </p:grpSpPr>
        <p:sp>
          <p:nvSpPr>
            <p:cNvPr id="30" name="Arc 29">
              <a:extLst>
                <a:ext uri="{FF2B5EF4-FFF2-40B4-BE49-F238E27FC236}">
                  <a16:creationId xmlns:a16="http://schemas.microsoft.com/office/drawing/2014/main" id="{EDB390D5-5A5F-4CD5-F733-34C5E744618A}"/>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31" name="Straight Connector 30">
              <a:extLst>
                <a:ext uri="{FF2B5EF4-FFF2-40B4-BE49-F238E27FC236}">
                  <a16:creationId xmlns:a16="http://schemas.microsoft.com/office/drawing/2014/main" id="{DA529911-7245-68A4-EA99-9EDE1C2466FF}"/>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F92738AC-EC79-90EB-BF09-7F3094484CD0}"/>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3" name="Group 32">
            <a:extLst>
              <a:ext uri="{FF2B5EF4-FFF2-40B4-BE49-F238E27FC236}">
                <a16:creationId xmlns:a16="http://schemas.microsoft.com/office/drawing/2014/main" id="{13417DCF-5B36-84EC-816C-F86BEA4D7232}"/>
              </a:ext>
            </a:extLst>
          </p:cNvPr>
          <p:cNvGrpSpPr/>
          <p:nvPr/>
        </p:nvGrpSpPr>
        <p:grpSpPr>
          <a:xfrm rot="11475396">
            <a:off x="1800231" y="3497507"/>
            <a:ext cx="425396" cy="496229"/>
            <a:chOff x="3800809" y="3341192"/>
            <a:chExt cx="425396" cy="496229"/>
          </a:xfrm>
        </p:grpSpPr>
        <p:sp>
          <p:nvSpPr>
            <p:cNvPr id="34" name="Arc 33">
              <a:extLst>
                <a:ext uri="{FF2B5EF4-FFF2-40B4-BE49-F238E27FC236}">
                  <a16:creationId xmlns:a16="http://schemas.microsoft.com/office/drawing/2014/main" id="{2B2E1F19-1D05-7829-B4BF-AD490C84B21F}"/>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35" name="Straight Connector 34">
              <a:extLst>
                <a:ext uri="{FF2B5EF4-FFF2-40B4-BE49-F238E27FC236}">
                  <a16:creationId xmlns:a16="http://schemas.microsoft.com/office/drawing/2014/main" id="{1BA0517F-93D8-59FF-84C0-45FD7EB2D3E4}"/>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E3854F7-EEF5-CD65-092A-B2FAF694F77B}"/>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CD06F5DF-7F8B-FCB3-AE9C-893EE6FE6CBA}"/>
              </a:ext>
            </a:extLst>
          </p:cNvPr>
          <p:cNvGrpSpPr/>
          <p:nvPr/>
        </p:nvGrpSpPr>
        <p:grpSpPr>
          <a:xfrm rot="15061242">
            <a:off x="1888252" y="2709183"/>
            <a:ext cx="425396" cy="496229"/>
            <a:chOff x="3800809" y="3341192"/>
            <a:chExt cx="425396" cy="496229"/>
          </a:xfrm>
        </p:grpSpPr>
        <p:sp>
          <p:nvSpPr>
            <p:cNvPr id="38" name="Arc 37">
              <a:extLst>
                <a:ext uri="{FF2B5EF4-FFF2-40B4-BE49-F238E27FC236}">
                  <a16:creationId xmlns:a16="http://schemas.microsoft.com/office/drawing/2014/main" id="{756D7A95-CB80-35E3-A5EB-D8A0E71C6739}"/>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39" name="Straight Connector 38">
              <a:extLst>
                <a:ext uri="{FF2B5EF4-FFF2-40B4-BE49-F238E27FC236}">
                  <a16:creationId xmlns:a16="http://schemas.microsoft.com/office/drawing/2014/main" id="{F67669ED-756F-9341-2BF5-1478BBEB3202}"/>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123AAE59-F8B8-30B7-3EB9-D0F5A638F81B}"/>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42" name="Rounded Rectangle 41">
            <a:extLst>
              <a:ext uri="{FF2B5EF4-FFF2-40B4-BE49-F238E27FC236}">
                <a16:creationId xmlns:a16="http://schemas.microsoft.com/office/drawing/2014/main" id="{FA6D2F8C-7B40-DC1C-B955-C33EB7A88A15}"/>
              </a:ext>
            </a:extLst>
          </p:cNvPr>
          <p:cNvSpPr/>
          <p:nvPr/>
        </p:nvSpPr>
        <p:spPr>
          <a:xfrm>
            <a:off x="8255219" y="2585031"/>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Unauthoritized activity risk</a:t>
            </a:r>
          </a:p>
        </p:txBody>
      </p:sp>
      <p:sp>
        <p:nvSpPr>
          <p:cNvPr id="43" name="Rounded Rectangle 42">
            <a:extLst>
              <a:ext uri="{FF2B5EF4-FFF2-40B4-BE49-F238E27FC236}">
                <a16:creationId xmlns:a16="http://schemas.microsoft.com/office/drawing/2014/main" id="{4F55D246-99A2-2F00-9532-4A1D11D18448}"/>
              </a:ext>
            </a:extLst>
          </p:cNvPr>
          <p:cNvSpPr/>
          <p:nvPr/>
        </p:nvSpPr>
        <p:spPr>
          <a:xfrm>
            <a:off x="6980457" y="2585031"/>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Control risk</a:t>
            </a:r>
          </a:p>
        </p:txBody>
      </p:sp>
      <p:sp>
        <p:nvSpPr>
          <p:cNvPr id="45" name="Rounded Rectangle 44">
            <a:extLst>
              <a:ext uri="{FF2B5EF4-FFF2-40B4-BE49-F238E27FC236}">
                <a16:creationId xmlns:a16="http://schemas.microsoft.com/office/drawing/2014/main" id="{FFE21AC1-6000-ECEC-676A-5D61F6EE5C4F}"/>
              </a:ext>
            </a:extLst>
          </p:cNvPr>
          <p:cNvSpPr/>
          <p:nvPr/>
        </p:nvSpPr>
        <p:spPr>
          <a:xfrm>
            <a:off x="8255219" y="3078433"/>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Employment risk</a:t>
            </a:r>
          </a:p>
        </p:txBody>
      </p:sp>
      <p:sp>
        <p:nvSpPr>
          <p:cNvPr id="46" name="Rounded Rectangle 45">
            <a:extLst>
              <a:ext uri="{FF2B5EF4-FFF2-40B4-BE49-F238E27FC236}">
                <a16:creationId xmlns:a16="http://schemas.microsoft.com/office/drawing/2014/main" id="{0E7BB3AB-6995-4492-7321-BB41DAB1A49E}"/>
              </a:ext>
            </a:extLst>
          </p:cNvPr>
          <p:cNvSpPr/>
          <p:nvPr/>
        </p:nvSpPr>
        <p:spPr>
          <a:xfrm>
            <a:off x="6980457" y="3078433"/>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Processing risk</a:t>
            </a:r>
          </a:p>
        </p:txBody>
      </p:sp>
      <p:sp>
        <p:nvSpPr>
          <p:cNvPr id="47" name="Rounded Rectangle 46">
            <a:extLst>
              <a:ext uri="{FF2B5EF4-FFF2-40B4-BE49-F238E27FC236}">
                <a16:creationId xmlns:a16="http://schemas.microsoft.com/office/drawing/2014/main" id="{41E7A505-3374-1D63-3FFA-A35A6F548DB4}"/>
              </a:ext>
            </a:extLst>
          </p:cNvPr>
          <p:cNvSpPr/>
          <p:nvPr/>
        </p:nvSpPr>
        <p:spPr>
          <a:xfrm>
            <a:off x="8255219" y="3571835"/>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IT risk</a:t>
            </a:r>
          </a:p>
        </p:txBody>
      </p:sp>
      <p:sp>
        <p:nvSpPr>
          <p:cNvPr id="48" name="Rounded Rectangle 47">
            <a:extLst>
              <a:ext uri="{FF2B5EF4-FFF2-40B4-BE49-F238E27FC236}">
                <a16:creationId xmlns:a16="http://schemas.microsoft.com/office/drawing/2014/main" id="{E20FD5DF-F7AC-3465-65B5-D80E5423C631}"/>
              </a:ext>
            </a:extLst>
          </p:cNvPr>
          <p:cNvSpPr/>
          <p:nvPr/>
        </p:nvSpPr>
        <p:spPr>
          <a:xfrm>
            <a:off x="6980457" y="3571835"/>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Personal security risk</a:t>
            </a:r>
          </a:p>
        </p:txBody>
      </p:sp>
      <p:sp>
        <p:nvSpPr>
          <p:cNvPr id="49" name="Rounded Rectangle 48">
            <a:extLst>
              <a:ext uri="{FF2B5EF4-FFF2-40B4-BE49-F238E27FC236}">
                <a16:creationId xmlns:a16="http://schemas.microsoft.com/office/drawing/2014/main" id="{17444FCF-DAD5-C721-1434-259B1EF51351}"/>
              </a:ext>
            </a:extLst>
          </p:cNvPr>
          <p:cNvSpPr/>
          <p:nvPr/>
        </p:nvSpPr>
        <p:spPr>
          <a:xfrm>
            <a:off x="8255219" y="4065237"/>
            <a:ext cx="1286108" cy="432856"/>
          </a:xfrm>
          <a:prstGeom prst="roundRect">
            <a:avLst>
              <a:gd name="adj" fmla="val 13776"/>
            </a:avLst>
          </a:prstGeom>
          <a:solidFill>
            <a:schemeClr val="accent2">
              <a:lumMod val="75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Compliance risk</a:t>
            </a:r>
          </a:p>
        </p:txBody>
      </p:sp>
      <p:sp>
        <p:nvSpPr>
          <p:cNvPr id="50" name="Rounded Rectangle 49">
            <a:extLst>
              <a:ext uri="{FF2B5EF4-FFF2-40B4-BE49-F238E27FC236}">
                <a16:creationId xmlns:a16="http://schemas.microsoft.com/office/drawing/2014/main" id="{15C0FCBD-4858-6CBC-806D-97171533B252}"/>
              </a:ext>
            </a:extLst>
          </p:cNvPr>
          <p:cNvSpPr/>
          <p:nvPr/>
        </p:nvSpPr>
        <p:spPr>
          <a:xfrm>
            <a:off x="6980457" y="4065237"/>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Continuity risk</a:t>
            </a:r>
          </a:p>
        </p:txBody>
      </p:sp>
      <p:sp>
        <p:nvSpPr>
          <p:cNvPr id="51" name="Rounded Rectangle 50">
            <a:extLst>
              <a:ext uri="{FF2B5EF4-FFF2-40B4-BE49-F238E27FC236}">
                <a16:creationId xmlns:a16="http://schemas.microsoft.com/office/drawing/2014/main" id="{706C3C74-0638-3502-8C1A-0A5CDC77BC1C}"/>
              </a:ext>
            </a:extLst>
          </p:cNvPr>
          <p:cNvSpPr/>
          <p:nvPr/>
        </p:nvSpPr>
        <p:spPr>
          <a:xfrm>
            <a:off x="8255219" y="4558640"/>
            <a:ext cx="1286108"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External fraud risk</a:t>
            </a:r>
          </a:p>
        </p:txBody>
      </p:sp>
      <p:sp>
        <p:nvSpPr>
          <p:cNvPr id="52" name="Rounded Rectangle 51">
            <a:extLst>
              <a:ext uri="{FF2B5EF4-FFF2-40B4-BE49-F238E27FC236}">
                <a16:creationId xmlns:a16="http://schemas.microsoft.com/office/drawing/2014/main" id="{82217F71-7FE0-9093-87DA-BD3844B6814E}"/>
              </a:ext>
            </a:extLst>
          </p:cNvPr>
          <p:cNvSpPr/>
          <p:nvPr/>
        </p:nvSpPr>
        <p:spPr>
          <a:xfrm>
            <a:off x="6980457" y="4558640"/>
            <a:ext cx="116559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I</a:t>
            </a:r>
            <a:r>
              <a:rPr lang="en-NL" sz="1200" dirty="0">
                <a:solidFill>
                  <a:schemeClr val="tx1">
                    <a:lumMod val="50000"/>
                    <a:lumOff val="50000"/>
                  </a:schemeClr>
                </a:solidFill>
              </a:rPr>
              <a:t>nternal fraud risk</a:t>
            </a:r>
          </a:p>
        </p:txBody>
      </p:sp>
      <p:sp>
        <p:nvSpPr>
          <p:cNvPr id="53" name="Rounded Rectangle 52">
            <a:extLst>
              <a:ext uri="{FF2B5EF4-FFF2-40B4-BE49-F238E27FC236}">
                <a16:creationId xmlns:a16="http://schemas.microsoft.com/office/drawing/2014/main" id="{E526DF78-FCE7-9FFA-09CF-6C7568B7800B}"/>
              </a:ext>
            </a:extLst>
          </p:cNvPr>
          <p:cNvSpPr/>
          <p:nvPr/>
        </p:nvSpPr>
        <p:spPr>
          <a:xfrm>
            <a:off x="4266155" y="2566528"/>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PEARL: first line</a:t>
            </a:r>
          </a:p>
        </p:txBody>
      </p:sp>
      <p:sp>
        <p:nvSpPr>
          <p:cNvPr id="54" name="Rounded Rectangle 53">
            <a:extLst>
              <a:ext uri="{FF2B5EF4-FFF2-40B4-BE49-F238E27FC236}">
                <a16:creationId xmlns:a16="http://schemas.microsoft.com/office/drawing/2014/main" id="{FE7CD7C3-C66E-D20D-5E7E-3B5610B1163D}"/>
              </a:ext>
            </a:extLst>
          </p:cNvPr>
          <p:cNvSpPr/>
          <p:nvPr/>
        </p:nvSpPr>
        <p:spPr>
          <a:xfrm>
            <a:off x="4266155" y="3071043"/>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Irisk</a:t>
            </a:r>
          </a:p>
        </p:txBody>
      </p:sp>
      <p:sp>
        <p:nvSpPr>
          <p:cNvPr id="57" name="Rounded Rectangle 56">
            <a:extLst>
              <a:ext uri="{FF2B5EF4-FFF2-40B4-BE49-F238E27FC236}">
                <a16:creationId xmlns:a16="http://schemas.microsoft.com/office/drawing/2014/main" id="{07D011E9-E5D6-2969-FBD6-2C5F758D67AC}"/>
              </a:ext>
            </a:extLst>
          </p:cNvPr>
          <p:cNvSpPr/>
          <p:nvPr/>
        </p:nvSpPr>
        <p:spPr>
          <a:xfrm>
            <a:off x="5750001" y="2566528"/>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MI dashboard</a:t>
            </a:r>
          </a:p>
        </p:txBody>
      </p:sp>
      <p:sp>
        <p:nvSpPr>
          <p:cNvPr id="58" name="Rounded Rectangle 57">
            <a:extLst>
              <a:ext uri="{FF2B5EF4-FFF2-40B4-BE49-F238E27FC236}">
                <a16:creationId xmlns:a16="http://schemas.microsoft.com/office/drawing/2014/main" id="{E53B15B6-0258-99AB-129C-922E3BC3F54C}"/>
              </a:ext>
            </a:extLst>
          </p:cNvPr>
          <p:cNvSpPr/>
          <p:nvPr/>
        </p:nvSpPr>
        <p:spPr>
          <a:xfrm>
            <a:off x="5750001" y="3071043"/>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Performance wall ppt</a:t>
            </a:r>
          </a:p>
        </p:txBody>
      </p:sp>
      <p:cxnSp>
        <p:nvCxnSpPr>
          <p:cNvPr id="60" name="Straight Arrow Connector 59">
            <a:extLst>
              <a:ext uri="{FF2B5EF4-FFF2-40B4-BE49-F238E27FC236}">
                <a16:creationId xmlns:a16="http://schemas.microsoft.com/office/drawing/2014/main" id="{0CC9E5DF-4728-1B81-E532-4092D6524080}"/>
              </a:ext>
            </a:extLst>
          </p:cNvPr>
          <p:cNvCxnSpPr>
            <a:stCxn id="53" idx="3"/>
            <a:endCxn id="57" idx="1"/>
          </p:cNvCxnSpPr>
          <p:nvPr/>
        </p:nvCxnSpPr>
        <p:spPr>
          <a:xfrm>
            <a:off x="5343179" y="2782956"/>
            <a:ext cx="40682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5E65572A-2371-B18E-55CD-ACD124DDFE3A}"/>
              </a:ext>
            </a:extLst>
          </p:cNvPr>
          <p:cNvCxnSpPr/>
          <p:nvPr/>
        </p:nvCxnSpPr>
        <p:spPr>
          <a:xfrm>
            <a:off x="5343179" y="3290298"/>
            <a:ext cx="406822"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Rounded Rectangle 61">
            <a:extLst>
              <a:ext uri="{FF2B5EF4-FFF2-40B4-BE49-F238E27FC236}">
                <a16:creationId xmlns:a16="http://schemas.microsoft.com/office/drawing/2014/main" id="{CCE07470-B9A4-4137-FC25-A957F60E2BB0}"/>
              </a:ext>
            </a:extLst>
          </p:cNvPr>
          <p:cNvSpPr/>
          <p:nvPr/>
        </p:nvSpPr>
        <p:spPr>
          <a:xfrm>
            <a:off x="5729259" y="3586319"/>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NFRD</a:t>
            </a:r>
          </a:p>
        </p:txBody>
      </p:sp>
      <p:sp>
        <p:nvSpPr>
          <p:cNvPr id="63" name="Rounded Rectangle 62">
            <a:extLst>
              <a:ext uri="{FF2B5EF4-FFF2-40B4-BE49-F238E27FC236}">
                <a16:creationId xmlns:a16="http://schemas.microsoft.com/office/drawing/2014/main" id="{36A4E077-3E21-BF1E-CCEF-593DEAC0FD9B}"/>
              </a:ext>
            </a:extLst>
          </p:cNvPr>
          <p:cNvSpPr/>
          <p:nvPr/>
        </p:nvSpPr>
        <p:spPr>
          <a:xfrm>
            <a:off x="5705160" y="4617969"/>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Deep dives</a:t>
            </a:r>
          </a:p>
        </p:txBody>
      </p:sp>
      <p:sp>
        <p:nvSpPr>
          <p:cNvPr id="64" name="Rounded Rectangle 63">
            <a:extLst>
              <a:ext uri="{FF2B5EF4-FFF2-40B4-BE49-F238E27FC236}">
                <a16:creationId xmlns:a16="http://schemas.microsoft.com/office/drawing/2014/main" id="{0EF6883C-64ED-A3B8-FF60-2A313FAD93D6}"/>
              </a:ext>
            </a:extLst>
          </p:cNvPr>
          <p:cNvSpPr/>
          <p:nvPr/>
        </p:nvSpPr>
        <p:spPr>
          <a:xfrm>
            <a:off x="5705160" y="5111372"/>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A</a:t>
            </a:r>
            <a:r>
              <a:rPr lang="en-NL" sz="1200" dirty="0">
                <a:solidFill>
                  <a:schemeClr val="tx1">
                    <a:lumMod val="50000"/>
                    <a:lumOff val="50000"/>
                  </a:schemeClr>
                </a:solidFill>
              </a:rPr>
              <a:t>d hoc</a:t>
            </a:r>
          </a:p>
        </p:txBody>
      </p:sp>
      <p:sp>
        <p:nvSpPr>
          <p:cNvPr id="65" name="Rounded Rectangle 64">
            <a:extLst>
              <a:ext uri="{FF2B5EF4-FFF2-40B4-BE49-F238E27FC236}">
                <a16:creationId xmlns:a16="http://schemas.microsoft.com/office/drawing/2014/main" id="{58A67225-CBFA-F20B-F6F5-4E243567505E}"/>
              </a:ext>
            </a:extLst>
          </p:cNvPr>
          <p:cNvSpPr/>
          <p:nvPr/>
        </p:nvSpPr>
        <p:spPr>
          <a:xfrm>
            <a:off x="5705160" y="5604775"/>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Efficiency department</a:t>
            </a:r>
            <a:endParaRPr lang="en-NL" sz="1200" dirty="0">
              <a:solidFill>
                <a:schemeClr val="tx1">
                  <a:lumMod val="50000"/>
                  <a:lumOff val="50000"/>
                </a:schemeClr>
              </a:solidFill>
            </a:endParaRPr>
          </a:p>
        </p:txBody>
      </p:sp>
      <p:sp>
        <p:nvSpPr>
          <p:cNvPr id="66" name="Rounded Rectangle 65">
            <a:extLst>
              <a:ext uri="{FF2B5EF4-FFF2-40B4-BE49-F238E27FC236}">
                <a16:creationId xmlns:a16="http://schemas.microsoft.com/office/drawing/2014/main" id="{264E3FE4-B8A8-B596-2227-E07B254F8726}"/>
              </a:ext>
            </a:extLst>
          </p:cNvPr>
          <p:cNvSpPr/>
          <p:nvPr/>
        </p:nvSpPr>
        <p:spPr>
          <a:xfrm>
            <a:off x="1751548" y="4586255"/>
            <a:ext cx="1960154" cy="554985"/>
          </a:xfrm>
          <a:prstGeom prst="roundRect">
            <a:avLst/>
          </a:prstGeom>
          <a:solidFill>
            <a:schemeClr val="accent1">
              <a:lumMod val="40000"/>
              <a:lumOff val="60000"/>
            </a:schemeClr>
          </a:solidFill>
          <a:ln>
            <a:solidFill>
              <a:schemeClr val="tx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#Challenge the first line</a:t>
            </a:r>
          </a:p>
        </p:txBody>
      </p:sp>
      <p:sp>
        <p:nvSpPr>
          <p:cNvPr id="67" name="Rounded Rectangle 66">
            <a:extLst>
              <a:ext uri="{FF2B5EF4-FFF2-40B4-BE49-F238E27FC236}">
                <a16:creationId xmlns:a16="http://schemas.microsoft.com/office/drawing/2014/main" id="{8D0CD951-B930-B1DE-9F48-FDCF839B8F69}"/>
              </a:ext>
            </a:extLst>
          </p:cNvPr>
          <p:cNvSpPr/>
          <p:nvPr/>
        </p:nvSpPr>
        <p:spPr>
          <a:xfrm>
            <a:off x="1770281" y="5229118"/>
            <a:ext cx="1960154" cy="554985"/>
          </a:xfrm>
          <a:prstGeom prst="roundRect">
            <a:avLst/>
          </a:prstGeom>
          <a:solidFill>
            <a:schemeClr val="accent1">
              <a:lumMod val="40000"/>
              <a:lumOff val="60000"/>
            </a:schemeClr>
          </a:solidFill>
          <a:ln>
            <a:solidFill>
              <a:schemeClr val="tx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#Regulations</a:t>
            </a:r>
          </a:p>
        </p:txBody>
      </p:sp>
      <p:sp>
        <p:nvSpPr>
          <p:cNvPr id="68" name="Rounded Rectangle 67">
            <a:extLst>
              <a:ext uri="{FF2B5EF4-FFF2-40B4-BE49-F238E27FC236}">
                <a16:creationId xmlns:a16="http://schemas.microsoft.com/office/drawing/2014/main" id="{968E0E19-FE29-57D3-8E09-7016D5519D2A}"/>
              </a:ext>
            </a:extLst>
          </p:cNvPr>
          <p:cNvSpPr/>
          <p:nvPr/>
        </p:nvSpPr>
        <p:spPr>
          <a:xfrm>
            <a:off x="5729259" y="4101595"/>
            <a:ext cx="1077024"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NFRC</a:t>
            </a:r>
          </a:p>
        </p:txBody>
      </p:sp>
      <p:grpSp>
        <p:nvGrpSpPr>
          <p:cNvPr id="69" name="Group 68">
            <a:extLst>
              <a:ext uri="{FF2B5EF4-FFF2-40B4-BE49-F238E27FC236}">
                <a16:creationId xmlns:a16="http://schemas.microsoft.com/office/drawing/2014/main" id="{C55953EA-F9DB-9BBF-7575-42D5271CCDA3}"/>
              </a:ext>
            </a:extLst>
          </p:cNvPr>
          <p:cNvGrpSpPr/>
          <p:nvPr/>
        </p:nvGrpSpPr>
        <p:grpSpPr>
          <a:xfrm rot="12195039">
            <a:off x="5575236" y="3754744"/>
            <a:ext cx="425396" cy="496229"/>
            <a:chOff x="3800809" y="3341192"/>
            <a:chExt cx="425396" cy="496229"/>
          </a:xfrm>
        </p:grpSpPr>
        <p:sp>
          <p:nvSpPr>
            <p:cNvPr id="70" name="Arc 69">
              <a:extLst>
                <a:ext uri="{FF2B5EF4-FFF2-40B4-BE49-F238E27FC236}">
                  <a16:creationId xmlns:a16="http://schemas.microsoft.com/office/drawing/2014/main" id="{299E4EC9-2D8F-4375-146F-A26C9FF93FC3}"/>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71" name="Straight Connector 70">
              <a:extLst>
                <a:ext uri="{FF2B5EF4-FFF2-40B4-BE49-F238E27FC236}">
                  <a16:creationId xmlns:a16="http://schemas.microsoft.com/office/drawing/2014/main" id="{B967A917-E6FB-BE7A-E42E-DD648816107C}"/>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3A2B971F-23FB-843C-C0FC-38A8072189A9}"/>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3" name="Group 72">
            <a:extLst>
              <a:ext uri="{FF2B5EF4-FFF2-40B4-BE49-F238E27FC236}">
                <a16:creationId xmlns:a16="http://schemas.microsoft.com/office/drawing/2014/main" id="{F58333C0-2754-C6C9-ADD6-D43D013C42BD}"/>
              </a:ext>
            </a:extLst>
          </p:cNvPr>
          <p:cNvGrpSpPr/>
          <p:nvPr/>
        </p:nvGrpSpPr>
        <p:grpSpPr>
          <a:xfrm rot="1143443">
            <a:off x="6559621" y="3904389"/>
            <a:ext cx="425396" cy="496229"/>
            <a:chOff x="3800809" y="3341192"/>
            <a:chExt cx="425396" cy="496229"/>
          </a:xfrm>
        </p:grpSpPr>
        <p:sp>
          <p:nvSpPr>
            <p:cNvPr id="74" name="Arc 73">
              <a:extLst>
                <a:ext uri="{FF2B5EF4-FFF2-40B4-BE49-F238E27FC236}">
                  <a16:creationId xmlns:a16="http://schemas.microsoft.com/office/drawing/2014/main" id="{F3221EF9-03EF-40C5-D99F-2CBC885E1543}"/>
                </a:ext>
              </a:extLst>
            </p:cNvPr>
            <p:cNvSpPr/>
            <p:nvPr/>
          </p:nvSpPr>
          <p:spPr>
            <a:xfrm>
              <a:off x="3800809" y="3341192"/>
              <a:ext cx="349899" cy="496229"/>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NL"/>
            </a:p>
          </p:txBody>
        </p:sp>
        <p:cxnSp>
          <p:nvCxnSpPr>
            <p:cNvPr id="75" name="Straight Connector 74">
              <a:extLst>
                <a:ext uri="{FF2B5EF4-FFF2-40B4-BE49-F238E27FC236}">
                  <a16:creationId xmlns:a16="http://schemas.microsoft.com/office/drawing/2014/main" id="{4664C377-F5DD-1398-F1A3-1AB0DF03A7BB}"/>
                </a:ext>
              </a:extLst>
            </p:cNvPr>
            <p:cNvCxnSpPr>
              <a:cxnSpLocks/>
            </p:cNvCxnSpPr>
            <p:nvPr/>
          </p:nvCxnSpPr>
          <p:spPr>
            <a:xfrm flipV="1">
              <a:off x="4150708" y="3461567"/>
              <a:ext cx="75497" cy="1277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7F464B1A-E5FB-1595-A5DE-A4139B5AE9FD}"/>
                </a:ext>
              </a:extLst>
            </p:cNvPr>
            <p:cNvCxnSpPr>
              <a:cxnSpLocks/>
            </p:cNvCxnSpPr>
            <p:nvPr/>
          </p:nvCxnSpPr>
          <p:spPr>
            <a:xfrm flipH="1" flipV="1">
              <a:off x="4022661" y="3507423"/>
              <a:ext cx="135482" cy="7816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78" name="Straight Arrow Connector 77">
            <a:extLst>
              <a:ext uri="{FF2B5EF4-FFF2-40B4-BE49-F238E27FC236}">
                <a16:creationId xmlns:a16="http://schemas.microsoft.com/office/drawing/2014/main" id="{E565697A-2C3C-7CE1-2A3A-53AB2D1B63CE}"/>
              </a:ext>
            </a:extLst>
          </p:cNvPr>
          <p:cNvCxnSpPr>
            <a:cxnSpLocks/>
            <a:stCxn id="54" idx="3"/>
            <a:endCxn id="62" idx="1"/>
          </p:cNvCxnSpPr>
          <p:nvPr/>
        </p:nvCxnSpPr>
        <p:spPr>
          <a:xfrm>
            <a:off x="5343179" y="3287471"/>
            <a:ext cx="386080" cy="51527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900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873E-37C4-FC3E-8461-BF26FE139BE5}"/>
              </a:ext>
            </a:extLst>
          </p:cNvPr>
          <p:cNvSpPr>
            <a:spLocks noGrp="1"/>
          </p:cNvSpPr>
          <p:nvPr>
            <p:ph type="title"/>
          </p:nvPr>
        </p:nvSpPr>
        <p:spPr>
          <a:xfrm>
            <a:off x="300736" y="256064"/>
            <a:ext cx="6816160" cy="1754326"/>
          </a:xfrm>
        </p:spPr>
        <p:txBody>
          <a:bodyPr/>
          <a:lstStyle/>
          <a:p>
            <a:r>
              <a:rPr lang="en-NL" dirty="0"/>
              <a:t>Main analysis is efficiency reporting &amp; support core process</a:t>
            </a:r>
          </a:p>
        </p:txBody>
      </p:sp>
      <p:sp>
        <p:nvSpPr>
          <p:cNvPr id="3" name="Text Placeholder 2">
            <a:extLst>
              <a:ext uri="{FF2B5EF4-FFF2-40B4-BE49-F238E27FC236}">
                <a16:creationId xmlns:a16="http://schemas.microsoft.com/office/drawing/2014/main" id="{A07D5A8F-F10B-A69C-79A8-F6C291662C4A}"/>
              </a:ext>
            </a:extLst>
          </p:cNvPr>
          <p:cNvSpPr>
            <a:spLocks noGrp="1"/>
          </p:cNvSpPr>
          <p:nvPr>
            <p:ph type="body" sz="quarter" idx="11"/>
          </p:nvPr>
        </p:nvSpPr>
        <p:spPr>
          <a:xfrm>
            <a:off x="1484871" y="1700979"/>
            <a:ext cx="5167898" cy="386901"/>
          </a:xfrm>
        </p:spPr>
        <p:txBody>
          <a:bodyPr/>
          <a:lstStyle/>
          <a:p>
            <a:r>
              <a:rPr lang="en-NL" dirty="0"/>
              <a:t>NFR data analysis dicipline</a:t>
            </a:r>
          </a:p>
        </p:txBody>
      </p:sp>
      <p:sp>
        <p:nvSpPr>
          <p:cNvPr id="4" name="Picture Placeholder 3">
            <a:extLst>
              <a:ext uri="{FF2B5EF4-FFF2-40B4-BE49-F238E27FC236}">
                <a16:creationId xmlns:a16="http://schemas.microsoft.com/office/drawing/2014/main" id="{BFB880B8-5F14-2C88-8F04-364C1FA4669B}"/>
              </a:ext>
            </a:extLst>
          </p:cNvPr>
          <p:cNvSpPr>
            <a:spLocks noGrp="1"/>
          </p:cNvSpPr>
          <p:nvPr>
            <p:ph type="pic" sz="quarter" idx="10"/>
          </p:nvPr>
        </p:nvSpPr>
        <p:spPr/>
        <p:txBody>
          <a:bodyPr/>
          <a:lstStyle/>
          <a:p>
            <a:endParaRPr lang="en-NL"/>
          </a:p>
        </p:txBody>
      </p:sp>
      <p:sp>
        <p:nvSpPr>
          <p:cNvPr id="6" name="Rounded Rectangle 5">
            <a:extLst>
              <a:ext uri="{FF2B5EF4-FFF2-40B4-BE49-F238E27FC236}">
                <a16:creationId xmlns:a16="http://schemas.microsoft.com/office/drawing/2014/main" id="{5923C846-66E1-EA49-1112-BE794F25E90E}"/>
              </a:ext>
            </a:extLst>
          </p:cNvPr>
          <p:cNvSpPr/>
          <p:nvPr/>
        </p:nvSpPr>
        <p:spPr>
          <a:xfrm>
            <a:off x="2449929" y="2294682"/>
            <a:ext cx="2560870" cy="542925"/>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solidFill>
                  <a:schemeClr val="tx1">
                    <a:lumMod val="50000"/>
                    <a:lumOff val="50000"/>
                  </a:schemeClr>
                </a:solidFill>
              </a:rPr>
              <a:t>Data analysis &amp; reporting</a:t>
            </a:r>
          </a:p>
        </p:txBody>
      </p:sp>
      <p:sp>
        <p:nvSpPr>
          <p:cNvPr id="7" name="Rounded Rectangle 6">
            <a:extLst>
              <a:ext uri="{FF2B5EF4-FFF2-40B4-BE49-F238E27FC236}">
                <a16:creationId xmlns:a16="http://schemas.microsoft.com/office/drawing/2014/main" id="{DE5A53DD-8704-6DAA-6D92-58BA81558DB3}"/>
              </a:ext>
            </a:extLst>
          </p:cNvPr>
          <p:cNvSpPr/>
          <p:nvPr/>
        </p:nvSpPr>
        <p:spPr>
          <a:xfrm>
            <a:off x="2967210" y="4398992"/>
            <a:ext cx="1077024" cy="432856"/>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MI dashboard</a:t>
            </a:r>
          </a:p>
        </p:txBody>
      </p:sp>
      <p:sp>
        <p:nvSpPr>
          <p:cNvPr id="8" name="Rounded Rectangle 7">
            <a:extLst>
              <a:ext uri="{FF2B5EF4-FFF2-40B4-BE49-F238E27FC236}">
                <a16:creationId xmlns:a16="http://schemas.microsoft.com/office/drawing/2014/main" id="{BA649A04-3639-BE93-1EC2-87455E8E6F25}"/>
              </a:ext>
            </a:extLst>
          </p:cNvPr>
          <p:cNvSpPr/>
          <p:nvPr/>
        </p:nvSpPr>
        <p:spPr>
          <a:xfrm>
            <a:off x="2967210" y="3830756"/>
            <a:ext cx="1077024" cy="432856"/>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Performance wall ppt</a:t>
            </a:r>
          </a:p>
        </p:txBody>
      </p:sp>
      <p:sp>
        <p:nvSpPr>
          <p:cNvPr id="9" name="Rounded Rectangle 8">
            <a:extLst>
              <a:ext uri="{FF2B5EF4-FFF2-40B4-BE49-F238E27FC236}">
                <a16:creationId xmlns:a16="http://schemas.microsoft.com/office/drawing/2014/main" id="{863AFEE7-864A-2678-E41E-86941C0EFC03}"/>
              </a:ext>
            </a:extLst>
          </p:cNvPr>
          <p:cNvSpPr/>
          <p:nvPr/>
        </p:nvSpPr>
        <p:spPr>
          <a:xfrm>
            <a:off x="1125277" y="3814559"/>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NFRD</a:t>
            </a:r>
          </a:p>
        </p:txBody>
      </p:sp>
      <p:sp>
        <p:nvSpPr>
          <p:cNvPr id="10" name="Rounded Rectangle 9">
            <a:extLst>
              <a:ext uri="{FF2B5EF4-FFF2-40B4-BE49-F238E27FC236}">
                <a16:creationId xmlns:a16="http://schemas.microsoft.com/office/drawing/2014/main" id="{31363EBE-9E8C-644B-DEA5-0463484FE2A0}"/>
              </a:ext>
            </a:extLst>
          </p:cNvPr>
          <p:cNvSpPr/>
          <p:nvPr/>
        </p:nvSpPr>
        <p:spPr>
          <a:xfrm>
            <a:off x="1125277" y="4983425"/>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Deep dives</a:t>
            </a:r>
          </a:p>
        </p:txBody>
      </p:sp>
      <p:sp>
        <p:nvSpPr>
          <p:cNvPr id="11" name="Rounded Rectangle 10">
            <a:extLst>
              <a:ext uri="{FF2B5EF4-FFF2-40B4-BE49-F238E27FC236}">
                <a16:creationId xmlns:a16="http://schemas.microsoft.com/office/drawing/2014/main" id="{CFB6537F-DA99-9686-8AE2-D1831FBC47B1}"/>
              </a:ext>
            </a:extLst>
          </p:cNvPr>
          <p:cNvSpPr/>
          <p:nvPr/>
        </p:nvSpPr>
        <p:spPr>
          <a:xfrm>
            <a:off x="4809143" y="3819284"/>
            <a:ext cx="1077024" cy="432856"/>
          </a:xfrm>
          <a:prstGeom prst="roundRect">
            <a:avLst>
              <a:gd name="adj" fmla="val 13776"/>
            </a:avLst>
          </a:prstGeom>
          <a:solidFill>
            <a:schemeClr val="accent2">
              <a:lumMod val="60000"/>
              <a:lumOff val="4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A</a:t>
            </a:r>
            <a:r>
              <a:rPr lang="en-NL" sz="1200" dirty="0">
                <a:solidFill>
                  <a:schemeClr val="tx1">
                    <a:lumMod val="50000"/>
                    <a:lumOff val="50000"/>
                  </a:schemeClr>
                </a:solidFill>
              </a:rPr>
              <a:t>d hoc</a:t>
            </a:r>
          </a:p>
        </p:txBody>
      </p:sp>
      <p:sp>
        <p:nvSpPr>
          <p:cNvPr id="12" name="Rounded Rectangle 11">
            <a:extLst>
              <a:ext uri="{FF2B5EF4-FFF2-40B4-BE49-F238E27FC236}">
                <a16:creationId xmlns:a16="http://schemas.microsoft.com/office/drawing/2014/main" id="{D0EFECE1-FE44-9C86-BB29-3F2932485B1E}"/>
              </a:ext>
            </a:extLst>
          </p:cNvPr>
          <p:cNvSpPr/>
          <p:nvPr/>
        </p:nvSpPr>
        <p:spPr>
          <a:xfrm>
            <a:off x="2967210" y="4983425"/>
            <a:ext cx="1077024" cy="432856"/>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Efficiency department</a:t>
            </a:r>
            <a:endParaRPr lang="en-NL" sz="1200" dirty="0">
              <a:solidFill>
                <a:schemeClr val="tx1">
                  <a:lumMod val="50000"/>
                  <a:lumOff val="50000"/>
                </a:schemeClr>
              </a:solidFill>
            </a:endParaRPr>
          </a:p>
        </p:txBody>
      </p:sp>
      <p:sp>
        <p:nvSpPr>
          <p:cNvPr id="13" name="Rounded Rectangle 12">
            <a:extLst>
              <a:ext uri="{FF2B5EF4-FFF2-40B4-BE49-F238E27FC236}">
                <a16:creationId xmlns:a16="http://schemas.microsoft.com/office/drawing/2014/main" id="{6934DFD3-2861-3596-1896-EDF3BA359653}"/>
              </a:ext>
            </a:extLst>
          </p:cNvPr>
          <p:cNvSpPr/>
          <p:nvPr/>
        </p:nvSpPr>
        <p:spPr>
          <a:xfrm>
            <a:off x="1125277" y="4398992"/>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NFRC</a:t>
            </a:r>
          </a:p>
        </p:txBody>
      </p:sp>
      <p:sp>
        <p:nvSpPr>
          <p:cNvPr id="14" name="Rounded Rectangle 13">
            <a:extLst>
              <a:ext uri="{FF2B5EF4-FFF2-40B4-BE49-F238E27FC236}">
                <a16:creationId xmlns:a16="http://schemas.microsoft.com/office/drawing/2014/main" id="{637F8602-944C-86E6-912A-4D1960D3D1E8}"/>
              </a:ext>
            </a:extLst>
          </p:cNvPr>
          <p:cNvSpPr/>
          <p:nvPr/>
        </p:nvSpPr>
        <p:spPr>
          <a:xfrm>
            <a:off x="2967210" y="3246030"/>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Process efficiency reporting</a:t>
            </a:r>
          </a:p>
        </p:txBody>
      </p:sp>
      <p:sp>
        <p:nvSpPr>
          <p:cNvPr id="15" name="Rounded Rectangle 14">
            <a:extLst>
              <a:ext uri="{FF2B5EF4-FFF2-40B4-BE49-F238E27FC236}">
                <a16:creationId xmlns:a16="http://schemas.microsoft.com/office/drawing/2014/main" id="{C68DB0D0-1006-C8DC-5C3A-E18B022420FD}"/>
              </a:ext>
            </a:extLst>
          </p:cNvPr>
          <p:cNvSpPr/>
          <p:nvPr/>
        </p:nvSpPr>
        <p:spPr>
          <a:xfrm>
            <a:off x="1125277" y="3246030"/>
            <a:ext cx="1507195" cy="432856"/>
          </a:xfrm>
          <a:prstGeom prst="roundRect">
            <a:avLst>
              <a:gd name="adj" fmla="val 13776"/>
            </a:avLst>
          </a:prstGeom>
          <a:solidFill>
            <a:schemeClr val="accent1">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Support core process</a:t>
            </a:r>
          </a:p>
        </p:txBody>
      </p:sp>
      <p:sp>
        <p:nvSpPr>
          <p:cNvPr id="16" name="Rounded Rectangle 15">
            <a:extLst>
              <a:ext uri="{FF2B5EF4-FFF2-40B4-BE49-F238E27FC236}">
                <a16:creationId xmlns:a16="http://schemas.microsoft.com/office/drawing/2014/main" id="{FED96E91-D52C-B151-5380-488EE772AA09}"/>
              </a:ext>
            </a:extLst>
          </p:cNvPr>
          <p:cNvSpPr/>
          <p:nvPr/>
        </p:nvSpPr>
        <p:spPr>
          <a:xfrm>
            <a:off x="4809144" y="3246030"/>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Ad hoc/ domain/ guilt specific</a:t>
            </a:r>
          </a:p>
        </p:txBody>
      </p:sp>
      <p:sp>
        <p:nvSpPr>
          <p:cNvPr id="17" name="Rounded Rectangle 16">
            <a:extLst>
              <a:ext uri="{FF2B5EF4-FFF2-40B4-BE49-F238E27FC236}">
                <a16:creationId xmlns:a16="http://schemas.microsoft.com/office/drawing/2014/main" id="{CDC61A12-41B1-D6A1-45A4-3366C3497024}"/>
              </a:ext>
            </a:extLst>
          </p:cNvPr>
          <p:cNvSpPr/>
          <p:nvPr/>
        </p:nvSpPr>
        <p:spPr>
          <a:xfrm>
            <a:off x="1125277" y="5614392"/>
            <a:ext cx="1077024" cy="432856"/>
          </a:xfrm>
          <a:prstGeom prst="roundRect">
            <a:avLst>
              <a:gd name="adj" fmla="val 13776"/>
            </a:avLst>
          </a:prstGeom>
          <a:solidFill>
            <a:schemeClr val="accent1">
              <a:lumMod val="40000"/>
              <a:lumOff val="6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ECB?</a:t>
            </a:r>
          </a:p>
        </p:txBody>
      </p:sp>
      <p:sp>
        <p:nvSpPr>
          <p:cNvPr id="18" name="Rectangle 17">
            <a:extLst>
              <a:ext uri="{FF2B5EF4-FFF2-40B4-BE49-F238E27FC236}">
                <a16:creationId xmlns:a16="http://schemas.microsoft.com/office/drawing/2014/main" id="{6B3E9FEB-3DE3-2007-8650-6FBAB533578B}"/>
              </a:ext>
            </a:extLst>
          </p:cNvPr>
          <p:cNvSpPr/>
          <p:nvPr/>
        </p:nvSpPr>
        <p:spPr>
          <a:xfrm>
            <a:off x="8152677" y="0"/>
            <a:ext cx="4039323"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9" name="Straight Arrow Connector 18">
            <a:extLst>
              <a:ext uri="{FF2B5EF4-FFF2-40B4-BE49-F238E27FC236}">
                <a16:creationId xmlns:a16="http://schemas.microsoft.com/office/drawing/2014/main" id="{7660E463-FC6B-9D84-A8FC-9E7DD35AA0B4}"/>
              </a:ext>
            </a:extLst>
          </p:cNvPr>
          <p:cNvCxnSpPr>
            <a:cxnSpLocks/>
            <a:endCxn id="15" idx="0"/>
          </p:cNvCxnSpPr>
          <p:nvPr/>
        </p:nvCxnSpPr>
        <p:spPr>
          <a:xfrm flipH="1">
            <a:off x="1878875" y="2837607"/>
            <a:ext cx="681513" cy="40842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7A50725-ADDA-78EC-9C79-C7C9EF010F74}"/>
              </a:ext>
            </a:extLst>
          </p:cNvPr>
          <p:cNvCxnSpPr>
            <a:cxnSpLocks/>
          </p:cNvCxnSpPr>
          <p:nvPr/>
        </p:nvCxnSpPr>
        <p:spPr>
          <a:xfrm>
            <a:off x="4495710" y="2837607"/>
            <a:ext cx="860003" cy="408423"/>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A7098EA-D6FB-D5E0-2D8F-5DE801F58F6D}"/>
              </a:ext>
            </a:extLst>
          </p:cNvPr>
          <p:cNvCxnSpPr>
            <a:cxnSpLocks/>
          </p:cNvCxnSpPr>
          <p:nvPr/>
        </p:nvCxnSpPr>
        <p:spPr>
          <a:xfrm>
            <a:off x="3705910" y="2849823"/>
            <a:ext cx="0" cy="396207"/>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854ECBE-A310-5FDC-9971-248312B85DDA}"/>
              </a:ext>
            </a:extLst>
          </p:cNvPr>
          <p:cNvSpPr txBox="1"/>
          <p:nvPr/>
        </p:nvSpPr>
        <p:spPr>
          <a:xfrm>
            <a:off x="8339769" y="451692"/>
            <a:ext cx="3536414" cy="5693866"/>
          </a:xfrm>
          <a:prstGeom prst="rect">
            <a:avLst/>
          </a:prstGeom>
          <a:noFill/>
        </p:spPr>
        <p:txBody>
          <a:bodyPr wrap="square" rtlCol="0" anchor="t">
            <a:spAutoFit/>
          </a:bodyPr>
          <a:lstStyle/>
          <a:p>
            <a:pPr algn="l"/>
            <a:r>
              <a:rPr lang="en-NL" sz="1400" b="1" dirty="0">
                <a:solidFill>
                  <a:schemeClr val="tx1"/>
                </a:solidFill>
                <a:latin typeface="ING Me" panose="02000506040000020004" pitchFamily="50" charset="0"/>
                <a:cs typeface="ING Me" panose="02000506040000020004" pitchFamily="50" charset="0"/>
              </a:rPr>
              <a:t>Observations</a:t>
            </a:r>
          </a:p>
          <a:p>
            <a:pPr algn="l"/>
            <a:endParaRPr lang="en-NL" sz="1400" dirty="0">
              <a:latin typeface="ING Me" panose="02000506040000020004" pitchFamily="50" charset="0"/>
              <a:cs typeface="ING Me" panose="02000506040000020004" pitchFamily="50" charset="0"/>
            </a:endParaRPr>
          </a:p>
          <a:p>
            <a:pPr marL="285750" indent="-285750" algn="l">
              <a:buFontTx/>
              <a:buChar char="-"/>
            </a:pPr>
            <a:r>
              <a:rPr lang="en-NL" sz="1400" dirty="0">
                <a:solidFill>
                  <a:schemeClr val="tx1"/>
                </a:solidFill>
                <a:latin typeface="ING Me" panose="02000506040000020004" pitchFamily="50" charset="0"/>
                <a:cs typeface="ING Me" panose="02000506040000020004" pitchFamily="50" charset="0"/>
              </a:rPr>
              <a:t>Reoccuring reporting is time consuming (NFRD) </a:t>
            </a:r>
          </a:p>
          <a:p>
            <a:pPr marL="285750" indent="-285750" algn="l">
              <a:buFontTx/>
              <a:buChar char="-"/>
            </a:pPr>
            <a:r>
              <a:rPr lang="en-NL" sz="1400" dirty="0">
                <a:latin typeface="ING Me" panose="02000506040000020004" pitchFamily="50" charset="0"/>
                <a:cs typeface="ING Me" panose="02000506040000020004" pitchFamily="50" charset="0"/>
              </a:rPr>
              <a:t>Analyses are executed locally, not in a cloud environment</a:t>
            </a:r>
          </a:p>
          <a:p>
            <a:pPr marL="285750" indent="-285750" algn="l">
              <a:buFontTx/>
              <a:buChar char="-"/>
            </a:pPr>
            <a:r>
              <a:rPr lang="en-NL" sz="1400" dirty="0">
                <a:solidFill>
                  <a:schemeClr val="tx1"/>
                </a:solidFill>
                <a:latin typeface="ING Me" panose="02000506040000020004" pitchFamily="50" charset="0"/>
                <a:cs typeface="ING Me" panose="02000506040000020004" pitchFamily="50" charset="0"/>
              </a:rPr>
              <a:t>There is not enough capacity to support business with risk analys</a:t>
            </a:r>
            <a:r>
              <a:rPr lang="en-NL" sz="1400" dirty="0">
                <a:latin typeface="ING Me" panose="02000506040000020004" pitchFamily="50" charset="0"/>
                <a:cs typeface="ING Me" panose="02000506040000020004" pitchFamily="50" charset="0"/>
              </a:rPr>
              <a:t>es </a:t>
            </a:r>
          </a:p>
          <a:p>
            <a:pPr marL="285750" indent="-285750" algn="l">
              <a:buFontTx/>
              <a:buChar char="-"/>
            </a:pPr>
            <a:r>
              <a:rPr lang="en-NL" sz="1400" dirty="0">
                <a:solidFill>
                  <a:schemeClr val="tx1"/>
                </a:solidFill>
                <a:latin typeface="ING Me" panose="02000506040000020004" pitchFamily="50" charset="0"/>
                <a:cs typeface="ING Me" panose="02000506040000020004" pitchFamily="50" charset="0"/>
              </a:rPr>
              <a:t>Team </a:t>
            </a:r>
            <a:r>
              <a:rPr lang="en-NL" sz="1400" dirty="0">
                <a:latin typeface="ING Me" panose="02000506040000020004" pitchFamily="50" charset="0"/>
                <a:cs typeface="ING Me" panose="02000506040000020004" pitchFamily="50" charset="0"/>
              </a:rPr>
              <a:t>is not data driven, nor skilled</a:t>
            </a:r>
          </a:p>
          <a:p>
            <a:pPr marL="285750" indent="-285750" algn="l">
              <a:buFontTx/>
              <a:buChar char="-"/>
            </a:pPr>
            <a:r>
              <a:rPr lang="en-GB" sz="1400" dirty="0">
                <a:solidFill>
                  <a:schemeClr val="tx1"/>
                </a:solidFill>
                <a:latin typeface="ING Me" panose="02000506040000020004" pitchFamily="50" charset="0"/>
                <a:cs typeface="ING Me" panose="02000506040000020004" pitchFamily="50" charset="0"/>
              </a:rPr>
              <a:t>M</a:t>
            </a:r>
            <a:r>
              <a:rPr lang="en-NL" sz="1400" dirty="0">
                <a:solidFill>
                  <a:schemeClr val="tx1"/>
                </a:solidFill>
                <a:latin typeface="ING Me" panose="02000506040000020004" pitchFamily="50" charset="0"/>
                <a:cs typeface="ING Me" panose="02000506040000020004" pitchFamily="50" charset="0"/>
              </a:rPr>
              <a:t>ain anal</a:t>
            </a:r>
            <a:r>
              <a:rPr lang="en-NL" sz="1400" dirty="0">
                <a:latin typeface="ING Me" panose="02000506040000020004" pitchFamily="50" charset="0"/>
                <a:cs typeface="ING Me" panose="02000506040000020004" pitchFamily="50" charset="0"/>
              </a:rPr>
              <a:t>yses executed by one team member</a:t>
            </a:r>
          </a:p>
          <a:p>
            <a:pPr marL="285750" indent="-285750" algn="l">
              <a:buFontTx/>
              <a:buChar char="-"/>
            </a:pPr>
            <a:r>
              <a:rPr lang="en-GB" sz="1400" dirty="0">
                <a:solidFill>
                  <a:schemeClr val="tx1"/>
                </a:solidFill>
                <a:latin typeface="ING Me" panose="02000506040000020004" pitchFamily="50" charset="0"/>
                <a:cs typeface="ING Me" panose="02000506040000020004" pitchFamily="50" charset="0"/>
              </a:rPr>
              <a:t>D</a:t>
            </a:r>
            <a:r>
              <a:rPr lang="en-NL" sz="1400" dirty="0">
                <a:solidFill>
                  <a:schemeClr val="tx1"/>
                </a:solidFill>
                <a:latin typeface="ING Me" panose="02000506040000020004" pitchFamily="50" charset="0"/>
                <a:cs typeface="ING Me" panose="02000506040000020004" pitchFamily="50" charset="0"/>
              </a:rPr>
              <a:t>ata analysts don’t have access to main data platforms in the bank</a:t>
            </a:r>
          </a:p>
          <a:p>
            <a:pPr algn="l"/>
            <a:endParaRPr lang="en-NL" sz="1400" dirty="0">
              <a:solidFill>
                <a:schemeClr val="tx1"/>
              </a:solidFill>
              <a:latin typeface="ING Me" panose="02000506040000020004" pitchFamily="50" charset="0"/>
              <a:cs typeface="ING Me" panose="02000506040000020004" pitchFamily="50" charset="0"/>
            </a:endParaRPr>
          </a:p>
          <a:p>
            <a:pPr algn="l"/>
            <a:r>
              <a:rPr lang="en-NL" sz="1400" b="1" dirty="0">
                <a:solidFill>
                  <a:schemeClr val="tx1"/>
                </a:solidFill>
                <a:latin typeface="ING Me" panose="02000506040000020004" pitchFamily="50" charset="0"/>
                <a:cs typeface="ING Me" panose="02000506040000020004" pitchFamily="50" charset="0"/>
              </a:rPr>
              <a:t>Operational</a:t>
            </a:r>
          </a:p>
          <a:p>
            <a:pPr algn="l"/>
            <a:endParaRPr lang="en-NL" sz="1400" dirty="0">
              <a:latin typeface="ING Me" panose="02000506040000020004" pitchFamily="50" charset="0"/>
              <a:cs typeface="ING Me" panose="02000506040000020004" pitchFamily="50" charset="0"/>
            </a:endParaRPr>
          </a:p>
          <a:p>
            <a:pPr marL="342900" indent="-342900" algn="l">
              <a:buAutoNum type="arabicPeriod"/>
            </a:pPr>
            <a:r>
              <a:rPr lang="en-NL" sz="1400" dirty="0">
                <a:latin typeface="ING Me" panose="02000506040000020004" pitchFamily="50" charset="0"/>
                <a:cs typeface="ING Me" panose="02000506040000020004" pitchFamily="50" charset="0"/>
              </a:rPr>
              <a:t>Automize </a:t>
            </a:r>
            <a:r>
              <a:rPr lang="en-NL" sz="1400" i="1" dirty="0">
                <a:latin typeface="ING Me" panose="02000506040000020004" pitchFamily="50" charset="0"/>
                <a:cs typeface="ING Me" panose="02000506040000020004" pitchFamily="50" charset="0"/>
              </a:rPr>
              <a:t>reoccuring</a:t>
            </a:r>
            <a:r>
              <a:rPr lang="en-NL" sz="1400" dirty="0">
                <a:latin typeface="ING Me" panose="02000506040000020004" pitchFamily="50" charset="0"/>
                <a:cs typeface="ING Me" panose="02000506040000020004" pitchFamily="50" charset="0"/>
              </a:rPr>
              <a:t> reporting process </a:t>
            </a:r>
          </a:p>
          <a:p>
            <a:pPr marL="800100" lvl="1" indent="-342900">
              <a:buAutoNum type="arabicPeriod"/>
            </a:pPr>
            <a:r>
              <a:rPr lang="en-NL" sz="1400" dirty="0">
                <a:solidFill>
                  <a:schemeClr val="tx1"/>
                </a:solidFill>
                <a:latin typeface="ING Me" panose="02000506040000020004" pitchFamily="50" charset="0"/>
                <a:cs typeface="ING Me" panose="02000506040000020004" pitchFamily="50" charset="0"/>
              </a:rPr>
              <a:t>Data feed</a:t>
            </a:r>
          </a:p>
          <a:p>
            <a:pPr marL="800100" lvl="1" indent="-342900">
              <a:buAutoNum type="arabicPeriod"/>
            </a:pPr>
            <a:r>
              <a:rPr lang="en-GB" sz="1400" dirty="0">
                <a:latin typeface="ING Me" panose="02000506040000020004" pitchFamily="50" charset="0"/>
                <a:cs typeface="ING Me" panose="02000506040000020004" pitchFamily="50" charset="0"/>
              </a:rPr>
              <a:t>P</a:t>
            </a:r>
            <a:r>
              <a:rPr lang="en-NL" sz="1400" dirty="0">
                <a:latin typeface="ING Me" panose="02000506040000020004" pitchFamily="50" charset="0"/>
                <a:cs typeface="ING Me" panose="02000506040000020004" pitchFamily="50" charset="0"/>
              </a:rPr>
              <a:t>latform</a:t>
            </a:r>
          </a:p>
          <a:p>
            <a:pPr marL="800100" lvl="1" indent="-342900">
              <a:buAutoNum type="arabicPeriod"/>
            </a:pPr>
            <a:r>
              <a:rPr lang="en-GB" sz="1400" dirty="0">
                <a:solidFill>
                  <a:schemeClr val="tx1"/>
                </a:solidFill>
                <a:latin typeface="ING Me" panose="02000506040000020004" pitchFamily="50" charset="0"/>
                <a:cs typeface="ING Me" panose="02000506040000020004" pitchFamily="50" charset="0"/>
              </a:rPr>
              <a:t>T</a:t>
            </a:r>
            <a:r>
              <a:rPr lang="en-NL" sz="1400" dirty="0">
                <a:solidFill>
                  <a:schemeClr val="tx1"/>
                </a:solidFill>
                <a:latin typeface="ING Me" panose="02000506040000020004" pitchFamily="50" charset="0"/>
                <a:cs typeface="ING Me" panose="02000506040000020004" pitchFamily="50" charset="0"/>
              </a:rPr>
              <a:t>ools </a:t>
            </a:r>
          </a:p>
          <a:p>
            <a:pPr marL="800100" lvl="1" indent="-342900">
              <a:buAutoNum type="arabicPeriod"/>
            </a:pPr>
            <a:r>
              <a:rPr lang="en-GB" sz="1400" dirty="0">
                <a:latin typeface="ING Me" panose="02000506040000020004" pitchFamily="50" charset="0"/>
                <a:cs typeface="ING Me" panose="02000506040000020004" pitchFamily="50" charset="0"/>
              </a:rPr>
              <a:t>S</a:t>
            </a:r>
            <a:r>
              <a:rPr lang="en-NL" sz="1400" dirty="0">
                <a:latin typeface="ING Me" panose="02000506040000020004" pitchFamily="50" charset="0"/>
                <a:cs typeface="ING Me" panose="02000506040000020004" pitchFamily="50" charset="0"/>
              </a:rPr>
              <a:t>kills</a:t>
            </a:r>
            <a:endParaRPr lang="en-NL" sz="1400" dirty="0">
              <a:solidFill>
                <a:schemeClr val="tx1"/>
              </a:solidFill>
              <a:latin typeface="ING Me" panose="02000506040000020004" pitchFamily="50" charset="0"/>
              <a:cs typeface="ING Me" panose="02000506040000020004" pitchFamily="50" charset="0"/>
            </a:endParaRPr>
          </a:p>
          <a:p>
            <a:pPr marL="342900" indent="-342900" algn="l">
              <a:buAutoNum type="arabicPeriod" startAt="2"/>
            </a:pPr>
            <a:r>
              <a:rPr lang="en-NL" sz="1400" dirty="0">
                <a:latin typeface="ING Me" panose="02000506040000020004" pitchFamily="50" charset="0"/>
                <a:cs typeface="ING Me" panose="02000506040000020004" pitchFamily="50" charset="0"/>
              </a:rPr>
              <a:t>Ad hoc analysis capacity</a:t>
            </a:r>
          </a:p>
          <a:p>
            <a:pPr marL="800100" lvl="1" indent="-342900">
              <a:buAutoNum type="arabicPeriod"/>
            </a:pPr>
            <a:r>
              <a:rPr lang="en-GB" sz="1400" dirty="0">
                <a:latin typeface="ING Me" panose="02000506040000020004" pitchFamily="50" charset="0"/>
                <a:cs typeface="ING Me" panose="02000506040000020004" pitchFamily="50" charset="0"/>
              </a:rPr>
              <a:t>Make sure that each analysis can be executed again</a:t>
            </a:r>
            <a:endParaRPr lang="en-NL" sz="1400" dirty="0">
              <a:latin typeface="ING Me" panose="02000506040000020004" pitchFamily="50" charset="0"/>
              <a:cs typeface="ING Me" panose="02000506040000020004" pitchFamily="50" charset="0"/>
            </a:endParaRPr>
          </a:p>
          <a:p>
            <a:pPr marL="342900" indent="-342900" algn="l">
              <a:buAutoNum type="arabicPeriod" startAt="2"/>
            </a:pPr>
            <a:r>
              <a:rPr lang="en-NL" sz="1400" dirty="0">
                <a:latin typeface="ING Me" panose="02000506040000020004" pitchFamily="50" charset="0"/>
                <a:cs typeface="ING Me" panose="02000506040000020004" pitchFamily="50" charset="0"/>
              </a:rPr>
              <a:t>Tab into bank wide data platforms </a:t>
            </a:r>
            <a:endParaRPr lang="en-NL" sz="1400" dirty="0">
              <a:solidFill>
                <a:schemeClr val="tx1"/>
              </a:solidFill>
              <a:latin typeface="ING Me" panose="02000506040000020004" pitchFamily="50" charset="0"/>
              <a:cs typeface="ING Me" panose="02000506040000020004" pitchFamily="50" charset="0"/>
            </a:endParaRPr>
          </a:p>
        </p:txBody>
      </p:sp>
      <p:sp>
        <p:nvSpPr>
          <p:cNvPr id="26" name="Oval 25">
            <a:extLst>
              <a:ext uri="{FF2B5EF4-FFF2-40B4-BE49-F238E27FC236}">
                <a16:creationId xmlns:a16="http://schemas.microsoft.com/office/drawing/2014/main" id="{96354737-CBA0-2D5F-D73D-CFEB2C6CEC2F}"/>
              </a:ext>
            </a:extLst>
          </p:cNvPr>
          <p:cNvSpPr/>
          <p:nvPr/>
        </p:nvSpPr>
        <p:spPr>
          <a:xfrm>
            <a:off x="968047" y="3327090"/>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1</a:t>
            </a:r>
          </a:p>
        </p:txBody>
      </p:sp>
      <p:sp>
        <p:nvSpPr>
          <p:cNvPr id="27" name="Oval 26">
            <a:extLst>
              <a:ext uri="{FF2B5EF4-FFF2-40B4-BE49-F238E27FC236}">
                <a16:creationId xmlns:a16="http://schemas.microsoft.com/office/drawing/2014/main" id="{48D1F619-4C3F-9CF9-B369-AD0681E110EC}"/>
              </a:ext>
            </a:extLst>
          </p:cNvPr>
          <p:cNvSpPr/>
          <p:nvPr/>
        </p:nvSpPr>
        <p:spPr>
          <a:xfrm>
            <a:off x="2817045" y="3336270"/>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2</a:t>
            </a:r>
          </a:p>
        </p:txBody>
      </p:sp>
      <p:sp>
        <p:nvSpPr>
          <p:cNvPr id="28" name="Oval 27">
            <a:extLst>
              <a:ext uri="{FF2B5EF4-FFF2-40B4-BE49-F238E27FC236}">
                <a16:creationId xmlns:a16="http://schemas.microsoft.com/office/drawing/2014/main" id="{486F3685-522E-F09D-C0AD-2DD07BFA4401}"/>
              </a:ext>
            </a:extLst>
          </p:cNvPr>
          <p:cNvSpPr/>
          <p:nvPr/>
        </p:nvSpPr>
        <p:spPr>
          <a:xfrm>
            <a:off x="4688082" y="3323418"/>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3</a:t>
            </a:r>
          </a:p>
        </p:txBody>
      </p:sp>
      <p:sp>
        <p:nvSpPr>
          <p:cNvPr id="29" name="Rounded Rectangle 28">
            <a:extLst>
              <a:ext uri="{FF2B5EF4-FFF2-40B4-BE49-F238E27FC236}">
                <a16:creationId xmlns:a16="http://schemas.microsoft.com/office/drawing/2014/main" id="{C1E8E782-208A-3DDE-27B3-A22E4F28809E}"/>
              </a:ext>
            </a:extLst>
          </p:cNvPr>
          <p:cNvSpPr/>
          <p:nvPr/>
        </p:nvSpPr>
        <p:spPr>
          <a:xfrm>
            <a:off x="4805667" y="4398992"/>
            <a:ext cx="1077024" cy="432856"/>
          </a:xfrm>
          <a:prstGeom prst="roundRect">
            <a:avLst>
              <a:gd name="adj" fmla="val 13776"/>
            </a:avLst>
          </a:prstGeom>
          <a:solidFill>
            <a:schemeClr val="accent2">
              <a:lumMod val="60000"/>
              <a:lumOff val="4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Deep dives</a:t>
            </a:r>
            <a:endParaRPr lang="en-NL" sz="1200" dirty="0">
              <a:solidFill>
                <a:schemeClr val="tx1">
                  <a:lumMod val="50000"/>
                  <a:lumOff val="50000"/>
                </a:schemeClr>
              </a:solidFill>
            </a:endParaRPr>
          </a:p>
        </p:txBody>
      </p:sp>
      <p:sp>
        <p:nvSpPr>
          <p:cNvPr id="30" name="Rounded Rectangle 29">
            <a:extLst>
              <a:ext uri="{FF2B5EF4-FFF2-40B4-BE49-F238E27FC236}">
                <a16:creationId xmlns:a16="http://schemas.microsoft.com/office/drawing/2014/main" id="{81F89382-35FA-D563-E611-D0F49B5234D0}"/>
              </a:ext>
            </a:extLst>
          </p:cNvPr>
          <p:cNvSpPr/>
          <p:nvPr/>
        </p:nvSpPr>
        <p:spPr>
          <a:xfrm>
            <a:off x="4803547" y="4978700"/>
            <a:ext cx="1077024" cy="432856"/>
          </a:xfrm>
          <a:prstGeom prst="roundRect">
            <a:avLst>
              <a:gd name="adj" fmla="val 13776"/>
            </a:avLst>
          </a:prstGeom>
          <a:solidFill>
            <a:schemeClr val="accent2">
              <a:lumMod val="60000"/>
              <a:lumOff val="4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Forward looking ORX</a:t>
            </a:r>
            <a:endParaRPr lang="en-NL" sz="1200" dirty="0">
              <a:solidFill>
                <a:schemeClr val="tx1">
                  <a:lumMod val="50000"/>
                  <a:lumOff val="50000"/>
                </a:schemeClr>
              </a:solidFill>
            </a:endParaRPr>
          </a:p>
        </p:txBody>
      </p:sp>
      <p:sp>
        <p:nvSpPr>
          <p:cNvPr id="5" name="Rounded Rectangle 4">
            <a:extLst>
              <a:ext uri="{FF2B5EF4-FFF2-40B4-BE49-F238E27FC236}">
                <a16:creationId xmlns:a16="http://schemas.microsoft.com/office/drawing/2014/main" id="{9FA1F61B-874D-A007-C4E8-8F2C1BD19D8A}"/>
              </a:ext>
            </a:extLst>
          </p:cNvPr>
          <p:cNvSpPr/>
          <p:nvPr/>
        </p:nvSpPr>
        <p:spPr>
          <a:xfrm>
            <a:off x="4803547" y="5606061"/>
            <a:ext cx="1077024" cy="432856"/>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lumMod val="50000"/>
                    <a:lumOff val="50000"/>
                  </a:schemeClr>
                </a:solidFill>
              </a:rPr>
              <a:t>Fraude</a:t>
            </a:r>
            <a:r>
              <a:rPr lang="en-US" sz="1200" dirty="0">
                <a:solidFill>
                  <a:schemeClr val="tx1">
                    <a:lumMod val="50000"/>
                    <a:lumOff val="50000"/>
                  </a:schemeClr>
                </a:solidFill>
              </a:rPr>
              <a:t> dashboard</a:t>
            </a:r>
            <a:endParaRPr lang="en-NL" sz="1200" dirty="0">
              <a:solidFill>
                <a:schemeClr val="tx1">
                  <a:lumMod val="50000"/>
                  <a:lumOff val="50000"/>
                </a:schemeClr>
              </a:solidFill>
            </a:endParaRPr>
          </a:p>
        </p:txBody>
      </p:sp>
    </p:spTree>
    <p:extLst>
      <p:ext uri="{BB962C8B-B14F-4D97-AF65-F5344CB8AC3E}">
        <p14:creationId xmlns:p14="http://schemas.microsoft.com/office/powerpoint/2010/main" val="91746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Sticker Een kronkelende weg. - PIXERS.NL">
            <a:extLst>
              <a:ext uri="{FF2B5EF4-FFF2-40B4-BE49-F238E27FC236}">
                <a16:creationId xmlns:a16="http://schemas.microsoft.com/office/drawing/2014/main" id="{9684E750-DDCA-C4FD-AB19-650790B861AA}"/>
              </a:ext>
            </a:extLst>
          </p:cNvPr>
          <p:cNvPicPr>
            <a:picLocks noChangeAspect="1" noChangeArrowheads="1"/>
          </p:cNvPicPr>
          <p:nvPr/>
        </p:nvPicPr>
        <p:blipFill rotWithShape="1">
          <a:blip r:embed="rId2">
            <a:alphaModFix amt="48000"/>
            <a:extLst>
              <a:ext uri="{28A0092B-C50C-407E-A947-70E740481C1C}">
                <a14:useLocalDpi xmlns:a14="http://schemas.microsoft.com/office/drawing/2010/main" val="0"/>
              </a:ext>
            </a:extLst>
          </a:blip>
          <a:srcRect b="11406"/>
          <a:stretch/>
        </p:blipFill>
        <p:spPr bwMode="auto">
          <a:xfrm>
            <a:off x="747979" y="2313542"/>
            <a:ext cx="4617598" cy="4544458"/>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a:extLst>
              <a:ext uri="{FF2B5EF4-FFF2-40B4-BE49-F238E27FC236}">
                <a16:creationId xmlns:a16="http://schemas.microsoft.com/office/drawing/2014/main" id="{0A5DECA9-5D82-01E0-5930-6893F0E076F0}"/>
              </a:ext>
            </a:extLst>
          </p:cNvPr>
          <p:cNvSpPr/>
          <p:nvPr/>
        </p:nvSpPr>
        <p:spPr>
          <a:xfrm>
            <a:off x="9329918" y="1806635"/>
            <a:ext cx="2309577" cy="1057800"/>
          </a:xfrm>
          <a:prstGeom prst="roundRect">
            <a:avLst>
              <a:gd name="adj" fmla="val 280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Easy reoccurring reporting</a:t>
            </a:r>
          </a:p>
          <a:p>
            <a:pPr marL="171450" indent="-171450">
              <a:buFont typeface="Arial" panose="020B0604020202020204" pitchFamily="34" charset="0"/>
              <a:buChar char="•"/>
            </a:pPr>
            <a:r>
              <a:rPr lang="en-US" sz="1200" dirty="0">
                <a:solidFill>
                  <a:schemeClr val="tx1"/>
                </a:solidFill>
              </a:rPr>
              <a:t>Compliant </a:t>
            </a:r>
            <a:r>
              <a:rPr lang="en-GB" sz="1200" dirty="0">
                <a:solidFill>
                  <a:schemeClr val="tx1"/>
                </a:solidFill>
                <a:latin typeface="ING Me" panose="02000506040000020004" pitchFamily="50" charset="0"/>
                <a:cs typeface="ING Me" panose="02000506040000020004" pitchFamily="50" charset="0"/>
              </a:rPr>
              <a:t>BCBS239</a:t>
            </a:r>
            <a:endParaRPr lang="en-US" sz="1200" dirty="0">
              <a:solidFill>
                <a:schemeClr val="tx1"/>
              </a:solidFill>
            </a:endParaRPr>
          </a:p>
          <a:p>
            <a:pPr marL="171450" indent="-171450">
              <a:buFont typeface="Arial" panose="020B0604020202020204" pitchFamily="34" charset="0"/>
              <a:buChar char="•"/>
            </a:pPr>
            <a:r>
              <a:rPr lang="en-US" sz="1200" dirty="0">
                <a:solidFill>
                  <a:schemeClr val="tx1"/>
                </a:solidFill>
              </a:rPr>
              <a:t>Efficiency</a:t>
            </a:r>
          </a:p>
          <a:p>
            <a:pPr marL="171450" indent="-171450">
              <a:buFont typeface="Arial" panose="020B0604020202020204" pitchFamily="34" charset="0"/>
              <a:buChar char="•"/>
            </a:pPr>
            <a:r>
              <a:rPr lang="en-US" sz="1200" dirty="0">
                <a:solidFill>
                  <a:schemeClr val="tx1"/>
                </a:solidFill>
              </a:rPr>
              <a:t>Low risk mistakes </a:t>
            </a:r>
            <a:endParaRPr lang="en-US" sz="1200" dirty="0">
              <a:solidFill>
                <a:schemeClr val="tx1">
                  <a:lumMod val="50000"/>
                  <a:lumOff val="50000"/>
                </a:schemeClr>
              </a:solidFill>
            </a:endParaRPr>
          </a:p>
          <a:p>
            <a:pPr algn="ctr"/>
            <a:endParaRPr lang="en-US" sz="1200" dirty="0">
              <a:solidFill>
                <a:schemeClr val="tx1">
                  <a:lumMod val="50000"/>
                  <a:lumOff val="50000"/>
                </a:schemeClr>
              </a:solidFill>
            </a:endParaRPr>
          </a:p>
          <a:p>
            <a:pPr algn="ctr"/>
            <a:endParaRPr lang="en-US" sz="1200" dirty="0">
              <a:solidFill>
                <a:schemeClr val="tx1">
                  <a:lumMod val="50000"/>
                  <a:lumOff val="50000"/>
                </a:schemeClr>
              </a:solidFill>
            </a:endParaRPr>
          </a:p>
          <a:p>
            <a:pPr algn="ctr"/>
            <a:endParaRPr lang="en-NL" sz="1200" dirty="0">
              <a:solidFill>
                <a:schemeClr val="tx1">
                  <a:lumMod val="50000"/>
                  <a:lumOff val="50000"/>
                </a:schemeClr>
              </a:solidFill>
            </a:endParaRPr>
          </a:p>
        </p:txBody>
      </p:sp>
      <p:sp>
        <p:nvSpPr>
          <p:cNvPr id="2" name="Title 1">
            <a:extLst>
              <a:ext uri="{FF2B5EF4-FFF2-40B4-BE49-F238E27FC236}">
                <a16:creationId xmlns:a16="http://schemas.microsoft.com/office/drawing/2014/main" id="{455EEC5F-1CCB-187C-62BE-FA38768C5349}"/>
              </a:ext>
            </a:extLst>
          </p:cNvPr>
          <p:cNvSpPr>
            <a:spLocks noGrp="1"/>
          </p:cNvSpPr>
          <p:nvPr>
            <p:ph type="title"/>
          </p:nvPr>
        </p:nvSpPr>
        <p:spPr/>
        <p:txBody>
          <a:bodyPr/>
          <a:lstStyle/>
          <a:p>
            <a:r>
              <a:rPr lang="en-NL" dirty="0"/>
              <a:t>Dot on the horizon – </a:t>
            </a:r>
            <a:r>
              <a:rPr lang="en-NL" b="0" dirty="0"/>
              <a:t>keeping the bank safe by reliable risk reporting and capacity to support business for risk analysis</a:t>
            </a:r>
          </a:p>
        </p:txBody>
      </p:sp>
      <p:sp>
        <p:nvSpPr>
          <p:cNvPr id="3" name="Slide Number Placeholder 2">
            <a:extLst>
              <a:ext uri="{FF2B5EF4-FFF2-40B4-BE49-F238E27FC236}">
                <a16:creationId xmlns:a16="http://schemas.microsoft.com/office/drawing/2014/main" id="{0F868CED-FD3A-EC95-9134-FF37B5265A0D}"/>
              </a:ext>
            </a:extLst>
          </p:cNvPr>
          <p:cNvSpPr>
            <a:spLocks noGrp="1"/>
          </p:cNvSpPr>
          <p:nvPr>
            <p:ph type="sldNum" sz="quarter" idx="10"/>
          </p:nvPr>
        </p:nvSpPr>
        <p:spPr/>
        <p:txBody>
          <a:bodyPr/>
          <a:lstStyle/>
          <a:p>
            <a:fld id="{A56DC5C3-3BE5-034A-8352-A8E8F559C4F3}" type="slidenum">
              <a:rPr lang="en-NL" smtClean="0"/>
              <a:t>3</a:t>
            </a:fld>
            <a:endParaRPr lang="en-NL"/>
          </a:p>
        </p:txBody>
      </p:sp>
      <p:sp>
        <p:nvSpPr>
          <p:cNvPr id="10" name="Rounded Rectangle 9">
            <a:extLst>
              <a:ext uri="{FF2B5EF4-FFF2-40B4-BE49-F238E27FC236}">
                <a16:creationId xmlns:a16="http://schemas.microsoft.com/office/drawing/2014/main" id="{7B3B6358-B161-0350-5C3C-8528955B97FD}"/>
              </a:ext>
            </a:extLst>
          </p:cNvPr>
          <p:cNvSpPr/>
          <p:nvPr/>
        </p:nvSpPr>
        <p:spPr>
          <a:xfrm>
            <a:off x="311258" y="5569151"/>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Correct reporting</a:t>
            </a:r>
            <a:endParaRPr lang="en-NL" sz="1200" dirty="0">
              <a:solidFill>
                <a:schemeClr val="tx1">
                  <a:lumMod val="50000"/>
                  <a:lumOff val="50000"/>
                </a:schemeClr>
              </a:solidFill>
            </a:endParaRPr>
          </a:p>
        </p:txBody>
      </p:sp>
      <p:sp>
        <p:nvSpPr>
          <p:cNvPr id="11" name="Rounded Rectangle 10">
            <a:extLst>
              <a:ext uri="{FF2B5EF4-FFF2-40B4-BE49-F238E27FC236}">
                <a16:creationId xmlns:a16="http://schemas.microsoft.com/office/drawing/2014/main" id="{82515B71-28E8-3C39-A216-67B3D89FB2B2}"/>
              </a:ext>
            </a:extLst>
          </p:cNvPr>
          <p:cNvSpPr/>
          <p:nvPr/>
        </p:nvSpPr>
        <p:spPr>
          <a:xfrm>
            <a:off x="1208086" y="4860685"/>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Compliant way of data processing</a:t>
            </a:r>
            <a:endParaRPr lang="en-NL" sz="1200" dirty="0">
              <a:solidFill>
                <a:schemeClr val="tx1">
                  <a:lumMod val="50000"/>
                  <a:lumOff val="50000"/>
                </a:schemeClr>
              </a:solidFill>
            </a:endParaRPr>
          </a:p>
        </p:txBody>
      </p:sp>
      <p:sp>
        <p:nvSpPr>
          <p:cNvPr id="12" name="Rounded Rectangle 11">
            <a:extLst>
              <a:ext uri="{FF2B5EF4-FFF2-40B4-BE49-F238E27FC236}">
                <a16:creationId xmlns:a16="http://schemas.microsoft.com/office/drawing/2014/main" id="{FC7FC3FA-F469-01F9-A9E0-40D2B2CFFAD6}"/>
              </a:ext>
            </a:extLst>
          </p:cNvPr>
          <p:cNvSpPr/>
          <p:nvPr/>
        </p:nvSpPr>
        <p:spPr>
          <a:xfrm>
            <a:off x="1445100" y="4075497"/>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Support ad hoc analysis</a:t>
            </a:r>
            <a:endParaRPr lang="en-NL" sz="1200" dirty="0">
              <a:solidFill>
                <a:schemeClr val="tx1">
                  <a:lumMod val="50000"/>
                  <a:lumOff val="50000"/>
                </a:schemeClr>
              </a:solidFill>
            </a:endParaRPr>
          </a:p>
        </p:txBody>
      </p:sp>
      <p:sp>
        <p:nvSpPr>
          <p:cNvPr id="13" name="Rounded Rectangle 12">
            <a:extLst>
              <a:ext uri="{FF2B5EF4-FFF2-40B4-BE49-F238E27FC236}">
                <a16:creationId xmlns:a16="http://schemas.microsoft.com/office/drawing/2014/main" id="{723F4994-2F34-0C15-01D9-66DE1F1D5B0A}"/>
              </a:ext>
            </a:extLst>
          </p:cNvPr>
          <p:cNvSpPr/>
          <p:nvPr/>
        </p:nvSpPr>
        <p:spPr>
          <a:xfrm>
            <a:off x="906450" y="3367031"/>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More capacity for checks bank wide </a:t>
            </a:r>
            <a:endParaRPr lang="en-NL" sz="1200" dirty="0">
              <a:solidFill>
                <a:schemeClr val="tx1">
                  <a:lumMod val="50000"/>
                  <a:lumOff val="50000"/>
                </a:schemeClr>
              </a:solidFill>
            </a:endParaRPr>
          </a:p>
        </p:txBody>
      </p:sp>
      <p:sp>
        <p:nvSpPr>
          <p:cNvPr id="14" name="Rounded Rectangle 13">
            <a:extLst>
              <a:ext uri="{FF2B5EF4-FFF2-40B4-BE49-F238E27FC236}">
                <a16:creationId xmlns:a16="http://schemas.microsoft.com/office/drawing/2014/main" id="{15E1A638-2311-1D5E-BDDB-1C442B28CE72}"/>
              </a:ext>
            </a:extLst>
          </p:cNvPr>
          <p:cNvSpPr/>
          <p:nvPr/>
        </p:nvSpPr>
        <p:spPr>
          <a:xfrm>
            <a:off x="2413646" y="1829790"/>
            <a:ext cx="1759267"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Keeping the bank safe </a:t>
            </a:r>
          </a:p>
        </p:txBody>
      </p:sp>
      <p:sp>
        <p:nvSpPr>
          <p:cNvPr id="20" name="Rounded Rectangle 19">
            <a:extLst>
              <a:ext uri="{FF2B5EF4-FFF2-40B4-BE49-F238E27FC236}">
                <a16:creationId xmlns:a16="http://schemas.microsoft.com/office/drawing/2014/main" id="{DBD326A9-6DA7-5190-7B68-D9C47CBD790C}"/>
              </a:ext>
            </a:extLst>
          </p:cNvPr>
          <p:cNvSpPr/>
          <p:nvPr/>
        </p:nvSpPr>
        <p:spPr>
          <a:xfrm>
            <a:off x="1212369" y="2680080"/>
            <a:ext cx="1498630"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Tab into data platforms ING </a:t>
            </a:r>
            <a:endParaRPr lang="en-NL" sz="1200" dirty="0">
              <a:solidFill>
                <a:schemeClr val="tx1">
                  <a:lumMod val="50000"/>
                  <a:lumOff val="50000"/>
                </a:schemeClr>
              </a:solidFill>
            </a:endParaRPr>
          </a:p>
        </p:txBody>
      </p:sp>
      <p:sp>
        <p:nvSpPr>
          <p:cNvPr id="21" name="Rounded Rectangle 20">
            <a:extLst>
              <a:ext uri="{FF2B5EF4-FFF2-40B4-BE49-F238E27FC236}">
                <a16:creationId xmlns:a16="http://schemas.microsoft.com/office/drawing/2014/main" id="{61AB37E7-A4B7-0C8D-0FDC-9F299A6CC49E}"/>
              </a:ext>
            </a:extLst>
          </p:cNvPr>
          <p:cNvSpPr/>
          <p:nvPr/>
        </p:nvSpPr>
        <p:spPr>
          <a:xfrm>
            <a:off x="5621012" y="3762450"/>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Main tool</a:t>
            </a:r>
          </a:p>
        </p:txBody>
      </p:sp>
      <p:sp>
        <p:nvSpPr>
          <p:cNvPr id="22" name="Rounded Rectangle 21">
            <a:extLst>
              <a:ext uri="{FF2B5EF4-FFF2-40B4-BE49-F238E27FC236}">
                <a16:creationId xmlns:a16="http://schemas.microsoft.com/office/drawing/2014/main" id="{7A01558E-F8E9-970E-F748-E4D2AEA90F93}"/>
              </a:ext>
            </a:extLst>
          </p:cNvPr>
          <p:cNvSpPr/>
          <p:nvPr/>
        </p:nvSpPr>
        <p:spPr>
          <a:xfrm>
            <a:off x="6569252" y="3229640"/>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Non existing – data dumps</a:t>
            </a:r>
            <a:endParaRPr lang="en-NL" sz="1200" dirty="0">
              <a:solidFill>
                <a:schemeClr val="tx1">
                  <a:lumMod val="50000"/>
                  <a:lumOff val="50000"/>
                </a:schemeClr>
              </a:solidFill>
            </a:endParaRPr>
          </a:p>
        </p:txBody>
      </p:sp>
      <p:sp>
        <p:nvSpPr>
          <p:cNvPr id="23" name="Rounded Rectangle 22">
            <a:extLst>
              <a:ext uri="{FF2B5EF4-FFF2-40B4-BE49-F238E27FC236}">
                <a16:creationId xmlns:a16="http://schemas.microsoft.com/office/drawing/2014/main" id="{D4F82AAD-B52D-B366-4141-3CA451517860}"/>
              </a:ext>
            </a:extLst>
          </p:cNvPr>
          <p:cNvSpPr/>
          <p:nvPr/>
        </p:nvSpPr>
        <p:spPr>
          <a:xfrm>
            <a:off x="5629129" y="3229640"/>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Data feed</a:t>
            </a:r>
            <a:endParaRPr lang="en-NL" sz="1200" dirty="0">
              <a:solidFill>
                <a:schemeClr val="tx1">
                  <a:lumMod val="50000"/>
                  <a:lumOff val="50000"/>
                </a:schemeClr>
              </a:solidFill>
            </a:endParaRPr>
          </a:p>
        </p:txBody>
      </p:sp>
      <p:sp>
        <p:nvSpPr>
          <p:cNvPr id="24" name="Rounded Rectangle 23">
            <a:extLst>
              <a:ext uri="{FF2B5EF4-FFF2-40B4-BE49-F238E27FC236}">
                <a16:creationId xmlns:a16="http://schemas.microsoft.com/office/drawing/2014/main" id="{B7E318FD-B2C0-3C88-8D0C-83921715DD76}"/>
              </a:ext>
            </a:extLst>
          </p:cNvPr>
          <p:cNvSpPr/>
          <p:nvPr/>
        </p:nvSpPr>
        <p:spPr>
          <a:xfrm>
            <a:off x="6569252" y="3786797"/>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Excel </a:t>
            </a:r>
          </a:p>
        </p:txBody>
      </p:sp>
      <p:sp>
        <p:nvSpPr>
          <p:cNvPr id="25" name="Rounded Rectangle 24">
            <a:extLst>
              <a:ext uri="{FF2B5EF4-FFF2-40B4-BE49-F238E27FC236}">
                <a16:creationId xmlns:a16="http://schemas.microsoft.com/office/drawing/2014/main" id="{24D7211E-38E0-685B-8200-5E26A14794AB}"/>
              </a:ext>
            </a:extLst>
          </p:cNvPr>
          <p:cNvSpPr/>
          <p:nvPr/>
        </p:nvSpPr>
        <p:spPr>
          <a:xfrm>
            <a:off x="6569252" y="2678074"/>
            <a:ext cx="1507196"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Current WoW</a:t>
            </a:r>
            <a:endParaRPr lang="en-NL" sz="1200" dirty="0">
              <a:solidFill>
                <a:schemeClr val="tx1">
                  <a:lumMod val="50000"/>
                  <a:lumOff val="50000"/>
                </a:schemeClr>
              </a:solidFill>
            </a:endParaRPr>
          </a:p>
        </p:txBody>
      </p:sp>
      <p:sp>
        <p:nvSpPr>
          <p:cNvPr id="26" name="Rounded Rectangle 25">
            <a:extLst>
              <a:ext uri="{FF2B5EF4-FFF2-40B4-BE49-F238E27FC236}">
                <a16:creationId xmlns:a16="http://schemas.microsoft.com/office/drawing/2014/main" id="{7F58D8CA-4D21-593D-12E8-164C82BB555B}"/>
              </a:ext>
            </a:extLst>
          </p:cNvPr>
          <p:cNvSpPr/>
          <p:nvPr/>
        </p:nvSpPr>
        <p:spPr>
          <a:xfrm>
            <a:off x="8281845" y="2678074"/>
            <a:ext cx="3293120" cy="43285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Desired WoW</a:t>
            </a:r>
            <a:endParaRPr lang="en-NL" sz="1200" dirty="0">
              <a:solidFill>
                <a:schemeClr val="tx1">
                  <a:lumMod val="50000"/>
                  <a:lumOff val="50000"/>
                </a:schemeClr>
              </a:solidFill>
            </a:endParaRPr>
          </a:p>
        </p:txBody>
      </p:sp>
      <p:sp>
        <p:nvSpPr>
          <p:cNvPr id="27" name="Rounded Rectangle 26">
            <a:extLst>
              <a:ext uri="{FF2B5EF4-FFF2-40B4-BE49-F238E27FC236}">
                <a16:creationId xmlns:a16="http://schemas.microsoft.com/office/drawing/2014/main" id="{7429C7AB-115D-4A1C-D8AD-104120A038BA}"/>
              </a:ext>
            </a:extLst>
          </p:cNvPr>
          <p:cNvSpPr/>
          <p:nvPr/>
        </p:nvSpPr>
        <p:spPr>
          <a:xfrm>
            <a:off x="8281844" y="3229640"/>
            <a:ext cx="3293121"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Data pipeline on DM NFR </a:t>
            </a:r>
            <a:endParaRPr lang="en-NL" sz="1200" dirty="0">
              <a:solidFill>
                <a:schemeClr val="tx1">
                  <a:lumMod val="50000"/>
                  <a:lumOff val="50000"/>
                </a:schemeClr>
              </a:solidFill>
            </a:endParaRPr>
          </a:p>
        </p:txBody>
      </p:sp>
      <p:sp>
        <p:nvSpPr>
          <p:cNvPr id="28" name="Rounded Rectangle 27">
            <a:extLst>
              <a:ext uri="{FF2B5EF4-FFF2-40B4-BE49-F238E27FC236}">
                <a16:creationId xmlns:a16="http://schemas.microsoft.com/office/drawing/2014/main" id="{15AB6253-60CF-3DB0-2018-B411491FB909}"/>
              </a:ext>
            </a:extLst>
          </p:cNvPr>
          <p:cNvSpPr/>
          <p:nvPr/>
        </p:nvSpPr>
        <p:spPr>
          <a:xfrm>
            <a:off x="5621012" y="4309031"/>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Platform</a:t>
            </a:r>
          </a:p>
        </p:txBody>
      </p:sp>
      <p:sp>
        <p:nvSpPr>
          <p:cNvPr id="29" name="Rounded Rectangle 28">
            <a:extLst>
              <a:ext uri="{FF2B5EF4-FFF2-40B4-BE49-F238E27FC236}">
                <a16:creationId xmlns:a16="http://schemas.microsoft.com/office/drawing/2014/main" id="{5D7849C9-E6A7-211C-3AE7-0B22911462A6}"/>
              </a:ext>
            </a:extLst>
          </p:cNvPr>
          <p:cNvSpPr/>
          <p:nvPr/>
        </p:nvSpPr>
        <p:spPr>
          <a:xfrm>
            <a:off x="6569252" y="4309031"/>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Local PC </a:t>
            </a:r>
          </a:p>
        </p:txBody>
      </p:sp>
      <p:sp>
        <p:nvSpPr>
          <p:cNvPr id="30" name="Rounded Rectangle 29">
            <a:extLst>
              <a:ext uri="{FF2B5EF4-FFF2-40B4-BE49-F238E27FC236}">
                <a16:creationId xmlns:a16="http://schemas.microsoft.com/office/drawing/2014/main" id="{C9AFC3C0-3106-25D2-8838-2F6C754C540D}"/>
              </a:ext>
            </a:extLst>
          </p:cNvPr>
          <p:cNvSpPr/>
          <p:nvPr/>
        </p:nvSpPr>
        <p:spPr>
          <a:xfrm>
            <a:off x="8281845" y="4317817"/>
            <a:ext cx="3293120"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DAP/ Google Cloud/ DM NFR </a:t>
            </a:r>
          </a:p>
        </p:txBody>
      </p:sp>
      <p:sp>
        <p:nvSpPr>
          <p:cNvPr id="31" name="Rounded Rectangle 30">
            <a:extLst>
              <a:ext uri="{FF2B5EF4-FFF2-40B4-BE49-F238E27FC236}">
                <a16:creationId xmlns:a16="http://schemas.microsoft.com/office/drawing/2014/main" id="{28353175-786B-92F5-3AC8-D3EEE5B2AF50}"/>
              </a:ext>
            </a:extLst>
          </p:cNvPr>
          <p:cNvSpPr/>
          <p:nvPr/>
        </p:nvSpPr>
        <p:spPr>
          <a:xfrm>
            <a:off x="8281844" y="3781206"/>
            <a:ext cx="1609287"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Data manipulation: SAS, R, Python</a:t>
            </a:r>
            <a:endParaRPr lang="en-NL" sz="1200" dirty="0">
              <a:solidFill>
                <a:schemeClr val="tx1">
                  <a:lumMod val="50000"/>
                  <a:lumOff val="50000"/>
                </a:schemeClr>
              </a:solidFill>
            </a:endParaRPr>
          </a:p>
        </p:txBody>
      </p:sp>
      <p:cxnSp>
        <p:nvCxnSpPr>
          <p:cNvPr id="32" name="Straight Arrow Connector 31">
            <a:extLst>
              <a:ext uri="{FF2B5EF4-FFF2-40B4-BE49-F238E27FC236}">
                <a16:creationId xmlns:a16="http://schemas.microsoft.com/office/drawing/2014/main" id="{BDD284FA-4AD6-9155-D6B1-BCCB7E3F5A61}"/>
              </a:ext>
            </a:extLst>
          </p:cNvPr>
          <p:cNvCxnSpPr>
            <a:cxnSpLocks/>
            <a:stCxn id="22" idx="3"/>
            <a:endCxn id="27" idx="1"/>
          </p:cNvCxnSpPr>
          <p:nvPr/>
        </p:nvCxnSpPr>
        <p:spPr>
          <a:xfrm>
            <a:off x="8076448" y="3446068"/>
            <a:ext cx="205396"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27D83027-14EA-E70D-6590-A94814162E91}"/>
              </a:ext>
            </a:extLst>
          </p:cNvPr>
          <p:cNvCxnSpPr>
            <a:cxnSpLocks/>
            <a:endCxn id="31" idx="1"/>
          </p:cNvCxnSpPr>
          <p:nvPr/>
        </p:nvCxnSpPr>
        <p:spPr>
          <a:xfrm flipV="1">
            <a:off x="8076448" y="3997634"/>
            <a:ext cx="205396" cy="14377"/>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2756244-E2F6-9F32-BDDC-13CB8D69140C}"/>
              </a:ext>
            </a:extLst>
          </p:cNvPr>
          <p:cNvCxnSpPr>
            <a:cxnSpLocks/>
            <a:endCxn id="30" idx="1"/>
          </p:cNvCxnSpPr>
          <p:nvPr/>
        </p:nvCxnSpPr>
        <p:spPr>
          <a:xfrm flipV="1">
            <a:off x="8076448" y="4534245"/>
            <a:ext cx="205397" cy="1176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5" name="Rounded Rectangle 34">
            <a:extLst>
              <a:ext uri="{FF2B5EF4-FFF2-40B4-BE49-F238E27FC236}">
                <a16:creationId xmlns:a16="http://schemas.microsoft.com/office/drawing/2014/main" id="{6B9FB439-CEA1-E73E-C5C8-B4B660F573AA}"/>
              </a:ext>
            </a:extLst>
          </p:cNvPr>
          <p:cNvSpPr/>
          <p:nvPr/>
        </p:nvSpPr>
        <p:spPr>
          <a:xfrm>
            <a:off x="6569252" y="1818998"/>
            <a:ext cx="1759267"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Mature data discipline NFR </a:t>
            </a:r>
          </a:p>
        </p:txBody>
      </p:sp>
      <p:sp>
        <p:nvSpPr>
          <p:cNvPr id="36" name="Oval 35">
            <a:extLst>
              <a:ext uri="{FF2B5EF4-FFF2-40B4-BE49-F238E27FC236}">
                <a16:creationId xmlns:a16="http://schemas.microsoft.com/office/drawing/2014/main" id="{AEC158FE-E76C-1280-2570-14C26ED75623}"/>
              </a:ext>
            </a:extLst>
          </p:cNvPr>
          <p:cNvSpPr/>
          <p:nvPr/>
        </p:nvSpPr>
        <p:spPr>
          <a:xfrm>
            <a:off x="130765" y="5651652"/>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1</a:t>
            </a:r>
          </a:p>
        </p:txBody>
      </p:sp>
      <p:sp>
        <p:nvSpPr>
          <p:cNvPr id="37" name="Oval 36">
            <a:extLst>
              <a:ext uri="{FF2B5EF4-FFF2-40B4-BE49-F238E27FC236}">
                <a16:creationId xmlns:a16="http://schemas.microsoft.com/office/drawing/2014/main" id="{F32B0981-C1C4-35BA-9678-87B3788D2F62}"/>
              </a:ext>
            </a:extLst>
          </p:cNvPr>
          <p:cNvSpPr/>
          <p:nvPr/>
        </p:nvSpPr>
        <p:spPr>
          <a:xfrm>
            <a:off x="1010277" y="4933717"/>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2</a:t>
            </a:r>
          </a:p>
        </p:txBody>
      </p:sp>
      <p:sp>
        <p:nvSpPr>
          <p:cNvPr id="38" name="Oval 37">
            <a:extLst>
              <a:ext uri="{FF2B5EF4-FFF2-40B4-BE49-F238E27FC236}">
                <a16:creationId xmlns:a16="http://schemas.microsoft.com/office/drawing/2014/main" id="{F95E6FC8-7CE8-3A9F-7F30-C51E505F41ED}"/>
              </a:ext>
            </a:extLst>
          </p:cNvPr>
          <p:cNvSpPr/>
          <p:nvPr/>
        </p:nvSpPr>
        <p:spPr>
          <a:xfrm>
            <a:off x="1272847" y="4149682"/>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3</a:t>
            </a:r>
          </a:p>
        </p:txBody>
      </p:sp>
      <p:sp>
        <p:nvSpPr>
          <p:cNvPr id="39" name="Oval 38">
            <a:extLst>
              <a:ext uri="{FF2B5EF4-FFF2-40B4-BE49-F238E27FC236}">
                <a16:creationId xmlns:a16="http://schemas.microsoft.com/office/drawing/2014/main" id="{69A4969B-5108-C405-19E2-03CD5710C8F2}"/>
              </a:ext>
            </a:extLst>
          </p:cNvPr>
          <p:cNvSpPr/>
          <p:nvPr/>
        </p:nvSpPr>
        <p:spPr>
          <a:xfrm>
            <a:off x="698133" y="3420732"/>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4</a:t>
            </a:r>
          </a:p>
        </p:txBody>
      </p:sp>
      <p:sp>
        <p:nvSpPr>
          <p:cNvPr id="40" name="Oval 39">
            <a:extLst>
              <a:ext uri="{FF2B5EF4-FFF2-40B4-BE49-F238E27FC236}">
                <a16:creationId xmlns:a16="http://schemas.microsoft.com/office/drawing/2014/main" id="{5F42DFC1-235E-D0B8-8E53-C1B470E2FAEA}"/>
              </a:ext>
            </a:extLst>
          </p:cNvPr>
          <p:cNvSpPr/>
          <p:nvPr/>
        </p:nvSpPr>
        <p:spPr>
          <a:xfrm>
            <a:off x="1026805" y="2757884"/>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5</a:t>
            </a:r>
          </a:p>
        </p:txBody>
      </p:sp>
      <p:sp>
        <p:nvSpPr>
          <p:cNvPr id="53" name="Rounded Rectangle 52">
            <a:extLst>
              <a:ext uri="{FF2B5EF4-FFF2-40B4-BE49-F238E27FC236}">
                <a16:creationId xmlns:a16="http://schemas.microsoft.com/office/drawing/2014/main" id="{10317462-0029-8D61-216A-842AA19C314D}"/>
              </a:ext>
            </a:extLst>
          </p:cNvPr>
          <p:cNvSpPr/>
          <p:nvPr/>
        </p:nvSpPr>
        <p:spPr>
          <a:xfrm>
            <a:off x="6569252" y="5009496"/>
            <a:ext cx="1759267" cy="542925"/>
          </a:xfrm>
          <a:prstGeom prst="roundRect">
            <a:avLst>
              <a:gd name="adj" fmla="val 13776"/>
            </a:avLst>
          </a:prstGeom>
          <a:solidFill>
            <a:schemeClr val="accent1"/>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600" dirty="0"/>
              <a:t>Mature NFR data </a:t>
            </a:r>
          </a:p>
        </p:txBody>
      </p:sp>
      <p:sp>
        <p:nvSpPr>
          <p:cNvPr id="54" name="Rounded Rectangle 53">
            <a:extLst>
              <a:ext uri="{FF2B5EF4-FFF2-40B4-BE49-F238E27FC236}">
                <a16:creationId xmlns:a16="http://schemas.microsoft.com/office/drawing/2014/main" id="{936DCD65-A89D-D915-C052-8708FDB4B402}"/>
              </a:ext>
            </a:extLst>
          </p:cNvPr>
          <p:cNvSpPr/>
          <p:nvPr/>
        </p:nvSpPr>
        <p:spPr>
          <a:xfrm>
            <a:off x="5621012" y="5748055"/>
            <a:ext cx="846058" cy="432856"/>
          </a:xfrm>
          <a:prstGeom prst="roundRect">
            <a:avLst>
              <a:gd name="adj" fmla="val 13776"/>
            </a:avLst>
          </a:prstGeom>
          <a:solidFill>
            <a:schemeClr val="accent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lumMod val="50000"/>
                    <a:lumOff val="50000"/>
                  </a:schemeClr>
                </a:solidFill>
              </a:rPr>
              <a:t>S</a:t>
            </a:r>
            <a:r>
              <a:rPr lang="en-NL" sz="1200" dirty="0">
                <a:solidFill>
                  <a:schemeClr val="tx1">
                    <a:lumMod val="50000"/>
                    <a:lumOff val="50000"/>
                  </a:schemeClr>
                </a:solidFill>
              </a:rPr>
              <a:t>kills </a:t>
            </a:r>
          </a:p>
        </p:txBody>
      </p:sp>
      <p:sp>
        <p:nvSpPr>
          <p:cNvPr id="55" name="Rounded Rectangle 54">
            <a:extLst>
              <a:ext uri="{FF2B5EF4-FFF2-40B4-BE49-F238E27FC236}">
                <a16:creationId xmlns:a16="http://schemas.microsoft.com/office/drawing/2014/main" id="{84D0DFB3-0BA6-A6BF-F15F-6A17593FAE36}"/>
              </a:ext>
            </a:extLst>
          </p:cNvPr>
          <p:cNvSpPr/>
          <p:nvPr/>
        </p:nvSpPr>
        <p:spPr>
          <a:xfrm>
            <a:off x="6569252" y="5748055"/>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Excel training etc </a:t>
            </a:r>
          </a:p>
        </p:txBody>
      </p:sp>
      <p:sp>
        <p:nvSpPr>
          <p:cNvPr id="56" name="Rounded Rectangle 55">
            <a:extLst>
              <a:ext uri="{FF2B5EF4-FFF2-40B4-BE49-F238E27FC236}">
                <a16:creationId xmlns:a16="http://schemas.microsoft.com/office/drawing/2014/main" id="{755BED2C-04A7-7B74-C648-9C417CC04DB4}"/>
              </a:ext>
            </a:extLst>
          </p:cNvPr>
          <p:cNvSpPr/>
          <p:nvPr/>
        </p:nvSpPr>
        <p:spPr>
          <a:xfrm>
            <a:off x="8281845" y="5756841"/>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Data minded</a:t>
            </a:r>
          </a:p>
        </p:txBody>
      </p:sp>
      <p:cxnSp>
        <p:nvCxnSpPr>
          <p:cNvPr id="57" name="Straight Arrow Connector 56">
            <a:extLst>
              <a:ext uri="{FF2B5EF4-FFF2-40B4-BE49-F238E27FC236}">
                <a16:creationId xmlns:a16="http://schemas.microsoft.com/office/drawing/2014/main" id="{FF6A94E1-F40D-C8B1-16EB-4B47B262D876}"/>
              </a:ext>
            </a:extLst>
          </p:cNvPr>
          <p:cNvCxnSpPr>
            <a:cxnSpLocks/>
            <a:endCxn id="56" idx="1"/>
          </p:cNvCxnSpPr>
          <p:nvPr/>
        </p:nvCxnSpPr>
        <p:spPr>
          <a:xfrm flipV="1">
            <a:off x="8076448" y="5973269"/>
            <a:ext cx="205397" cy="1176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2" name="Rounded Rectangle 61">
            <a:extLst>
              <a:ext uri="{FF2B5EF4-FFF2-40B4-BE49-F238E27FC236}">
                <a16:creationId xmlns:a16="http://schemas.microsoft.com/office/drawing/2014/main" id="{5960EAC6-59E9-903E-CD21-9A5F8D285E19}"/>
              </a:ext>
            </a:extLst>
          </p:cNvPr>
          <p:cNvSpPr/>
          <p:nvPr/>
        </p:nvSpPr>
        <p:spPr>
          <a:xfrm>
            <a:off x="6569252" y="6243437"/>
            <a:ext cx="1507196"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lumMod val="50000"/>
                    <a:lumOff val="50000"/>
                  </a:schemeClr>
                </a:solidFill>
              </a:rPr>
              <a:t>Skill matrix</a:t>
            </a:r>
          </a:p>
        </p:txBody>
      </p:sp>
      <p:sp>
        <p:nvSpPr>
          <p:cNvPr id="7" name="Rounded Rectangle 6">
            <a:extLst>
              <a:ext uri="{FF2B5EF4-FFF2-40B4-BE49-F238E27FC236}">
                <a16:creationId xmlns:a16="http://schemas.microsoft.com/office/drawing/2014/main" id="{11F3834C-9F8C-FDBE-0A11-2113101FDF21}"/>
              </a:ext>
            </a:extLst>
          </p:cNvPr>
          <p:cNvSpPr/>
          <p:nvPr/>
        </p:nvSpPr>
        <p:spPr>
          <a:xfrm>
            <a:off x="9965678" y="3778080"/>
            <a:ext cx="1609287" cy="432856"/>
          </a:xfrm>
          <a:prstGeom prst="roundRect">
            <a:avLst>
              <a:gd name="adj" fmla="val 13776"/>
            </a:avLst>
          </a:prstGeom>
          <a:solidFill>
            <a:schemeClr val="accent2">
              <a:lumMod val="20000"/>
              <a:lumOff val="8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Data visualization: power BI, Cognos</a:t>
            </a:r>
            <a:endParaRPr lang="en-NL" sz="1200" dirty="0">
              <a:solidFill>
                <a:schemeClr val="tx1">
                  <a:lumMod val="50000"/>
                  <a:lumOff val="50000"/>
                </a:schemeClr>
              </a:solidFill>
            </a:endParaRPr>
          </a:p>
        </p:txBody>
      </p:sp>
      <p:cxnSp>
        <p:nvCxnSpPr>
          <p:cNvPr id="9" name="Straight Arrow Connector 8">
            <a:extLst>
              <a:ext uri="{FF2B5EF4-FFF2-40B4-BE49-F238E27FC236}">
                <a16:creationId xmlns:a16="http://schemas.microsoft.com/office/drawing/2014/main" id="{5EA74B04-AF4D-0705-5AE8-B7D8773FFF80}"/>
              </a:ext>
            </a:extLst>
          </p:cNvPr>
          <p:cNvCxnSpPr>
            <a:cxnSpLocks/>
            <a:stCxn id="35" idx="3"/>
          </p:cNvCxnSpPr>
          <p:nvPr/>
        </p:nvCxnSpPr>
        <p:spPr>
          <a:xfrm flipV="1">
            <a:off x="8328519" y="2090460"/>
            <a:ext cx="848935" cy="1"/>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959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141A-D50E-83E5-9727-F1B262CCF04A}"/>
              </a:ext>
            </a:extLst>
          </p:cNvPr>
          <p:cNvSpPr>
            <a:spLocks noGrp="1"/>
          </p:cNvSpPr>
          <p:nvPr>
            <p:ph type="title"/>
          </p:nvPr>
        </p:nvSpPr>
        <p:spPr/>
        <p:txBody>
          <a:bodyPr/>
          <a:lstStyle/>
          <a:p>
            <a:r>
              <a:rPr lang="en-NL" dirty="0"/>
              <a:t>Problem to solve: improve departments efficiency by getting insights in amount of assesments executed</a:t>
            </a:r>
          </a:p>
        </p:txBody>
      </p:sp>
      <p:sp>
        <p:nvSpPr>
          <p:cNvPr id="3" name="Slide Number Placeholder 2">
            <a:extLst>
              <a:ext uri="{FF2B5EF4-FFF2-40B4-BE49-F238E27FC236}">
                <a16:creationId xmlns:a16="http://schemas.microsoft.com/office/drawing/2014/main" id="{86F793F9-FDD6-DD36-E467-02886B0D9975}"/>
              </a:ext>
            </a:extLst>
          </p:cNvPr>
          <p:cNvSpPr>
            <a:spLocks noGrp="1"/>
          </p:cNvSpPr>
          <p:nvPr>
            <p:ph type="sldNum" sz="quarter" idx="10"/>
          </p:nvPr>
        </p:nvSpPr>
        <p:spPr/>
        <p:txBody>
          <a:bodyPr/>
          <a:lstStyle/>
          <a:p>
            <a:fld id="{A56DC5C3-3BE5-034A-8352-A8E8F559C4F3}" type="slidenum">
              <a:rPr lang="en-NL" smtClean="0"/>
              <a:t>4</a:t>
            </a:fld>
            <a:endParaRPr lang="en-NL"/>
          </a:p>
        </p:txBody>
      </p:sp>
      <p:sp>
        <p:nvSpPr>
          <p:cNvPr id="5" name="Rounded Rectangle 4">
            <a:extLst>
              <a:ext uri="{FF2B5EF4-FFF2-40B4-BE49-F238E27FC236}">
                <a16:creationId xmlns:a16="http://schemas.microsoft.com/office/drawing/2014/main" id="{BB1D39C6-AB3B-DB53-C13A-AA1D45AE16E6}"/>
              </a:ext>
            </a:extLst>
          </p:cNvPr>
          <p:cNvSpPr/>
          <p:nvPr/>
        </p:nvSpPr>
        <p:spPr>
          <a:xfrm>
            <a:off x="1662904" y="1856769"/>
            <a:ext cx="1507196" cy="1537848"/>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200" dirty="0">
                <a:solidFill>
                  <a:schemeClr val="tx1"/>
                </a:solidFill>
                <a:latin typeface="ING Me" panose="02000506040000020004" pitchFamily="50" charset="0"/>
                <a:cs typeface="ING Me" panose="02000506040000020004" pitchFamily="50" charset="0"/>
              </a:rPr>
              <a:t>Loop thorugh all the folders and distill all the documents that have ’risk’ &amp; ‘journey’ in the file name</a:t>
            </a:r>
            <a:endParaRPr lang="en-NL" sz="1200" dirty="0">
              <a:solidFill>
                <a:schemeClr val="tx1">
                  <a:lumMod val="50000"/>
                  <a:lumOff val="50000"/>
                </a:schemeClr>
              </a:solidFill>
            </a:endParaRPr>
          </a:p>
        </p:txBody>
      </p:sp>
      <p:sp>
        <p:nvSpPr>
          <p:cNvPr id="6" name="Oval 5">
            <a:extLst>
              <a:ext uri="{FF2B5EF4-FFF2-40B4-BE49-F238E27FC236}">
                <a16:creationId xmlns:a16="http://schemas.microsoft.com/office/drawing/2014/main" id="{2264CB91-9EF4-95C3-74CA-0598036ED0CB}"/>
              </a:ext>
            </a:extLst>
          </p:cNvPr>
          <p:cNvSpPr/>
          <p:nvPr/>
        </p:nvSpPr>
        <p:spPr>
          <a:xfrm>
            <a:off x="1493562" y="2497853"/>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1</a:t>
            </a:r>
          </a:p>
        </p:txBody>
      </p:sp>
      <p:sp>
        <p:nvSpPr>
          <p:cNvPr id="7" name="Rounded Rectangle 6">
            <a:extLst>
              <a:ext uri="{FF2B5EF4-FFF2-40B4-BE49-F238E27FC236}">
                <a16:creationId xmlns:a16="http://schemas.microsoft.com/office/drawing/2014/main" id="{D4553B05-F4DE-8275-2346-6E913D60BFFB}"/>
              </a:ext>
            </a:extLst>
          </p:cNvPr>
          <p:cNvSpPr/>
          <p:nvPr/>
        </p:nvSpPr>
        <p:spPr>
          <a:xfrm>
            <a:off x="3585108" y="1991775"/>
            <a:ext cx="1286048" cy="121848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GB" sz="1200" dirty="0">
                <a:solidFill>
                  <a:schemeClr val="tx1"/>
                </a:solidFill>
                <a:latin typeface="ING Me" panose="02000506040000020004" pitchFamily="50" charset="0"/>
                <a:cs typeface="ING Me" panose="02000506040000020004" pitchFamily="50" charset="0"/>
              </a:rPr>
              <a:t>O</a:t>
            </a:r>
            <a:r>
              <a:rPr lang="en-NL" sz="1200" dirty="0">
                <a:solidFill>
                  <a:schemeClr val="tx1"/>
                </a:solidFill>
                <a:latin typeface="ING Me" panose="02000506040000020004" pitchFamily="50" charset="0"/>
                <a:cs typeface="ING Me" panose="02000506040000020004" pitchFamily="50" charset="0"/>
              </a:rPr>
              <a:t>pen different files in case multiple in one folder</a:t>
            </a:r>
          </a:p>
        </p:txBody>
      </p:sp>
      <p:sp>
        <p:nvSpPr>
          <p:cNvPr id="8" name="Oval 7">
            <a:extLst>
              <a:ext uri="{FF2B5EF4-FFF2-40B4-BE49-F238E27FC236}">
                <a16:creationId xmlns:a16="http://schemas.microsoft.com/office/drawing/2014/main" id="{41772FFD-7B1C-8D92-2F52-2B944AE4846C}"/>
              </a:ext>
            </a:extLst>
          </p:cNvPr>
          <p:cNvSpPr/>
          <p:nvPr/>
        </p:nvSpPr>
        <p:spPr>
          <a:xfrm>
            <a:off x="3434533" y="2497853"/>
            <a:ext cx="233145"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2</a:t>
            </a:r>
          </a:p>
        </p:txBody>
      </p:sp>
      <p:sp>
        <p:nvSpPr>
          <p:cNvPr id="9" name="Rounded Rectangle 8">
            <a:extLst>
              <a:ext uri="{FF2B5EF4-FFF2-40B4-BE49-F238E27FC236}">
                <a16:creationId xmlns:a16="http://schemas.microsoft.com/office/drawing/2014/main" id="{0C1DE37D-1D8E-820F-C70F-26775DB89986}"/>
              </a:ext>
            </a:extLst>
          </p:cNvPr>
          <p:cNvSpPr/>
          <p:nvPr/>
        </p:nvSpPr>
        <p:spPr>
          <a:xfrm>
            <a:off x="5306117" y="2014078"/>
            <a:ext cx="2041903" cy="121848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NL" sz="1200" b="1" dirty="0">
                <a:solidFill>
                  <a:schemeClr val="tx1"/>
                </a:solidFill>
                <a:latin typeface="ING Me" panose="02000506040000020004" pitchFamily="50" charset="0"/>
                <a:cs typeface="ING Me" panose="02000506040000020004" pitchFamily="50" charset="0"/>
              </a:rPr>
              <a:t>Extract variables</a:t>
            </a:r>
          </a:p>
          <a:p>
            <a:pPr marL="342900" indent="-342900">
              <a:buAutoNum type="arabicPeriod"/>
            </a:pPr>
            <a:r>
              <a:rPr lang="en-NL" sz="1200" dirty="0">
                <a:solidFill>
                  <a:schemeClr val="tx1"/>
                </a:solidFill>
                <a:latin typeface="ING Me" panose="02000506040000020004" pitchFamily="50" charset="0"/>
                <a:cs typeface="ING Me" panose="02000506040000020004" pitchFamily="50" charset="0"/>
              </a:rPr>
              <a:t>ORM involvement </a:t>
            </a:r>
          </a:p>
          <a:p>
            <a:pPr marL="342900" indent="-342900">
              <a:buAutoNum type="arabicPeriod"/>
            </a:pPr>
            <a:r>
              <a:rPr lang="en-NL" sz="1200" dirty="0">
                <a:solidFill>
                  <a:schemeClr val="tx1"/>
                </a:solidFill>
                <a:latin typeface="ING Me" panose="02000506040000020004" pitchFamily="50" charset="0"/>
                <a:cs typeface="ING Me" panose="02000506040000020004" pitchFamily="50" charset="0"/>
              </a:rPr>
              <a:t>IRM involvement</a:t>
            </a:r>
          </a:p>
          <a:p>
            <a:pPr marL="342900" indent="-342900">
              <a:buAutoNum type="arabicPeriod"/>
            </a:pPr>
            <a:r>
              <a:rPr lang="en-GB" sz="1200" dirty="0">
                <a:solidFill>
                  <a:schemeClr val="tx1"/>
                </a:solidFill>
                <a:latin typeface="ING Me" panose="02000506040000020004" pitchFamily="50" charset="0"/>
                <a:cs typeface="ING Me" panose="02000506040000020004" pitchFamily="50" charset="0"/>
              </a:rPr>
              <a:t>F</a:t>
            </a:r>
            <a:r>
              <a:rPr lang="en-NL" sz="1200" dirty="0">
                <a:solidFill>
                  <a:schemeClr val="tx1"/>
                </a:solidFill>
                <a:latin typeface="ING Me" panose="02000506040000020004" pitchFamily="50" charset="0"/>
                <a:cs typeface="ING Me" panose="02000506040000020004" pitchFamily="50" charset="0"/>
              </a:rPr>
              <a:t>ile </a:t>
            </a:r>
          </a:p>
          <a:p>
            <a:pPr marL="342900" indent="-342900">
              <a:buAutoNum type="arabicPeriod"/>
            </a:pPr>
            <a:r>
              <a:rPr lang="en-GB" sz="1200" dirty="0">
                <a:solidFill>
                  <a:schemeClr val="tx1"/>
                </a:solidFill>
                <a:latin typeface="ING Me" panose="02000506040000020004" pitchFamily="50" charset="0"/>
                <a:cs typeface="ING Me" panose="02000506040000020004" pitchFamily="50" charset="0"/>
              </a:rPr>
              <a:t>F</a:t>
            </a:r>
            <a:r>
              <a:rPr lang="en-NL" sz="1200" dirty="0">
                <a:solidFill>
                  <a:schemeClr val="tx1"/>
                </a:solidFill>
                <a:latin typeface="ING Me" panose="02000506040000020004" pitchFamily="50" charset="0"/>
                <a:cs typeface="ING Me" panose="02000506040000020004" pitchFamily="50" charset="0"/>
              </a:rPr>
              <a:t>older</a:t>
            </a:r>
          </a:p>
          <a:p>
            <a:pPr marL="342900" indent="-342900">
              <a:buAutoNum type="arabicPeriod"/>
            </a:pPr>
            <a:r>
              <a:rPr lang="en-GB" sz="1200" dirty="0">
                <a:solidFill>
                  <a:schemeClr val="tx1"/>
                </a:solidFill>
                <a:latin typeface="ING Me" panose="02000506040000020004" pitchFamily="50" charset="0"/>
                <a:cs typeface="ING Me" panose="02000506040000020004" pitchFamily="50" charset="0"/>
              </a:rPr>
              <a:t>F</a:t>
            </a:r>
            <a:r>
              <a:rPr lang="en-NL" sz="1200" dirty="0">
                <a:solidFill>
                  <a:schemeClr val="tx1"/>
                </a:solidFill>
                <a:latin typeface="ING Me" panose="02000506040000020004" pitchFamily="50" charset="0"/>
                <a:cs typeface="ING Me" panose="02000506040000020004" pitchFamily="50" charset="0"/>
              </a:rPr>
              <a:t>ile date </a:t>
            </a:r>
          </a:p>
        </p:txBody>
      </p:sp>
      <p:sp>
        <p:nvSpPr>
          <p:cNvPr id="10" name="Oval 9">
            <a:extLst>
              <a:ext uri="{FF2B5EF4-FFF2-40B4-BE49-F238E27FC236}">
                <a16:creationId xmlns:a16="http://schemas.microsoft.com/office/drawing/2014/main" id="{70C9787B-0730-1FE8-7D4F-A9E30FED1009}"/>
              </a:ext>
            </a:extLst>
          </p:cNvPr>
          <p:cNvSpPr/>
          <p:nvPr/>
        </p:nvSpPr>
        <p:spPr>
          <a:xfrm>
            <a:off x="5122090" y="2497853"/>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3</a:t>
            </a:r>
          </a:p>
        </p:txBody>
      </p:sp>
      <p:sp>
        <p:nvSpPr>
          <p:cNvPr id="11" name="Rounded Rectangle 10">
            <a:extLst>
              <a:ext uri="{FF2B5EF4-FFF2-40B4-BE49-F238E27FC236}">
                <a16:creationId xmlns:a16="http://schemas.microsoft.com/office/drawing/2014/main" id="{C603CA91-CD2D-D85D-7020-5927E0E34769}"/>
              </a:ext>
            </a:extLst>
          </p:cNvPr>
          <p:cNvSpPr/>
          <p:nvPr/>
        </p:nvSpPr>
        <p:spPr>
          <a:xfrm>
            <a:off x="5306117" y="3394617"/>
            <a:ext cx="2041902" cy="1719814"/>
          </a:xfrm>
          <a:prstGeom prst="roundRect">
            <a:avLst>
              <a:gd name="adj" fmla="val 9237"/>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NL" sz="1200" b="1" dirty="0">
              <a:solidFill>
                <a:schemeClr val="tx1"/>
              </a:solidFill>
              <a:latin typeface="ING Me" panose="02000506040000020004" pitchFamily="50" charset="0"/>
              <a:cs typeface="ING Me" panose="02000506040000020004" pitchFamily="50" charset="0"/>
            </a:endParaRPr>
          </a:p>
          <a:p>
            <a:r>
              <a:rPr lang="en-NL" sz="1200" b="1" dirty="0">
                <a:solidFill>
                  <a:schemeClr val="tx1"/>
                </a:solidFill>
                <a:latin typeface="ING Me" panose="02000506040000020004" pitchFamily="50" charset="0"/>
                <a:cs typeface="ING Me" panose="02000506040000020004" pitchFamily="50" charset="0"/>
              </a:rPr>
              <a:t>From these excel sheets</a:t>
            </a:r>
          </a:p>
          <a:p>
            <a:pPr marL="342900" indent="-342900">
              <a:buAutoNum type="arabicPeriod"/>
            </a:pPr>
            <a:r>
              <a:rPr lang="en-NL" sz="1200" dirty="0">
                <a:solidFill>
                  <a:schemeClr val="tx1"/>
                </a:solidFill>
                <a:latin typeface="ING Me" panose="02000506040000020004" pitchFamily="50" charset="0"/>
                <a:cs typeface="ING Me" panose="02000506040000020004" pitchFamily="50" charset="0"/>
              </a:rPr>
              <a:t>‘</a:t>
            </a:r>
            <a:r>
              <a:rPr lang="en-GB" sz="1200" dirty="0">
                <a:solidFill>
                  <a:schemeClr val="tx1"/>
                </a:solidFill>
                <a:latin typeface="ING Me" panose="02000506040000020004" pitchFamily="50" charset="0"/>
                <a:cs typeface="ING Me" panose="02000506040000020004" pitchFamily="50" charset="0"/>
              </a:rPr>
              <a:t>Process &amp; Module Selection</a:t>
            </a:r>
            <a:r>
              <a:rPr lang="en-NL" sz="1200" dirty="0">
                <a:solidFill>
                  <a:schemeClr val="tx1"/>
                </a:solidFill>
                <a:latin typeface="ING Me" panose="02000506040000020004" pitchFamily="50" charset="0"/>
                <a:cs typeface="ING Me" panose="02000506040000020004" pitchFamily="50" charset="0"/>
              </a:rPr>
              <a:t>’</a:t>
            </a:r>
          </a:p>
          <a:p>
            <a:pPr marL="342900" indent="-342900">
              <a:buAutoNum type="arabicPeriod"/>
            </a:pPr>
            <a:r>
              <a:rPr lang="en-GB" sz="1200" dirty="0">
                <a:solidFill>
                  <a:schemeClr val="tx1"/>
                </a:solidFill>
                <a:latin typeface="ING Me" panose="02000506040000020004" pitchFamily="50" charset="0"/>
                <a:cs typeface="ING Me" panose="02000506040000020004" pitchFamily="50" charset="0"/>
              </a:rPr>
              <a:t>‘General Risk Identification’</a:t>
            </a:r>
          </a:p>
          <a:p>
            <a:pPr marL="342900" indent="-342900">
              <a:buAutoNum type="arabicPeriod"/>
            </a:pPr>
            <a:r>
              <a:rPr lang="en-GB" sz="1200" dirty="0">
                <a:solidFill>
                  <a:schemeClr val="tx1"/>
                </a:solidFill>
                <a:latin typeface="ING Me" panose="02000506040000020004" pitchFamily="50" charset="0"/>
                <a:cs typeface="ING Me" panose="02000506040000020004" pitchFamily="50" charset="0"/>
              </a:rPr>
              <a:t>‘Risk Summary &amp; Approval’</a:t>
            </a:r>
          </a:p>
          <a:p>
            <a:pPr marL="342900" indent="-342900">
              <a:buAutoNum type="arabicPeriod"/>
            </a:pPr>
            <a:r>
              <a:rPr lang="en-GB" sz="1200" dirty="0">
                <a:solidFill>
                  <a:schemeClr val="tx1"/>
                </a:solidFill>
                <a:latin typeface="ING Me" panose="02000506040000020004" pitchFamily="50" charset="0"/>
                <a:cs typeface="ING Me" panose="02000506040000020004" pitchFamily="50" charset="0"/>
              </a:rPr>
              <a:t>‘Risk Journey Log’</a:t>
            </a:r>
            <a:endParaRPr lang="en-NL" sz="1200" dirty="0">
              <a:solidFill>
                <a:schemeClr val="tx1"/>
              </a:solidFill>
              <a:latin typeface="ING Me" panose="02000506040000020004" pitchFamily="50" charset="0"/>
              <a:cs typeface="ING Me" panose="02000506040000020004" pitchFamily="50" charset="0"/>
            </a:endParaRPr>
          </a:p>
          <a:p>
            <a:pPr marL="342900" indent="-342900">
              <a:buAutoNum type="arabicPeriod"/>
            </a:pPr>
            <a:endParaRPr lang="en-NL" sz="1200" dirty="0">
              <a:solidFill>
                <a:schemeClr val="tx1"/>
              </a:solidFill>
              <a:latin typeface="ING Me" panose="02000506040000020004" pitchFamily="50" charset="0"/>
              <a:cs typeface="ING Me" panose="02000506040000020004" pitchFamily="50" charset="0"/>
            </a:endParaRPr>
          </a:p>
        </p:txBody>
      </p:sp>
      <p:sp>
        <p:nvSpPr>
          <p:cNvPr id="13" name="Rounded Rectangle 12">
            <a:extLst>
              <a:ext uri="{FF2B5EF4-FFF2-40B4-BE49-F238E27FC236}">
                <a16:creationId xmlns:a16="http://schemas.microsoft.com/office/drawing/2014/main" id="{4300E9C7-0ED3-89CC-ECD9-2BF23F040EB7}"/>
              </a:ext>
            </a:extLst>
          </p:cNvPr>
          <p:cNvSpPr/>
          <p:nvPr/>
        </p:nvSpPr>
        <p:spPr>
          <a:xfrm>
            <a:off x="5306117" y="5279178"/>
            <a:ext cx="2041902" cy="79173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200" dirty="0">
                <a:solidFill>
                  <a:schemeClr val="tx1"/>
                </a:solidFill>
                <a:latin typeface="ING Me" panose="02000506040000020004" pitchFamily="50" charset="0"/>
                <a:cs typeface="ING Me" panose="02000506040000020004" pitchFamily="50" charset="0"/>
              </a:rPr>
              <a:t>Combine output all folders in one file </a:t>
            </a:r>
            <a:endParaRPr lang="en-NL" sz="1200" dirty="0">
              <a:solidFill>
                <a:schemeClr val="tx1"/>
              </a:solidFill>
              <a:latin typeface="ING Me" panose="02000506040000020004" pitchFamily="50" charset="0"/>
              <a:cs typeface="ING Me" panose="02000506040000020004" pitchFamily="50" charset="0"/>
            </a:endParaRPr>
          </a:p>
        </p:txBody>
      </p:sp>
      <p:sp>
        <p:nvSpPr>
          <p:cNvPr id="15" name="Rounded Rectangle 14">
            <a:extLst>
              <a:ext uri="{FF2B5EF4-FFF2-40B4-BE49-F238E27FC236}">
                <a16:creationId xmlns:a16="http://schemas.microsoft.com/office/drawing/2014/main" id="{0B6A7068-236A-378E-D6DE-4B4335D3BEE9}"/>
              </a:ext>
            </a:extLst>
          </p:cNvPr>
          <p:cNvSpPr/>
          <p:nvPr/>
        </p:nvSpPr>
        <p:spPr>
          <a:xfrm>
            <a:off x="7798410" y="2262577"/>
            <a:ext cx="1742306" cy="791736"/>
          </a:xfrm>
          <a:prstGeom prst="roundRect">
            <a:avLst>
              <a:gd name="adj" fmla="val 13776"/>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200" dirty="0">
                <a:solidFill>
                  <a:schemeClr val="tx1"/>
                </a:solidFill>
                <a:latin typeface="ING Me" panose="02000506040000020004" pitchFamily="50" charset="0"/>
                <a:cs typeface="ING Me" panose="02000506040000020004" pitchFamily="50" charset="0"/>
              </a:rPr>
              <a:t>Combine with MI dashboard</a:t>
            </a:r>
            <a:endParaRPr lang="en-NL" sz="1200" dirty="0">
              <a:solidFill>
                <a:schemeClr val="tx1"/>
              </a:solidFill>
              <a:latin typeface="ING Me" panose="02000506040000020004" pitchFamily="50" charset="0"/>
              <a:cs typeface="ING Me" panose="02000506040000020004" pitchFamily="50" charset="0"/>
            </a:endParaRPr>
          </a:p>
        </p:txBody>
      </p:sp>
      <p:sp>
        <p:nvSpPr>
          <p:cNvPr id="16" name="Oval 15">
            <a:extLst>
              <a:ext uri="{FF2B5EF4-FFF2-40B4-BE49-F238E27FC236}">
                <a16:creationId xmlns:a16="http://schemas.microsoft.com/office/drawing/2014/main" id="{0851F756-9DD6-DC66-EF9F-0056936A991A}"/>
              </a:ext>
            </a:extLst>
          </p:cNvPr>
          <p:cNvSpPr/>
          <p:nvPr/>
        </p:nvSpPr>
        <p:spPr>
          <a:xfrm>
            <a:off x="7603231" y="2532977"/>
            <a:ext cx="273236" cy="273236"/>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400" dirty="0"/>
              <a:t>4</a:t>
            </a:r>
          </a:p>
        </p:txBody>
      </p:sp>
      <p:sp>
        <p:nvSpPr>
          <p:cNvPr id="18" name="Rounded Rectangle 17">
            <a:extLst>
              <a:ext uri="{FF2B5EF4-FFF2-40B4-BE49-F238E27FC236}">
                <a16:creationId xmlns:a16="http://schemas.microsoft.com/office/drawing/2014/main" id="{FC8EB11F-FE07-C868-6C4C-5CE897910C91}"/>
              </a:ext>
            </a:extLst>
          </p:cNvPr>
          <p:cNvSpPr/>
          <p:nvPr/>
        </p:nvSpPr>
        <p:spPr>
          <a:xfrm>
            <a:off x="7798410" y="3394617"/>
            <a:ext cx="1742307" cy="2065667"/>
          </a:xfrm>
          <a:prstGeom prst="roundRect">
            <a:avLst>
              <a:gd name="adj" fmla="val 8917"/>
            </a:avLst>
          </a:prstGeom>
          <a:solidFill>
            <a:schemeClr val="bg2"/>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NL" sz="1200" b="1" dirty="0">
              <a:solidFill>
                <a:schemeClr val="tx1"/>
              </a:solidFill>
              <a:latin typeface="ING Me" panose="02000506040000020004" pitchFamily="50" charset="0"/>
              <a:cs typeface="ING Me" panose="02000506040000020004" pitchFamily="50" charset="0"/>
            </a:endParaRPr>
          </a:p>
          <a:p>
            <a:r>
              <a:rPr lang="en-NL" sz="1200" b="1" dirty="0">
                <a:solidFill>
                  <a:schemeClr val="tx1"/>
                </a:solidFill>
                <a:latin typeface="ING Me" panose="02000506040000020004" pitchFamily="50" charset="0"/>
                <a:cs typeface="ING Me" panose="02000506040000020004" pitchFamily="50" charset="0"/>
              </a:rPr>
              <a:t>From MI dashboard </a:t>
            </a:r>
          </a:p>
          <a:p>
            <a:pPr marL="228600" indent="-228600" algn="l" rtl="0" eaLnBrk="1" fontAlgn="b" latinLnBrk="0" hangingPunct="1">
              <a:buFont typeface="+mj-lt"/>
              <a:buAutoNum type="arabicPeriod"/>
            </a:pPr>
            <a:r>
              <a:rPr lang="en-NL" sz="1200" dirty="0">
                <a:solidFill>
                  <a:schemeClr val="tx1"/>
                </a:solidFill>
                <a:latin typeface="ING Me" panose="02000506040000020004" pitchFamily="2" charset="0"/>
                <a:cs typeface="ING Me" panose="02000506040000020004" pitchFamily="2" charset="0"/>
              </a:rPr>
              <a:t>‘</a:t>
            </a:r>
            <a:r>
              <a:rPr lang="en-GB" sz="1200" b="0" i="0" u="none" strike="noStrike" kern="1200" dirty="0">
                <a:solidFill>
                  <a:srgbClr val="000000"/>
                </a:solidFill>
                <a:effectLst/>
                <a:latin typeface="ING Me" panose="02000506040000020004" pitchFamily="2" charset="0"/>
                <a:cs typeface="ING Me" panose="02000506040000020004" pitchFamily="2" charset="0"/>
              </a:rPr>
              <a:t>ID</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Start Date</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End Date</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Process Category</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Tribe</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Status</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Type</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Duration</a:t>
            </a:r>
            <a:endParaRPr lang="en-NL" sz="1200" b="0" i="0" u="none" strike="noStrike" dirty="0">
              <a:effectLst/>
              <a:latin typeface="ING Me" panose="02000506040000020004" pitchFamily="2" charset="0"/>
              <a:cs typeface="ING Me" panose="02000506040000020004" pitchFamily="2" charset="0"/>
            </a:endParaRPr>
          </a:p>
          <a:p>
            <a:pPr marL="228600" indent="-228600" algn="l" rtl="0" eaLnBrk="1" fontAlgn="b" latinLnBrk="0" hangingPunct="1">
              <a:buFont typeface="+mj-lt"/>
              <a:buAutoNum type="arabicPeriod"/>
            </a:pPr>
            <a:r>
              <a:rPr lang="en-GB" sz="1200" b="0" i="0" u="none" strike="noStrike" kern="1200" dirty="0">
                <a:solidFill>
                  <a:srgbClr val="000000"/>
                </a:solidFill>
                <a:effectLst/>
                <a:latin typeface="ING Me" panose="02000506040000020004" pitchFamily="2" charset="0"/>
                <a:cs typeface="ING Me" panose="02000506040000020004" pitchFamily="2" charset="0"/>
              </a:rPr>
              <a:t>Folder</a:t>
            </a:r>
            <a:endParaRPr lang="en-NL" sz="1200" b="0" i="0" u="none" strike="noStrike" dirty="0">
              <a:effectLst/>
              <a:latin typeface="ING Me" panose="02000506040000020004" pitchFamily="2" charset="0"/>
              <a:cs typeface="ING Me" panose="02000506040000020004" pitchFamily="2" charset="0"/>
            </a:endParaRPr>
          </a:p>
          <a:p>
            <a:pPr marL="342900" indent="-342900">
              <a:buAutoNum type="arabicPeriod"/>
            </a:pPr>
            <a:endParaRPr lang="en-NL" sz="1200" dirty="0">
              <a:solidFill>
                <a:schemeClr val="tx1"/>
              </a:solidFill>
              <a:latin typeface="ING Me" panose="02000506040000020004" pitchFamily="50" charset="0"/>
              <a:cs typeface="ING Me" panose="02000506040000020004" pitchFamily="50" charset="0"/>
            </a:endParaRPr>
          </a:p>
        </p:txBody>
      </p:sp>
      <p:cxnSp>
        <p:nvCxnSpPr>
          <p:cNvPr id="19" name="Straight Arrow Connector 18">
            <a:extLst>
              <a:ext uri="{FF2B5EF4-FFF2-40B4-BE49-F238E27FC236}">
                <a16:creationId xmlns:a16="http://schemas.microsoft.com/office/drawing/2014/main" id="{83093274-8DE1-8F53-79BB-5672174D4858}"/>
              </a:ext>
            </a:extLst>
          </p:cNvPr>
          <p:cNvCxnSpPr>
            <a:cxnSpLocks/>
          </p:cNvCxnSpPr>
          <p:nvPr/>
        </p:nvCxnSpPr>
        <p:spPr>
          <a:xfrm>
            <a:off x="3170100" y="2347764"/>
            <a:ext cx="415008"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E3C50E1-0D56-430B-AF6B-7440C92988CF}"/>
              </a:ext>
            </a:extLst>
          </p:cNvPr>
          <p:cNvCxnSpPr>
            <a:cxnSpLocks/>
          </p:cNvCxnSpPr>
          <p:nvPr/>
        </p:nvCxnSpPr>
        <p:spPr>
          <a:xfrm>
            <a:off x="4891109" y="2344388"/>
            <a:ext cx="415008"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125661E-E260-70B1-CBCB-0EDC6141478E}"/>
              </a:ext>
            </a:extLst>
          </p:cNvPr>
          <p:cNvCxnSpPr>
            <a:cxnSpLocks/>
          </p:cNvCxnSpPr>
          <p:nvPr/>
        </p:nvCxnSpPr>
        <p:spPr>
          <a:xfrm>
            <a:off x="7354506" y="2446080"/>
            <a:ext cx="415008" cy="0"/>
          </a:xfrm>
          <a:prstGeom prst="straightConnector1">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7" name="Rounded Rectangle 26">
            <a:extLst>
              <a:ext uri="{FF2B5EF4-FFF2-40B4-BE49-F238E27FC236}">
                <a16:creationId xmlns:a16="http://schemas.microsoft.com/office/drawing/2014/main" id="{CA3323B3-E474-1578-8C5F-1115724A14CF}"/>
              </a:ext>
            </a:extLst>
          </p:cNvPr>
          <p:cNvSpPr/>
          <p:nvPr/>
        </p:nvSpPr>
        <p:spPr>
          <a:xfrm>
            <a:off x="273900" y="2039012"/>
            <a:ext cx="973996" cy="540500"/>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200" dirty="0">
                <a:solidFill>
                  <a:schemeClr val="tx1"/>
                </a:solidFill>
                <a:latin typeface="ING Me" panose="02000506040000020004" pitchFamily="50" charset="0"/>
                <a:cs typeface="ING Me" panose="02000506040000020004" pitchFamily="50" charset="0"/>
              </a:rPr>
              <a:t>PEARL tool</a:t>
            </a:r>
            <a:endParaRPr lang="en-NL" sz="1200" dirty="0">
              <a:solidFill>
                <a:schemeClr val="tx1"/>
              </a:solidFill>
              <a:latin typeface="ING Me" panose="02000506040000020004" pitchFamily="50" charset="0"/>
              <a:cs typeface="ING Me" panose="02000506040000020004" pitchFamily="50" charset="0"/>
            </a:endParaRPr>
          </a:p>
        </p:txBody>
      </p:sp>
      <p:sp>
        <p:nvSpPr>
          <p:cNvPr id="28" name="Rounded Rectangle 27">
            <a:extLst>
              <a:ext uri="{FF2B5EF4-FFF2-40B4-BE49-F238E27FC236}">
                <a16:creationId xmlns:a16="http://schemas.microsoft.com/office/drawing/2014/main" id="{99F842BF-9F03-A419-95E2-116091FCAC22}"/>
              </a:ext>
            </a:extLst>
          </p:cNvPr>
          <p:cNvSpPr/>
          <p:nvPr/>
        </p:nvSpPr>
        <p:spPr>
          <a:xfrm>
            <a:off x="273899" y="2701555"/>
            <a:ext cx="973997" cy="540500"/>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200" dirty="0">
                <a:solidFill>
                  <a:schemeClr val="tx1"/>
                </a:solidFill>
                <a:latin typeface="ING Me" panose="02000506040000020004" pitchFamily="50" charset="0"/>
                <a:cs typeface="ING Me" panose="02000506040000020004" pitchFamily="50" charset="0"/>
              </a:rPr>
              <a:t>MI dashboard</a:t>
            </a:r>
            <a:endParaRPr lang="en-NL" sz="1200" dirty="0">
              <a:solidFill>
                <a:schemeClr val="tx1"/>
              </a:solidFill>
              <a:latin typeface="ING Me" panose="02000506040000020004" pitchFamily="50" charset="0"/>
              <a:cs typeface="ING Me" panose="02000506040000020004" pitchFamily="50" charset="0"/>
            </a:endParaRPr>
          </a:p>
        </p:txBody>
      </p:sp>
      <p:sp>
        <p:nvSpPr>
          <p:cNvPr id="29" name="TextBox 28">
            <a:extLst>
              <a:ext uri="{FF2B5EF4-FFF2-40B4-BE49-F238E27FC236}">
                <a16:creationId xmlns:a16="http://schemas.microsoft.com/office/drawing/2014/main" id="{644E8D3C-D200-D6C1-82EE-69C95760F9AB}"/>
              </a:ext>
            </a:extLst>
          </p:cNvPr>
          <p:cNvSpPr txBox="1"/>
          <p:nvPr/>
        </p:nvSpPr>
        <p:spPr>
          <a:xfrm>
            <a:off x="273899" y="1567337"/>
            <a:ext cx="926253" cy="276999"/>
          </a:xfrm>
          <a:prstGeom prst="rect">
            <a:avLst/>
          </a:prstGeom>
          <a:noFill/>
        </p:spPr>
        <p:txBody>
          <a:bodyPr wrap="square" rtlCol="0" anchor="t">
            <a:spAutoFit/>
          </a:bodyPr>
          <a:lstStyle/>
          <a:p>
            <a:pPr algn="l"/>
            <a:r>
              <a:rPr lang="en-GB" sz="1200" b="1" dirty="0">
                <a:solidFill>
                  <a:schemeClr val="tx1"/>
                </a:solidFill>
                <a:latin typeface="ING Me" panose="02000506040000020004" pitchFamily="50" charset="0"/>
                <a:cs typeface="ING Me" panose="02000506040000020004" pitchFamily="50" charset="0"/>
              </a:rPr>
              <a:t>I</a:t>
            </a:r>
            <a:r>
              <a:rPr lang="en-NL" sz="1200" b="1" dirty="0">
                <a:solidFill>
                  <a:schemeClr val="tx1"/>
                </a:solidFill>
                <a:latin typeface="ING Me" panose="02000506040000020004" pitchFamily="50" charset="0"/>
                <a:cs typeface="ING Me" panose="02000506040000020004" pitchFamily="50" charset="0"/>
              </a:rPr>
              <a:t>nput </a:t>
            </a:r>
          </a:p>
        </p:txBody>
      </p:sp>
      <p:sp>
        <p:nvSpPr>
          <p:cNvPr id="30" name="TextBox 29">
            <a:extLst>
              <a:ext uri="{FF2B5EF4-FFF2-40B4-BE49-F238E27FC236}">
                <a16:creationId xmlns:a16="http://schemas.microsoft.com/office/drawing/2014/main" id="{416AA8D5-A252-7FF0-53B2-0878C51F9AB7}"/>
              </a:ext>
            </a:extLst>
          </p:cNvPr>
          <p:cNvSpPr txBox="1"/>
          <p:nvPr/>
        </p:nvSpPr>
        <p:spPr>
          <a:xfrm>
            <a:off x="1662904" y="1567337"/>
            <a:ext cx="1507196" cy="276999"/>
          </a:xfrm>
          <a:prstGeom prst="rect">
            <a:avLst/>
          </a:prstGeom>
          <a:noFill/>
        </p:spPr>
        <p:txBody>
          <a:bodyPr wrap="square" rtlCol="0" anchor="t">
            <a:spAutoFit/>
          </a:bodyPr>
          <a:lstStyle/>
          <a:p>
            <a:pPr algn="l"/>
            <a:r>
              <a:rPr lang="en-US" sz="1200" b="1" dirty="0">
                <a:solidFill>
                  <a:schemeClr val="tx1"/>
                </a:solidFill>
                <a:latin typeface="ING Me" panose="02000506040000020004" pitchFamily="50" charset="0"/>
                <a:cs typeface="ING Me" panose="02000506040000020004" pitchFamily="50" charset="0"/>
              </a:rPr>
              <a:t>Process steps</a:t>
            </a:r>
            <a:endParaRPr lang="en-NL" sz="1200" b="1" dirty="0">
              <a:solidFill>
                <a:schemeClr val="tx1"/>
              </a:solidFill>
              <a:latin typeface="ING Me" panose="02000506040000020004" pitchFamily="50" charset="0"/>
              <a:cs typeface="ING Me" panose="02000506040000020004" pitchFamily="50" charset="0"/>
            </a:endParaRPr>
          </a:p>
        </p:txBody>
      </p:sp>
      <p:sp>
        <p:nvSpPr>
          <p:cNvPr id="31" name="TextBox 30">
            <a:extLst>
              <a:ext uri="{FF2B5EF4-FFF2-40B4-BE49-F238E27FC236}">
                <a16:creationId xmlns:a16="http://schemas.microsoft.com/office/drawing/2014/main" id="{5E5FE8AC-7478-2E82-D584-C36C90962F34}"/>
              </a:ext>
            </a:extLst>
          </p:cNvPr>
          <p:cNvSpPr txBox="1"/>
          <p:nvPr/>
        </p:nvSpPr>
        <p:spPr>
          <a:xfrm>
            <a:off x="9676914" y="1567336"/>
            <a:ext cx="1507196" cy="276999"/>
          </a:xfrm>
          <a:prstGeom prst="rect">
            <a:avLst/>
          </a:prstGeom>
          <a:noFill/>
        </p:spPr>
        <p:txBody>
          <a:bodyPr wrap="square" rtlCol="0" anchor="t">
            <a:spAutoFit/>
          </a:bodyPr>
          <a:lstStyle/>
          <a:p>
            <a:pPr algn="l"/>
            <a:r>
              <a:rPr lang="en-US" sz="1200" b="1" dirty="0">
                <a:solidFill>
                  <a:schemeClr val="tx1"/>
                </a:solidFill>
                <a:latin typeface="ING Me" panose="02000506040000020004" pitchFamily="50" charset="0"/>
                <a:cs typeface="ING Me" panose="02000506040000020004" pitchFamily="50" charset="0"/>
              </a:rPr>
              <a:t>Output</a:t>
            </a:r>
            <a:endParaRPr lang="en-NL" sz="1200" b="1" dirty="0">
              <a:solidFill>
                <a:schemeClr val="tx1"/>
              </a:solidFill>
              <a:latin typeface="ING Me" panose="02000506040000020004" pitchFamily="50" charset="0"/>
              <a:cs typeface="ING Me" panose="02000506040000020004" pitchFamily="50" charset="0"/>
            </a:endParaRPr>
          </a:p>
        </p:txBody>
      </p:sp>
      <p:sp>
        <p:nvSpPr>
          <p:cNvPr id="32" name="Rounded Rectangle 31">
            <a:extLst>
              <a:ext uri="{FF2B5EF4-FFF2-40B4-BE49-F238E27FC236}">
                <a16:creationId xmlns:a16="http://schemas.microsoft.com/office/drawing/2014/main" id="{C62C53A5-75DE-B6E9-5C5E-4B403E72AFE5}"/>
              </a:ext>
            </a:extLst>
          </p:cNvPr>
          <p:cNvSpPr/>
          <p:nvPr/>
        </p:nvSpPr>
        <p:spPr>
          <a:xfrm>
            <a:off x="9676914" y="2039012"/>
            <a:ext cx="973996" cy="540500"/>
          </a:xfrm>
          <a:prstGeom prst="roundRect">
            <a:avLst>
              <a:gd name="adj" fmla="val 13776"/>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en-US" sz="1200" dirty="0">
                <a:solidFill>
                  <a:schemeClr val="tx1"/>
                </a:solidFill>
                <a:latin typeface="ING Me" panose="02000506040000020004" pitchFamily="50" charset="0"/>
                <a:cs typeface="ING Me" panose="02000506040000020004" pitchFamily="50" charset="0"/>
              </a:rPr>
              <a:t>File </a:t>
            </a:r>
            <a:endParaRPr lang="en-NL" sz="1200" dirty="0">
              <a:solidFill>
                <a:schemeClr val="tx1"/>
              </a:solidFill>
              <a:latin typeface="ING Me" panose="02000506040000020004" pitchFamily="50" charset="0"/>
              <a:cs typeface="ING Me" panose="02000506040000020004" pitchFamily="50" charset="0"/>
            </a:endParaRPr>
          </a:p>
        </p:txBody>
      </p:sp>
    </p:spTree>
    <p:extLst>
      <p:ext uri="{BB962C8B-B14F-4D97-AF65-F5344CB8AC3E}">
        <p14:creationId xmlns:p14="http://schemas.microsoft.com/office/powerpoint/2010/main" val="877799207"/>
      </p:ext>
    </p:extLst>
  </p:cSld>
  <p:clrMapOvr>
    <a:masterClrMapping/>
  </p:clrMapOvr>
</p:sld>
</file>

<file path=ppt/theme/theme1.xml><?xml version="1.0" encoding="utf-8"?>
<a:theme xmlns:a="http://schemas.openxmlformats.org/drawingml/2006/main" name="ING Theme">
  <a:themeElements>
    <a:clrScheme name="ING Orange">
      <a:dk1>
        <a:srgbClr val="101010"/>
      </a:dk1>
      <a:lt1>
        <a:srgbClr val="FFFFFF"/>
      </a:lt1>
      <a:dk2>
        <a:srgbClr val="FF6200"/>
      </a:dk2>
      <a:lt2>
        <a:srgbClr val="E8E8E8"/>
      </a:lt2>
      <a:accent1>
        <a:srgbClr val="FF6200"/>
      </a:accent1>
      <a:accent2>
        <a:srgbClr val="89D6FD"/>
      </a:accent2>
      <a:accent3>
        <a:srgbClr val="4D0020"/>
      </a:accent3>
      <a:accent4>
        <a:srgbClr val="F689FD"/>
      </a:accent4>
      <a:accent5>
        <a:srgbClr val="D40199"/>
      </a:accent5>
      <a:accent6>
        <a:srgbClr val="7724FF"/>
      </a:accent6>
      <a:hlink>
        <a:srgbClr val="0D0D0D"/>
      </a:hlink>
      <a:folHlink>
        <a:srgbClr val="0D0D0D"/>
      </a:folHlink>
    </a:clrScheme>
    <a:fontScheme name="Custom 2">
      <a:majorFont>
        <a:latin typeface="ING display"/>
        <a:ea typeface=""/>
        <a:cs typeface=""/>
      </a:majorFont>
      <a:minorFont>
        <a:latin typeface="ING Me"/>
        <a:ea typeface=""/>
        <a:cs typeface=""/>
      </a:minorFont>
    </a:fontScheme>
    <a:fmtScheme name="ING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t">
        <a:spAutoFit/>
      </a:bodyPr>
      <a:lstStyle>
        <a:defPPr algn="l">
          <a:defRPr sz="1400" dirty="0">
            <a:solidFill>
              <a:schemeClr val="tx1"/>
            </a:solidFill>
            <a:latin typeface="ING Me" panose="02000506040000020004" pitchFamily="50" charset="0"/>
            <a:cs typeface="ING Me" panose="02000506040000020004" pitchFamily="50" charset="0"/>
          </a:defRPr>
        </a:defPPr>
      </a:lstStyle>
    </a:txDef>
  </a:objectDefaults>
  <a:extraClrSchemeLst/>
  <a:custClrLst>
    <a:custClr name="Violet_10">
      <a:srgbClr val="F1E9FF"/>
    </a:custClr>
    <a:custClr name="Sky_10">
      <a:srgbClr val="E4F5FF"/>
    </a:custClr>
    <a:custClr name="Maroon_10">
      <a:srgbClr val="FBE6F5"/>
    </a:custClr>
    <a:custClr name="Raspberry_10">
      <a:srgbClr val="FBE6F5"/>
    </a:custClr>
    <a:custClr name="Blush_10">
      <a:srgbClr val="FBE6F5"/>
    </a:custClr>
    <a:custClr name="Sun_10">
      <a:srgbClr val="FFFCF5"/>
    </a:custClr>
    <a:custClr name="White_01">
      <a:srgbClr val="FFFFFF"/>
    </a:custClr>
    <a:custClr name="White_02">
      <a:srgbClr val="FFFFFF"/>
    </a:custClr>
    <a:custClr name="White_03">
      <a:srgbClr val="FFFFFF"/>
    </a:custClr>
    <a:custClr name="White_04">
      <a:srgbClr val="FFFFFF"/>
    </a:custClr>
    <a:custClr name="Violet_50">
      <a:srgbClr val="B4B7FF"/>
    </a:custClr>
    <a:custClr name="Sky_50">
      <a:srgbClr val="BEE8FE"/>
    </a:custClr>
    <a:custClr name="Blush_50">
      <a:srgbClr val="FF9FC7"/>
    </a:custClr>
    <a:custClr name="Raspberry_50">
      <a:srgbClr val="FF68D5"/>
    </a:custClr>
    <a:custClr name="BlushLight_50">
      <a:srgbClr val="FABEFE"/>
    </a:custClr>
    <a:custClr name="Sun_50">
      <a:srgbClr val="FFEE73"/>
    </a:custClr>
    <a:custClr name="White_05">
      <a:srgbClr val="FFFFFF"/>
    </a:custClr>
    <a:custClr name="White_06">
      <a:srgbClr val="FFFFFF"/>
    </a:custClr>
    <a:custClr name="White_07">
      <a:srgbClr val="FFFFFF"/>
    </a:custClr>
    <a:custClr name="White_08">
      <a:srgbClr val="FFFFFF"/>
    </a:custClr>
    <a:custClr name="Violet">
      <a:srgbClr val="7724FF"/>
    </a:custClr>
    <a:custClr name="Sky">
      <a:srgbClr val="89D6FD"/>
    </a:custClr>
    <a:custClr name="Maroon">
      <a:srgbClr val="4D0020"/>
    </a:custClr>
    <a:custClr name="Raspberry">
      <a:srgbClr val="D40199"/>
    </a:custClr>
    <a:custClr name="Blush">
      <a:srgbClr val="F689FD"/>
    </a:custClr>
    <a:custClr name="Sun">
      <a:srgbClr val="FFE100"/>
    </a:custClr>
    <a:custClr name="White_09">
      <a:srgbClr val="FFFFFF"/>
    </a:custClr>
    <a:custClr name="White_10">
      <a:srgbClr val="FFFFFF"/>
    </a:custClr>
    <a:custClr name="White_11">
      <a:srgbClr val="FFFFFF"/>
    </a:custClr>
    <a:custClr name="White_12">
      <a:srgbClr val="FFFFFF"/>
    </a:custClr>
    <a:custClr name="Violet_150">
      <a:srgbClr val="3C1280"/>
    </a:custClr>
    <a:custClr name="Sky_150">
      <a:srgbClr val="185A7B"/>
    </a:custClr>
    <a:custClr name="Maroon_150">
      <a:srgbClr val="340016"/>
    </a:custClr>
    <a:custClr name="Raspberry_150">
      <a:srgbClr val="8F096A"/>
    </a:custClr>
    <a:custClr name="Blush_150">
      <a:srgbClr val="BE08C9"/>
    </a:custClr>
    <a:custClr name="Sun_150">
      <a:srgbClr val="AA9600"/>
    </a:custClr>
    <a:custClr name="White_13">
      <a:srgbClr val="FFFFFF"/>
    </a:custClr>
    <a:custClr name="White_14">
      <a:srgbClr val="FFFFFF"/>
    </a:custClr>
    <a:custClr name="White_15">
      <a:srgbClr val="FFFFFF"/>
    </a:custClr>
    <a:custClr name="White_16">
      <a:srgbClr val="FFFFFF"/>
    </a:custClr>
    <a:custClr name="White">
      <a:srgbClr val="FFFFFF"/>
    </a:custClr>
    <a:custClr name="Grey_01">
      <a:srgbClr val="F7F4F1"/>
    </a:custClr>
    <a:custClr name="Grey_02">
      <a:srgbClr val="A69F98"/>
    </a:custClr>
    <a:custClr name="Grey_03">
      <a:srgbClr val="403B3B"/>
    </a:custClr>
    <a:custClr name="Grey_04">
      <a:srgbClr val="111010"/>
    </a:custClr>
    <a:custClr name="Black">
      <a:srgbClr val="0D0804"/>
    </a:custClr>
    <a:custClr name="White_17">
      <a:srgbClr val="FFFFFF"/>
    </a:custClr>
    <a:custClr name="White_18">
      <a:srgbClr val="FFFFFF"/>
    </a:custClr>
    <a:custClr name="White_19">
      <a:srgbClr val="FFFFFF"/>
    </a:custClr>
    <a:custClr name="White_20">
      <a:srgbClr val="FFFFFF"/>
    </a:custClr>
  </a:custClrLst>
  <a:extLst>
    <a:ext uri="{05A4C25C-085E-4340-85A3-A5531E510DB2}">
      <thm15:themeFamily xmlns:thm15="http://schemas.microsoft.com/office/thememl/2012/main" name="ING PPT Presentation Template 1.3" id="{606F9552-E7B8-ED4A-825D-9C4FDAAF7746}" vid="{0334115E-31FA-F04A-996E-3CF1A08FD2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ING Theme</Template>
  <TotalTime>8879</TotalTime>
  <Words>476</Words>
  <Application>Microsoft Macintosh PowerPoint</Application>
  <PresentationFormat>Widescreen</PresentationFormat>
  <Paragraphs>146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ING Me</vt:lpstr>
      <vt:lpstr>ING display</vt:lpstr>
      <vt:lpstr>Arial</vt:lpstr>
      <vt:lpstr>ING Theme</vt:lpstr>
      <vt:lpstr>What are we here for – keeping the bank safe </vt:lpstr>
      <vt:lpstr>Main analysis is efficiency reporting &amp; support core process</vt:lpstr>
      <vt:lpstr>Dot on the horizon – keeping the bank safe by reliable risk reporting and capacity to support business for risk analysis</vt:lpstr>
      <vt:lpstr>Problem to solve: improve departments efficiency by getting insights in amount of assesments executed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Bakker, M. (Moniek)</dc:creator>
  <cp:keywords/>
  <dc:description/>
  <cp:lastModifiedBy>Bakker, M. (Moniek)</cp:lastModifiedBy>
  <cp:revision>6</cp:revision>
  <dcterms:created xsi:type="dcterms:W3CDTF">2025-04-24T06:54:45Z</dcterms:created>
  <dcterms:modified xsi:type="dcterms:W3CDTF">2025-04-30T14:36:22Z</dcterms:modified>
  <cp:category/>
</cp:coreProperties>
</file>