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782" r:id="rId1"/>
  </p:sldMasterIdLst>
  <p:notesMasterIdLst>
    <p:notesMasterId r:id="rId9"/>
  </p:notesMasterIdLst>
  <p:handoutMasterIdLst>
    <p:handoutMasterId r:id="rId10"/>
  </p:handoutMasterIdLst>
  <p:sldIdLst>
    <p:sldId id="594" r:id="rId2"/>
    <p:sldId id="2141411971" r:id="rId3"/>
    <p:sldId id="2147478245" r:id="rId4"/>
    <p:sldId id="2147478227" r:id="rId5"/>
    <p:sldId id="669" r:id="rId6"/>
    <p:sldId id="2147478226" r:id="rId7"/>
    <p:sldId id="621" r:id="rId8"/>
  </p:sldIdLst>
  <p:sldSz cx="12192000" cy="6858000"/>
  <p:notesSz cx="6858000" cy="9144000"/>
  <p:embeddedFontLst>
    <p:embeddedFont>
      <p:font typeface="ING display" panose="020B0803030508020203" pitchFamily="34" charset="77"/>
      <p:regular r:id="rId11"/>
      <p:bold r:id="rId12"/>
    </p:embeddedFont>
    <p:embeddedFont>
      <p:font typeface="ING Me" panose="02000506040000020004" pitchFamily="2" charset="0"/>
      <p:regular r:id="rId13"/>
      <p:bold r:id="rId14"/>
      <p:italic r:id="rId15"/>
      <p:boldItalic r:id="rId16"/>
    </p:embeddedFont>
    <p:embeddedFont>
      <p:font typeface="ING Me Narrow" panose="02000506040000020004" pitchFamily="2" charset="0"/>
      <p:regular r:id="rId17"/>
      <p:bold r:id="rId18"/>
      <p:italic r:id="rId19"/>
      <p:boldItalic r:id="rId20"/>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Titles" id="{EDEB20CD-6F85-C04E-BE24-2B75FAC30C22}">
          <p14:sldIdLst>
            <p14:sldId id="594"/>
            <p14:sldId id="2141411971"/>
            <p14:sldId id="2147478245"/>
            <p14:sldId id="2147478227"/>
            <p14:sldId id="669"/>
            <p14:sldId id="2147478226"/>
            <p14:sldId id="621"/>
          </p14:sldIdLst>
        </p14:section>
      </p14:sectionLst>
    </p:ext>
    <p:ext uri="{EFAFB233-063F-42B5-8137-9DF3F51BA10A}">
      <p15:sldGuideLst xmlns:p15="http://schemas.microsoft.com/office/powerpoint/2012/main">
        <p15:guide id="1" orient="horz" pos="414" userDrawn="1">
          <p15:clr>
            <a:srgbClr val="A4A3A4"/>
          </p15:clr>
        </p15:guide>
        <p15:guide id="2" pos="3840" userDrawn="1">
          <p15:clr>
            <a:srgbClr val="A4A3A4"/>
          </p15:clr>
        </p15:guide>
        <p15:guide id="3"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01010"/>
    <a:srgbClr val="E295F1"/>
    <a:srgbClr val="BAA9DD"/>
    <a:srgbClr val="89D6FD"/>
    <a:srgbClr val="FFFFFF"/>
    <a:srgbClr val="E3E5E9"/>
    <a:srgbClr val="FF6200"/>
    <a:srgbClr val="D40199"/>
    <a:srgbClr val="FFE100"/>
    <a:srgbClr val="7724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53" autoAdjust="0"/>
    <p:restoredTop sz="95468" autoAdjust="0"/>
  </p:normalViewPr>
  <p:slideViewPr>
    <p:cSldViewPr snapToGrid="0">
      <p:cViewPr>
        <p:scale>
          <a:sx n="70" d="100"/>
          <a:sy n="70" d="100"/>
        </p:scale>
        <p:origin x="1184" y="1152"/>
      </p:cViewPr>
      <p:guideLst>
        <p:guide orient="horz" pos="414"/>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6" d="100"/>
          <a:sy n="96" d="100"/>
        </p:scale>
        <p:origin x="4328"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heme" Target="theme/theme1.xml"/><Relationship Id="rId10" Type="http://schemas.openxmlformats.org/officeDocument/2006/relationships/handoutMaster" Target="handoutMasters/handoutMaster1.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font" Target="fonts/font4.fntdata"/><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55AEA0-C0AC-D600-25D3-C020B266EB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latin typeface="ING Me" panose="02000506040000020004" pitchFamily="2" charset="0"/>
            </a:endParaRPr>
          </a:p>
        </p:txBody>
      </p:sp>
      <p:sp>
        <p:nvSpPr>
          <p:cNvPr id="3" name="Date Placeholder 2">
            <a:extLst>
              <a:ext uri="{FF2B5EF4-FFF2-40B4-BE49-F238E27FC236}">
                <a16:creationId xmlns:a16="http://schemas.microsoft.com/office/drawing/2014/main" id="{4CD4CD25-1796-9610-F62F-F3A443EB51D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BE9627-39DA-6C4C-90B2-6534410FE8DC}" type="datetimeFigureOut">
              <a:rPr lang="en-NL" smtClean="0">
                <a:latin typeface="ING Me" panose="02000506040000020004" pitchFamily="2" charset="0"/>
              </a:rPr>
              <a:t>23/04/2025</a:t>
            </a:fld>
            <a:endParaRPr lang="en-NL">
              <a:latin typeface="ING Me" panose="02000506040000020004" pitchFamily="2" charset="0"/>
            </a:endParaRPr>
          </a:p>
        </p:txBody>
      </p:sp>
      <p:sp>
        <p:nvSpPr>
          <p:cNvPr id="4" name="Footer Placeholder 3">
            <a:extLst>
              <a:ext uri="{FF2B5EF4-FFF2-40B4-BE49-F238E27FC236}">
                <a16:creationId xmlns:a16="http://schemas.microsoft.com/office/drawing/2014/main" id="{B3719238-E664-8AC4-EB43-4E6C67FEA34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latin typeface="ING Me" panose="02000506040000020004" pitchFamily="2" charset="0"/>
            </a:endParaRPr>
          </a:p>
        </p:txBody>
      </p:sp>
      <p:sp>
        <p:nvSpPr>
          <p:cNvPr id="5" name="Slide Number Placeholder 4">
            <a:extLst>
              <a:ext uri="{FF2B5EF4-FFF2-40B4-BE49-F238E27FC236}">
                <a16:creationId xmlns:a16="http://schemas.microsoft.com/office/drawing/2014/main" id="{48E57BE8-9E4D-EBD1-1C0D-627C6D01D0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8C7B47E-CC1C-014A-B71C-A379390AD10D}" type="slidenum">
              <a:rPr lang="en-NL" smtClean="0">
                <a:latin typeface="ING Me" panose="02000506040000020004" pitchFamily="2" charset="0"/>
              </a:rPr>
              <a:t>‹#›</a:t>
            </a:fld>
            <a:endParaRPr lang="en-NL">
              <a:latin typeface="ING Me" panose="02000506040000020004" pitchFamily="2" charset="0"/>
            </a:endParaRPr>
          </a:p>
        </p:txBody>
      </p:sp>
    </p:spTree>
    <p:extLst>
      <p:ext uri="{BB962C8B-B14F-4D97-AF65-F5344CB8AC3E}">
        <p14:creationId xmlns:p14="http://schemas.microsoft.com/office/powerpoint/2010/main" val="132220879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ING Me" panose="02000506040000020004" pitchFamily="2" charset="0"/>
              </a:defRPr>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ING Me" panose="02000506040000020004" pitchFamily="2" charset="0"/>
              </a:defRPr>
            </a:lvl1pPr>
          </a:lstStyle>
          <a:p>
            <a:fld id="{ADF5CB58-56D6-7748-8152-7A26053712ED}" type="datetimeFigureOut">
              <a:rPr lang="en-NL" smtClean="0"/>
              <a:pPr/>
              <a:t>23/04/2025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NL"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ING Me" panose="02000506040000020004" pitchFamily="2" charset="0"/>
              </a:defRPr>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ING Me" panose="02000506040000020004" pitchFamily="2" charset="0"/>
              </a:defRPr>
            </a:lvl1pPr>
          </a:lstStyle>
          <a:p>
            <a:fld id="{1DAF1941-1D8B-D64A-BC1F-93FC635437C5}" type="slidenum">
              <a:rPr lang="en-NL" smtClean="0"/>
              <a:pPr/>
              <a:t>‹#›</a:t>
            </a:fld>
            <a:endParaRPr lang="en-NL"/>
          </a:p>
        </p:txBody>
      </p:sp>
    </p:spTree>
    <p:extLst>
      <p:ext uri="{BB962C8B-B14F-4D97-AF65-F5344CB8AC3E}">
        <p14:creationId xmlns:p14="http://schemas.microsoft.com/office/powerpoint/2010/main" val="3399230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ING Me" panose="02000506040000020004" pitchFamily="2" charset="0"/>
        <a:ea typeface="+mn-ea"/>
        <a:cs typeface="+mn-cs"/>
      </a:defRPr>
    </a:lvl1pPr>
    <a:lvl2pPr marL="457200" algn="l" defTabSz="914400" rtl="0" eaLnBrk="1" latinLnBrk="0" hangingPunct="1">
      <a:defRPr sz="1200" b="0" i="0" kern="1200">
        <a:solidFill>
          <a:schemeClr val="tx1"/>
        </a:solidFill>
        <a:latin typeface="ING Me" panose="02000506040000020004" pitchFamily="2" charset="0"/>
        <a:ea typeface="+mn-ea"/>
        <a:cs typeface="+mn-cs"/>
      </a:defRPr>
    </a:lvl2pPr>
    <a:lvl3pPr marL="914400" algn="l" defTabSz="914400" rtl="0" eaLnBrk="1" latinLnBrk="0" hangingPunct="1">
      <a:defRPr sz="1200" b="0" i="0" kern="1200">
        <a:solidFill>
          <a:schemeClr val="tx1"/>
        </a:solidFill>
        <a:latin typeface="ING Me" panose="02000506040000020004" pitchFamily="2" charset="0"/>
        <a:ea typeface="+mn-ea"/>
        <a:cs typeface="+mn-cs"/>
      </a:defRPr>
    </a:lvl3pPr>
    <a:lvl4pPr marL="1371600" algn="l" defTabSz="914400" rtl="0" eaLnBrk="1" latinLnBrk="0" hangingPunct="1">
      <a:defRPr sz="1200" b="0" i="0" kern="1200">
        <a:solidFill>
          <a:schemeClr val="tx1"/>
        </a:solidFill>
        <a:latin typeface="ING Me" panose="02000506040000020004" pitchFamily="2" charset="0"/>
        <a:ea typeface="+mn-ea"/>
        <a:cs typeface="+mn-cs"/>
      </a:defRPr>
    </a:lvl4pPr>
    <a:lvl5pPr marL="1828800" algn="l" defTabSz="914400" rtl="0" eaLnBrk="1" latinLnBrk="0" hangingPunct="1">
      <a:defRPr sz="1200" b="0" i="0" kern="1200">
        <a:solidFill>
          <a:schemeClr val="tx1"/>
        </a:solidFill>
        <a:latin typeface="ING Me" panose="02000506040000020004" pitchFamily="2"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1" orient="horz" pos="2880" userDrawn="1">
          <p15:clr>
            <a:srgbClr val="F26B43"/>
          </p15:clr>
        </p15:guide>
        <p15:guide id="2" pos="2160"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57225" y="1069975"/>
            <a:ext cx="8612188" cy="4843463"/>
          </a:xfrm>
        </p:spPr>
      </p:sp>
      <p:sp>
        <p:nvSpPr>
          <p:cNvPr id="3" name="Notes Placeholder 2"/>
          <p:cNvSpPr>
            <a:spLocks noGrp="1"/>
          </p:cNvSpPr>
          <p:nvPr>
            <p:ph type="body" idx="1"/>
          </p:nvPr>
        </p:nvSpPr>
        <p:spPr/>
        <p:txBody>
          <a:bodyPr/>
          <a:lstStyle/>
          <a:p>
            <a:endParaRPr lang="en-GB">
              <a:latin typeface="ING Me Narrow" panose="02000506040000020004" pitchFamily="50" charset="0"/>
              <a:cs typeface="ING Me Narrow" panose="02000506040000020004" pitchFamily="50" charset="0"/>
            </a:endParaRPr>
          </a:p>
        </p:txBody>
      </p:sp>
      <p:sp>
        <p:nvSpPr>
          <p:cNvPr id="4" name="Slide Number Placeholder 3"/>
          <p:cNvSpPr>
            <a:spLocks noGrp="1"/>
          </p:cNvSpPr>
          <p:nvPr>
            <p:ph type="sldNum" sz="quarter" idx="5"/>
          </p:nvPr>
        </p:nvSpPr>
        <p:spPr/>
        <p:txBody>
          <a:bodyPr/>
          <a:lstStyle/>
          <a:p>
            <a:pPr defTabSz="1327617">
              <a:defRPr/>
            </a:pPr>
            <a:fld id="{E762DFE1-544E-4AD0-8AE2-9ADF9877B110}" type="slidenum">
              <a:rPr lang="en-GB" sz="1500">
                <a:solidFill>
                  <a:srgbClr val="333333"/>
                </a:solidFill>
                <a:latin typeface="ING Me"/>
              </a:rPr>
              <a:pPr defTabSz="1327617">
                <a:defRPr/>
              </a:pPr>
              <a:t>2</a:t>
            </a:fld>
            <a:endParaRPr lang="en-GB" sz="1500">
              <a:solidFill>
                <a:srgbClr val="333333"/>
              </a:solidFill>
              <a:latin typeface="ING Me"/>
            </a:endParaRPr>
          </a:p>
        </p:txBody>
      </p:sp>
    </p:spTree>
    <p:extLst>
      <p:ext uri="{BB962C8B-B14F-4D97-AF65-F5344CB8AC3E}">
        <p14:creationId xmlns:p14="http://schemas.microsoft.com/office/powerpoint/2010/main" val="25601110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039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a:p>
        </p:txBody>
      </p:sp>
      <p:sp>
        <p:nvSpPr>
          <p:cNvPr id="4" name="Slide Number Placeholder 3"/>
          <p:cNvSpPr>
            <a:spLocks noGrp="1"/>
          </p:cNvSpPr>
          <p:nvPr>
            <p:ph type="sldNum" sz="quarter" idx="5"/>
          </p:nvPr>
        </p:nvSpPr>
        <p:spPr/>
        <p:txBody>
          <a:bodyPr/>
          <a:lstStyle/>
          <a:p>
            <a:fld id="{1DAF1941-1D8B-D64A-BC1F-93FC635437C5}" type="slidenum">
              <a:rPr lang="en-NL" smtClean="0"/>
              <a:t>7</a:t>
            </a:fld>
            <a:endParaRPr lang="en-NL"/>
          </a:p>
        </p:txBody>
      </p:sp>
    </p:spTree>
    <p:extLst>
      <p:ext uri="{BB962C8B-B14F-4D97-AF65-F5344CB8AC3E}">
        <p14:creationId xmlns:p14="http://schemas.microsoft.com/office/powerpoint/2010/main" val="26073688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hyperlink" Target="https://brand.ing.com/"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brand.ing.com/" TargetMode="External"/><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1 Identifier">
    <p:bg>
      <p:bgPr>
        <a:solidFill>
          <a:schemeClr val="accent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FC6C1D5-F6D9-54EA-F2C8-B97AB2E45F4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559318" y="169114"/>
            <a:ext cx="1073363" cy="1215531"/>
          </a:xfrm>
          <a:prstGeom prst="rect">
            <a:avLst/>
          </a:prstGeom>
        </p:spPr>
      </p:pic>
      <p:sp>
        <p:nvSpPr>
          <p:cNvPr id="4" name="Rectangle 3">
            <a:extLst>
              <a:ext uri="{FF2B5EF4-FFF2-40B4-BE49-F238E27FC236}">
                <a16:creationId xmlns:a16="http://schemas.microsoft.com/office/drawing/2014/main" id="{B13BF4B8-5D46-AB62-4422-C9754992372B}"/>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5" name="Rectangle 4">
            <a:extLst>
              <a:ext uri="{FF2B5EF4-FFF2-40B4-BE49-F238E27FC236}">
                <a16:creationId xmlns:a16="http://schemas.microsoft.com/office/drawing/2014/main" id="{CCBA41A5-D196-CE9E-66C5-D521AAD64A89}"/>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9" name="Rectangle 8">
            <a:extLst>
              <a:ext uri="{FF2B5EF4-FFF2-40B4-BE49-F238E27FC236}">
                <a16:creationId xmlns:a16="http://schemas.microsoft.com/office/drawing/2014/main" id="{15F991CF-6037-0EC3-F7B2-D870BD44AD14}"/>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8" name="Text Placeholder 17">
            <a:extLst>
              <a:ext uri="{FF2B5EF4-FFF2-40B4-BE49-F238E27FC236}">
                <a16:creationId xmlns:a16="http://schemas.microsoft.com/office/drawing/2014/main" id="{25F8064A-1485-8266-6186-50870EB7B081}"/>
              </a:ext>
            </a:extLst>
          </p:cNvPr>
          <p:cNvSpPr>
            <a:spLocks noGrp="1"/>
          </p:cNvSpPr>
          <p:nvPr>
            <p:ph type="body" sz="quarter" idx="10" hasCustomPrompt="1"/>
          </p:nvPr>
        </p:nvSpPr>
        <p:spPr>
          <a:xfrm>
            <a:off x="3449770" y="6246197"/>
            <a:ext cx="2551524" cy="365125"/>
          </a:xfrm>
        </p:spPr>
        <p:txBody>
          <a:bodyPr anchor="ctr"/>
          <a:lstStyle>
            <a:lvl1pPr algn="r">
              <a:defRPr b="1">
                <a:solidFill>
                  <a:schemeClr val="bg1"/>
                </a:solidFill>
              </a:defRPr>
            </a:lvl1pPr>
          </a:lstStyle>
          <a:p>
            <a:pPr lvl="0"/>
            <a:r>
              <a:rPr lang="en-GB" dirty="0"/>
              <a:t>Date Month Year</a:t>
            </a:r>
          </a:p>
        </p:txBody>
      </p:sp>
      <p:sp>
        <p:nvSpPr>
          <p:cNvPr id="19" name="Text Placeholder 17">
            <a:extLst>
              <a:ext uri="{FF2B5EF4-FFF2-40B4-BE49-F238E27FC236}">
                <a16:creationId xmlns:a16="http://schemas.microsoft.com/office/drawing/2014/main" id="{BDD23AF9-0BE3-7ECA-7B48-458324AFC826}"/>
              </a:ext>
            </a:extLst>
          </p:cNvPr>
          <p:cNvSpPr>
            <a:spLocks noGrp="1"/>
          </p:cNvSpPr>
          <p:nvPr>
            <p:ph type="body" sz="quarter" idx="11" hasCustomPrompt="1"/>
          </p:nvPr>
        </p:nvSpPr>
        <p:spPr>
          <a:xfrm>
            <a:off x="6190707" y="6246197"/>
            <a:ext cx="5525042" cy="365125"/>
          </a:xfrm>
        </p:spPr>
        <p:txBody>
          <a:bodyPr anchor="ctr"/>
          <a:lstStyle>
            <a:lvl1pPr algn="l">
              <a:defRPr b="1">
                <a:solidFill>
                  <a:schemeClr val="bg1"/>
                </a:solidFill>
              </a:defRPr>
            </a:lvl1pPr>
          </a:lstStyle>
          <a:p>
            <a:pPr lvl="0"/>
            <a:r>
              <a:rPr lang="en-GB" dirty="0"/>
              <a:t>Name / Department</a:t>
            </a:r>
          </a:p>
        </p:txBody>
      </p:sp>
      <p:sp>
        <p:nvSpPr>
          <p:cNvPr id="2" name="Title 1">
            <a:extLst>
              <a:ext uri="{FF2B5EF4-FFF2-40B4-BE49-F238E27FC236}">
                <a16:creationId xmlns:a16="http://schemas.microsoft.com/office/drawing/2014/main" id="{7B704C66-A991-C113-63EF-B718A3F1725A}"/>
              </a:ext>
            </a:extLst>
          </p:cNvPr>
          <p:cNvSpPr>
            <a:spLocks noGrp="1"/>
          </p:cNvSpPr>
          <p:nvPr>
            <p:ph type="ctrTitle" hasCustomPrompt="1"/>
          </p:nvPr>
        </p:nvSpPr>
        <p:spPr>
          <a:xfrm>
            <a:off x="386324" y="1958340"/>
            <a:ext cx="11419349" cy="2941320"/>
          </a:xfrm>
          <a:prstGeom prst="rect">
            <a:avLst/>
          </a:prstGeom>
        </p:spPr>
        <p:txBody>
          <a:bodyPr anchor="ctr" anchorCtr="0">
            <a:noAutofit/>
          </a:bodyPr>
          <a:lstStyle>
            <a:lvl1pPr algn="ctr">
              <a:defRPr sz="7200" b="0" i="0">
                <a:solidFill>
                  <a:schemeClr val="bg1"/>
                </a:solidFill>
                <a:latin typeface="ING display" panose="020B0603030508020203" pitchFamily="34" charset="77"/>
              </a:defRPr>
            </a:lvl1pPr>
          </a:lstStyle>
          <a:p>
            <a:r>
              <a:rPr lang="en-GB" dirty="0"/>
              <a:t>Name your presentation and a second line if you want</a:t>
            </a:r>
          </a:p>
        </p:txBody>
      </p:sp>
    </p:spTree>
    <p:extLst>
      <p:ext uri="{BB962C8B-B14F-4D97-AF65-F5344CB8AC3E}">
        <p14:creationId xmlns:p14="http://schemas.microsoft.com/office/powerpoint/2010/main" val="1117517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5 Logo">
    <p:bg>
      <p:bgPr>
        <a:solidFill>
          <a:schemeClr val="accent1"/>
        </a:solidFill>
        <a:effectLst/>
      </p:bgPr>
    </p:bg>
    <p:spTree>
      <p:nvGrpSpPr>
        <p:cNvPr id="1" name=""/>
        <p:cNvGrpSpPr/>
        <p:nvPr/>
      </p:nvGrpSpPr>
      <p:grpSpPr>
        <a:xfrm>
          <a:off x="0" y="0"/>
          <a:ext cx="0" cy="0"/>
          <a:chOff x="0" y="0"/>
          <a:chExt cx="0" cy="0"/>
        </a:xfrm>
      </p:grpSpPr>
      <p:sp>
        <p:nvSpPr>
          <p:cNvPr id="27" name="Title 1">
            <a:extLst>
              <a:ext uri="{FF2B5EF4-FFF2-40B4-BE49-F238E27FC236}">
                <a16:creationId xmlns:a16="http://schemas.microsoft.com/office/drawing/2014/main" id="{148508B3-0D8F-45FC-2C23-DCC551FCF4E5}"/>
              </a:ext>
            </a:extLst>
          </p:cNvPr>
          <p:cNvSpPr>
            <a:spLocks noGrp="1"/>
          </p:cNvSpPr>
          <p:nvPr>
            <p:ph type="ctrTitle" hasCustomPrompt="1"/>
          </p:nvPr>
        </p:nvSpPr>
        <p:spPr>
          <a:xfrm>
            <a:off x="1152522" y="1493109"/>
            <a:ext cx="9886954" cy="1754326"/>
          </a:xfrm>
          <a:prstGeom prst="rect">
            <a:avLst/>
          </a:prstGeom>
          <a:noFill/>
        </p:spPr>
        <p:txBody>
          <a:bodyPr wrap="square" rtlCol="0" anchor="t">
            <a:noAutofit/>
          </a:bodyPr>
          <a:lstStyle>
            <a:lvl1pPr algn="ct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br>
              <a:rPr lang="en-GB" dirty="0"/>
            </a:br>
            <a:r>
              <a:rPr lang="en-GB" dirty="0"/>
              <a:t>and a second line if you want</a:t>
            </a:r>
          </a:p>
        </p:txBody>
      </p:sp>
      <p:pic>
        <p:nvPicPr>
          <p:cNvPr id="30" name="Picture 29">
            <a:extLst>
              <a:ext uri="{FF2B5EF4-FFF2-40B4-BE49-F238E27FC236}">
                <a16:creationId xmlns:a16="http://schemas.microsoft.com/office/drawing/2014/main" id="{340D143C-4BA4-770A-103A-9636E31B9F2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959830" y="140219"/>
            <a:ext cx="2272339" cy="928139"/>
          </a:xfrm>
          <a:prstGeom prst="rect">
            <a:avLst/>
          </a:prstGeom>
        </p:spPr>
      </p:pic>
      <p:sp>
        <p:nvSpPr>
          <p:cNvPr id="6" name="Rectangle 5">
            <a:extLst>
              <a:ext uri="{FF2B5EF4-FFF2-40B4-BE49-F238E27FC236}">
                <a16:creationId xmlns:a16="http://schemas.microsoft.com/office/drawing/2014/main" id="{8B669B3C-7E4A-3663-6F27-33A96A1AB047}"/>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7" name="Rectangle 6">
            <a:extLst>
              <a:ext uri="{FF2B5EF4-FFF2-40B4-BE49-F238E27FC236}">
                <a16:creationId xmlns:a16="http://schemas.microsoft.com/office/drawing/2014/main" id="{34AF9926-9CA9-650C-53C4-3CCBF3A68F08}"/>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4" name="Picture Placeholder 9">
            <a:extLst>
              <a:ext uri="{FF2B5EF4-FFF2-40B4-BE49-F238E27FC236}">
                <a16:creationId xmlns:a16="http://schemas.microsoft.com/office/drawing/2014/main" id="{5C17DFC7-8246-9C9D-4E68-D83C95E48DDB}"/>
              </a:ext>
            </a:extLst>
          </p:cNvPr>
          <p:cNvSpPr>
            <a:spLocks noGrp="1"/>
          </p:cNvSpPr>
          <p:nvPr>
            <p:ph type="pic" sz="quarter" idx="10"/>
          </p:nvPr>
        </p:nvSpPr>
        <p:spPr>
          <a:xfrm>
            <a:off x="-7800" y="4154268"/>
            <a:ext cx="12207600" cy="2717800"/>
          </a:xfrm>
          <a:solidFill>
            <a:srgbClr val="A69F98"/>
          </a:solidFill>
          <a:ln>
            <a:noFill/>
          </a:ln>
        </p:spPr>
        <p:txBody>
          <a:bodyPr anchor="ctr"/>
          <a:lstStyle>
            <a:lvl1pPr marL="0" indent="0" algn="ctr">
              <a:buNone/>
              <a:defRPr>
                <a:solidFill>
                  <a:schemeClr val="bg1"/>
                </a:solidFill>
              </a:defRPr>
            </a:lvl1pPr>
          </a:lstStyle>
          <a:p>
            <a:r>
              <a:rPr lang="en-GB"/>
              <a:t>Click icon to add picture</a:t>
            </a:r>
          </a:p>
        </p:txBody>
      </p:sp>
      <p:sp>
        <p:nvSpPr>
          <p:cNvPr id="13" name="Text Placeholder 17">
            <a:extLst>
              <a:ext uri="{FF2B5EF4-FFF2-40B4-BE49-F238E27FC236}">
                <a16:creationId xmlns:a16="http://schemas.microsoft.com/office/drawing/2014/main" id="{0DE2312C-7CDA-866B-87EF-6CC66203D409}"/>
              </a:ext>
            </a:extLst>
          </p:cNvPr>
          <p:cNvSpPr>
            <a:spLocks noGrp="1"/>
          </p:cNvSpPr>
          <p:nvPr>
            <p:ph type="body" sz="quarter" idx="11" hasCustomPrompt="1"/>
          </p:nvPr>
        </p:nvSpPr>
        <p:spPr>
          <a:xfrm>
            <a:off x="3449770" y="3565061"/>
            <a:ext cx="2551524" cy="365125"/>
          </a:xfrm>
        </p:spPr>
        <p:txBody>
          <a:bodyPr anchor="ctr"/>
          <a:lstStyle>
            <a:lvl1pPr algn="r">
              <a:defRPr b="1">
                <a:solidFill>
                  <a:schemeClr val="bg1"/>
                </a:solidFill>
              </a:defRPr>
            </a:lvl1pPr>
          </a:lstStyle>
          <a:p>
            <a:pPr lvl="0"/>
            <a:r>
              <a:rPr lang="en-GB" dirty="0"/>
              <a:t>Date Month Year</a:t>
            </a:r>
          </a:p>
        </p:txBody>
      </p:sp>
      <p:sp>
        <p:nvSpPr>
          <p:cNvPr id="14" name="Text Placeholder 17">
            <a:extLst>
              <a:ext uri="{FF2B5EF4-FFF2-40B4-BE49-F238E27FC236}">
                <a16:creationId xmlns:a16="http://schemas.microsoft.com/office/drawing/2014/main" id="{12C4089B-C23C-95C1-CD26-2742CA9C7DA1}"/>
              </a:ext>
            </a:extLst>
          </p:cNvPr>
          <p:cNvSpPr>
            <a:spLocks noGrp="1"/>
          </p:cNvSpPr>
          <p:nvPr>
            <p:ph type="body" sz="quarter" idx="12" hasCustomPrompt="1"/>
          </p:nvPr>
        </p:nvSpPr>
        <p:spPr>
          <a:xfrm>
            <a:off x="6190707" y="3565061"/>
            <a:ext cx="4848769"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42E71148-6CEE-5504-4CF2-C7C5A4C856C0}"/>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0856C750-7ABF-E7F9-C067-DD587C69634D}"/>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1793509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Index 1">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5C00CCAA-D463-3023-8E1F-EDBA59F56C36}"/>
              </a:ext>
            </a:extLst>
          </p:cNvPr>
          <p:cNvSpPr>
            <a:spLocks noGrp="1"/>
          </p:cNvSpPr>
          <p:nvPr>
            <p:ph type="title" hasCustomPrompt="1"/>
          </p:nvPr>
        </p:nvSpPr>
        <p:spPr>
          <a:xfrm>
            <a:off x="300736" y="256064"/>
            <a:ext cx="6496304" cy="646331"/>
          </a:xfrm>
          <a:prstGeom prst="rect">
            <a:avLst/>
          </a:prstGeom>
        </p:spPr>
        <p:txBody>
          <a:bodyPr vert="horz" lIns="91440" tIns="45720" rIns="91440" bIns="45720" rtlCol="0" anchor="t" anchorCtr="0">
            <a:spAutoFit/>
          </a:bodyPr>
          <a:lstStyle>
            <a:lvl1pPr>
              <a:defRPr b="0" i="0">
                <a:solidFill>
                  <a:srgbClr val="FF6200"/>
                </a:solidFill>
                <a:latin typeface="ING display" panose="020B0603030508020203" pitchFamily="34" charset="77"/>
              </a:defRPr>
            </a:lvl1pPr>
          </a:lstStyle>
          <a:p>
            <a:r>
              <a:rPr lang="en-GB" dirty="0"/>
              <a:t>Index or Agenda</a:t>
            </a:r>
          </a:p>
        </p:txBody>
      </p:sp>
      <p:sp>
        <p:nvSpPr>
          <p:cNvPr id="26" name="Text Placeholder 25">
            <a:extLst>
              <a:ext uri="{FF2B5EF4-FFF2-40B4-BE49-F238E27FC236}">
                <a16:creationId xmlns:a16="http://schemas.microsoft.com/office/drawing/2014/main" id="{EA780F60-DBAF-FC97-D615-6404FA28A27C}"/>
              </a:ext>
            </a:extLst>
          </p:cNvPr>
          <p:cNvSpPr>
            <a:spLocks noGrp="1"/>
          </p:cNvSpPr>
          <p:nvPr>
            <p:ph type="body" sz="quarter" idx="14" hasCustomPrompt="1"/>
          </p:nvPr>
        </p:nvSpPr>
        <p:spPr>
          <a:xfrm>
            <a:off x="956056" y="2294682"/>
            <a:ext cx="5139944" cy="4046093"/>
          </a:xfrm>
        </p:spPr>
        <p:txBody>
          <a:bodyPr>
            <a:noAutofit/>
          </a:bodyPr>
          <a:lstStyle>
            <a:lvl1pPr marL="342900" indent="-342900">
              <a:lnSpc>
                <a:spcPct val="100000"/>
              </a:lnSpc>
              <a:spcBef>
                <a:spcPts val="1000"/>
              </a:spcBef>
              <a:buFont typeface="Arial" panose="020B0604020202020204" pitchFamily="34" charset="0"/>
              <a:buChar char="•"/>
              <a:defRPr sz="1400"/>
            </a:lvl1pPr>
            <a:lvl2pPr marL="800100" indent="-34290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a:lvl5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GB" dirty="0"/>
          </a:p>
        </p:txBody>
      </p:sp>
      <p:sp>
        <p:nvSpPr>
          <p:cNvPr id="6" name="Text Placeholder 21">
            <a:extLst>
              <a:ext uri="{FF2B5EF4-FFF2-40B4-BE49-F238E27FC236}">
                <a16:creationId xmlns:a16="http://schemas.microsoft.com/office/drawing/2014/main" id="{F713946D-B33B-8F25-DEBD-2D5662E63CA7}"/>
              </a:ext>
            </a:extLst>
          </p:cNvPr>
          <p:cNvSpPr>
            <a:spLocks noGrp="1"/>
          </p:cNvSpPr>
          <p:nvPr>
            <p:ph type="body" sz="quarter" idx="15" hasCustomPrompt="1"/>
          </p:nvPr>
        </p:nvSpPr>
        <p:spPr>
          <a:xfrm>
            <a:off x="6488176" y="1700979"/>
            <a:ext cx="5167898" cy="386901"/>
          </a:xfrm>
        </p:spPr>
        <p:txBody>
          <a:bodyPr vert="horz" lIns="91440" tIns="45720" rIns="91440" bIns="45720" rtlCol="0" anchor="b" anchorCtr="0">
            <a:noAutofit/>
          </a:bodyPr>
          <a:lstStyle>
            <a:lvl1pPr marL="0" indent="0">
              <a:buNone/>
              <a:defRPr lang="en-NL" sz="2000" b="1" i="0" dirty="0">
                <a:latin typeface="ING Me" panose="02000506040000020004" pitchFamily="2" charset="0"/>
                <a:cs typeface="ING Me" panose="02000506040000020004" pitchFamily="2" charset="0"/>
              </a:defRPr>
            </a:lvl1pPr>
          </a:lstStyle>
          <a:p>
            <a:pPr marL="228600" lvl="0" indent="-228600"/>
            <a:r>
              <a:rPr lang="en-GB" dirty="0"/>
              <a:t>Second headline</a:t>
            </a:r>
          </a:p>
        </p:txBody>
      </p:sp>
      <p:sp>
        <p:nvSpPr>
          <p:cNvPr id="3" name="Text Placeholder 21">
            <a:extLst>
              <a:ext uri="{FF2B5EF4-FFF2-40B4-BE49-F238E27FC236}">
                <a16:creationId xmlns:a16="http://schemas.microsoft.com/office/drawing/2014/main" id="{05769A12-B68E-1C17-42BA-49A5E50F73ED}"/>
              </a:ext>
            </a:extLst>
          </p:cNvPr>
          <p:cNvSpPr>
            <a:spLocks noGrp="1"/>
          </p:cNvSpPr>
          <p:nvPr>
            <p:ph type="body" sz="quarter" idx="11" hasCustomPrompt="1"/>
          </p:nvPr>
        </p:nvSpPr>
        <p:spPr>
          <a:xfrm>
            <a:off x="956056" y="1700979"/>
            <a:ext cx="5167898" cy="386901"/>
          </a:xfrm>
        </p:spPr>
        <p:txBody>
          <a:bodyPr anchor="b" anchorCtr="0">
            <a:noAutofit/>
          </a:bodyPr>
          <a:lstStyle>
            <a:lvl1pPr marL="0" indent="0">
              <a:buNone/>
              <a:defRPr sz="2000" b="1" i="0">
                <a:solidFill>
                  <a:schemeClr val="tx1"/>
                </a:solidFill>
                <a:latin typeface="ING Me" panose="02000506040000020004" pitchFamily="2" charset="0"/>
                <a:cs typeface="ING Me" panose="02000506040000020004" pitchFamily="2" charset="0"/>
              </a:defRPr>
            </a:lvl1pPr>
          </a:lstStyle>
          <a:p>
            <a:pPr lvl="0"/>
            <a:r>
              <a:rPr lang="en-GB" dirty="0"/>
              <a:t>One headline</a:t>
            </a:r>
          </a:p>
        </p:txBody>
      </p:sp>
      <p:sp>
        <p:nvSpPr>
          <p:cNvPr id="2" name="Rectangle 1">
            <a:extLst>
              <a:ext uri="{FF2B5EF4-FFF2-40B4-BE49-F238E27FC236}">
                <a16:creationId xmlns:a16="http://schemas.microsoft.com/office/drawing/2014/main" id="{3966B200-D205-9C2D-95E8-A20342797EA6}"/>
              </a:ext>
            </a:extLst>
          </p:cNvPr>
          <p:cNvSpPr>
            <a:spLocks noChangeArrowheads="1"/>
          </p:cNvSpPr>
          <p:nvPr userDrawn="1"/>
        </p:nvSpPr>
        <p:spPr bwMode="gray">
          <a:xfrm>
            <a:off x="-281511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8" name="Slide Number Placeholder 7">
            <a:extLst>
              <a:ext uri="{FF2B5EF4-FFF2-40B4-BE49-F238E27FC236}">
                <a16:creationId xmlns:a16="http://schemas.microsoft.com/office/drawing/2014/main" id="{9DB42DC2-A39C-4488-D860-0B5E15F5DF57}"/>
              </a:ext>
            </a:extLst>
          </p:cNvPr>
          <p:cNvSpPr>
            <a:spLocks noGrp="1"/>
          </p:cNvSpPr>
          <p:nvPr>
            <p:ph type="sldNum" sz="quarter" idx="18"/>
          </p:nvPr>
        </p:nvSpPr>
        <p:spPr/>
        <p:txBody>
          <a:bodyPr/>
          <a:lstStyle/>
          <a:p>
            <a:fld id="{A56DC5C3-3BE5-034A-8352-A8E8F559C4F3}" type="slidenum">
              <a:rPr lang="en-GB" smtClean="0"/>
              <a:pPr/>
              <a:t>‹#›</a:t>
            </a:fld>
            <a:endParaRPr lang="en-GB"/>
          </a:p>
        </p:txBody>
      </p:sp>
      <p:sp>
        <p:nvSpPr>
          <p:cNvPr id="7" name="Text Placeholder 25">
            <a:extLst>
              <a:ext uri="{FF2B5EF4-FFF2-40B4-BE49-F238E27FC236}">
                <a16:creationId xmlns:a16="http://schemas.microsoft.com/office/drawing/2014/main" id="{15319C92-DA86-31DA-07C1-42646CBA911F}"/>
              </a:ext>
            </a:extLst>
          </p:cNvPr>
          <p:cNvSpPr>
            <a:spLocks noGrp="1"/>
          </p:cNvSpPr>
          <p:nvPr>
            <p:ph type="body" sz="quarter" idx="19" hasCustomPrompt="1"/>
          </p:nvPr>
        </p:nvSpPr>
        <p:spPr>
          <a:xfrm>
            <a:off x="6488176" y="2294682"/>
            <a:ext cx="5139944" cy="4046093"/>
          </a:xfrm>
        </p:spPr>
        <p:txBody>
          <a:bodyPr>
            <a:noAutofit/>
          </a:bodyPr>
          <a:lstStyle>
            <a:lvl1pPr marL="342900" indent="-342900">
              <a:lnSpc>
                <a:spcPct val="100000"/>
              </a:lnSpc>
              <a:spcBef>
                <a:spcPts val="1000"/>
              </a:spcBef>
              <a:buFont typeface="Arial" panose="020B0604020202020204" pitchFamily="34" charset="0"/>
              <a:buChar char="•"/>
              <a:defRPr sz="1400"/>
            </a:lvl1pPr>
            <a:lvl2pPr marL="800100" indent="-34290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a:lvl5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GB" dirty="0"/>
          </a:p>
        </p:txBody>
      </p:sp>
    </p:spTree>
    <p:extLst>
      <p:ext uri="{BB962C8B-B14F-4D97-AF65-F5344CB8AC3E}">
        <p14:creationId xmlns:p14="http://schemas.microsoft.com/office/powerpoint/2010/main" val="35269181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ndex 2">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94088D-DFE6-B222-B059-E86B4E57043A}"/>
              </a:ext>
            </a:extLst>
          </p:cNvPr>
          <p:cNvSpPr>
            <a:spLocks noGrp="1"/>
          </p:cNvSpPr>
          <p:nvPr>
            <p:ph type="title" hasCustomPrompt="1"/>
          </p:nvPr>
        </p:nvSpPr>
        <p:spPr>
          <a:xfrm>
            <a:off x="300736" y="256064"/>
            <a:ext cx="6496304" cy="646331"/>
          </a:xfrm>
          <a:prstGeom prst="rect">
            <a:avLst/>
          </a:prstGeom>
        </p:spPr>
        <p:txBody>
          <a:bodyPr vert="horz" lIns="91440" tIns="45720" rIns="91440" bIns="45720" rtlCol="0" anchor="t" anchorCtr="0">
            <a:spAutoFit/>
          </a:bodyPr>
          <a:lstStyle>
            <a:lvl1pPr>
              <a:defRPr b="0" i="0">
                <a:solidFill>
                  <a:srgbClr val="FF6200"/>
                </a:solidFill>
                <a:latin typeface="ING display" panose="020B0603030508020203" pitchFamily="34" charset="77"/>
              </a:defRPr>
            </a:lvl1pPr>
          </a:lstStyle>
          <a:p>
            <a:r>
              <a:rPr lang="en-GB" dirty="0"/>
              <a:t>Index or Agenda</a:t>
            </a:r>
          </a:p>
        </p:txBody>
      </p:sp>
      <p:sp>
        <p:nvSpPr>
          <p:cNvPr id="8" name="Text Placeholder 21">
            <a:extLst>
              <a:ext uri="{FF2B5EF4-FFF2-40B4-BE49-F238E27FC236}">
                <a16:creationId xmlns:a16="http://schemas.microsoft.com/office/drawing/2014/main" id="{A8E06133-D27B-8B21-9A56-8D4B2DE30B93}"/>
              </a:ext>
            </a:extLst>
          </p:cNvPr>
          <p:cNvSpPr>
            <a:spLocks noGrp="1"/>
          </p:cNvSpPr>
          <p:nvPr>
            <p:ph type="body" sz="quarter" idx="11" hasCustomPrompt="1"/>
          </p:nvPr>
        </p:nvSpPr>
        <p:spPr>
          <a:xfrm>
            <a:off x="956056" y="1700979"/>
            <a:ext cx="5167898" cy="386901"/>
          </a:xfrm>
        </p:spPr>
        <p:txBody>
          <a:bodyPr anchor="b" anchorCtr="0">
            <a:noAutofit/>
          </a:bodyPr>
          <a:lstStyle>
            <a:lvl1pPr marL="0" indent="0">
              <a:buFont typeface="Arial" panose="020B0604020202020204" pitchFamily="34" charset="0"/>
              <a:buNone/>
              <a:defRPr sz="2000" b="1" i="0">
                <a:solidFill>
                  <a:schemeClr val="tx1"/>
                </a:solidFill>
                <a:latin typeface="ING Me" panose="02000506040000020004" pitchFamily="2" charset="0"/>
                <a:cs typeface="ING Me" panose="02000506040000020004" pitchFamily="2" charset="0"/>
              </a:defRPr>
            </a:lvl1pPr>
          </a:lstStyle>
          <a:p>
            <a:pPr lvl="0"/>
            <a:r>
              <a:rPr lang="en-GB" dirty="0"/>
              <a:t>One headline</a:t>
            </a:r>
          </a:p>
        </p:txBody>
      </p:sp>
      <p:sp>
        <p:nvSpPr>
          <p:cNvPr id="3" name="Rectangle 2">
            <a:extLst>
              <a:ext uri="{FF2B5EF4-FFF2-40B4-BE49-F238E27FC236}">
                <a16:creationId xmlns:a16="http://schemas.microsoft.com/office/drawing/2014/main" id="{512549DD-87EE-CD1D-BAE3-5602F26E44CA}"/>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D2608D4C-0627-C371-10F0-3EFA3A210F14}"/>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5" name="Picture Placeholder 6">
            <a:extLst>
              <a:ext uri="{FF2B5EF4-FFF2-40B4-BE49-F238E27FC236}">
                <a16:creationId xmlns:a16="http://schemas.microsoft.com/office/drawing/2014/main" id="{74674ED3-06B3-7887-FEC8-B264530D948A}"/>
              </a:ext>
            </a:extLst>
          </p:cNvPr>
          <p:cNvSpPr>
            <a:spLocks noGrp="1"/>
          </p:cNvSpPr>
          <p:nvPr>
            <p:ph type="pic" sz="quarter" idx="10"/>
          </p:nvPr>
        </p:nvSpPr>
        <p:spPr>
          <a:xfrm>
            <a:off x="8152677"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7" name="Text Placeholder 25">
            <a:extLst>
              <a:ext uri="{FF2B5EF4-FFF2-40B4-BE49-F238E27FC236}">
                <a16:creationId xmlns:a16="http://schemas.microsoft.com/office/drawing/2014/main" id="{F71D162C-0A82-A325-C1D5-883A13AE27FB}"/>
              </a:ext>
            </a:extLst>
          </p:cNvPr>
          <p:cNvSpPr>
            <a:spLocks noGrp="1"/>
          </p:cNvSpPr>
          <p:nvPr>
            <p:ph type="body" sz="quarter" idx="14" hasCustomPrompt="1"/>
          </p:nvPr>
        </p:nvSpPr>
        <p:spPr>
          <a:xfrm>
            <a:off x="956056" y="2294682"/>
            <a:ext cx="5139944" cy="4046093"/>
          </a:xfrm>
        </p:spPr>
        <p:txBody>
          <a:bodyPr>
            <a:noAutofit/>
          </a:bodyPr>
          <a:lstStyle>
            <a:lvl1pPr marL="342900" indent="-342900">
              <a:lnSpc>
                <a:spcPct val="100000"/>
              </a:lnSpc>
              <a:buFont typeface="Arial" panose="020B0604020202020204" pitchFamily="34" charset="0"/>
              <a:buChar char="•"/>
              <a:defRPr sz="1400"/>
            </a:lvl1pPr>
            <a:lvl2pPr marL="800100" indent="-342900">
              <a:buFont typeface="Arial" panose="020B0604020202020204" pitchFamily="34" charset="0"/>
              <a:buChar char="•"/>
              <a:defRPr sz="1400"/>
            </a:lvl2pPr>
            <a:lvl3pPr>
              <a:defRPr sz="1400"/>
            </a:lvl3pPr>
            <a:lvl4pPr>
              <a:defRPr sz="1400"/>
            </a:lvl4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GB" dirty="0"/>
          </a:p>
          <a:p>
            <a:pPr lvl="0"/>
            <a:endParaRPr lang="en-GB" dirty="0"/>
          </a:p>
        </p:txBody>
      </p:sp>
    </p:spTree>
    <p:extLst>
      <p:ext uri="{BB962C8B-B14F-4D97-AF65-F5344CB8AC3E}">
        <p14:creationId xmlns:p14="http://schemas.microsoft.com/office/powerpoint/2010/main" val="10620173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Index 3">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5ADDFA17-58A7-F33D-A90D-C89C49FD1131}"/>
              </a:ext>
            </a:extLst>
          </p:cNvPr>
          <p:cNvSpPr>
            <a:spLocks noGrp="1"/>
          </p:cNvSpPr>
          <p:nvPr>
            <p:ph type="title" hasCustomPrompt="1"/>
          </p:nvPr>
        </p:nvSpPr>
        <p:spPr>
          <a:xfrm>
            <a:off x="4567936" y="256064"/>
            <a:ext cx="6496304" cy="646331"/>
          </a:xfrm>
          <a:prstGeom prst="rect">
            <a:avLst/>
          </a:prstGeom>
        </p:spPr>
        <p:txBody>
          <a:bodyPr vert="horz" lIns="91440" tIns="45720" rIns="91440" bIns="45720" rtlCol="0" anchor="t" anchorCtr="0">
            <a:spAutoFit/>
          </a:bodyPr>
          <a:lstStyle>
            <a:lvl1pPr>
              <a:defRPr b="0" i="0">
                <a:solidFill>
                  <a:srgbClr val="FF6200"/>
                </a:solidFill>
                <a:latin typeface="ING display" panose="020B0603030508020203" pitchFamily="34" charset="77"/>
              </a:defRPr>
            </a:lvl1pPr>
          </a:lstStyle>
          <a:p>
            <a:r>
              <a:rPr lang="en-GB" dirty="0"/>
              <a:t>Index or Agenda</a:t>
            </a:r>
          </a:p>
        </p:txBody>
      </p:sp>
      <p:sp>
        <p:nvSpPr>
          <p:cNvPr id="5" name="Picture Placeholder 6">
            <a:extLst>
              <a:ext uri="{FF2B5EF4-FFF2-40B4-BE49-F238E27FC236}">
                <a16:creationId xmlns:a16="http://schemas.microsoft.com/office/drawing/2014/main" id="{B702AF4A-94F9-2BE8-C30E-5C86CDDBE6B7}"/>
              </a:ext>
            </a:extLst>
          </p:cNvPr>
          <p:cNvSpPr>
            <a:spLocks noGrp="1"/>
          </p:cNvSpPr>
          <p:nvPr>
            <p:ph type="pic" sz="quarter" idx="10"/>
          </p:nvPr>
        </p:nvSpPr>
        <p:spPr>
          <a:xfrm>
            <a:off x="0"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6" name="Text Placeholder 21">
            <a:extLst>
              <a:ext uri="{FF2B5EF4-FFF2-40B4-BE49-F238E27FC236}">
                <a16:creationId xmlns:a16="http://schemas.microsoft.com/office/drawing/2014/main" id="{061D8306-4AF6-14FD-6C14-7FE748F97B5C}"/>
              </a:ext>
            </a:extLst>
          </p:cNvPr>
          <p:cNvSpPr>
            <a:spLocks noGrp="1"/>
          </p:cNvSpPr>
          <p:nvPr>
            <p:ph type="body" sz="quarter" idx="11" hasCustomPrompt="1"/>
          </p:nvPr>
        </p:nvSpPr>
        <p:spPr>
          <a:xfrm>
            <a:off x="4567936" y="1700979"/>
            <a:ext cx="5167898" cy="386901"/>
          </a:xfrm>
        </p:spPr>
        <p:txBody>
          <a:bodyPr vert="horz" lIns="91440" tIns="45720" rIns="91440" bIns="45720" rtlCol="0" anchor="b" anchorCtr="0">
            <a:noAutofit/>
          </a:bodyPr>
          <a:lstStyle>
            <a:lvl1pPr marL="0" indent="0">
              <a:buNone/>
              <a:defRPr lang="en-NL" sz="2000" b="1" i="0" dirty="0"/>
            </a:lvl1pPr>
          </a:lstStyle>
          <a:p>
            <a:pPr marL="228600" lvl="0" indent="-228600"/>
            <a:r>
              <a:rPr lang="en-GB" dirty="0"/>
              <a:t>One headline</a:t>
            </a:r>
          </a:p>
        </p:txBody>
      </p:sp>
      <p:sp>
        <p:nvSpPr>
          <p:cNvPr id="2" name="Rectangle 1">
            <a:extLst>
              <a:ext uri="{FF2B5EF4-FFF2-40B4-BE49-F238E27FC236}">
                <a16:creationId xmlns:a16="http://schemas.microsoft.com/office/drawing/2014/main" id="{125A7168-23E6-E38C-3D1C-630FCF807E96}"/>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9FDBBE93-EBC9-64C8-B589-CAA157472CF2}"/>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7" name="Text Placeholder 25">
            <a:extLst>
              <a:ext uri="{FF2B5EF4-FFF2-40B4-BE49-F238E27FC236}">
                <a16:creationId xmlns:a16="http://schemas.microsoft.com/office/drawing/2014/main" id="{3F7C407C-9C00-B7B6-AD77-222090BCD1CD}"/>
              </a:ext>
            </a:extLst>
          </p:cNvPr>
          <p:cNvSpPr>
            <a:spLocks noGrp="1"/>
          </p:cNvSpPr>
          <p:nvPr>
            <p:ph type="body" sz="quarter" idx="14" hasCustomPrompt="1"/>
          </p:nvPr>
        </p:nvSpPr>
        <p:spPr>
          <a:xfrm>
            <a:off x="4567936" y="2294682"/>
            <a:ext cx="5139944" cy="4046093"/>
          </a:xfrm>
        </p:spPr>
        <p:txBody>
          <a:bodyPr>
            <a:noAutofit/>
          </a:bodyPr>
          <a:lstStyle>
            <a:lvl1pPr marL="342900" indent="-342900">
              <a:lnSpc>
                <a:spcPct val="100000"/>
              </a:lnSpc>
              <a:buFont typeface="Arial" panose="020B0604020202020204" pitchFamily="34" charset="0"/>
              <a:buChar char="•"/>
              <a:defRPr sz="1400"/>
            </a:lvl1pPr>
            <a:lvl2pPr marL="800100" indent="-342900">
              <a:buFont typeface="Arial" panose="020B0604020202020204" pitchFamily="34" charset="0"/>
              <a:buChar char="•"/>
              <a:defRPr sz="1400"/>
            </a:lvl2pPr>
            <a:lvl3pPr>
              <a:defRPr sz="1400"/>
            </a:lvl3pPr>
            <a:lvl4pPr>
              <a:defRPr sz="1400"/>
            </a:lvl4pPr>
            <a:lvl6pPr>
              <a:defRPr sz="1400"/>
            </a:lvl6pPr>
            <a:lvl7pPr>
              <a:defRPr sz="1400"/>
            </a:lvl7pPr>
            <a:lvl8pPr>
              <a:defRPr sz="1400"/>
            </a:lvl8pPr>
            <a:lvl9pPr>
              <a:defRPr sz="1400"/>
            </a:lvl9pPr>
          </a:lstStyle>
          <a:p>
            <a:pPr lvl="0"/>
            <a:r>
              <a:rPr lang="en-GB" dirty="0"/>
              <a:t>Chapter titles goes here</a:t>
            </a:r>
          </a:p>
          <a:p>
            <a:pPr lvl="0"/>
            <a:endParaRPr lang="en-GB" dirty="0"/>
          </a:p>
        </p:txBody>
      </p:sp>
      <p:sp>
        <p:nvSpPr>
          <p:cNvPr id="9" name="Slide Number Placeholder 8">
            <a:extLst>
              <a:ext uri="{FF2B5EF4-FFF2-40B4-BE49-F238E27FC236}">
                <a16:creationId xmlns:a16="http://schemas.microsoft.com/office/drawing/2014/main" id="{1A16EC88-CD4A-FCF4-88FA-30482AC71142}"/>
              </a:ext>
            </a:extLst>
          </p:cNvPr>
          <p:cNvSpPr>
            <a:spLocks noGrp="1"/>
          </p:cNvSpPr>
          <p:nvPr>
            <p:ph type="sldNum" sz="quarter" idx="16"/>
          </p:nvPr>
        </p:nvSpPr>
        <p:spPr/>
        <p:txBody>
          <a:bodyPr/>
          <a:lstStyle/>
          <a:p>
            <a:fld id="{A56DC5C3-3BE5-034A-8352-A8E8F559C4F3}" type="slidenum">
              <a:rPr lang="en-GB" smtClean="0"/>
              <a:pPr/>
              <a:t>‹#›</a:t>
            </a:fld>
            <a:endParaRPr lang="en-GB"/>
          </a:p>
        </p:txBody>
      </p:sp>
    </p:spTree>
    <p:extLst>
      <p:ext uri="{BB962C8B-B14F-4D97-AF65-F5344CB8AC3E}">
        <p14:creationId xmlns:p14="http://schemas.microsoft.com/office/powerpoint/2010/main" val="206364801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Title 1">
    <p:bg>
      <p:bgPr>
        <a:solidFill>
          <a:schemeClr val="tx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6208FA-F43A-F1F2-8E38-778FCA7170EC}"/>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68017334-37A4-34DB-7E50-ED1E91BF7714}"/>
              </a:ext>
            </a:extLst>
          </p:cNvPr>
          <p:cNvGrpSpPr/>
          <p:nvPr userDrawn="1"/>
        </p:nvGrpSpPr>
        <p:grpSpPr>
          <a:xfrm>
            <a:off x="-2579659" y="3714818"/>
            <a:ext cx="2144619" cy="2625866"/>
            <a:chOff x="-2608729" y="1272988"/>
            <a:chExt cx="2064454" cy="3585883"/>
          </a:xfrm>
        </p:grpSpPr>
        <p:sp>
          <p:nvSpPr>
            <p:cNvPr id="15" name="Rectangle 14">
              <a:extLst>
                <a:ext uri="{FF2B5EF4-FFF2-40B4-BE49-F238E27FC236}">
                  <a16:creationId xmlns:a16="http://schemas.microsoft.com/office/drawing/2014/main" id="{C9E29B96-62D5-F4B5-11F7-C173C7B5D79C}"/>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7" name="Rectangle 16">
              <a:extLst>
                <a:ext uri="{FF2B5EF4-FFF2-40B4-BE49-F238E27FC236}">
                  <a16:creationId xmlns:a16="http://schemas.microsoft.com/office/drawing/2014/main" id="{B309E086-BA97-08F9-EE04-5A5083BB916F}"/>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8" name="Rectangle 17">
              <a:extLst>
                <a:ext uri="{FF2B5EF4-FFF2-40B4-BE49-F238E27FC236}">
                  <a16:creationId xmlns:a16="http://schemas.microsoft.com/office/drawing/2014/main" id="{1BBC77AE-D1B9-6594-5BB5-E3F6D2E109C4}"/>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9" name="Rectangle 18">
              <a:extLst>
                <a:ext uri="{FF2B5EF4-FFF2-40B4-BE49-F238E27FC236}">
                  <a16:creationId xmlns:a16="http://schemas.microsoft.com/office/drawing/2014/main" id="{3A238E8C-5EF5-88E4-5535-8FDCE8DA8E01}"/>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E3609ED9-0305-9643-1939-BD78C75C4B85}"/>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1" name="Rectangle 20">
              <a:extLst>
                <a:ext uri="{FF2B5EF4-FFF2-40B4-BE49-F238E27FC236}">
                  <a16:creationId xmlns:a16="http://schemas.microsoft.com/office/drawing/2014/main" id="{4165E29B-A1D3-0F5D-140C-102A1541027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476B9962-6850-89F1-ACAF-B00611841D94}"/>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4" name="Rectangle 3">
              <a:extLst>
                <a:ext uri="{FF2B5EF4-FFF2-40B4-BE49-F238E27FC236}">
                  <a16:creationId xmlns:a16="http://schemas.microsoft.com/office/drawing/2014/main" id="{D1DBF74C-3686-53AE-132F-D95007DE0F6C}"/>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
        <p:nvSpPr>
          <p:cNvPr id="12" name="Text Placeholder 11">
            <a:extLst>
              <a:ext uri="{FF2B5EF4-FFF2-40B4-BE49-F238E27FC236}">
                <a16:creationId xmlns:a16="http://schemas.microsoft.com/office/drawing/2014/main" id="{B2E19216-7F03-020A-39F2-71EC1B1EC673}"/>
              </a:ext>
            </a:extLst>
          </p:cNvPr>
          <p:cNvSpPr>
            <a:spLocks noGrp="1"/>
          </p:cNvSpPr>
          <p:nvPr>
            <p:ph type="body" sz="quarter" idx="10" hasCustomPrompt="1"/>
          </p:nvPr>
        </p:nvSpPr>
        <p:spPr>
          <a:xfrm>
            <a:off x="1596000" y="2274888"/>
            <a:ext cx="8996400" cy="2308225"/>
          </a:xfrm>
        </p:spPr>
        <p:txBody>
          <a:bodyPr>
            <a:noAutofit/>
          </a:bodyPr>
          <a:lstStyle>
            <a:lvl1pPr marL="0" indent="0" algn="ctr">
              <a:lnSpc>
                <a:spcPct val="100000"/>
              </a:lnSpc>
              <a:buNone/>
              <a:defRPr sz="7200" b="0" i="0">
                <a:solidFill>
                  <a:schemeClr val="bg1"/>
                </a:solidFill>
                <a:latin typeface="ING display" panose="020B0603030508020203" pitchFamily="34" charset="77"/>
              </a:defRPr>
            </a:lvl1pPr>
          </a:lstStyle>
          <a:p>
            <a:pPr lvl="0"/>
            <a:r>
              <a:rPr lang="en-GB" dirty="0"/>
              <a:t>Chapter title running over two lines</a:t>
            </a:r>
          </a:p>
        </p:txBody>
      </p:sp>
    </p:spTree>
    <p:extLst>
      <p:ext uri="{BB962C8B-B14F-4D97-AF65-F5344CB8AC3E}">
        <p14:creationId xmlns:p14="http://schemas.microsoft.com/office/powerpoint/2010/main" val="26275905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hapter Title 2">
    <p:bg>
      <p:bgPr>
        <a:solidFill>
          <a:schemeClr val="tx2"/>
        </a:solidFill>
        <a:effectLst/>
      </p:bgPr>
    </p:bg>
    <p:spTree>
      <p:nvGrpSpPr>
        <p:cNvPr id="1" name=""/>
        <p:cNvGrpSpPr/>
        <p:nvPr/>
      </p:nvGrpSpPr>
      <p:grpSpPr>
        <a:xfrm>
          <a:off x="0" y="0"/>
          <a:ext cx="0" cy="0"/>
          <a:chOff x="0" y="0"/>
          <a:chExt cx="0" cy="0"/>
        </a:xfrm>
      </p:grpSpPr>
      <p:sp>
        <p:nvSpPr>
          <p:cNvPr id="4" name="Text Placeholder 10">
            <a:extLst>
              <a:ext uri="{FF2B5EF4-FFF2-40B4-BE49-F238E27FC236}">
                <a16:creationId xmlns:a16="http://schemas.microsoft.com/office/drawing/2014/main" id="{9E77D8F3-7EFF-8985-8965-388CBDDA7669}"/>
              </a:ext>
            </a:extLst>
          </p:cNvPr>
          <p:cNvSpPr>
            <a:spLocks noGrp="1"/>
          </p:cNvSpPr>
          <p:nvPr>
            <p:ph type="body" sz="quarter" idx="11" hasCustomPrompt="1"/>
          </p:nvPr>
        </p:nvSpPr>
        <p:spPr>
          <a:xfrm>
            <a:off x="6014720" y="5423212"/>
            <a:ext cx="5049519" cy="1077218"/>
          </a:xfrm>
          <a:noFill/>
        </p:spPr>
        <p:txBody>
          <a:bodyPr wrap="square" rtlCol="0" anchor="t">
            <a:noAutofit/>
          </a:bodyPr>
          <a:lstStyle>
            <a:lvl1pPr marL="0" indent="0" algn="l">
              <a:lnSpc>
                <a:spcPct val="100000"/>
              </a:lnSpc>
              <a:buNone/>
              <a:defRPr lang="en-GB" sz="3200" dirty="0" smtClean="0">
                <a:solidFill>
                  <a:schemeClr val="bg1"/>
                </a:solidFill>
                <a:latin typeface="ING Me" panose="02000506040000020004" pitchFamily="2" charset="0"/>
                <a:cs typeface="ING Me" panose="02000506040000020004" pitchFamily="2" charset="0"/>
              </a:defRPr>
            </a:lvl1pPr>
          </a:lstStyle>
          <a:p>
            <a:pPr marL="0" lvl="0" defTabSz="457200"/>
            <a:r>
              <a:rPr lang="en-GB" dirty="0"/>
              <a:t>A smaller headline for this chapter goes here</a:t>
            </a:r>
          </a:p>
        </p:txBody>
      </p:sp>
      <p:sp>
        <p:nvSpPr>
          <p:cNvPr id="5" name="Title 4">
            <a:extLst>
              <a:ext uri="{FF2B5EF4-FFF2-40B4-BE49-F238E27FC236}">
                <a16:creationId xmlns:a16="http://schemas.microsoft.com/office/drawing/2014/main" id="{608539A3-5494-AFA4-2CA0-0A037C79B1DB}"/>
              </a:ext>
            </a:extLst>
          </p:cNvPr>
          <p:cNvSpPr>
            <a:spLocks noGrp="1"/>
          </p:cNvSpPr>
          <p:nvPr>
            <p:ph type="title"/>
          </p:nvPr>
        </p:nvSpPr>
        <p:spPr>
          <a:xfrm>
            <a:off x="273899" y="157496"/>
            <a:ext cx="8715118" cy="2308324"/>
          </a:xfrm>
        </p:spPr>
        <p:txBody>
          <a:bodyPr>
            <a:noAutofit/>
          </a:bodyPr>
          <a:lstStyle>
            <a:lvl1pPr>
              <a:defRPr sz="7200" b="0" i="0">
                <a:solidFill>
                  <a:schemeClr val="bg1"/>
                </a:solidFill>
                <a:latin typeface="ING display" panose="020B0603030508020203" pitchFamily="34" charset="77"/>
              </a:defRPr>
            </a:lvl1pPr>
          </a:lstStyle>
          <a:p>
            <a:r>
              <a:rPr lang="en-GB"/>
              <a:t>Click to edit Master title style</a:t>
            </a:r>
            <a:endParaRPr lang="en-GB" dirty="0"/>
          </a:p>
        </p:txBody>
      </p:sp>
      <p:sp>
        <p:nvSpPr>
          <p:cNvPr id="32" name="TextBox 31">
            <a:extLst>
              <a:ext uri="{FF2B5EF4-FFF2-40B4-BE49-F238E27FC236}">
                <a16:creationId xmlns:a16="http://schemas.microsoft.com/office/drawing/2014/main" id="{8CF2161D-0532-D994-665F-514F9798DB4D}"/>
              </a:ext>
            </a:extLst>
          </p:cNvPr>
          <p:cNvSpPr txBox="1"/>
          <p:nvPr userDrawn="1"/>
        </p:nvSpPr>
        <p:spPr>
          <a:xfrm>
            <a:off x="-213746" y="3227369"/>
            <a:ext cx="184731" cy="1200329"/>
          </a:xfrm>
          <a:prstGeom prst="rect">
            <a:avLst/>
          </a:prstGeom>
          <a:noFill/>
        </p:spPr>
        <p:txBody>
          <a:bodyPr wrap="none" rtlCol="0" anchor="ctr">
            <a:spAutoFit/>
          </a:bodyPr>
          <a:lstStyle/>
          <a:p>
            <a:pPr algn="ctr"/>
            <a:endParaRPr lang="en-GB" sz="7200" b="1" i="0">
              <a:solidFill>
                <a:schemeClr val="bg1"/>
              </a:solidFill>
              <a:latin typeface="ING display" panose="020B0803030508020203" pitchFamily="34" charset="77"/>
            </a:endParaRPr>
          </a:p>
        </p:txBody>
      </p:sp>
      <p:sp>
        <p:nvSpPr>
          <p:cNvPr id="2" name="Rectangle 1">
            <a:extLst>
              <a:ext uri="{FF2B5EF4-FFF2-40B4-BE49-F238E27FC236}">
                <a16:creationId xmlns:a16="http://schemas.microsoft.com/office/drawing/2014/main" id="{B6E6E2FD-BA35-22B4-40D7-BD6484A0DE30}"/>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8ADF4A23-FEAF-6D28-6426-427816E78E81}"/>
              </a:ext>
            </a:extLst>
          </p:cNvPr>
          <p:cNvGrpSpPr/>
          <p:nvPr userDrawn="1"/>
        </p:nvGrpSpPr>
        <p:grpSpPr>
          <a:xfrm>
            <a:off x="-2579659" y="3714818"/>
            <a:ext cx="2144619" cy="2625866"/>
            <a:chOff x="-2608729" y="1272988"/>
            <a:chExt cx="2064454" cy="3585883"/>
          </a:xfrm>
        </p:grpSpPr>
        <p:sp>
          <p:nvSpPr>
            <p:cNvPr id="6" name="Rectangle 5">
              <a:extLst>
                <a:ext uri="{FF2B5EF4-FFF2-40B4-BE49-F238E27FC236}">
                  <a16:creationId xmlns:a16="http://schemas.microsoft.com/office/drawing/2014/main" id="{12A9B59F-1AD5-95E4-D6B3-1DF4CC3CA1D8}"/>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7" name="Rectangle 6">
              <a:extLst>
                <a:ext uri="{FF2B5EF4-FFF2-40B4-BE49-F238E27FC236}">
                  <a16:creationId xmlns:a16="http://schemas.microsoft.com/office/drawing/2014/main" id="{1BE1240C-CB61-BFA2-5712-03137DB79323}"/>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8" name="Rectangle 7">
              <a:extLst>
                <a:ext uri="{FF2B5EF4-FFF2-40B4-BE49-F238E27FC236}">
                  <a16:creationId xmlns:a16="http://schemas.microsoft.com/office/drawing/2014/main" id="{BD58F838-B704-5F11-9D09-4AADFEF320DA}"/>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20713378-340E-13F3-7927-64737986E4CD}"/>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BCB68922-F37F-1C30-C2B8-8BEBD32E5617}"/>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1" name="Rectangle 10">
              <a:extLst>
                <a:ext uri="{FF2B5EF4-FFF2-40B4-BE49-F238E27FC236}">
                  <a16:creationId xmlns:a16="http://schemas.microsoft.com/office/drawing/2014/main" id="{0F74AFFF-1B32-2442-7D2E-1EB41D83214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006CEBBC-2F8F-B59E-8C72-5DEAB69CE485}"/>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25B7C18F-7B22-95EB-F34F-262DB5B9E9E2}"/>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934173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apter Title 3">
    <p:bg>
      <p:bgPr>
        <a:solidFill>
          <a:schemeClr val="tx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7CB8CFB-52CE-5448-764B-A50A2DEFC96D}"/>
              </a:ext>
            </a:extLst>
          </p:cNvPr>
          <p:cNvSpPr>
            <a:spLocks noGrp="1"/>
          </p:cNvSpPr>
          <p:nvPr>
            <p:ph type="title" hasCustomPrompt="1"/>
          </p:nvPr>
        </p:nvSpPr>
        <p:spPr>
          <a:xfrm>
            <a:off x="331216" y="2551837"/>
            <a:ext cx="6450584" cy="1754326"/>
          </a:xfrm>
          <a:noFill/>
        </p:spPr>
        <p:txBody>
          <a:bodyPr wrap="square" rtlCol="0" anchor="ctr">
            <a:noAutofit/>
          </a:bodyPr>
          <a:lstStyle>
            <a:lvl1pPr>
              <a:defRPr lang="en-NL" sz="5400" b="0" i="0">
                <a:solidFill>
                  <a:schemeClr val="bg1"/>
                </a:solidFill>
                <a:latin typeface="ING display" panose="020B0603030508020203" pitchFamily="34" charset="77"/>
                <a:ea typeface="+mn-ea"/>
                <a:cs typeface="+mn-cs"/>
              </a:defRPr>
            </a:lvl1pPr>
          </a:lstStyle>
          <a:p>
            <a:pPr marL="0" lvl="0" defTabSz="457200"/>
            <a:r>
              <a:rPr lang="en-GB" dirty="0"/>
              <a:t>Chapter title running over two lines</a:t>
            </a:r>
          </a:p>
        </p:txBody>
      </p:sp>
      <p:sp>
        <p:nvSpPr>
          <p:cNvPr id="32" name="TextBox 31">
            <a:extLst>
              <a:ext uri="{FF2B5EF4-FFF2-40B4-BE49-F238E27FC236}">
                <a16:creationId xmlns:a16="http://schemas.microsoft.com/office/drawing/2014/main" id="{9C3E5B63-3A86-2B5D-75D8-7787207FC762}"/>
              </a:ext>
            </a:extLst>
          </p:cNvPr>
          <p:cNvSpPr txBox="1"/>
          <p:nvPr userDrawn="1"/>
        </p:nvSpPr>
        <p:spPr>
          <a:xfrm>
            <a:off x="-213746" y="3227369"/>
            <a:ext cx="184731" cy="1200329"/>
          </a:xfrm>
          <a:prstGeom prst="rect">
            <a:avLst/>
          </a:prstGeom>
          <a:noFill/>
        </p:spPr>
        <p:txBody>
          <a:bodyPr wrap="none" rtlCol="0" anchor="ctr">
            <a:spAutoFit/>
          </a:bodyPr>
          <a:lstStyle/>
          <a:p>
            <a:pPr algn="ctr"/>
            <a:endParaRPr lang="en-GB" sz="7200" b="1" i="0">
              <a:solidFill>
                <a:schemeClr val="bg1"/>
              </a:solidFill>
              <a:latin typeface="ING display" panose="020B0803030508020203" pitchFamily="34" charset="77"/>
            </a:endParaRPr>
          </a:p>
        </p:txBody>
      </p:sp>
      <p:sp>
        <p:nvSpPr>
          <p:cNvPr id="15" name="Rectangle 14">
            <a:extLst>
              <a:ext uri="{FF2B5EF4-FFF2-40B4-BE49-F238E27FC236}">
                <a16:creationId xmlns:a16="http://schemas.microsoft.com/office/drawing/2014/main" id="{DBD73E9E-EB82-F3B2-BA84-2F21DC6A05BC}"/>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 name="Picture Placeholder 6">
            <a:extLst>
              <a:ext uri="{FF2B5EF4-FFF2-40B4-BE49-F238E27FC236}">
                <a16:creationId xmlns:a16="http://schemas.microsoft.com/office/drawing/2014/main" id="{497A1260-BC59-40F2-E417-7352DD80B5B0}"/>
              </a:ext>
            </a:extLst>
          </p:cNvPr>
          <p:cNvSpPr>
            <a:spLocks noGrp="1"/>
          </p:cNvSpPr>
          <p:nvPr>
            <p:ph type="pic" sz="quarter" idx="10"/>
          </p:nvPr>
        </p:nvSpPr>
        <p:spPr>
          <a:xfrm>
            <a:off x="7548563" y="0"/>
            <a:ext cx="4657725" cy="68580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3" name="Rectangle 2">
            <a:extLst>
              <a:ext uri="{FF2B5EF4-FFF2-40B4-BE49-F238E27FC236}">
                <a16:creationId xmlns:a16="http://schemas.microsoft.com/office/drawing/2014/main" id="{02190178-1860-176A-65EB-B2251AA4B5E5}"/>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7" name="Group 6">
            <a:extLst>
              <a:ext uri="{FF2B5EF4-FFF2-40B4-BE49-F238E27FC236}">
                <a16:creationId xmlns:a16="http://schemas.microsoft.com/office/drawing/2014/main" id="{2AA18741-75FC-DC29-65DE-AA351963852B}"/>
              </a:ext>
            </a:extLst>
          </p:cNvPr>
          <p:cNvGrpSpPr/>
          <p:nvPr userDrawn="1"/>
        </p:nvGrpSpPr>
        <p:grpSpPr>
          <a:xfrm>
            <a:off x="-2579659" y="3714818"/>
            <a:ext cx="2144619" cy="2625866"/>
            <a:chOff x="-2608729" y="1272988"/>
            <a:chExt cx="2064454" cy="3585883"/>
          </a:xfrm>
        </p:grpSpPr>
        <p:sp>
          <p:nvSpPr>
            <p:cNvPr id="16" name="Rectangle 15">
              <a:extLst>
                <a:ext uri="{FF2B5EF4-FFF2-40B4-BE49-F238E27FC236}">
                  <a16:creationId xmlns:a16="http://schemas.microsoft.com/office/drawing/2014/main" id="{1F33B450-8BE3-716F-92DF-7757DF2538F6}"/>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7" name="Rectangle 16">
              <a:extLst>
                <a:ext uri="{FF2B5EF4-FFF2-40B4-BE49-F238E27FC236}">
                  <a16:creationId xmlns:a16="http://schemas.microsoft.com/office/drawing/2014/main" id="{F45C15E3-47DC-1676-FE4C-D911A73FE1B1}"/>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8" name="Rectangle 17">
              <a:extLst>
                <a:ext uri="{FF2B5EF4-FFF2-40B4-BE49-F238E27FC236}">
                  <a16:creationId xmlns:a16="http://schemas.microsoft.com/office/drawing/2014/main" id="{800F898D-58EF-A403-C9C2-45BD3E567492}"/>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9" name="Rectangle 18">
              <a:extLst>
                <a:ext uri="{FF2B5EF4-FFF2-40B4-BE49-F238E27FC236}">
                  <a16:creationId xmlns:a16="http://schemas.microsoft.com/office/drawing/2014/main" id="{90245FEB-51A5-1950-95D2-379EBF00F934}"/>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991CF61D-E318-A0C5-7D6B-4DD7177DCD2C}"/>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1" name="Rectangle 20">
              <a:extLst>
                <a:ext uri="{FF2B5EF4-FFF2-40B4-BE49-F238E27FC236}">
                  <a16:creationId xmlns:a16="http://schemas.microsoft.com/office/drawing/2014/main" id="{B7D48584-59A9-7FCC-473E-0C15DC4B2FE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F3D80C46-F927-D0C9-66CF-47463FB6F973}"/>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671267F8-9A33-B182-6C78-2CDF68E7198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263804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pter Title 4">
    <p:bg>
      <p:bgPr>
        <a:solidFill>
          <a:schemeClr val="tx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4BE616AF-05A6-5032-0AAD-17922A7E661D}"/>
              </a:ext>
            </a:extLst>
          </p:cNvPr>
          <p:cNvSpPr>
            <a:spLocks noGrp="1"/>
          </p:cNvSpPr>
          <p:nvPr>
            <p:ph type="title"/>
          </p:nvPr>
        </p:nvSpPr>
        <p:spPr>
          <a:xfrm>
            <a:off x="1597800" y="777768"/>
            <a:ext cx="8996400" cy="2308324"/>
          </a:xfrm>
        </p:spPr>
        <p:txBody>
          <a:bodyPr>
            <a:spAutoFit/>
          </a:bodyPr>
          <a:lstStyle>
            <a:lvl1pPr algn="ctr">
              <a:defRPr sz="7200" b="0" i="0">
                <a:solidFill>
                  <a:schemeClr val="bg1"/>
                </a:solidFill>
                <a:latin typeface="ING display" panose="020B0603030508020203" pitchFamily="34" charset="77"/>
              </a:defRPr>
            </a:lvl1pPr>
          </a:lstStyle>
          <a:p>
            <a:r>
              <a:rPr lang="en-GB"/>
              <a:t>Click to edit Master title style</a:t>
            </a:r>
            <a:endParaRPr lang="en-GB" dirty="0"/>
          </a:p>
        </p:txBody>
      </p:sp>
      <p:sp>
        <p:nvSpPr>
          <p:cNvPr id="5" name="Picture Placeholder 4">
            <a:extLst>
              <a:ext uri="{FF2B5EF4-FFF2-40B4-BE49-F238E27FC236}">
                <a16:creationId xmlns:a16="http://schemas.microsoft.com/office/drawing/2014/main" id="{7F85D18E-AF35-3BB8-C740-48C633623C39}"/>
              </a:ext>
            </a:extLst>
          </p:cNvPr>
          <p:cNvSpPr>
            <a:spLocks noGrp="1"/>
          </p:cNvSpPr>
          <p:nvPr>
            <p:ph type="pic" sz="quarter" idx="10"/>
          </p:nvPr>
        </p:nvSpPr>
        <p:spPr>
          <a:xfrm>
            <a:off x="1050925" y="4140200"/>
            <a:ext cx="10123756" cy="2717800"/>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24" name="TextBox 23">
            <a:extLst>
              <a:ext uri="{FF2B5EF4-FFF2-40B4-BE49-F238E27FC236}">
                <a16:creationId xmlns:a16="http://schemas.microsoft.com/office/drawing/2014/main" id="{BF8155DA-918D-0BB5-4204-3D8EB9974438}"/>
              </a:ext>
            </a:extLst>
          </p:cNvPr>
          <p:cNvSpPr txBox="1"/>
          <p:nvPr userDrawn="1"/>
        </p:nvSpPr>
        <p:spPr>
          <a:xfrm>
            <a:off x="-213746" y="3227369"/>
            <a:ext cx="184731" cy="1200329"/>
          </a:xfrm>
          <a:prstGeom prst="rect">
            <a:avLst/>
          </a:prstGeom>
          <a:noFill/>
        </p:spPr>
        <p:txBody>
          <a:bodyPr wrap="none" rtlCol="0" anchor="ctr">
            <a:spAutoFit/>
          </a:bodyPr>
          <a:lstStyle/>
          <a:p>
            <a:pPr algn="ctr"/>
            <a:endParaRPr lang="en-GB" sz="7200" b="1" i="0">
              <a:solidFill>
                <a:schemeClr val="bg1"/>
              </a:solidFill>
              <a:latin typeface="ING display" panose="020B0803030508020203" pitchFamily="34" charset="77"/>
            </a:endParaRPr>
          </a:p>
        </p:txBody>
      </p:sp>
      <p:sp>
        <p:nvSpPr>
          <p:cNvPr id="23" name="Rectangle 22">
            <a:extLst>
              <a:ext uri="{FF2B5EF4-FFF2-40B4-BE49-F238E27FC236}">
                <a16:creationId xmlns:a16="http://schemas.microsoft.com/office/drawing/2014/main" id="{23318A73-B7E7-4E89-B499-52D1D2FD651A}"/>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0DBA410A-AFDC-167B-439D-C892347FD668}"/>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11" name="Group 10">
            <a:extLst>
              <a:ext uri="{FF2B5EF4-FFF2-40B4-BE49-F238E27FC236}">
                <a16:creationId xmlns:a16="http://schemas.microsoft.com/office/drawing/2014/main" id="{7E39AC1F-3471-4D8B-B3E8-1D5B91CE1C2B}"/>
              </a:ext>
            </a:extLst>
          </p:cNvPr>
          <p:cNvGrpSpPr/>
          <p:nvPr userDrawn="1"/>
        </p:nvGrpSpPr>
        <p:grpSpPr>
          <a:xfrm>
            <a:off x="-2579659" y="3714818"/>
            <a:ext cx="2144619" cy="2625866"/>
            <a:chOff x="-2608729" y="1272988"/>
            <a:chExt cx="2064454" cy="3585883"/>
          </a:xfrm>
        </p:grpSpPr>
        <p:sp>
          <p:nvSpPr>
            <p:cNvPr id="12" name="Rectangle 11">
              <a:extLst>
                <a:ext uri="{FF2B5EF4-FFF2-40B4-BE49-F238E27FC236}">
                  <a16:creationId xmlns:a16="http://schemas.microsoft.com/office/drawing/2014/main" id="{BAF7C133-0D0E-F2EA-5114-67507FEB2469}"/>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3" name="Rectangle 12">
              <a:extLst>
                <a:ext uri="{FF2B5EF4-FFF2-40B4-BE49-F238E27FC236}">
                  <a16:creationId xmlns:a16="http://schemas.microsoft.com/office/drawing/2014/main" id="{691DFF12-A2D2-6FAA-BF65-3795D60C9408}"/>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4" name="Rectangle 13">
              <a:extLst>
                <a:ext uri="{FF2B5EF4-FFF2-40B4-BE49-F238E27FC236}">
                  <a16:creationId xmlns:a16="http://schemas.microsoft.com/office/drawing/2014/main" id="{3D05315A-EF5C-3B4E-354A-EC2A4B2BF1D4}"/>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5" name="Rectangle 14">
              <a:extLst>
                <a:ext uri="{FF2B5EF4-FFF2-40B4-BE49-F238E27FC236}">
                  <a16:creationId xmlns:a16="http://schemas.microsoft.com/office/drawing/2014/main" id="{CDED29F4-B58E-C21A-D491-EA372ACFD14C}"/>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6" name="Rectangle 15">
              <a:extLst>
                <a:ext uri="{FF2B5EF4-FFF2-40B4-BE49-F238E27FC236}">
                  <a16:creationId xmlns:a16="http://schemas.microsoft.com/office/drawing/2014/main" id="{3F2E6934-DF03-1F3B-7A45-87B1DF498692}"/>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7" name="Rectangle 16">
              <a:extLst>
                <a:ext uri="{FF2B5EF4-FFF2-40B4-BE49-F238E27FC236}">
                  <a16:creationId xmlns:a16="http://schemas.microsoft.com/office/drawing/2014/main" id="{4BDE3306-7AAC-D5DA-AA60-484993557005}"/>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8" name="Rectangle 17">
              <a:extLst>
                <a:ext uri="{FF2B5EF4-FFF2-40B4-BE49-F238E27FC236}">
                  <a16:creationId xmlns:a16="http://schemas.microsoft.com/office/drawing/2014/main" id="{41F46571-A3EF-0902-9642-E95957DF5A69}"/>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9" name="Rectangle 18">
              <a:extLst>
                <a:ext uri="{FF2B5EF4-FFF2-40B4-BE49-F238E27FC236}">
                  <a16:creationId xmlns:a16="http://schemas.microsoft.com/office/drawing/2014/main" id="{56F65B9D-9C33-8374-F137-E145C6047176}"/>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752284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hapter Title 5">
    <p:bg>
      <p:bgPr>
        <a:solidFill>
          <a:schemeClr val="tx2"/>
        </a:solidFill>
        <a:effectLst/>
      </p:bgPr>
    </p:bg>
    <p:spTree>
      <p:nvGrpSpPr>
        <p:cNvPr id="1" name=""/>
        <p:cNvGrpSpPr/>
        <p:nvPr/>
      </p:nvGrpSpPr>
      <p:grpSpPr>
        <a:xfrm>
          <a:off x="0" y="0"/>
          <a:ext cx="0" cy="0"/>
          <a:chOff x="0" y="0"/>
          <a:chExt cx="0" cy="0"/>
        </a:xfrm>
      </p:grpSpPr>
      <p:sp>
        <p:nvSpPr>
          <p:cNvPr id="23" name="Picture Placeholder 9">
            <a:extLst>
              <a:ext uri="{FF2B5EF4-FFF2-40B4-BE49-F238E27FC236}">
                <a16:creationId xmlns:a16="http://schemas.microsoft.com/office/drawing/2014/main" id="{5E590270-E44E-E05F-EA08-647209D1ACE1}"/>
              </a:ext>
            </a:extLst>
          </p:cNvPr>
          <p:cNvSpPr>
            <a:spLocks noGrp="1"/>
          </p:cNvSpPr>
          <p:nvPr>
            <p:ph type="pic" sz="quarter" idx="10"/>
          </p:nvPr>
        </p:nvSpPr>
        <p:spPr>
          <a:xfrm>
            <a:off x="6110288" y="0"/>
            <a:ext cx="6096000" cy="3423095"/>
          </a:xfrm>
          <a:solidFill>
            <a:srgbClr val="A69F98"/>
          </a:solidFill>
        </p:spPr>
        <p:txBody>
          <a:bodyPr anchor="ctr"/>
          <a:lstStyle>
            <a:lvl1pPr marL="0" indent="0" algn="ctr">
              <a:buNone/>
              <a:defRPr b="0" i="0">
                <a:solidFill>
                  <a:schemeClr val="bg1"/>
                </a:solidFill>
                <a:latin typeface="ING Me" panose="02000506040000020004" pitchFamily="2" charset="0"/>
              </a:defRPr>
            </a:lvl1pPr>
          </a:lstStyle>
          <a:p>
            <a:r>
              <a:rPr lang="en-GB"/>
              <a:t>Click icon to add picture</a:t>
            </a:r>
            <a:endParaRPr lang="en-NL"/>
          </a:p>
        </p:txBody>
      </p:sp>
      <p:sp>
        <p:nvSpPr>
          <p:cNvPr id="11" name="Text Placeholder 10">
            <a:extLst>
              <a:ext uri="{FF2B5EF4-FFF2-40B4-BE49-F238E27FC236}">
                <a16:creationId xmlns:a16="http://schemas.microsoft.com/office/drawing/2014/main" id="{D90DF7CA-AC72-F1D8-2739-173FD40E04FF}"/>
              </a:ext>
            </a:extLst>
          </p:cNvPr>
          <p:cNvSpPr>
            <a:spLocks noGrp="1"/>
          </p:cNvSpPr>
          <p:nvPr>
            <p:ph type="body" sz="quarter" idx="11" hasCustomPrompt="1"/>
          </p:nvPr>
        </p:nvSpPr>
        <p:spPr>
          <a:xfrm>
            <a:off x="1024013" y="1900753"/>
            <a:ext cx="8613648" cy="1477328"/>
          </a:xfrm>
          <a:noFill/>
        </p:spPr>
        <p:txBody>
          <a:bodyPr wrap="square" rtlCol="0" anchor="t">
            <a:spAutoFit/>
          </a:bodyPr>
          <a:lstStyle>
            <a:lvl1pPr marL="0" indent="0">
              <a:lnSpc>
                <a:spcPct val="100000"/>
              </a:lnSpc>
              <a:buNone/>
              <a:defRPr lang="en-GB" sz="9000" b="0" i="0" dirty="0" smtClean="0">
                <a:solidFill>
                  <a:schemeClr val="bg1"/>
                </a:solidFill>
                <a:latin typeface="ING display" panose="020B0603030508020203" pitchFamily="34" charset="77"/>
              </a:defRPr>
            </a:lvl1pPr>
          </a:lstStyle>
          <a:p>
            <a:pPr marL="0" lvl="0" defTabSz="457200"/>
            <a:r>
              <a:rPr lang="en-GB" dirty="0"/>
              <a:t>Very short</a:t>
            </a:r>
          </a:p>
        </p:txBody>
      </p:sp>
      <p:sp>
        <p:nvSpPr>
          <p:cNvPr id="12" name="Text Placeholder 10">
            <a:extLst>
              <a:ext uri="{FF2B5EF4-FFF2-40B4-BE49-F238E27FC236}">
                <a16:creationId xmlns:a16="http://schemas.microsoft.com/office/drawing/2014/main" id="{20D0763E-F844-32A5-D4AC-B2939BAEFAB8}"/>
              </a:ext>
            </a:extLst>
          </p:cNvPr>
          <p:cNvSpPr>
            <a:spLocks noGrp="1"/>
          </p:cNvSpPr>
          <p:nvPr>
            <p:ph type="body" sz="quarter" idx="12" hasCustomPrompt="1"/>
          </p:nvPr>
        </p:nvSpPr>
        <p:spPr>
          <a:xfrm>
            <a:off x="2426093" y="3040446"/>
            <a:ext cx="8613648" cy="1477328"/>
          </a:xfrm>
          <a:noFill/>
        </p:spPr>
        <p:txBody>
          <a:bodyPr wrap="square" rtlCol="0" anchor="t">
            <a:spAutoFit/>
          </a:bodyPr>
          <a:lstStyle>
            <a:lvl1pPr marL="0" indent="0">
              <a:lnSpc>
                <a:spcPct val="100000"/>
              </a:lnSpc>
              <a:buNone/>
              <a:defRPr lang="en-GB" sz="9000" b="0" i="0" dirty="0" smtClean="0">
                <a:solidFill>
                  <a:schemeClr val="bg1"/>
                </a:solidFill>
                <a:latin typeface="ING display" panose="020B0603030508020203" pitchFamily="34" charset="77"/>
              </a:defRPr>
            </a:lvl1pPr>
          </a:lstStyle>
          <a:p>
            <a:pPr marL="0" lvl="0" defTabSz="457200"/>
            <a:r>
              <a:rPr lang="en-GB" dirty="0"/>
              <a:t>Chapter title</a:t>
            </a:r>
          </a:p>
        </p:txBody>
      </p:sp>
      <p:sp>
        <p:nvSpPr>
          <p:cNvPr id="19" name="Rectangle 18">
            <a:extLst>
              <a:ext uri="{FF2B5EF4-FFF2-40B4-BE49-F238E27FC236}">
                <a16:creationId xmlns:a16="http://schemas.microsoft.com/office/drawing/2014/main" id="{059BF643-DB95-9D7B-353A-322FEDED5BDA}"/>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8" name="Rectangle 7">
            <a:extLst>
              <a:ext uri="{FF2B5EF4-FFF2-40B4-BE49-F238E27FC236}">
                <a16:creationId xmlns:a16="http://schemas.microsoft.com/office/drawing/2014/main" id="{CB4122B5-D8E0-C255-B8E7-2DA6963A2275}"/>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9" name="Group 8">
            <a:extLst>
              <a:ext uri="{FF2B5EF4-FFF2-40B4-BE49-F238E27FC236}">
                <a16:creationId xmlns:a16="http://schemas.microsoft.com/office/drawing/2014/main" id="{73A007C7-2DE8-E2C3-3061-AB6794D4F8C0}"/>
              </a:ext>
            </a:extLst>
          </p:cNvPr>
          <p:cNvGrpSpPr/>
          <p:nvPr userDrawn="1"/>
        </p:nvGrpSpPr>
        <p:grpSpPr>
          <a:xfrm>
            <a:off x="-2579659" y="3714818"/>
            <a:ext cx="2144619" cy="2625866"/>
            <a:chOff x="-2608729" y="1272988"/>
            <a:chExt cx="2064454" cy="3585883"/>
          </a:xfrm>
        </p:grpSpPr>
        <p:sp>
          <p:nvSpPr>
            <p:cNvPr id="10" name="Rectangle 9">
              <a:extLst>
                <a:ext uri="{FF2B5EF4-FFF2-40B4-BE49-F238E27FC236}">
                  <a16:creationId xmlns:a16="http://schemas.microsoft.com/office/drawing/2014/main" id="{22BBF759-A676-CA68-9B24-9B68E3477CF0}"/>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3" name="Rectangle 12">
              <a:extLst>
                <a:ext uri="{FF2B5EF4-FFF2-40B4-BE49-F238E27FC236}">
                  <a16:creationId xmlns:a16="http://schemas.microsoft.com/office/drawing/2014/main" id="{468FB0FF-99F9-EA22-AD18-C29A1F936F1B}"/>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4" name="Rectangle 13">
              <a:extLst>
                <a:ext uri="{FF2B5EF4-FFF2-40B4-BE49-F238E27FC236}">
                  <a16:creationId xmlns:a16="http://schemas.microsoft.com/office/drawing/2014/main" id="{136A3A98-88BA-B364-B2E3-A54A1B3185E8}"/>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5" name="Rectangle 14">
              <a:extLst>
                <a:ext uri="{FF2B5EF4-FFF2-40B4-BE49-F238E27FC236}">
                  <a16:creationId xmlns:a16="http://schemas.microsoft.com/office/drawing/2014/main" id="{D01FDF3D-C666-DCDB-9C89-39C372DBB4F0}"/>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6" name="Rectangle 15">
              <a:extLst>
                <a:ext uri="{FF2B5EF4-FFF2-40B4-BE49-F238E27FC236}">
                  <a16:creationId xmlns:a16="http://schemas.microsoft.com/office/drawing/2014/main" id="{71B1991D-6B3C-FE1A-E0FB-7E4A87B0A980}"/>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7" name="Rectangle 16">
              <a:extLst>
                <a:ext uri="{FF2B5EF4-FFF2-40B4-BE49-F238E27FC236}">
                  <a16:creationId xmlns:a16="http://schemas.microsoft.com/office/drawing/2014/main" id="{A634C090-4BD6-86D3-DC71-05635E339AFE}"/>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8" name="Rectangle 17">
              <a:extLst>
                <a:ext uri="{FF2B5EF4-FFF2-40B4-BE49-F238E27FC236}">
                  <a16:creationId xmlns:a16="http://schemas.microsoft.com/office/drawing/2014/main" id="{4BB7FB9A-8866-6438-BF26-B2942A8E2E40}"/>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1C88EF28-4451-82A6-2761-A6F8157B371F}"/>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8209558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hapter Title 6">
    <p:bg>
      <p:bgPr>
        <a:solidFill>
          <a:schemeClr val="tx2"/>
        </a:solidFill>
        <a:effectLst/>
      </p:bgPr>
    </p:bg>
    <p:spTree>
      <p:nvGrpSpPr>
        <p:cNvPr id="1" name=""/>
        <p:cNvGrpSpPr/>
        <p:nvPr/>
      </p:nvGrpSpPr>
      <p:grpSpPr>
        <a:xfrm>
          <a:off x="0" y="0"/>
          <a:ext cx="0" cy="0"/>
          <a:chOff x="0" y="0"/>
          <a:chExt cx="0" cy="0"/>
        </a:xfrm>
      </p:grpSpPr>
      <p:sp>
        <p:nvSpPr>
          <p:cNvPr id="18" name="Title 1">
            <a:extLst>
              <a:ext uri="{FF2B5EF4-FFF2-40B4-BE49-F238E27FC236}">
                <a16:creationId xmlns:a16="http://schemas.microsoft.com/office/drawing/2014/main" id="{ACD37975-A8AA-230A-E813-59A5A70FD00E}"/>
              </a:ext>
            </a:extLst>
          </p:cNvPr>
          <p:cNvSpPr>
            <a:spLocks noGrp="1"/>
          </p:cNvSpPr>
          <p:nvPr>
            <p:ph type="ctrTitle" hasCustomPrompt="1"/>
          </p:nvPr>
        </p:nvSpPr>
        <p:spPr>
          <a:xfrm>
            <a:off x="462643" y="2010937"/>
            <a:ext cx="5170714" cy="2941320"/>
          </a:xfrm>
          <a:prstGeom prst="rect">
            <a:avLst/>
          </a:prstGeom>
        </p:spPr>
        <p:txBody>
          <a:bodyPr anchor="ctr" anchorCtr="0">
            <a:noAutofit/>
          </a:bodyPr>
          <a:lstStyle>
            <a:lvl1pPr algn="ctr">
              <a:defRPr sz="5400" b="0" i="0">
                <a:solidFill>
                  <a:schemeClr val="bg1"/>
                </a:solidFill>
                <a:latin typeface="ING display" panose="020B0603030508020203" pitchFamily="34" charset="77"/>
              </a:defRPr>
            </a:lvl1pPr>
          </a:lstStyle>
          <a:p>
            <a:r>
              <a:rPr lang="en-GB" dirty="0"/>
              <a:t>Chapter title running over three lines</a:t>
            </a:r>
            <a:endParaRPr lang="en-US" dirty="0"/>
          </a:p>
        </p:txBody>
      </p:sp>
      <p:sp>
        <p:nvSpPr>
          <p:cNvPr id="23" name="Rectangle 22">
            <a:extLst>
              <a:ext uri="{FF2B5EF4-FFF2-40B4-BE49-F238E27FC236}">
                <a16:creationId xmlns:a16="http://schemas.microsoft.com/office/drawing/2014/main" id="{802FEBAA-2449-5896-33E0-68CB861055DD}"/>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 name="Picture Placeholder 6">
            <a:extLst>
              <a:ext uri="{FF2B5EF4-FFF2-40B4-BE49-F238E27FC236}">
                <a16:creationId xmlns:a16="http://schemas.microsoft.com/office/drawing/2014/main" id="{A58C6146-2B9D-9CE2-6518-E1DA88CFD7F2}"/>
              </a:ext>
            </a:extLst>
          </p:cNvPr>
          <p:cNvSpPr>
            <a:spLocks noGrp="1"/>
          </p:cNvSpPr>
          <p:nvPr>
            <p:ph type="pic" sz="quarter" idx="10"/>
          </p:nvPr>
        </p:nvSpPr>
        <p:spPr>
          <a:xfrm>
            <a:off x="6110288"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3" name="Rectangle 2">
            <a:extLst>
              <a:ext uri="{FF2B5EF4-FFF2-40B4-BE49-F238E27FC236}">
                <a16:creationId xmlns:a16="http://schemas.microsoft.com/office/drawing/2014/main" id="{A47926AD-AA57-020C-02D8-6F09D56E7162}"/>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4" name="Group 3">
            <a:extLst>
              <a:ext uri="{FF2B5EF4-FFF2-40B4-BE49-F238E27FC236}">
                <a16:creationId xmlns:a16="http://schemas.microsoft.com/office/drawing/2014/main" id="{072E501F-B521-8878-F3C9-393235F800C9}"/>
              </a:ext>
            </a:extLst>
          </p:cNvPr>
          <p:cNvGrpSpPr/>
          <p:nvPr userDrawn="1"/>
        </p:nvGrpSpPr>
        <p:grpSpPr>
          <a:xfrm>
            <a:off x="-2579659" y="3714818"/>
            <a:ext cx="2144619" cy="2625866"/>
            <a:chOff x="-2608729" y="1272988"/>
            <a:chExt cx="2064454" cy="3585883"/>
          </a:xfrm>
        </p:grpSpPr>
        <p:sp>
          <p:nvSpPr>
            <p:cNvPr id="5" name="Rectangle 4">
              <a:extLst>
                <a:ext uri="{FF2B5EF4-FFF2-40B4-BE49-F238E27FC236}">
                  <a16:creationId xmlns:a16="http://schemas.microsoft.com/office/drawing/2014/main" id="{B515061E-D9FB-E308-4D56-FB54409D58DD}"/>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6" name="Rectangle 5">
              <a:extLst>
                <a:ext uri="{FF2B5EF4-FFF2-40B4-BE49-F238E27FC236}">
                  <a16:creationId xmlns:a16="http://schemas.microsoft.com/office/drawing/2014/main" id="{29BD138A-BC29-512C-DD20-094279172C43}"/>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7" name="Rectangle 6">
              <a:extLst>
                <a:ext uri="{FF2B5EF4-FFF2-40B4-BE49-F238E27FC236}">
                  <a16:creationId xmlns:a16="http://schemas.microsoft.com/office/drawing/2014/main" id="{2C2040EE-638F-0B79-028B-E59E8FB8DB99}"/>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8" name="Rectangle 7">
              <a:extLst>
                <a:ext uri="{FF2B5EF4-FFF2-40B4-BE49-F238E27FC236}">
                  <a16:creationId xmlns:a16="http://schemas.microsoft.com/office/drawing/2014/main" id="{45AB4891-2936-8387-7CC0-292AB697E39F}"/>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9" name="Rectangle 8">
              <a:extLst>
                <a:ext uri="{FF2B5EF4-FFF2-40B4-BE49-F238E27FC236}">
                  <a16:creationId xmlns:a16="http://schemas.microsoft.com/office/drawing/2014/main" id="{95C4D7FA-0B57-B549-D79E-09306155E3C8}"/>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0" name="Rectangle 9">
              <a:extLst>
                <a:ext uri="{FF2B5EF4-FFF2-40B4-BE49-F238E27FC236}">
                  <a16:creationId xmlns:a16="http://schemas.microsoft.com/office/drawing/2014/main" id="{33A6DE11-CD72-5D3B-343C-074D34A6424A}"/>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B67A4646-B8FC-DA3E-91FD-D58910C07FA8}"/>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D7372E89-4948-7A24-0E81-2D76739C6008}"/>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6056673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1 Logo">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B339E4B-B2F4-E88F-652E-BEE5AA87549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959830" y="140219"/>
            <a:ext cx="2272339" cy="928139"/>
          </a:xfrm>
          <a:prstGeom prst="rect">
            <a:avLst/>
          </a:prstGeom>
        </p:spPr>
      </p:pic>
      <p:sp>
        <p:nvSpPr>
          <p:cNvPr id="6" name="Rectangle 5">
            <a:extLst>
              <a:ext uri="{FF2B5EF4-FFF2-40B4-BE49-F238E27FC236}">
                <a16:creationId xmlns:a16="http://schemas.microsoft.com/office/drawing/2014/main" id="{A884C44A-C4A1-4612-CBA6-8B60C7AD2677}"/>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15" name="Text Placeholder 17">
            <a:extLst>
              <a:ext uri="{FF2B5EF4-FFF2-40B4-BE49-F238E27FC236}">
                <a16:creationId xmlns:a16="http://schemas.microsoft.com/office/drawing/2014/main" id="{D2C7FD86-45D2-07E8-3474-6A4895A6D065}"/>
              </a:ext>
            </a:extLst>
          </p:cNvPr>
          <p:cNvSpPr>
            <a:spLocks noGrp="1"/>
          </p:cNvSpPr>
          <p:nvPr>
            <p:ph type="body" sz="quarter" idx="10" hasCustomPrompt="1"/>
          </p:nvPr>
        </p:nvSpPr>
        <p:spPr>
          <a:xfrm>
            <a:off x="3449770" y="6246197"/>
            <a:ext cx="2551524" cy="365125"/>
          </a:xfrm>
        </p:spPr>
        <p:txBody>
          <a:bodyPr anchor="ctr"/>
          <a:lstStyle>
            <a:lvl1pPr algn="r">
              <a:defRPr b="1">
                <a:solidFill>
                  <a:schemeClr val="bg1"/>
                </a:solidFill>
              </a:defRPr>
            </a:lvl1pPr>
          </a:lstStyle>
          <a:p>
            <a:pPr lvl="0"/>
            <a:r>
              <a:rPr lang="en-GB" dirty="0"/>
              <a:t>Date Month Year</a:t>
            </a:r>
          </a:p>
        </p:txBody>
      </p:sp>
      <p:sp>
        <p:nvSpPr>
          <p:cNvPr id="16" name="Text Placeholder 17">
            <a:extLst>
              <a:ext uri="{FF2B5EF4-FFF2-40B4-BE49-F238E27FC236}">
                <a16:creationId xmlns:a16="http://schemas.microsoft.com/office/drawing/2014/main" id="{FDC8D235-C3DF-364D-EB4A-58FAE9533FC8}"/>
              </a:ext>
            </a:extLst>
          </p:cNvPr>
          <p:cNvSpPr>
            <a:spLocks noGrp="1"/>
          </p:cNvSpPr>
          <p:nvPr>
            <p:ph type="body" sz="quarter" idx="11" hasCustomPrompt="1"/>
          </p:nvPr>
        </p:nvSpPr>
        <p:spPr>
          <a:xfrm>
            <a:off x="6190707" y="6246197"/>
            <a:ext cx="5525042" cy="365125"/>
          </a:xfrm>
        </p:spPr>
        <p:txBody>
          <a:bodyPr anchor="ctr"/>
          <a:lstStyle>
            <a:lvl1pPr algn="l">
              <a:defRPr b="1">
                <a:solidFill>
                  <a:schemeClr val="bg1"/>
                </a:solidFill>
              </a:defRPr>
            </a:lvl1pPr>
          </a:lstStyle>
          <a:p>
            <a:pPr lvl="0"/>
            <a:r>
              <a:rPr lang="en-GB" dirty="0"/>
              <a:t>Name / Department</a:t>
            </a:r>
          </a:p>
        </p:txBody>
      </p:sp>
      <p:sp>
        <p:nvSpPr>
          <p:cNvPr id="3" name="Rectangle 2">
            <a:extLst>
              <a:ext uri="{FF2B5EF4-FFF2-40B4-BE49-F238E27FC236}">
                <a16:creationId xmlns:a16="http://schemas.microsoft.com/office/drawing/2014/main" id="{A56A237C-033F-CAA1-484B-4497A2D9AF10}"/>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9" name="Rectangle 8">
            <a:extLst>
              <a:ext uri="{FF2B5EF4-FFF2-40B4-BE49-F238E27FC236}">
                <a16:creationId xmlns:a16="http://schemas.microsoft.com/office/drawing/2014/main" id="{B644D352-6656-F7CC-FC01-8930AA475CB8}"/>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4" name="Title 1">
            <a:extLst>
              <a:ext uri="{FF2B5EF4-FFF2-40B4-BE49-F238E27FC236}">
                <a16:creationId xmlns:a16="http://schemas.microsoft.com/office/drawing/2014/main" id="{B591160B-948C-1B93-DD34-2BB3CA729882}"/>
              </a:ext>
            </a:extLst>
          </p:cNvPr>
          <p:cNvSpPr>
            <a:spLocks noGrp="1"/>
          </p:cNvSpPr>
          <p:nvPr>
            <p:ph type="ctrTitle" hasCustomPrompt="1"/>
          </p:nvPr>
        </p:nvSpPr>
        <p:spPr>
          <a:xfrm>
            <a:off x="386324" y="1958340"/>
            <a:ext cx="11419349" cy="2941320"/>
          </a:xfrm>
          <a:prstGeom prst="rect">
            <a:avLst/>
          </a:prstGeom>
        </p:spPr>
        <p:txBody>
          <a:bodyPr anchor="ctr" anchorCtr="0">
            <a:noAutofit/>
          </a:bodyPr>
          <a:lstStyle>
            <a:lvl1pPr algn="ctr">
              <a:defRPr sz="7200" b="0" i="0">
                <a:solidFill>
                  <a:schemeClr val="bg1"/>
                </a:solidFill>
                <a:latin typeface="ING display" panose="020B0603030508020203" pitchFamily="34" charset="77"/>
              </a:defRPr>
            </a:lvl1pPr>
          </a:lstStyle>
          <a:p>
            <a:r>
              <a:rPr lang="en-GB" dirty="0"/>
              <a:t>Name your presentation and a second line if you want</a:t>
            </a:r>
          </a:p>
        </p:txBody>
      </p:sp>
    </p:spTree>
    <p:extLst>
      <p:ext uri="{BB962C8B-B14F-4D97-AF65-F5344CB8AC3E}">
        <p14:creationId xmlns:p14="http://schemas.microsoft.com/office/powerpoint/2010/main" val="35289361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hapter title 7">
    <p:bg>
      <p:bgPr>
        <a:solidFill>
          <a:schemeClr val="tx2"/>
        </a:solidFill>
        <a:effectLst/>
      </p:bgPr>
    </p:bg>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C09EB3D-A718-B462-8521-2482715590B5}"/>
              </a:ext>
            </a:extLst>
          </p:cNvPr>
          <p:cNvSpPr>
            <a:spLocks noGrp="1"/>
          </p:cNvSpPr>
          <p:nvPr>
            <p:ph type="pic" sz="quarter" idx="10"/>
          </p:nvPr>
        </p:nvSpPr>
        <p:spPr>
          <a:xfrm>
            <a:off x="1" y="0"/>
            <a:ext cx="12206288"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11" name="Rectangle 10">
            <a:extLst>
              <a:ext uri="{FF2B5EF4-FFF2-40B4-BE49-F238E27FC236}">
                <a16:creationId xmlns:a16="http://schemas.microsoft.com/office/drawing/2014/main" id="{5DB55110-0B84-7C63-656A-348EA505B9AD}"/>
              </a:ext>
            </a:extLst>
          </p:cNvPr>
          <p:cNvSpPr>
            <a:spLocks noChangeArrowheads="1"/>
          </p:cNvSpPr>
          <p:nvPr userDrawn="1"/>
        </p:nvSpPr>
        <p:spPr bwMode="gray">
          <a:xfrm>
            <a:off x="-2790359" y="-1"/>
            <a:ext cx="2551524" cy="6858001"/>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Contrast between photo and title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i="0">
                <a:solidFill>
                  <a:srgbClr val="0D0804"/>
                </a:solidFill>
                <a:latin typeface="ING Me" panose="02000506040000020004" pitchFamily="2" charset="0"/>
                <a:cs typeface="ING Me" panose="02000506040000020004" pitchFamily="2" charset="0"/>
              </a:rPr>
              <a:t>When applying a white title on top of the full-bleed photo, ensure that there is enough contrast to keep our slides in line with accessibility guidelines.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Dimming the background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0" i="0">
                <a:solidFill>
                  <a:srgbClr val="0D0804"/>
                </a:solidFill>
                <a:latin typeface="ING Me" panose="02000506040000020004" pitchFamily="2" charset="0"/>
                <a:cs typeface="ING Me" panose="02000506040000020004" pitchFamily="2" charset="0"/>
              </a:rPr>
              <a:t>For best accessibility we need to lower the opacity of our background image.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solidFill>
                  <a:srgbClr val="0D0804"/>
                </a:solidFill>
                <a:latin typeface="ING Me" panose="02000506040000020004" pitchFamily="2" charset="0"/>
                <a:cs typeface="ING Me" panose="02000506040000020004" pitchFamily="2" charset="0"/>
              </a:rPr>
              <a:t>Select the image and open the </a:t>
            </a:r>
            <a:r>
              <a:rPr lang="en-US" sz="1000" b="1" i="0" kern="1200">
                <a:solidFill>
                  <a:srgbClr val="0D0804"/>
                </a:solidFill>
                <a:latin typeface="ING Me" panose="02000506040000020004" pitchFamily="2" charset="0"/>
                <a:ea typeface="+mn-ea"/>
                <a:cs typeface="ING Me" panose="02000506040000020004" pitchFamily="2" charset="0"/>
              </a:rPr>
              <a:t>“Format Picture” </a:t>
            </a:r>
            <a:r>
              <a:rPr lang="en-US" sz="1000" b="0" i="0">
                <a:solidFill>
                  <a:srgbClr val="0D0804"/>
                </a:solidFill>
                <a:latin typeface="ING Me" panose="02000506040000020004" pitchFamily="2" charset="0"/>
                <a:cs typeface="ING Me" panose="02000506040000020004" pitchFamily="2" charset="0"/>
              </a:rPr>
              <a:t>pane on the left sidebar</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a:solidFill>
                <a:srgbClr val="0D0804"/>
              </a:solidFill>
              <a:latin typeface="ING Me" panose="02000506040000020004" pitchFamily="2" charset="0"/>
              <a:cs typeface="ING Me" panose="0200050604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solidFill>
                  <a:srgbClr val="0D0804"/>
                </a:solidFill>
                <a:latin typeface="ING Me" panose="02000506040000020004" pitchFamily="2" charset="0"/>
                <a:cs typeface="ING Me" panose="02000506040000020004" pitchFamily="2" charset="0"/>
              </a:rPr>
              <a:t>Navigate to the Picture options, the 4</a:t>
            </a:r>
            <a:r>
              <a:rPr lang="en-US" sz="1000" b="0" i="0" baseline="30000">
                <a:solidFill>
                  <a:srgbClr val="0D0804"/>
                </a:solidFill>
                <a:latin typeface="ING Me" panose="02000506040000020004" pitchFamily="2" charset="0"/>
                <a:cs typeface="ING Me" panose="02000506040000020004" pitchFamily="2" charset="0"/>
              </a:rPr>
              <a:t>th</a:t>
            </a:r>
            <a:r>
              <a:rPr lang="en-US" sz="1000" b="0" i="0">
                <a:solidFill>
                  <a:srgbClr val="0D0804"/>
                </a:solidFill>
                <a:latin typeface="ING Me" panose="02000506040000020004" pitchFamily="2" charset="0"/>
                <a:cs typeface="ING Me" panose="02000506040000020004" pitchFamily="2" charset="0"/>
              </a:rPr>
              <a:t> tab in the pane navigation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1000" b="0" i="0">
              <a:solidFill>
                <a:srgbClr val="0D0804"/>
              </a:solidFill>
              <a:latin typeface="ING Me" panose="02000506040000020004" pitchFamily="2" charset="0"/>
              <a:cs typeface="ING Me" panose="02000506040000020004" pitchFamily="2"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b="0" i="0">
                <a:solidFill>
                  <a:srgbClr val="0D0804"/>
                </a:solidFill>
                <a:latin typeface="ING Me" panose="02000506040000020004" pitchFamily="2" charset="0"/>
                <a:cs typeface="ING Me" panose="02000506040000020004" pitchFamily="2" charset="0"/>
              </a:rPr>
              <a:t>Locate the </a:t>
            </a:r>
            <a:r>
              <a:rPr lang="en-US" sz="1000" b="1" i="0">
                <a:solidFill>
                  <a:srgbClr val="0D0804"/>
                </a:solidFill>
                <a:latin typeface="ING Me" panose="02000506040000020004" pitchFamily="2" charset="0"/>
                <a:cs typeface="ING Me" panose="02000506040000020004" pitchFamily="2" charset="0"/>
              </a:rPr>
              <a:t>“</a:t>
            </a:r>
            <a:r>
              <a:rPr lang="en-US" sz="1000" b="1" i="0" kern="1200">
                <a:solidFill>
                  <a:srgbClr val="0D0804"/>
                </a:solidFill>
                <a:latin typeface="ING Me" panose="02000506040000020004" pitchFamily="2" charset="0"/>
                <a:ea typeface="+mn-ea"/>
                <a:cs typeface="ING Me" panose="02000506040000020004" pitchFamily="2" charset="0"/>
              </a:rPr>
              <a:t>Picture Transparency” </a:t>
            </a:r>
            <a:r>
              <a:rPr lang="en-US" sz="1000" b="0" i="0">
                <a:solidFill>
                  <a:srgbClr val="0D0804"/>
                </a:solidFill>
                <a:latin typeface="ING Me" panose="02000506040000020004" pitchFamily="2" charset="0"/>
                <a:cs typeface="ING Me" panose="02000506040000020004" pitchFamily="2" charset="0"/>
              </a:rPr>
              <a:t>option and set the transparency to 25% or to a level where your headline becomes well visible.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p:txBody>
      </p:sp>
      <p:sp>
        <p:nvSpPr>
          <p:cNvPr id="30" name="Title 29">
            <a:extLst>
              <a:ext uri="{FF2B5EF4-FFF2-40B4-BE49-F238E27FC236}">
                <a16:creationId xmlns:a16="http://schemas.microsoft.com/office/drawing/2014/main" id="{B64463CE-978D-BF01-8613-B2491AFED864}"/>
              </a:ext>
            </a:extLst>
          </p:cNvPr>
          <p:cNvSpPr>
            <a:spLocks noGrp="1" noRot="1" noMove="1" noResize="1" noEditPoints="1" noAdjustHandles="1" noChangeArrowheads="1" noChangeShapeType="1"/>
          </p:cNvSpPr>
          <p:nvPr>
            <p:ph type="title" hasCustomPrompt="1"/>
          </p:nvPr>
        </p:nvSpPr>
        <p:spPr>
          <a:xfrm>
            <a:off x="1597800" y="2269578"/>
            <a:ext cx="8996400" cy="2318844"/>
          </a:xfrm>
        </p:spPr>
        <p:txBody>
          <a:bodyPr anchor="ctr">
            <a:noAutofit/>
          </a:bodyPr>
          <a:lstStyle>
            <a:lvl1pPr algn="ctr">
              <a:defRPr sz="7200" b="0" i="0">
                <a:solidFill>
                  <a:schemeClr val="bg1"/>
                </a:solidFill>
                <a:latin typeface="ING display" panose="020B0603030508020203" pitchFamily="34" charset="77"/>
              </a:defRPr>
            </a:lvl1pPr>
          </a:lstStyle>
          <a:p>
            <a:r>
              <a:rPr lang="en-GB" dirty="0"/>
              <a:t>Optional title for this chapter divider</a:t>
            </a:r>
            <a:endParaRPr lang="en-NL" dirty="0"/>
          </a:p>
        </p:txBody>
      </p:sp>
      <p:sp>
        <p:nvSpPr>
          <p:cNvPr id="25" name="Rectangle 24">
            <a:extLst>
              <a:ext uri="{FF2B5EF4-FFF2-40B4-BE49-F238E27FC236}">
                <a16:creationId xmlns:a16="http://schemas.microsoft.com/office/drawing/2014/main" id="{11B49E94-83A3-0896-E68F-C0BF8DF889FF}"/>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Tree>
    <p:extLst>
      <p:ext uri="{BB962C8B-B14F-4D97-AF65-F5344CB8AC3E}">
        <p14:creationId xmlns:p14="http://schemas.microsoft.com/office/powerpoint/2010/main" val="187587902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tory 1 Colour + Image right">
    <p:bg>
      <p:bgPr>
        <a:solidFill>
          <a:schemeClr val="tx2"/>
        </a:solidFill>
        <a:effectLst/>
      </p:bgPr>
    </p:bg>
    <p:spTree>
      <p:nvGrpSpPr>
        <p:cNvPr id="1" name=""/>
        <p:cNvGrpSpPr/>
        <p:nvPr/>
      </p:nvGrpSpPr>
      <p:grpSpPr>
        <a:xfrm>
          <a:off x="0" y="0"/>
          <a:ext cx="0" cy="0"/>
          <a:chOff x="0" y="0"/>
          <a:chExt cx="0" cy="0"/>
        </a:xfrm>
      </p:grpSpPr>
      <p:sp>
        <p:nvSpPr>
          <p:cNvPr id="10" name="Picture Placeholder 6">
            <a:extLst>
              <a:ext uri="{FF2B5EF4-FFF2-40B4-BE49-F238E27FC236}">
                <a16:creationId xmlns:a16="http://schemas.microsoft.com/office/drawing/2014/main" id="{402BA70B-CB23-8629-2C4B-C0EEA47A0E16}"/>
              </a:ext>
            </a:extLst>
          </p:cNvPr>
          <p:cNvSpPr>
            <a:spLocks noGrp="1"/>
          </p:cNvSpPr>
          <p:nvPr>
            <p:ph type="pic" sz="quarter" idx="10"/>
          </p:nvPr>
        </p:nvSpPr>
        <p:spPr>
          <a:xfrm>
            <a:off x="6110288"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101780"/>
            <a:ext cx="5413354" cy="1401762"/>
          </a:xfrm>
        </p:spPr>
        <p:txBody>
          <a:bodyPr anchor="b" anchorCtr="0">
            <a:noAutofit/>
          </a:bodyPr>
          <a:lstStyle>
            <a:lvl1pPr marL="0" indent="0">
              <a:lnSpc>
                <a:spcPct val="100000"/>
              </a:lnSpc>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1" name="Title 20">
            <a:extLst>
              <a:ext uri="{FF2B5EF4-FFF2-40B4-BE49-F238E27FC236}">
                <a16:creationId xmlns:a16="http://schemas.microsoft.com/office/drawing/2014/main" id="{F42603B3-D8E0-AAD6-6538-28CB1989C8B1}"/>
              </a:ext>
            </a:extLst>
          </p:cNvPr>
          <p:cNvSpPr>
            <a:spLocks noGrp="1"/>
          </p:cNvSpPr>
          <p:nvPr>
            <p:ph type="title" hasCustomPrompt="1"/>
          </p:nvPr>
        </p:nvSpPr>
        <p:spPr>
          <a:xfrm>
            <a:off x="300038" y="179798"/>
            <a:ext cx="5480830" cy="3733482"/>
          </a:xfrm>
        </p:spPr>
        <p:txBody>
          <a:bodyPr>
            <a:noAutofit/>
          </a:bodyPr>
          <a:lstStyle>
            <a:lvl1pPr>
              <a:defRPr sz="5400" b="0" i="0">
                <a:solidFill>
                  <a:schemeClr val="bg1"/>
                </a:solidFill>
                <a:latin typeface="ING display" panose="020B0603030508020203" pitchFamily="34" charset="77"/>
              </a:defRPr>
            </a:lvl1pPr>
          </a:lstStyle>
          <a:p>
            <a:pPr lvl="0"/>
            <a:r>
              <a:rPr lang="en-GB" dirty="0"/>
              <a:t>Use a big number or title here</a:t>
            </a:r>
          </a:p>
        </p:txBody>
      </p:sp>
      <p:sp>
        <p:nvSpPr>
          <p:cNvPr id="25" name="Rectangle 24">
            <a:extLst>
              <a:ext uri="{FF2B5EF4-FFF2-40B4-BE49-F238E27FC236}">
                <a16:creationId xmlns:a16="http://schemas.microsoft.com/office/drawing/2014/main" id="{3C941E55-23BD-525F-719C-7C3B6B838241}"/>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 name="Rectangle 1">
            <a:extLst>
              <a:ext uri="{FF2B5EF4-FFF2-40B4-BE49-F238E27FC236}">
                <a16:creationId xmlns:a16="http://schemas.microsoft.com/office/drawing/2014/main" id="{55231955-8765-E527-5630-CD602F9FD14A}"/>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53A04E4E-666C-D49B-421D-5C53A9F4282E}"/>
              </a:ext>
            </a:extLst>
          </p:cNvPr>
          <p:cNvGrpSpPr/>
          <p:nvPr userDrawn="1"/>
        </p:nvGrpSpPr>
        <p:grpSpPr>
          <a:xfrm>
            <a:off x="-2579659" y="3714818"/>
            <a:ext cx="2144619" cy="2625866"/>
            <a:chOff x="-2608729" y="1272988"/>
            <a:chExt cx="2064454" cy="3585883"/>
          </a:xfrm>
        </p:grpSpPr>
        <p:sp>
          <p:nvSpPr>
            <p:cNvPr id="4" name="Rectangle 3">
              <a:extLst>
                <a:ext uri="{FF2B5EF4-FFF2-40B4-BE49-F238E27FC236}">
                  <a16:creationId xmlns:a16="http://schemas.microsoft.com/office/drawing/2014/main" id="{9614AD34-165B-1A47-B2CB-7149C3C5478C}"/>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BADCFB22-BCF4-178F-D32E-C80258056F6A}"/>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6" name="Rectangle 5">
              <a:extLst>
                <a:ext uri="{FF2B5EF4-FFF2-40B4-BE49-F238E27FC236}">
                  <a16:creationId xmlns:a16="http://schemas.microsoft.com/office/drawing/2014/main" id="{0B0A58ED-4CFB-57E9-ECC9-1EB88AB1856E}"/>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7" name="Rectangle 6">
              <a:extLst>
                <a:ext uri="{FF2B5EF4-FFF2-40B4-BE49-F238E27FC236}">
                  <a16:creationId xmlns:a16="http://schemas.microsoft.com/office/drawing/2014/main" id="{ABB9A639-DEC3-E10A-1850-D3684818A196}"/>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8" name="Rectangle 7">
              <a:extLst>
                <a:ext uri="{FF2B5EF4-FFF2-40B4-BE49-F238E27FC236}">
                  <a16:creationId xmlns:a16="http://schemas.microsoft.com/office/drawing/2014/main" id="{35A60FFD-E0A1-507D-F80E-13619312A54D}"/>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8D295C8B-7349-1094-7F18-89D0890FA415}"/>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F81EB18F-D9DA-B030-A27F-C3E5A6AF5788}"/>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42AD9E36-4F9B-8FF0-CEBC-9E789C9F51D0}"/>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0012559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tory 1 White + image right">
    <p:bg>
      <p:bgPr>
        <a:solidFill>
          <a:schemeClr val="bg1"/>
        </a:solidFill>
        <a:effectLst/>
      </p:bgPr>
    </p:bg>
    <p:spTree>
      <p:nvGrpSpPr>
        <p:cNvPr id="1" name=""/>
        <p:cNvGrpSpPr/>
        <p:nvPr/>
      </p:nvGrpSpPr>
      <p:grpSpPr>
        <a:xfrm>
          <a:off x="0" y="0"/>
          <a:ext cx="0" cy="0"/>
          <a:chOff x="0" y="0"/>
          <a:chExt cx="0" cy="0"/>
        </a:xfrm>
      </p:grpSpPr>
      <p:sp>
        <p:nvSpPr>
          <p:cNvPr id="15" name="Picture Placeholder 6">
            <a:extLst>
              <a:ext uri="{FF2B5EF4-FFF2-40B4-BE49-F238E27FC236}">
                <a16:creationId xmlns:a16="http://schemas.microsoft.com/office/drawing/2014/main" id="{85DF34CC-C871-02B6-2B98-C921866F9FCD}"/>
              </a:ext>
            </a:extLst>
          </p:cNvPr>
          <p:cNvSpPr>
            <a:spLocks noGrp="1"/>
          </p:cNvSpPr>
          <p:nvPr>
            <p:ph type="pic" sz="quarter" idx="10"/>
          </p:nvPr>
        </p:nvSpPr>
        <p:spPr>
          <a:xfrm>
            <a:off x="6096000"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36" name="Rectangle 35">
            <a:extLst>
              <a:ext uri="{FF2B5EF4-FFF2-40B4-BE49-F238E27FC236}">
                <a16:creationId xmlns:a16="http://schemas.microsoft.com/office/drawing/2014/main" id="{E8786E0D-6B18-08A4-4A7B-412EDE87A381}"/>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37" name="Text Placeholder 16">
            <a:extLst>
              <a:ext uri="{FF2B5EF4-FFF2-40B4-BE49-F238E27FC236}">
                <a16:creationId xmlns:a16="http://schemas.microsoft.com/office/drawing/2014/main" id="{DF919E9C-1378-2C45-3866-AD5627FF6164}"/>
              </a:ext>
            </a:extLst>
          </p:cNvPr>
          <p:cNvSpPr>
            <a:spLocks noGrp="1"/>
          </p:cNvSpPr>
          <p:nvPr>
            <p:ph type="body" sz="quarter" idx="12"/>
          </p:nvPr>
        </p:nvSpPr>
        <p:spPr>
          <a:xfrm>
            <a:off x="363933" y="5101780"/>
            <a:ext cx="5413354" cy="1401762"/>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8" name="Title 20">
            <a:extLst>
              <a:ext uri="{FF2B5EF4-FFF2-40B4-BE49-F238E27FC236}">
                <a16:creationId xmlns:a16="http://schemas.microsoft.com/office/drawing/2014/main" id="{7CC04655-1856-17E7-4FE8-89B6CA38A05B}"/>
              </a:ext>
            </a:extLst>
          </p:cNvPr>
          <p:cNvSpPr>
            <a:spLocks noGrp="1"/>
          </p:cNvSpPr>
          <p:nvPr>
            <p:ph type="title" hasCustomPrompt="1"/>
          </p:nvPr>
        </p:nvSpPr>
        <p:spPr>
          <a:xfrm>
            <a:off x="300038" y="179798"/>
            <a:ext cx="5480830" cy="3733482"/>
          </a:xfrm>
        </p:spPr>
        <p:txBody>
          <a:bodyPr>
            <a:noAutofit/>
          </a:bodyPr>
          <a:lstStyle>
            <a:lvl1pPr>
              <a:defRPr sz="5400" b="0" i="0">
                <a:solidFill>
                  <a:schemeClr val="tx2"/>
                </a:solidFill>
                <a:latin typeface="ING display" panose="020B0603030508020203" pitchFamily="34" charset="77"/>
              </a:defRPr>
            </a:lvl1pPr>
          </a:lstStyle>
          <a:p>
            <a:pPr lvl="0"/>
            <a:r>
              <a:rPr lang="en-GB" dirty="0"/>
              <a:t>Use a big number or title here</a:t>
            </a:r>
          </a:p>
        </p:txBody>
      </p:sp>
      <p:sp>
        <p:nvSpPr>
          <p:cNvPr id="2" name="Rectangle 1">
            <a:extLst>
              <a:ext uri="{FF2B5EF4-FFF2-40B4-BE49-F238E27FC236}">
                <a16:creationId xmlns:a16="http://schemas.microsoft.com/office/drawing/2014/main" id="{8175C436-1B3B-8F5A-9FC5-8277ED225D21}"/>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BEEB9B59-8208-B7EE-448A-9C524733812D}"/>
              </a:ext>
            </a:extLst>
          </p:cNvPr>
          <p:cNvGrpSpPr/>
          <p:nvPr userDrawn="1"/>
        </p:nvGrpSpPr>
        <p:grpSpPr>
          <a:xfrm>
            <a:off x="-2579659" y="3714818"/>
            <a:ext cx="2144619" cy="2625866"/>
            <a:chOff x="-2608729" y="1272988"/>
            <a:chExt cx="2064454" cy="3585883"/>
          </a:xfrm>
        </p:grpSpPr>
        <p:sp>
          <p:nvSpPr>
            <p:cNvPr id="4" name="Rectangle 3">
              <a:extLst>
                <a:ext uri="{FF2B5EF4-FFF2-40B4-BE49-F238E27FC236}">
                  <a16:creationId xmlns:a16="http://schemas.microsoft.com/office/drawing/2014/main" id="{314E005D-8696-B215-1703-ADD1B51157E5}"/>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088AF856-1526-3E3C-4520-2F2A61123D52}"/>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6" name="Rectangle 5">
              <a:extLst>
                <a:ext uri="{FF2B5EF4-FFF2-40B4-BE49-F238E27FC236}">
                  <a16:creationId xmlns:a16="http://schemas.microsoft.com/office/drawing/2014/main" id="{B73E4092-CF22-62F7-6423-05C72ACDC8DF}"/>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7" name="Rectangle 6">
              <a:extLst>
                <a:ext uri="{FF2B5EF4-FFF2-40B4-BE49-F238E27FC236}">
                  <a16:creationId xmlns:a16="http://schemas.microsoft.com/office/drawing/2014/main" id="{95E31CF2-DCAE-AA93-4293-DC5D10A892F6}"/>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8" name="Rectangle 7">
              <a:extLst>
                <a:ext uri="{FF2B5EF4-FFF2-40B4-BE49-F238E27FC236}">
                  <a16:creationId xmlns:a16="http://schemas.microsoft.com/office/drawing/2014/main" id="{67334D99-3E7B-E521-3AD0-968B53E2B492}"/>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82444E38-BB18-65DA-D944-5B6236E5FEED}"/>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BB63022D-F9E0-148B-4853-C8972F4333D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4CD7291C-FA1F-76AA-CE6B-EF4CC1375AE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3645500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tory 1 Colour + image left">
    <p:bg>
      <p:bgPr>
        <a:solidFill>
          <a:schemeClr val="tx2"/>
        </a:solidFill>
        <a:effectLst/>
      </p:bgPr>
    </p:bg>
    <p:spTree>
      <p:nvGrpSpPr>
        <p:cNvPr id="1" name=""/>
        <p:cNvGrpSpPr/>
        <p:nvPr/>
      </p:nvGrpSpPr>
      <p:grpSpPr>
        <a:xfrm>
          <a:off x="0" y="0"/>
          <a:ext cx="0" cy="0"/>
          <a:chOff x="0" y="0"/>
          <a:chExt cx="0" cy="0"/>
        </a:xfrm>
      </p:grpSpPr>
      <p:sp>
        <p:nvSpPr>
          <p:cNvPr id="26" name="Picture Placeholder 6">
            <a:extLst>
              <a:ext uri="{FF2B5EF4-FFF2-40B4-BE49-F238E27FC236}">
                <a16:creationId xmlns:a16="http://schemas.microsoft.com/office/drawing/2014/main" id="{E203EE4B-543F-A82D-04D2-5A63B0B12EAD}"/>
              </a:ext>
            </a:extLst>
          </p:cNvPr>
          <p:cNvSpPr>
            <a:spLocks noGrp="1"/>
          </p:cNvSpPr>
          <p:nvPr>
            <p:ph type="pic" sz="quarter" idx="10"/>
          </p:nvPr>
        </p:nvSpPr>
        <p:spPr>
          <a:xfrm>
            <a:off x="0"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5" name="Rectangle 24">
            <a:extLst>
              <a:ext uri="{FF2B5EF4-FFF2-40B4-BE49-F238E27FC236}">
                <a16:creationId xmlns:a16="http://schemas.microsoft.com/office/drawing/2014/main" id="{1A600DAA-D213-097C-8F2A-7AA3204132CB}"/>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7" name="Text Placeholder 16">
            <a:extLst>
              <a:ext uri="{FF2B5EF4-FFF2-40B4-BE49-F238E27FC236}">
                <a16:creationId xmlns:a16="http://schemas.microsoft.com/office/drawing/2014/main" id="{BA998479-AD58-7DB0-E563-A8B587A1BCC8}"/>
              </a:ext>
            </a:extLst>
          </p:cNvPr>
          <p:cNvSpPr>
            <a:spLocks noGrp="1"/>
          </p:cNvSpPr>
          <p:nvPr>
            <p:ph type="body" sz="quarter" idx="12"/>
          </p:nvPr>
        </p:nvSpPr>
        <p:spPr>
          <a:xfrm>
            <a:off x="6366332" y="5086539"/>
            <a:ext cx="5368877" cy="1417003"/>
          </a:xfrm>
        </p:spPr>
        <p:txBody>
          <a:bodyPr anchor="b" anchorCtr="0">
            <a:noAutofit/>
          </a:bodyPr>
          <a:lstStyle>
            <a:lvl1pPr marL="0" indent="0">
              <a:lnSpc>
                <a:spcPct val="100000"/>
              </a:lnSpc>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8" name="Title 20">
            <a:extLst>
              <a:ext uri="{FF2B5EF4-FFF2-40B4-BE49-F238E27FC236}">
                <a16:creationId xmlns:a16="http://schemas.microsoft.com/office/drawing/2014/main" id="{BDF547DE-79B3-275D-BD3B-C55C59ED877E}"/>
              </a:ext>
            </a:extLst>
          </p:cNvPr>
          <p:cNvSpPr>
            <a:spLocks noGrp="1"/>
          </p:cNvSpPr>
          <p:nvPr>
            <p:ph type="title" hasCustomPrompt="1"/>
          </p:nvPr>
        </p:nvSpPr>
        <p:spPr>
          <a:xfrm>
            <a:off x="6366332" y="210794"/>
            <a:ext cx="5368877" cy="3748722"/>
          </a:xfrm>
        </p:spPr>
        <p:txBody>
          <a:bodyPr>
            <a:noAutofit/>
          </a:bodyPr>
          <a:lstStyle>
            <a:lvl1pPr>
              <a:defRPr sz="5400" b="0" i="0">
                <a:solidFill>
                  <a:schemeClr val="bg1"/>
                </a:solidFill>
                <a:latin typeface="ING display" panose="020B0603030508020203" pitchFamily="34" charset="77"/>
              </a:defRPr>
            </a:lvl1pPr>
          </a:lstStyle>
          <a:p>
            <a:pPr lvl="0"/>
            <a:r>
              <a:rPr lang="en-GB" dirty="0"/>
              <a:t>Use a big number or title here</a:t>
            </a:r>
          </a:p>
        </p:txBody>
      </p:sp>
      <p:sp>
        <p:nvSpPr>
          <p:cNvPr id="2" name="Rectangle 1">
            <a:extLst>
              <a:ext uri="{FF2B5EF4-FFF2-40B4-BE49-F238E27FC236}">
                <a16:creationId xmlns:a16="http://schemas.microsoft.com/office/drawing/2014/main" id="{5C84C88E-925D-7434-28AB-E93C75D7972D}"/>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3" name="Group 2">
            <a:extLst>
              <a:ext uri="{FF2B5EF4-FFF2-40B4-BE49-F238E27FC236}">
                <a16:creationId xmlns:a16="http://schemas.microsoft.com/office/drawing/2014/main" id="{67FCAB66-5310-A1A5-BBF3-E7E84A11549E}"/>
              </a:ext>
            </a:extLst>
          </p:cNvPr>
          <p:cNvGrpSpPr/>
          <p:nvPr userDrawn="1"/>
        </p:nvGrpSpPr>
        <p:grpSpPr>
          <a:xfrm>
            <a:off x="-2579659" y="3714818"/>
            <a:ext cx="2144619" cy="2625866"/>
            <a:chOff x="-2608729" y="1272988"/>
            <a:chExt cx="2064454" cy="3585883"/>
          </a:xfrm>
        </p:grpSpPr>
        <p:sp>
          <p:nvSpPr>
            <p:cNvPr id="4" name="Rectangle 3">
              <a:extLst>
                <a:ext uri="{FF2B5EF4-FFF2-40B4-BE49-F238E27FC236}">
                  <a16:creationId xmlns:a16="http://schemas.microsoft.com/office/drawing/2014/main" id="{E0E0C828-10E8-B9C2-53D1-3E350832B13A}"/>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51DAE1B2-B340-56AA-5918-419E0F8A883A}"/>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6" name="Rectangle 5">
              <a:extLst>
                <a:ext uri="{FF2B5EF4-FFF2-40B4-BE49-F238E27FC236}">
                  <a16:creationId xmlns:a16="http://schemas.microsoft.com/office/drawing/2014/main" id="{D1A0C4AF-4977-A4A9-816E-4BEAA1D66BE4}"/>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7" name="Rectangle 6">
              <a:extLst>
                <a:ext uri="{FF2B5EF4-FFF2-40B4-BE49-F238E27FC236}">
                  <a16:creationId xmlns:a16="http://schemas.microsoft.com/office/drawing/2014/main" id="{978F5256-6CCC-8207-0F87-5D5C02B001FF}"/>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8" name="Rectangle 7">
              <a:extLst>
                <a:ext uri="{FF2B5EF4-FFF2-40B4-BE49-F238E27FC236}">
                  <a16:creationId xmlns:a16="http://schemas.microsoft.com/office/drawing/2014/main" id="{CE8847B3-3A27-076E-1E9A-718C2D408E25}"/>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77422653-53A9-0934-482E-A07D6C978D05}"/>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81111800-2A1C-5D1A-618C-AA5A4FFE963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1" name="Rectangle 10">
              <a:extLst>
                <a:ext uri="{FF2B5EF4-FFF2-40B4-BE49-F238E27FC236}">
                  <a16:creationId xmlns:a16="http://schemas.microsoft.com/office/drawing/2014/main" id="{8FDC80A0-E851-6DE7-3535-72BE3004617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60958198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tory  1 White + image left">
    <p:bg>
      <p:bgPr>
        <a:solidFill>
          <a:schemeClr val="bg1"/>
        </a:solidFill>
        <a:effectLst/>
      </p:bgPr>
    </p:bg>
    <p:spTree>
      <p:nvGrpSpPr>
        <p:cNvPr id="1" name=""/>
        <p:cNvGrpSpPr/>
        <p:nvPr/>
      </p:nvGrpSpPr>
      <p:grpSpPr>
        <a:xfrm>
          <a:off x="0" y="0"/>
          <a:ext cx="0" cy="0"/>
          <a:chOff x="0" y="0"/>
          <a:chExt cx="0" cy="0"/>
        </a:xfrm>
      </p:grpSpPr>
      <p:sp>
        <p:nvSpPr>
          <p:cNvPr id="4" name="Picture Placeholder 6">
            <a:extLst>
              <a:ext uri="{FF2B5EF4-FFF2-40B4-BE49-F238E27FC236}">
                <a16:creationId xmlns:a16="http://schemas.microsoft.com/office/drawing/2014/main" id="{39CA19AA-D149-4845-3459-797DEC014766}"/>
              </a:ext>
            </a:extLst>
          </p:cNvPr>
          <p:cNvSpPr>
            <a:spLocks noGrp="1"/>
          </p:cNvSpPr>
          <p:nvPr>
            <p:ph type="pic" sz="quarter" idx="10"/>
          </p:nvPr>
        </p:nvSpPr>
        <p:spPr>
          <a:xfrm>
            <a:off x="0" y="0"/>
            <a:ext cx="6096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4" name="Rectangle 23">
            <a:extLst>
              <a:ext uri="{FF2B5EF4-FFF2-40B4-BE49-F238E27FC236}">
                <a16:creationId xmlns:a16="http://schemas.microsoft.com/office/drawing/2014/main" id="{E494F3F9-F083-4A74-689F-CF3072213C93}"/>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30" name="Text Placeholder 16">
            <a:extLst>
              <a:ext uri="{FF2B5EF4-FFF2-40B4-BE49-F238E27FC236}">
                <a16:creationId xmlns:a16="http://schemas.microsoft.com/office/drawing/2014/main" id="{52820AC0-78B2-2FAD-DD0B-763AD0CDFA45}"/>
              </a:ext>
            </a:extLst>
          </p:cNvPr>
          <p:cNvSpPr>
            <a:spLocks noGrp="1"/>
          </p:cNvSpPr>
          <p:nvPr>
            <p:ph type="body" sz="quarter" idx="12"/>
          </p:nvPr>
        </p:nvSpPr>
        <p:spPr>
          <a:xfrm>
            <a:off x="6366332" y="5086539"/>
            <a:ext cx="5368877" cy="1417003"/>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1" name="Title 20">
            <a:extLst>
              <a:ext uri="{FF2B5EF4-FFF2-40B4-BE49-F238E27FC236}">
                <a16:creationId xmlns:a16="http://schemas.microsoft.com/office/drawing/2014/main" id="{768F4FB2-54F1-3AFC-2B5F-C17A2AD6CD47}"/>
              </a:ext>
            </a:extLst>
          </p:cNvPr>
          <p:cNvSpPr>
            <a:spLocks noGrp="1"/>
          </p:cNvSpPr>
          <p:nvPr>
            <p:ph type="title" hasCustomPrompt="1"/>
          </p:nvPr>
        </p:nvSpPr>
        <p:spPr>
          <a:xfrm>
            <a:off x="6366332" y="210794"/>
            <a:ext cx="5368877" cy="3748722"/>
          </a:xfrm>
        </p:spPr>
        <p:txBody>
          <a:bodyPr>
            <a:noAutofit/>
          </a:bodyPr>
          <a:lstStyle>
            <a:lvl1pPr>
              <a:defRPr sz="5400" b="1" i="0">
                <a:solidFill>
                  <a:schemeClr val="tx2"/>
                </a:solidFill>
                <a:latin typeface="ING display" panose="020B0603030508020203" pitchFamily="34" charset="77"/>
              </a:defRPr>
            </a:lvl1pPr>
          </a:lstStyle>
          <a:p>
            <a:pPr lvl="0"/>
            <a:r>
              <a:rPr lang="en-GB" dirty="0"/>
              <a:t>Use a big number or title here</a:t>
            </a:r>
          </a:p>
        </p:txBody>
      </p:sp>
      <p:sp>
        <p:nvSpPr>
          <p:cNvPr id="2" name="Rectangle 1">
            <a:extLst>
              <a:ext uri="{FF2B5EF4-FFF2-40B4-BE49-F238E27FC236}">
                <a16:creationId xmlns:a16="http://schemas.microsoft.com/office/drawing/2014/main" id="{302514C7-1427-9A85-4EBC-05F161C7ABA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5" name="Group 4">
            <a:extLst>
              <a:ext uri="{FF2B5EF4-FFF2-40B4-BE49-F238E27FC236}">
                <a16:creationId xmlns:a16="http://schemas.microsoft.com/office/drawing/2014/main" id="{9DB514C0-EA9D-332C-4AD7-C3A3B06CC356}"/>
              </a:ext>
            </a:extLst>
          </p:cNvPr>
          <p:cNvGrpSpPr/>
          <p:nvPr userDrawn="1"/>
        </p:nvGrpSpPr>
        <p:grpSpPr>
          <a:xfrm>
            <a:off x="-2579659" y="3714818"/>
            <a:ext cx="2144619" cy="2625866"/>
            <a:chOff x="-2608729" y="1272988"/>
            <a:chExt cx="2064454" cy="3585883"/>
          </a:xfrm>
        </p:grpSpPr>
        <p:sp>
          <p:nvSpPr>
            <p:cNvPr id="6" name="Rectangle 5">
              <a:extLst>
                <a:ext uri="{FF2B5EF4-FFF2-40B4-BE49-F238E27FC236}">
                  <a16:creationId xmlns:a16="http://schemas.microsoft.com/office/drawing/2014/main" id="{1CDC7EE2-9FD4-0838-399E-81865D8A4717}"/>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7" name="Rectangle 6">
              <a:extLst>
                <a:ext uri="{FF2B5EF4-FFF2-40B4-BE49-F238E27FC236}">
                  <a16:creationId xmlns:a16="http://schemas.microsoft.com/office/drawing/2014/main" id="{623DCA41-E3C2-B8B3-497D-FA5EB7052C24}"/>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8" name="Rectangle 7">
              <a:extLst>
                <a:ext uri="{FF2B5EF4-FFF2-40B4-BE49-F238E27FC236}">
                  <a16:creationId xmlns:a16="http://schemas.microsoft.com/office/drawing/2014/main" id="{ADD4DC9F-A38B-42D5-B1B4-D96C79164A4A}"/>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83379F76-C95A-3253-B3ED-8D4435B24CA9}"/>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A7DDA985-8DB3-6D40-B66C-F6D6657B9FA2}"/>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1" name="Rectangle 10">
              <a:extLst>
                <a:ext uri="{FF2B5EF4-FFF2-40B4-BE49-F238E27FC236}">
                  <a16:creationId xmlns:a16="http://schemas.microsoft.com/office/drawing/2014/main" id="{8C9DCFA4-9450-2C4A-0D82-33752F060A63}"/>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91FDA3A3-D78A-C564-2A72-7BE1E93BF585}"/>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3" name="Rectangle 12">
              <a:extLst>
                <a:ext uri="{FF2B5EF4-FFF2-40B4-BE49-F238E27FC236}">
                  <a16:creationId xmlns:a16="http://schemas.microsoft.com/office/drawing/2014/main" id="{5E25BAEB-A953-0D7B-E815-7A4E58CE95FF}"/>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33877213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tories 2 Mixed">
    <p:bg>
      <p:bgPr>
        <a:solidFill>
          <a:schemeClr val="tx2"/>
        </a:solidFill>
        <a:effectLst/>
      </p:bgPr>
    </p:bg>
    <p:spTree>
      <p:nvGrpSpPr>
        <p:cNvPr id="1" name=""/>
        <p:cNvGrpSpPr/>
        <p:nvPr/>
      </p:nvGrpSpPr>
      <p:grpSpPr>
        <a:xfrm>
          <a:off x="0" y="0"/>
          <a:ext cx="0" cy="0"/>
          <a:chOff x="0" y="0"/>
          <a:chExt cx="0" cy="0"/>
        </a:xfrm>
      </p:grpSpPr>
      <p:sp>
        <p:nvSpPr>
          <p:cNvPr id="7" name="Text Placeholder 16">
            <a:extLst>
              <a:ext uri="{FF2B5EF4-FFF2-40B4-BE49-F238E27FC236}">
                <a16:creationId xmlns:a16="http://schemas.microsoft.com/office/drawing/2014/main" id="{98868361-EE97-415D-2016-A8A5D1792CCD}"/>
              </a:ext>
            </a:extLst>
          </p:cNvPr>
          <p:cNvSpPr>
            <a:spLocks noGrp="1" noRot="1" noMove="1" noResize="1" noEditPoints="1" noAdjustHandles="1" noChangeArrowheads="1" noChangeShapeType="1"/>
          </p:cNvSpPr>
          <p:nvPr>
            <p:ph type="body" sz="quarter" idx="16" hasCustomPrompt="1"/>
          </p:nvPr>
        </p:nvSpPr>
        <p:spPr>
          <a:xfrm>
            <a:off x="6095999" y="0"/>
            <a:ext cx="6095999" cy="6858000"/>
          </a:xfrm>
          <a:solidFill>
            <a:schemeClr val="accent2"/>
          </a:solidFill>
        </p:spPr>
        <p:txBody>
          <a:bodyPr lIns="360000" tIns="251999" rIns="360000" bIns="360000" anchor="t" anchorCtr="0">
            <a:noAutofit/>
          </a:bodyPr>
          <a:lstStyle>
            <a:lvl1pPr marL="0" indent="0">
              <a:lnSpc>
                <a:spcPct val="100000"/>
              </a:lnSpc>
              <a:buNone/>
              <a:defRPr sz="54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081402"/>
            <a:ext cx="5126037" cy="1417002"/>
          </a:xfrm>
        </p:spPr>
        <p:txBody>
          <a:bodyPr anchor="b" anchorCtr="0">
            <a:noAutofit/>
          </a:bodyPr>
          <a:lstStyle>
            <a:lvl1pPr marL="0" indent="0">
              <a:lnSpc>
                <a:spcPct val="100000"/>
              </a:lnSpc>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 name="Text Placeholder 16">
            <a:extLst>
              <a:ext uri="{FF2B5EF4-FFF2-40B4-BE49-F238E27FC236}">
                <a16:creationId xmlns:a16="http://schemas.microsoft.com/office/drawing/2014/main" id="{136FED91-06F3-7636-3A1A-3F0A275E22C7}"/>
              </a:ext>
            </a:extLst>
          </p:cNvPr>
          <p:cNvSpPr>
            <a:spLocks noGrp="1"/>
          </p:cNvSpPr>
          <p:nvPr>
            <p:ph type="body" sz="quarter" idx="13" hasCustomPrompt="1"/>
          </p:nvPr>
        </p:nvSpPr>
        <p:spPr>
          <a:xfrm>
            <a:off x="0" y="0"/>
            <a:ext cx="6095999" cy="6858000"/>
          </a:xfrm>
        </p:spPr>
        <p:txBody>
          <a:bodyPr lIns="360000" tIns="251999" rIns="360000" bIns="360000" anchor="t" anchorCtr="0">
            <a:noAutofit/>
          </a:bodyPr>
          <a:lstStyle>
            <a:lvl1pPr marL="0" indent="0">
              <a:lnSpc>
                <a:spcPct val="100000"/>
              </a:lnSpc>
              <a:buNone/>
              <a:defRPr sz="54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7" name="Rectangle 16">
            <a:extLst>
              <a:ext uri="{FF2B5EF4-FFF2-40B4-BE49-F238E27FC236}">
                <a16:creationId xmlns:a16="http://schemas.microsoft.com/office/drawing/2014/main" id="{6C6F5108-9F1E-C626-E9F1-09E440968272}"/>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50" name="Text Placeholder 16">
            <a:extLst>
              <a:ext uri="{FF2B5EF4-FFF2-40B4-BE49-F238E27FC236}">
                <a16:creationId xmlns:a16="http://schemas.microsoft.com/office/drawing/2014/main" id="{DECE133A-3D59-8839-75C6-71919625CFB1}"/>
              </a:ext>
            </a:extLst>
          </p:cNvPr>
          <p:cNvSpPr>
            <a:spLocks noGrp="1"/>
          </p:cNvSpPr>
          <p:nvPr>
            <p:ph type="body" sz="quarter" idx="17"/>
          </p:nvPr>
        </p:nvSpPr>
        <p:spPr>
          <a:xfrm>
            <a:off x="6366332" y="5086539"/>
            <a:ext cx="5368877" cy="1417003"/>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673D98F3-1FC0-D28C-F718-33DDBFF9E769}"/>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4" name="Group 3">
            <a:extLst>
              <a:ext uri="{FF2B5EF4-FFF2-40B4-BE49-F238E27FC236}">
                <a16:creationId xmlns:a16="http://schemas.microsoft.com/office/drawing/2014/main" id="{3002DFAD-BAAB-9E35-B8AD-FDBE82F8B074}"/>
              </a:ext>
            </a:extLst>
          </p:cNvPr>
          <p:cNvGrpSpPr/>
          <p:nvPr userDrawn="1"/>
        </p:nvGrpSpPr>
        <p:grpSpPr>
          <a:xfrm>
            <a:off x="-2579659" y="3714818"/>
            <a:ext cx="2144619" cy="2625866"/>
            <a:chOff x="-2608729" y="1272988"/>
            <a:chExt cx="2064454" cy="3585883"/>
          </a:xfrm>
        </p:grpSpPr>
        <p:sp>
          <p:nvSpPr>
            <p:cNvPr id="5" name="Rectangle 4">
              <a:extLst>
                <a:ext uri="{FF2B5EF4-FFF2-40B4-BE49-F238E27FC236}">
                  <a16:creationId xmlns:a16="http://schemas.microsoft.com/office/drawing/2014/main" id="{5A69939A-3FA1-B8A2-3968-04AE30FE2FB2}"/>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6" name="Rectangle 5">
              <a:extLst>
                <a:ext uri="{FF2B5EF4-FFF2-40B4-BE49-F238E27FC236}">
                  <a16:creationId xmlns:a16="http://schemas.microsoft.com/office/drawing/2014/main" id="{2D833AB5-5E0B-C783-546E-D8767D4CAD30}"/>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8" name="Rectangle 7">
              <a:extLst>
                <a:ext uri="{FF2B5EF4-FFF2-40B4-BE49-F238E27FC236}">
                  <a16:creationId xmlns:a16="http://schemas.microsoft.com/office/drawing/2014/main" id="{79CDBB83-D423-3096-C546-3EBFDDCA8E56}"/>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9" name="Rectangle 8">
              <a:extLst>
                <a:ext uri="{FF2B5EF4-FFF2-40B4-BE49-F238E27FC236}">
                  <a16:creationId xmlns:a16="http://schemas.microsoft.com/office/drawing/2014/main" id="{F4AC7A90-4019-4634-7EA9-F4010B9CF121}"/>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0" name="Rectangle 9">
              <a:extLst>
                <a:ext uri="{FF2B5EF4-FFF2-40B4-BE49-F238E27FC236}">
                  <a16:creationId xmlns:a16="http://schemas.microsoft.com/office/drawing/2014/main" id="{E8C78F00-D9BC-0891-29A4-1F6141F6E464}"/>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1" name="Rectangle 10">
              <a:extLst>
                <a:ext uri="{FF2B5EF4-FFF2-40B4-BE49-F238E27FC236}">
                  <a16:creationId xmlns:a16="http://schemas.microsoft.com/office/drawing/2014/main" id="{2FB74BC9-BB5E-D799-49AF-FC0299708D63}"/>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2" name="Rectangle 11">
              <a:extLst>
                <a:ext uri="{FF2B5EF4-FFF2-40B4-BE49-F238E27FC236}">
                  <a16:creationId xmlns:a16="http://schemas.microsoft.com/office/drawing/2014/main" id="{832BFC66-333C-9204-81C9-F36B5E8A4BC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3" name="Rectangle 12">
              <a:extLst>
                <a:ext uri="{FF2B5EF4-FFF2-40B4-BE49-F238E27FC236}">
                  <a16:creationId xmlns:a16="http://schemas.microsoft.com/office/drawing/2014/main" id="{E630D0BC-33EA-DFAB-4AE1-F78264E8B585}"/>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3311168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tories 2 White">
    <p:bg>
      <p:bgPr>
        <a:solidFill>
          <a:schemeClr val="bg1"/>
        </a:solidFill>
        <a:effectLst/>
      </p:bgPr>
    </p:bg>
    <p:spTree>
      <p:nvGrpSpPr>
        <p:cNvPr id="1" name=""/>
        <p:cNvGrpSpPr/>
        <p:nvPr/>
      </p:nvGrpSpPr>
      <p:grpSpPr>
        <a:xfrm>
          <a:off x="0" y="0"/>
          <a:ext cx="0" cy="0"/>
          <a:chOff x="0" y="0"/>
          <a:chExt cx="0" cy="0"/>
        </a:xfrm>
      </p:grpSpPr>
      <p:sp>
        <p:nvSpPr>
          <p:cNvPr id="7" name="Text Placeholder 16">
            <a:extLst>
              <a:ext uri="{FF2B5EF4-FFF2-40B4-BE49-F238E27FC236}">
                <a16:creationId xmlns:a16="http://schemas.microsoft.com/office/drawing/2014/main" id="{98868361-EE97-415D-2016-A8A5D1792CCD}"/>
              </a:ext>
            </a:extLst>
          </p:cNvPr>
          <p:cNvSpPr>
            <a:spLocks noGrp="1" noRot="1" noMove="1" noResize="1" noEditPoints="1" noAdjustHandles="1" noChangeArrowheads="1" noChangeShapeType="1"/>
          </p:cNvSpPr>
          <p:nvPr>
            <p:ph type="body" sz="quarter" idx="16" hasCustomPrompt="1"/>
          </p:nvPr>
        </p:nvSpPr>
        <p:spPr>
          <a:xfrm>
            <a:off x="6095999" y="0"/>
            <a:ext cx="6095999" cy="6858000"/>
          </a:xfrm>
          <a:solidFill>
            <a:schemeClr val="bg1"/>
          </a:solidFill>
        </p:spPr>
        <p:txBody>
          <a:bodyPr lIns="360000" tIns="251999" rIns="360000" bIns="360000" anchor="t" anchorCtr="0">
            <a:noAutofit/>
          </a:bodyPr>
          <a:lstStyle>
            <a:lvl1pPr marL="0" indent="0">
              <a:lnSpc>
                <a:spcPct val="100000"/>
              </a:lnSpc>
              <a:buNone/>
              <a:defRPr sz="5400" b="1" i="0">
                <a:solidFill>
                  <a:srgbClr val="FF6200"/>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081402"/>
            <a:ext cx="5126037" cy="1417002"/>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 name="Text Placeholder 16">
            <a:extLst>
              <a:ext uri="{FF2B5EF4-FFF2-40B4-BE49-F238E27FC236}">
                <a16:creationId xmlns:a16="http://schemas.microsoft.com/office/drawing/2014/main" id="{136FED91-06F3-7636-3A1A-3F0A275E22C7}"/>
              </a:ext>
            </a:extLst>
          </p:cNvPr>
          <p:cNvSpPr>
            <a:spLocks noGrp="1"/>
          </p:cNvSpPr>
          <p:nvPr>
            <p:ph type="body" sz="quarter" idx="13" hasCustomPrompt="1"/>
          </p:nvPr>
        </p:nvSpPr>
        <p:spPr>
          <a:xfrm>
            <a:off x="0" y="0"/>
            <a:ext cx="6095999" cy="6858000"/>
          </a:xfrm>
        </p:spPr>
        <p:txBody>
          <a:bodyPr lIns="360000" tIns="251999" rIns="360000" bIns="360000" anchor="t" anchorCtr="0">
            <a:noAutofit/>
          </a:bodyPr>
          <a:lstStyle>
            <a:lvl1pPr marL="0" indent="0">
              <a:lnSpc>
                <a:spcPct val="100000"/>
              </a:lnSpc>
              <a:buNone/>
              <a:defRPr sz="5400" b="1" i="0">
                <a:solidFill>
                  <a:srgbClr val="FF6200"/>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6" name="Text Placeholder 16">
            <a:extLst>
              <a:ext uri="{FF2B5EF4-FFF2-40B4-BE49-F238E27FC236}">
                <a16:creationId xmlns:a16="http://schemas.microsoft.com/office/drawing/2014/main" id="{0BD2D0C2-500A-AB53-23AB-932B088F0560}"/>
              </a:ext>
            </a:extLst>
          </p:cNvPr>
          <p:cNvSpPr>
            <a:spLocks noGrp="1"/>
          </p:cNvSpPr>
          <p:nvPr>
            <p:ph type="body" sz="quarter" idx="17"/>
          </p:nvPr>
        </p:nvSpPr>
        <p:spPr>
          <a:xfrm>
            <a:off x="6366332" y="5086539"/>
            <a:ext cx="5368877" cy="1417003"/>
          </a:xfrm>
        </p:spPr>
        <p:txBody>
          <a:bodyPr anchor="b" anchorCtr="0">
            <a:noAutofit/>
          </a:bodyPr>
          <a:lstStyle>
            <a:lvl1pPr marL="0" indent="0">
              <a:lnSpc>
                <a:spcPct val="100000"/>
              </a:lnSpc>
              <a:buNone/>
              <a:defRPr sz="20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D42791A5-0820-EFC0-A90C-36F4DB548C9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6" name="Group 5">
            <a:extLst>
              <a:ext uri="{FF2B5EF4-FFF2-40B4-BE49-F238E27FC236}">
                <a16:creationId xmlns:a16="http://schemas.microsoft.com/office/drawing/2014/main" id="{9BB0319B-2F3F-B9D6-DF36-8B5BBDC38DEE}"/>
              </a:ext>
            </a:extLst>
          </p:cNvPr>
          <p:cNvGrpSpPr/>
          <p:nvPr userDrawn="1"/>
        </p:nvGrpSpPr>
        <p:grpSpPr>
          <a:xfrm>
            <a:off x="-2579659" y="3714818"/>
            <a:ext cx="2144619" cy="2625866"/>
            <a:chOff x="-2608729" y="1272988"/>
            <a:chExt cx="2064454" cy="3585883"/>
          </a:xfrm>
        </p:grpSpPr>
        <p:sp>
          <p:nvSpPr>
            <p:cNvPr id="15" name="Rectangle 14">
              <a:extLst>
                <a:ext uri="{FF2B5EF4-FFF2-40B4-BE49-F238E27FC236}">
                  <a16:creationId xmlns:a16="http://schemas.microsoft.com/office/drawing/2014/main" id="{F889A8A0-305D-C000-2B7E-DC930C262758}"/>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7" name="Rectangle 16">
              <a:extLst>
                <a:ext uri="{FF2B5EF4-FFF2-40B4-BE49-F238E27FC236}">
                  <a16:creationId xmlns:a16="http://schemas.microsoft.com/office/drawing/2014/main" id="{5BEFC7F6-D85C-AC4E-942E-F08487D5EC2D}"/>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9" name="Rectangle 18">
              <a:extLst>
                <a:ext uri="{FF2B5EF4-FFF2-40B4-BE49-F238E27FC236}">
                  <a16:creationId xmlns:a16="http://schemas.microsoft.com/office/drawing/2014/main" id="{3284E6B7-6629-6E57-F52B-76FD68D86731}"/>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20" name="Rectangle 19">
              <a:extLst>
                <a:ext uri="{FF2B5EF4-FFF2-40B4-BE49-F238E27FC236}">
                  <a16:creationId xmlns:a16="http://schemas.microsoft.com/office/drawing/2014/main" id="{15D56C95-2DB2-0BEC-21B5-49F359F78118}"/>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1" name="Rectangle 20">
              <a:extLst>
                <a:ext uri="{FF2B5EF4-FFF2-40B4-BE49-F238E27FC236}">
                  <a16:creationId xmlns:a16="http://schemas.microsoft.com/office/drawing/2014/main" id="{5EDAADE9-6AF8-485E-7296-F89890676124}"/>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2" name="Rectangle 21">
              <a:extLst>
                <a:ext uri="{FF2B5EF4-FFF2-40B4-BE49-F238E27FC236}">
                  <a16:creationId xmlns:a16="http://schemas.microsoft.com/office/drawing/2014/main" id="{B3F70B19-1E64-34B6-0AFC-83A038C099D1}"/>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4C619CFF-027B-5532-9772-A1F9E72B0FB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4" name="Rectangle 23">
              <a:extLst>
                <a:ext uri="{FF2B5EF4-FFF2-40B4-BE49-F238E27FC236}">
                  <a16:creationId xmlns:a16="http://schemas.microsoft.com/office/drawing/2014/main" id="{26B1EA76-8A4D-4977-3B73-91E4FDACA927}"/>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15821879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tories 4 Colour">
    <p:bg>
      <p:bgPr>
        <a:solidFill>
          <a:schemeClr val="accent1"/>
        </a:solidFill>
        <a:effectLst/>
      </p:bgPr>
    </p:bg>
    <p:spTree>
      <p:nvGrpSpPr>
        <p:cNvPr id="1" name=""/>
        <p:cNvGrpSpPr/>
        <p:nvPr/>
      </p:nvGrpSpPr>
      <p:grpSpPr>
        <a:xfrm>
          <a:off x="0" y="0"/>
          <a:ext cx="0" cy="0"/>
          <a:chOff x="0" y="0"/>
          <a:chExt cx="0" cy="0"/>
        </a:xfrm>
      </p:grpSpPr>
      <p:sp>
        <p:nvSpPr>
          <p:cNvPr id="49" name="Rectangle 48">
            <a:extLst>
              <a:ext uri="{FF2B5EF4-FFF2-40B4-BE49-F238E27FC236}">
                <a16:creationId xmlns:a16="http://schemas.microsoft.com/office/drawing/2014/main" id="{B889C89A-B221-1C96-B140-6733E951054B}"/>
              </a:ext>
            </a:extLst>
          </p:cNvPr>
          <p:cNvSpPr>
            <a:spLocks noChangeArrowheads="1"/>
          </p:cNvSpPr>
          <p:nvPr userDrawn="1"/>
        </p:nvSpPr>
        <p:spPr bwMode="gray">
          <a:xfrm>
            <a:off x="-8153498" y="14287"/>
            <a:ext cx="2551524" cy="6858000"/>
          </a:xfrm>
          <a:prstGeom prst="rect">
            <a:avLst/>
          </a:prstGeom>
          <a:solidFill>
            <a:srgbClr val="F7F4F1"/>
          </a:solidFill>
          <a:ln>
            <a:noFill/>
          </a:ln>
          <a:effectLst/>
        </p:spPr>
        <p:txBody>
          <a:bodyPr wrap="square" lIns="180000" tIns="180000" rIns="180000" bIns="180000" anchor="t">
            <a:noAutofit/>
          </a:bodyPr>
          <a:lstStyle/>
          <a:p>
            <a:pPr marL="0" algn="l" defTabSz="457200" rtl="0" eaLnBrk="1" latinLnBrk="0" hangingPunct="1">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20" name="Rectangle 19">
            <a:extLst>
              <a:ext uri="{FF2B5EF4-FFF2-40B4-BE49-F238E27FC236}">
                <a16:creationId xmlns:a16="http://schemas.microsoft.com/office/drawing/2014/main" id="{E95501B4-9967-526D-798F-9E310B181857}"/>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21" name="Picture Placeholder 6">
            <a:extLst>
              <a:ext uri="{FF2B5EF4-FFF2-40B4-BE49-F238E27FC236}">
                <a16:creationId xmlns:a16="http://schemas.microsoft.com/office/drawing/2014/main" id="{5F011317-4DD4-C598-FADD-3CFE6122596E}"/>
              </a:ext>
            </a:extLst>
          </p:cNvPr>
          <p:cNvSpPr>
            <a:spLocks noGrp="1" noRot="1" noMove="1" noResize="1" noEditPoints="1" noAdjustHandles="1" noChangeArrowheads="1" noChangeShapeType="1"/>
          </p:cNvSpPr>
          <p:nvPr>
            <p:ph type="pic" sz="quarter" idx="10"/>
          </p:nvPr>
        </p:nvSpPr>
        <p:spPr>
          <a:xfrm>
            <a:off x="8124000" y="0"/>
            <a:ext cx="4104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6" name="Text Placeholder 16">
            <a:extLst>
              <a:ext uri="{FF2B5EF4-FFF2-40B4-BE49-F238E27FC236}">
                <a16:creationId xmlns:a16="http://schemas.microsoft.com/office/drawing/2014/main" id="{BF2E8697-0EDE-5A9D-900E-13662A467496}"/>
              </a:ext>
            </a:extLst>
          </p:cNvPr>
          <p:cNvSpPr>
            <a:spLocks noGrp="1" noRot="1" noMove="1" noResize="1" noEditPoints="1" noAdjustHandles="1" noChangeArrowheads="1" noChangeShapeType="1"/>
          </p:cNvSpPr>
          <p:nvPr>
            <p:ph type="body" sz="quarter" idx="19" hasCustomPrompt="1"/>
          </p:nvPr>
        </p:nvSpPr>
        <p:spPr>
          <a:xfrm>
            <a:off x="-6000" y="3434990"/>
            <a:ext cx="4068399" cy="3438000"/>
          </a:xfrm>
          <a:solidFill>
            <a:srgbClr val="FFE100"/>
          </a:solidFill>
        </p:spPr>
        <p:txBody>
          <a:bodyPr lIns="360000" tIns="251999" rIns="360000" bIns="360000" anchor="t" anchorCtr="0">
            <a:noAutofit/>
          </a:bodyPr>
          <a:lstStyle>
            <a:lvl1pPr marL="0" indent="0">
              <a:lnSpc>
                <a:spcPct val="100000"/>
              </a:lnSpc>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28" name="Text Placeholder 16">
            <a:extLst>
              <a:ext uri="{FF2B5EF4-FFF2-40B4-BE49-F238E27FC236}">
                <a16:creationId xmlns:a16="http://schemas.microsoft.com/office/drawing/2014/main" id="{85327C96-231B-1393-5D9E-E1249E160730}"/>
              </a:ext>
            </a:extLst>
          </p:cNvPr>
          <p:cNvSpPr>
            <a:spLocks noGrp="1" noRot="1" noMove="1" noResize="1" noEditPoints="1" noAdjustHandles="1" noChangeArrowheads="1" noChangeShapeType="1"/>
          </p:cNvSpPr>
          <p:nvPr>
            <p:ph type="body" sz="quarter" idx="21" hasCustomPrompt="1"/>
          </p:nvPr>
        </p:nvSpPr>
        <p:spPr>
          <a:xfrm>
            <a:off x="4061801" y="3434990"/>
            <a:ext cx="4068399" cy="3438000"/>
          </a:xfrm>
          <a:solidFill>
            <a:schemeClr val="accent5"/>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29" name="Text Placeholder 16">
            <a:extLst>
              <a:ext uri="{FF2B5EF4-FFF2-40B4-BE49-F238E27FC236}">
                <a16:creationId xmlns:a16="http://schemas.microsoft.com/office/drawing/2014/main" id="{BCE3822F-7C01-DEA3-9F59-C04606FF6676}"/>
              </a:ext>
            </a:extLst>
          </p:cNvPr>
          <p:cNvSpPr>
            <a:spLocks noGrp="1" noRot="1" noMove="1" noResize="1" noEditPoints="1" noAdjustHandles="1" noChangeArrowheads="1" noChangeShapeType="1"/>
          </p:cNvSpPr>
          <p:nvPr>
            <p:ph type="body" sz="quarter" idx="15" hasCustomPrompt="1"/>
          </p:nvPr>
        </p:nvSpPr>
        <p:spPr>
          <a:xfrm>
            <a:off x="4065401" y="0"/>
            <a:ext cx="4065999" cy="3438000"/>
          </a:xfrm>
          <a:solidFill>
            <a:srgbClr val="89D6FD"/>
          </a:solidFill>
        </p:spPr>
        <p:txBody>
          <a:bodyPr lIns="360000" tIns="251999" rIns="360000" bIns="360000" anchor="t" anchorCtr="0">
            <a:noAutofit/>
          </a:bodyPr>
          <a:lstStyle>
            <a:lvl1pPr marL="0" indent="0">
              <a:lnSpc>
                <a:spcPct val="100000"/>
              </a:lnSpc>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1" name="Text Placeholder 16">
            <a:extLst>
              <a:ext uri="{FF2B5EF4-FFF2-40B4-BE49-F238E27FC236}">
                <a16:creationId xmlns:a16="http://schemas.microsoft.com/office/drawing/2014/main" id="{4C48E623-A1D5-4118-FB51-854EACECEE1C}"/>
              </a:ext>
            </a:extLst>
          </p:cNvPr>
          <p:cNvSpPr>
            <a:spLocks noGrp="1" noRot="1" noMove="1" noResize="1" noEditPoints="1" noAdjustHandles="1" noChangeArrowheads="1" noChangeShapeType="1"/>
          </p:cNvSpPr>
          <p:nvPr>
            <p:ph type="body" sz="quarter" idx="13" hasCustomPrompt="1"/>
          </p:nvPr>
        </p:nvSpPr>
        <p:spPr>
          <a:xfrm>
            <a:off x="0" y="0"/>
            <a:ext cx="4065999" cy="3438000"/>
          </a:xfrm>
          <a:solidFill>
            <a:schemeClr val="accent3"/>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2" name="Text Placeholder 16">
            <a:extLst>
              <a:ext uri="{FF2B5EF4-FFF2-40B4-BE49-F238E27FC236}">
                <a16:creationId xmlns:a16="http://schemas.microsoft.com/office/drawing/2014/main" id="{1C1611CC-D6C0-EC88-DF8D-D63ABD42C77B}"/>
              </a:ext>
            </a:extLst>
          </p:cNvPr>
          <p:cNvSpPr>
            <a:spLocks noGrp="1"/>
          </p:cNvSpPr>
          <p:nvPr>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5" name="Text Placeholder 16">
            <a:extLst>
              <a:ext uri="{FF2B5EF4-FFF2-40B4-BE49-F238E27FC236}">
                <a16:creationId xmlns:a16="http://schemas.microsoft.com/office/drawing/2014/main" id="{A286A7A5-CB5C-0033-449C-218B4E70AA81}"/>
              </a:ext>
            </a:extLst>
          </p:cNvPr>
          <p:cNvSpPr>
            <a:spLocks noGrp="1"/>
          </p:cNvSpPr>
          <p:nvPr>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6" name="Text Placeholder 16">
            <a:extLst>
              <a:ext uri="{FF2B5EF4-FFF2-40B4-BE49-F238E27FC236}">
                <a16:creationId xmlns:a16="http://schemas.microsoft.com/office/drawing/2014/main" id="{8BD0623F-A0E8-A268-0A69-717EF189DD4D}"/>
              </a:ext>
            </a:extLst>
          </p:cNvPr>
          <p:cNvSpPr>
            <a:spLocks noGrp="1"/>
          </p:cNvSpPr>
          <p:nvPr>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 name="Text Placeholder 16">
            <a:extLst>
              <a:ext uri="{FF2B5EF4-FFF2-40B4-BE49-F238E27FC236}">
                <a16:creationId xmlns:a16="http://schemas.microsoft.com/office/drawing/2014/main" id="{659F2CF6-0431-E899-09F8-6E35768D7180}"/>
              </a:ext>
            </a:extLst>
          </p:cNvPr>
          <p:cNvSpPr>
            <a:spLocks noGrp="1"/>
          </p:cNvSpPr>
          <p:nvPr>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4" name="Rectangle 3">
            <a:extLst>
              <a:ext uri="{FF2B5EF4-FFF2-40B4-BE49-F238E27FC236}">
                <a16:creationId xmlns:a16="http://schemas.microsoft.com/office/drawing/2014/main" id="{DE0BD260-6B89-8931-E65C-B70D6B354464}"/>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5" name="Group 4">
            <a:extLst>
              <a:ext uri="{FF2B5EF4-FFF2-40B4-BE49-F238E27FC236}">
                <a16:creationId xmlns:a16="http://schemas.microsoft.com/office/drawing/2014/main" id="{D1D9D5C9-2C12-DD4A-82BB-F8A6DFC89533}"/>
              </a:ext>
            </a:extLst>
          </p:cNvPr>
          <p:cNvGrpSpPr/>
          <p:nvPr userDrawn="1"/>
        </p:nvGrpSpPr>
        <p:grpSpPr>
          <a:xfrm>
            <a:off x="-2579659" y="3714818"/>
            <a:ext cx="2144619" cy="2625866"/>
            <a:chOff x="-2608729" y="1272988"/>
            <a:chExt cx="2064454" cy="3585883"/>
          </a:xfrm>
        </p:grpSpPr>
        <p:sp>
          <p:nvSpPr>
            <p:cNvPr id="8" name="Rectangle 7">
              <a:extLst>
                <a:ext uri="{FF2B5EF4-FFF2-40B4-BE49-F238E27FC236}">
                  <a16:creationId xmlns:a16="http://schemas.microsoft.com/office/drawing/2014/main" id="{1A8BDCDF-1A7F-CB82-B357-B2D77E713B21}"/>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1" name="Rectangle 10">
              <a:extLst>
                <a:ext uri="{FF2B5EF4-FFF2-40B4-BE49-F238E27FC236}">
                  <a16:creationId xmlns:a16="http://schemas.microsoft.com/office/drawing/2014/main" id="{ADB19CD4-0F09-98E1-E288-8CE152EFD4B6}"/>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2" name="Rectangle 11">
              <a:extLst>
                <a:ext uri="{FF2B5EF4-FFF2-40B4-BE49-F238E27FC236}">
                  <a16:creationId xmlns:a16="http://schemas.microsoft.com/office/drawing/2014/main" id="{328994E0-BC6C-884B-03C5-C2C3F44AC8E1}"/>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3" name="Rectangle 12">
              <a:extLst>
                <a:ext uri="{FF2B5EF4-FFF2-40B4-BE49-F238E27FC236}">
                  <a16:creationId xmlns:a16="http://schemas.microsoft.com/office/drawing/2014/main" id="{B0E21B12-6E48-1C0F-4E2D-9C39C75B92C7}"/>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4" name="Rectangle 13">
              <a:extLst>
                <a:ext uri="{FF2B5EF4-FFF2-40B4-BE49-F238E27FC236}">
                  <a16:creationId xmlns:a16="http://schemas.microsoft.com/office/drawing/2014/main" id="{3CB6453D-90D1-5FDA-B1DB-4C070944BD63}"/>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8" name="Rectangle 17">
              <a:extLst>
                <a:ext uri="{FF2B5EF4-FFF2-40B4-BE49-F238E27FC236}">
                  <a16:creationId xmlns:a16="http://schemas.microsoft.com/office/drawing/2014/main" id="{3FBDD981-B2F2-CBF0-63BB-4E4BC89C78AC}"/>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2" name="Rectangle 21">
              <a:extLst>
                <a:ext uri="{FF2B5EF4-FFF2-40B4-BE49-F238E27FC236}">
                  <a16:creationId xmlns:a16="http://schemas.microsoft.com/office/drawing/2014/main" id="{2D9E9A31-FE9B-5DAD-7E0C-80C8F0EABFEB}"/>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DBEC0B5A-BB43-D73D-B33A-409258D1A2DF}"/>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5139516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tories 4 White">
    <p:bg>
      <p:bgPr>
        <a:solidFill>
          <a:schemeClr val="bg1"/>
        </a:solidFill>
        <a:effectLst/>
      </p:bgPr>
    </p:bg>
    <p:spTree>
      <p:nvGrpSpPr>
        <p:cNvPr id="1" name=""/>
        <p:cNvGrpSpPr/>
        <p:nvPr/>
      </p:nvGrpSpPr>
      <p:grpSpPr>
        <a:xfrm>
          <a:off x="0" y="0"/>
          <a:ext cx="0" cy="0"/>
          <a:chOff x="0" y="0"/>
          <a:chExt cx="0" cy="0"/>
        </a:xfrm>
      </p:grpSpPr>
      <p:sp>
        <p:nvSpPr>
          <p:cNvPr id="7" name="Text Placeholder 16">
            <a:extLst>
              <a:ext uri="{FF2B5EF4-FFF2-40B4-BE49-F238E27FC236}">
                <a16:creationId xmlns:a16="http://schemas.microsoft.com/office/drawing/2014/main" id="{3EF541C7-7172-8D92-7265-D7EB1979766A}"/>
              </a:ext>
            </a:extLst>
          </p:cNvPr>
          <p:cNvSpPr>
            <a:spLocks noGrp="1"/>
          </p:cNvSpPr>
          <p:nvPr>
            <p:ph type="body" sz="quarter" idx="21" hasCustomPrompt="1"/>
          </p:nvPr>
        </p:nvSpPr>
        <p:spPr>
          <a:xfrm>
            <a:off x="4061641" y="3443990"/>
            <a:ext cx="4068717"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9" name="Text Placeholder 16">
            <a:extLst>
              <a:ext uri="{FF2B5EF4-FFF2-40B4-BE49-F238E27FC236}">
                <a16:creationId xmlns:a16="http://schemas.microsoft.com/office/drawing/2014/main" id="{2EDD4684-9C9B-AC34-8E2A-33E30E99A0A6}"/>
              </a:ext>
            </a:extLst>
          </p:cNvPr>
          <p:cNvSpPr>
            <a:spLocks noGrp="1"/>
          </p:cNvSpPr>
          <p:nvPr>
            <p:ph type="body" sz="quarter" idx="19" hasCustomPrompt="1"/>
          </p:nvPr>
        </p:nvSpPr>
        <p:spPr>
          <a:xfrm>
            <a:off x="-2400" y="3443990"/>
            <a:ext cx="4068717"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8" name="Text Placeholder 16">
            <a:extLst>
              <a:ext uri="{FF2B5EF4-FFF2-40B4-BE49-F238E27FC236}">
                <a16:creationId xmlns:a16="http://schemas.microsoft.com/office/drawing/2014/main" id="{FE9401FD-CC63-0A70-9191-E083BA72770F}"/>
              </a:ext>
            </a:extLst>
          </p:cNvPr>
          <p:cNvSpPr>
            <a:spLocks noGrp="1" noRot="1" noMove="1" noResize="1" noEditPoints="1" noAdjustHandles="1" noChangeArrowheads="1" noChangeShapeType="1"/>
          </p:cNvSpPr>
          <p:nvPr>
            <p:ph type="body" sz="quarter" idx="15" hasCustomPrompt="1"/>
          </p:nvPr>
        </p:nvSpPr>
        <p:spPr>
          <a:xfrm>
            <a:off x="4057651" y="0"/>
            <a:ext cx="4067116"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 name="Text Placeholder 16">
            <a:extLst>
              <a:ext uri="{FF2B5EF4-FFF2-40B4-BE49-F238E27FC236}">
                <a16:creationId xmlns:a16="http://schemas.microsoft.com/office/drawing/2014/main" id="{136FED91-06F3-7636-3A1A-3F0A275E22C7}"/>
              </a:ext>
            </a:extLst>
          </p:cNvPr>
          <p:cNvSpPr>
            <a:spLocks noGrp="1" noRot="1" noMove="1" noResize="1" noEditPoints="1" noAdjustHandles="1" noChangeArrowheads="1" noChangeShapeType="1"/>
          </p:cNvSpPr>
          <p:nvPr>
            <p:ph type="body" sz="quarter" idx="13" hasCustomPrompt="1"/>
          </p:nvPr>
        </p:nvSpPr>
        <p:spPr>
          <a:xfrm>
            <a:off x="1" y="0"/>
            <a:ext cx="4067116" cy="3438000"/>
          </a:xfrm>
          <a:solidFill>
            <a:schemeClr val="bg1"/>
          </a:solid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5" name="Text Placeholder 16">
            <a:extLst>
              <a:ext uri="{FF2B5EF4-FFF2-40B4-BE49-F238E27FC236}">
                <a16:creationId xmlns:a16="http://schemas.microsoft.com/office/drawing/2014/main" id="{4237589B-DD01-A40D-9C37-78DB7A75755E}"/>
              </a:ext>
            </a:extLst>
          </p:cNvPr>
          <p:cNvSpPr>
            <a:spLocks noGrp="1"/>
          </p:cNvSpPr>
          <p:nvPr>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1" name="Text Placeholder 16">
            <a:extLst>
              <a:ext uri="{FF2B5EF4-FFF2-40B4-BE49-F238E27FC236}">
                <a16:creationId xmlns:a16="http://schemas.microsoft.com/office/drawing/2014/main" id="{C93E5847-2CA4-3CBD-3453-F89204655698}"/>
              </a:ext>
            </a:extLst>
          </p:cNvPr>
          <p:cNvSpPr>
            <a:spLocks noGrp="1"/>
          </p:cNvSpPr>
          <p:nvPr>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3" name="Text Placeholder 16">
            <a:extLst>
              <a:ext uri="{FF2B5EF4-FFF2-40B4-BE49-F238E27FC236}">
                <a16:creationId xmlns:a16="http://schemas.microsoft.com/office/drawing/2014/main" id="{9242A159-BA4A-B2CE-6DD9-DF5029CDAFA3}"/>
              </a:ext>
            </a:extLst>
          </p:cNvPr>
          <p:cNvSpPr>
            <a:spLocks noGrp="1"/>
          </p:cNvSpPr>
          <p:nvPr>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31" name="Rectangle 30">
            <a:extLst>
              <a:ext uri="{FF2B5EF4-FFF2-40B4-BE49-F238E27FC236}">
                <a16:creationId xmlns:a16="http://schemas.microsoft.com/office/drawing/2014/main" id="{9503FF52-FFDD-C4E8-70AF-5116F708C65E}"/>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b="0" i="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b="0" i="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r>
              <a:rPr lang="en-GB" sz="1000" b="0" i="0" kern="1200">
                <a:solidFill>
                  <a:srgbClr val="0D0804"/>
                </a:solidFill>
                <a:effectLst/>
                <a:latin typeface="ING Me" panose="02000506040000020004" pitchFamily="2" charset="0"/>
                <a:ea typeface="+mn-ea"/>
                <a:cs typeface="ING Me" panose="02000506040000020004" pitchFamily="2" charset="0"/>
              </a:rPr>
              <a:t>.</a:t>
            </a:r>
            <a:endParaRPr lang="en-NL" sz="1000" b="0"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b="0" i="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b="0" i="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b="0" i="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b="0" i="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b="0" i="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b="0" i="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i="0">
              <a:solidFill>
                <a:srgbClr val="0D0804"/>
              </a:solidFill>
              <a:latin typeface="ING Me" panose="02000506040000020004" pitchFamily="2" charset="0"/>
              <a:cs typeface="ING Me" panose="02000506040000020004" pitchFamily="2" charset="0"/>
            </a:endParaRPr>
          </a:p>
        </p:txBody>
      </p:sp>
      <p:sp>
        <p:nvSpPr>
          <p:cNvPr id="4" name="Picture Placeholder 6">
            <a:extLst>
              <a:ext uri="{FF2B5EF4-FFF2-40B4-BE49-F238E27FC236}">
                <a16:creationId xmlns:a16="http://schemas.microsoft.com/office/drawing/2014/main" id="{41D997D3-5CC4-BB05-A834-26822991E9F2}"/>
              </a:ext>
            </a:extLst>
          </p:cNvPr>
          <p:cNvSpPr>
            <a:spLocks noGrp="1"/>
          </p:cNvSpPr>
          <p:nvPr>
            <p:ph type="pic" sz="quarter" idx="10"/>
          </p:nvPr>
        </p:nvSpPr>
        <p:spPr>
          <a:xfrm>
            <a:off x="8124000" y="0"/>
            <a:ext cx="4104000"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 name="Rectangle 1">
            <a:extLst>
              <a:ext uri="{FF2B5EF4-FFF2-40B4-BE49-F238E27FC236}">
                <a16:creationId xmlns:a16="http://schemas.microsoft.com/office/drawing/2014/main" id="{2A5FD939-ABCD-24A3-4080-4F5C99660220}"/>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6" name="Group 5">
            <a:extLst>
              <a:ext uri="{FF2B5EF4-FFF2-40B4-BE49-F238E27FC236}">
                <a16:creationId xmlns:a16="http://schemas.microsoft.com/office/drawing/2014/main" id="{4494B5F4-9D35-9A5F-B5A2-06FAB9463FD0}"/>
              </a:ext>
            </a:extLst>
          </p:cNvPr>
          <p:cNvGrpSpPr/>
          <p:nvPr userDrawn="1"/>
        </p:nvGrpSpPr>
        <p:grpSpPr>
          <a:xfrm>
            <a:off x="-2579659" y="3714818"/>
            <a:ext cx="2144619" cy="2625866"/>
            <a:chOff x="-2608729" y="1272988"/>
            <a:chExt cx="2064454" cy="3585883"/>
          </a:xfrm>
        </p:grpSpPr>
        <p:sp>
          <p:nvSpPr>
            <p:cNvPr id="10" name="Rectangle 9">
              <a:extLst>
                <a:ext uri="{FF2B5EF4-FFF2-40B4-BE49-F238E27FC236}">
                  <a16:creationId xmlns:a16="http://schemas.microsoft.com/office/drawing/2014/main" id="{906AF7B4-37A8-19D5-C1A0-CD89BC895CF3}"/>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2" name="Rectangle 11">
              <a:extLst>
                <a:ext uri="{FF2B5EF4-FFF2-40B4-BE49-F238E27FC236}">
                  <a16:creationId xmlns:a16="http://schemas.microsoft.com/office/drawing/2014/main" id="{9AD96B56-AED5-6EE7-86FC-8D92A37B7467}"/>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4" name="Rectangle 13">
              <a:extLst>
                <a:ext uri="{FF2B5EF4-FFF2-40B4-BE49-F238E27FC236}">
                  <a16:creationId xmlns:a16="http://schemas.microsoft.com/office/drawing/2014/main" id="{55638BE0-2DAC-0FE6-4530-9EDED0C1F2A3}"/>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5" name="Rectangle 14">
              <a:extLst>
                <a:ext uri="{FF2B5EF4-FFF2-40B4-BE49-F238E27FC236}">
                  <a16:creationId xmlns:a16="http://schemas.microsoft.com/office/drawing/2014/main" id="{2F2FCB52-8235-AA92-C117-C9385ECDD7F8}"/>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16" name="Rectangle 15">
              <a:extLst>
                <a:ext uri="{FF2B5EF4-FFF2-40B4-BE49-F238E27FC236}">
                  <a16:creationId xmlns:a16="http://schemas.microsoft.com/office/drawing/2014/main" id="{5C63AF4B-7E85-3E37-ACE9-10F174BBCB23}"/>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17" name="Rectangle 16">
              <a:extLst>
                <a:ext uri="{FF2B5EF4-FFF2-40B4-BE49-F238E27FC236}">
                  <a16:creationId xmlns:a16="http://schemas.microsoft.com/office/drawing/2014/main" id="{DED073B0-3C55-951D-A12D-B75B92277299}"/>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19" name="Rectangle 18">
              <a:extLst>
                <a:ext uri="{FF2B5EF4-FFF2-40B4-BE49-F238E27FC236}">
                  <a16:creationId xmlns:a16="http://schemas.microsoft.com/office/drawing/2014/main" id="{19B26013-5E32-5308-224D-A91F543F80BC}"/>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0EBB4975-F26E-7A60-DD9B-63FBEC4A192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01867341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Stories 6 Colour">
    <p:bg>
      <p:bgPr>
        <a:solidFill>
          <a:schemeClr val="accent1"/>
        </a:solidFill>
        <a:effectLst/>
      </p:bgPr>
    </p:bg>
    <p:spTree>
      <p:nvGrpSpPr>
        <p:cNvPr id="1" name=""/>
        <p:cNvGrpSpPr/>
        <p:nvPr/>
      </p:nvGrpSpPr>
      <p:grpSpPr>
        <a:xfrm>
          <a:off x="0" y="0"/>
          <a:ext cx="0" cy="0"/>
          <a:chOff x="0" y="0"/>
          <a:chExt cx="0" cy="0"/>
        </a:xfrm>
      </p:grpSpPr>
      <p:sp>
        <p:nvSpPr>
          <p:cNvPr id="12" name="Text Placeholder 16">
            <a:extLst>
              <a:ext uri="{FF2B5EF4-FFF2-40B4-BE49-F238E27FC236}">
                <a16:creationId xmlns:a16="http://schemas.microsoft.com/office/drawing/2014/main" id="{0A47EDF2-49FE-E4BE-4A90-E633CA0E9A75}"/>
              </a:ext>
            </a:extLst>
          </p:cNvPr>
          <p:cNvSpPr>
            <a:spLocks noGrp="1" noRot="1" noMove="1" noResize="1" noEditPoints="1" noAdjustHandles="1" noChangeArrowheads="1" noChangeShapeType="1"/>
          </p:cNvSpPr>
          <p:nvPr>
            <p:ph type="body" sz="quarter" idx="19" hasCustomPrompt="1"/>
          </p:nvPr>
        </p:nvSpPr>
        <p:spPr>
          <a:xfrm>
            <a:off x="-6000" y="3434990"/>
            <a:ext cx="4068399" cy="3438000"/>
          </a:xfrm>
          <a:solidFill>
            <a:srgbClr val="FFE100"/>
          </a:solid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6" name="Text Placeholder 16">
            <a:extLst>
              <a:ext uri="{FF2B5EF4-FFF2-40B4-BE49-F238E27FC236}">
                <a16:creationId xmlns:a16="http://schemas.microsoft.com/office/drawing/2014/main" id="{1CB40A4F-94D5-FDAE-7D86-A9BE51BF59A7}"/>
              </a:ext>
            </a:extLst>
          </p:cNvPr>
          <p:cNvSpPr>
            <a:spLocks noGrp="1" noRot="1" noMove="1" noResize="1" noEditPoints="1" noAdjustHandles="1" noChangeArrowheads="1" noChangeShapeType="1"/>
          </p:cNvSpPr>
          <p:nvPr>
            <p:ph type="body" sz="quarter" idx="23" hasCustomPrompt="1"/>
          </p:nvPr>
        </p:nvSpPr>
        <p:spPr>
          <a:xfrm>
            <a:off x="8129601" y="3434990"/>
            <a:ext cx="4068399" cy="3438000"/>
          </a:xfrm>
          <a:solidFill>
            <a:srgbClr val="7724FF"/>
          </a:solid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4" name="Text Placeholder 16">
            <a:extLst>
              <a:ext uri="{FF2B5EF4-FFF2-40B4-BE49-F238E27FC236}">
                <a16:creationId xmlns:a16="http://schemas.microsoft.com/office/drawing/2014/main" id="{8DBE487F-B90D-85D2-B2F2-4A052AAFEFC8}"/>
              </a:ext>
            </a:extLst>
          </p:cNvPr>
          <p:cNvSpPr>
            <a:spLocks noGrp="1" noRot="1" noMove="1" noResize="1" noEditPoints="1" noAdjustHandles="1" noChangeArrowheads="1" noChangeShapeType="1"/>
          </p:cNvSpPr>
          <p:nvPr>
            <p:ph type="body" sz="quarter" idx="21" hasCustomPrompt="1"/>
          </p:nvPr>
        </p:nvSpPr>
        <p:spPr>
          <a:xfrm>
            <a:off x="4061801" y="3434990"/>
            <a:ext cx="4068399" cy="3438000"/>
          </a:xfrm>
          <a:solidFill>
            <a:schemeClr val="accent5"/>
          </a:solid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8" name="Text Placeholder 16">
            <a:extLst>
              <a:ext uri="{FF2B5EF4-FFF2-40B4-BE49-F238E27FC236}">
                <a16:creationId xmlns:a16="http://schemas.microsoft.com/office/drawing/2014/main" id="{FE9401FD-CC63-0A70-9191-E083BA72770F}"/>
              </a:ext>
            </a:extLst>
          </p:cNvPr>
          <p:cNvSpPr>
            <a:spLocks noGrp="1" noRot="1" noMove="1" noResize="1" noEditPoints="1" noAdjustHandles="1" noChangeArrowheads="1" noChangeShapeType="1"/>
          </p:cNvSpPr>
          <p:nvPr userDrawn="1">
            <p:ph type="body" sz="quarter" idx="15" hasCustomPrompt="1"/>
          </p:nvPr>
        </p:nvSpPr>
        <p:spPr>
          <a:xfrm>
            <a:off x="4063001" y="0"/>
            <a:ext cx="4065999" cy="3438000"/>
          </a:xfrm>
          <a:solidFill>
            <a:srgbClr val="89D6FD"/>
          </a:solidFill>
        </p:spPr>
        <p:txBody>
          <a:bodyPr lIns="360000" tIns="251999" rIns="360000" bIns="360000" anchor="t" anchorCtr="0">
            <a:noAutofit/>
          </a:bodyPr>
          <a:lstStyle>
            <a:lvl1pPr marL="0" indent="0">
              <a:lnSpc>
                <a:spcPct val="100000"/>
              </a:lnSpc>
              <a:buNone/>
              <a:defRPr sz="3200" b="1" i="0">
                <a:solidFill>
                  <a:schemeClr val="tx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0" name="Text Placeholder 16">
            <a:extLst>
              <a:ext uri="{FF2B5EF4-FFF2-40B4-BE49-F238E27FC236}">
                <a16:creationId xmlns:a16="http://schemas.microsoft.com/office/drawing/2014/main" id="{B02955D5-8DC4-D7F6-02F8-998D0353AEA0}"/>
              </a:ext>
            </a:extLst>
          </p:cNvPr>
          <p:cNvSpPr>
            <a:spLocks noGrp="1" noRot="1" noMove="1" noResize="1" noEditPoints="1" noAdjustHandles="1" noChangeArrowheads="1" noChangeShapeType="1"/>
          </p:cNvSpPr>
          <p:nvPr userDrawn="1">
            <p:ph type="body" sz="quarter" idx="17" hasCustomPrompt="1"/>
          </p:nvPr>
        </p:nvSpPr>
        <p:spPr>
          <a:xfrm>
            <a:off x="8128401" y="0"/>
            <a:ext cx="4065999" cy="3438000"/>
          </a:xfrm>
          <a:solidFill>
            <a:schemeClr val="accent1"/>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 name="Text Placeholder 16">
            <a:extLst>
              <a:ext uri="{FF2B5EF4-FFF2-40B4-BE49-F238E27FC236}">
                <a16:creationId xmlns:a16="http://schemas.microsoft.com/office/drawing/2014/main" id="{136FED91-06F3-7636-3A1A-3F0A275E22C7}"/>
              </a:ext>
            </a:extLst>
          </p:cNvPr>
          <p:cNvSpPr>
            <a:spLocks noGrp="1" noRot="1" noMove="1" noResize="1" noEditPoints="1" noAdjustHandles="1" noChangeArrowheads="1" noChangeShapeType="1"/>
          </p:cNvSpPr>
          <p:nvPr userDrawn="1">
            <p:ph type="body" sz="quarter" idx="13" hasCustomPrompt="1"/>
          </p:nvPr>
        </p:nvSpPr>
        <p:spPr>
          <a:xfrm>
            <a:off x="-2400" y="0"/>
            <a:ext cx="4065999" cy="3438000"/>
          </a:xfrm>
          <a:solidFill>
            <a:schemeClr val="accent3"/>
          </a:solidFill>
        </p:spPr>
        <p:txBody>
          <a:bodyPr lIns="360000" tIns="251999" rIns="360000" bIns="360000" anchor="t" anchorCtr="0">
            <a:noAutofit/>
          </a:bodyPr>
          <a:lstStyle>
            <a:lvl1pPr marL="0" indent="0">
              <a:lnSpc>
                <a:spcPct val="100000"/>
              </a:lnSpc>
              <a:buNone/>
              <a:defRPr sz="32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5" name="Text Placeholder 16">
            <a:extLst>
              <a:ext uri="{FF2B5EF4-FFF2-40B4-BE49-F238E27FC236}">
                <a16:creationId xmlns:a16="http://schemas.microsoft.com/office/drawing/2014/main" id="{4237589B-DD01-A40D-9C37-78DB7A75755E}"/>
              </a:ext>
            </a:extLst>
          </p:cNvPr>
          <p:cNvSpPr>
            <a:spLocks noGrp="1"/>
          </p:cNvSpPr>
          <p:nvPr userDrawn="1">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1" name="Text Placeholder 16">
            <a:extLst>
              <a:ext uri="{FF2B5EF4-FFF2-40B4-BE49-F238E27FC236}">
                <a16:creationId xmlns:a16="http://schemas.microsoft.com/office/drawing/2014/main" id="{C93E5847-2CA4-3CBD-3453-F89204655698}"/>
              </a:ext>
            </a:extLst>
          </p:cNvPr>
          <p:cNvSpPr>
            <a:spLocks noGrp="1"/>
          </p:cNvSpPr>
          <p:nvPr userDrawn="1">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9" name="Text Placeholder 16">
            <a:extLst>
              <a:ext uri="{FF2B5EF4-FFF2-40B4-BE49-F238E27FC236}">
                <a16:creationId xmlns:a16="http://schemas.microsoft.com/office/drawing/2014/main" id="{EC21CA4E-FC63-2FA9-4248-5ED07BBD9DA1}"/>
              </a:ext>
            </a:extLst>
          </p:cNvPr>
          <p:cNvSpPr>
            <a:spLocks noGrp="1"/>
          </p:cNvSpPr>
          <p:nvPr userDrawn="1">
            <p:ph type="body" sz="quarter" idx="16"/>
          </p:nvPr>
        </p:nvSpPr>
        <p:spPr>
          <a:xfrm>
            <a:off x="8448754" y="2011998"/>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userDrawn="1">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3" name="Text Placeholder 16">
            <a:extLst>
              <a:ext uri="{FF2B5EF4-FFF2-40B4-BE49-F238E27FC236}">
                <a16:creationId xmlns:a16="http://schemas.microsoft.com/office/drawing/2014/main" id="{9242A159-BA4A-B2CE-6DD9-DF5029CDAFA3}"/>
              </a:ext>
            </a:extLst>
          </p:cNvPr>
          <p:cNvSpPr>
            <a:spLocks noGrp="1"/>
          </p:cNvSpPr>
          <p:nvPr userDrawn="1">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5" name="Text Placeholder 16">
            <a:extLst>
              <a:ext uri="{FF2B5EF4-FFF2-40B4-BE49-F238E27FC236}">
                <a16:creationId xmlns:a16="http://schemas.microsoft.com/office/drawing/2014/main" id="{A2AA0D06-3BAC-8E62-9183-40F7D2A9A040}"/>
              </a:ext>
            </a:extLst>
          </p:cNvPr>
          <p:cNvSpPr>
            <a:spLocks noGrp="1"/>
          </p:cNvSpPr>
          <p:nvPr userDrawn="1">
            <p:ph type="body" sz="quarter" idx="22"/>
          </p:nvPr>
        </p:nvSpPr>
        <p:spPr>
          <a:xfrm>
            <a:off x="8448754" y="5455285"/>
            <a:ext cx="3722199" cy="1417002"/>
          </a:xfrm>
        </p:spPr>
        <p:txBody>
          <a:bodyPr lIns="90000" tIns="46800" rIns="360000" bIns="324000" anchor="b" anchorCtr="0">
            <a:noAutofit/>
          </a:bodyPr>
          <a:lstStyle>
            <a:lvl1pPr marL="0" indent="0">
              <a:lnSpc>
                <a:spcPct val="100000"/>
              </a:lnSpc>
              <a:buNone/>
              <a:defRPr sz="14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A3E4F749-B2A6-7BE9-0325-74AB22F701BC}"/>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7" name="Rectangle 6">
            <a:extLst>
              <a:ext uri="{FF2B5EF4-FFF2-40B4-BE49-F238E27FC236}">
                <a16:creationId xmlns:a16="http://schemas.microsoft.com/office/drawing/2014/main" id="{B9D22CD8-1B76-FD6F-6E70-F771A5683A72}"/>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17" name="Group 16">
            <a:extLst>
              <a:ext uri="{FF2B5EF4-FFF2-40B4-BE49-F238E27FC236}">
                <a16:creationId xmlns:a16="http://schemas.microsoft.com/office/drawing/2014/main" id="{F392E115-7F37-1119-7F72-53FC6D6CCA94}"/>
              </a:ext>
            </a:extLst>
          </p:cNvPr>
          <p:cNvGrpSpPr/>
          <p:nvPr userDrawn="1"/>
        </p:nvGrpSpPr>
        <p:grpSpPr>
          <a:xfrm>
            <a:off x="-2579659" y="3714818"/>
            <a:ext cx="2144619" cy="2625866"/>
            <a:chOff x="-2608729" y="1272988"/>
            <a:chExt cx="2064454" cy="3585883"/>
          </a:xfrm>
        </p:grpSpPr>
        <p:sp>
          <p:nvSpPr>
            <p:cNvPr id="19" name="Rectangle 18">
              <a:extLst>
                <a:ext uri="{FF2B5EF4-FFF2-40B4-BE49-F238E27FC236}">
                  <a16:creationId xmlns:a16="http://schemas.microsoft.com/office/drawing/2014/main" id="{5B7DE6CE-4C3B-FC5F-1BEC-D0BA6DA9E591}"/>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20" name="Rectangle 19">
              <a:extLst>
                <a:ext uri="{FF2B5EF4-FFF2-40B4-BE49-F238E27FC236}">
                  <a16:creationId xmlns:a16="http://schemas.microsoft.com/office/drawing/2014/main" id="{272C1793-19A9-6CA3-09E8-83D2108AC2FE}"/>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21" name="Rectangle 20">
              <a:extLst>
                <a:ext uri="{FF2B5EF4-FFF2-40B4-BE49-F238E27FC236}">
                  <a16:creationId xmlns:a16="http://schemas.microsoft.com/office/drawing/2014/main" id="{6726DDA9-FC92-61A1-EDD2-948FEF6575AD}"/>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22" name="Rectangle 21">
              <a:extLst>
                <a:ext uri="{FF2B5EF4-FFF2-40B4-BE49-F238E27FC236}">
                  <a16:creationId xmlns:a16="http://schemas.microsoft.com/office/drawing/2014/main" id="{40A94D51-0E09-C480-8E07-0AA9F47C6956}"/>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D0964C60-0F06-2AC0-AB07-5514A27A40D9}"/>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31" name="Rectangle 30">
              <a:extLst>
                <a:ext uri="{FF2B5EF4-FFF2-40B4-BE49-F238E27FC236}">
                  <a16:creationId xmlns:a16="http://schemas.microsoft.com/office/drawing/2014/main" id="{DB8D9241-3EA0-F8C4-B179-B0CE316C3F3F}"/>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32" name="Rectangle 31">
              <a:extLst>
                <a:ext uri="{FF2B5EF4-FFF2-40B4-BE49-F238E27FC236}">
                  <a16:creationId xmlns:a16="http://schemas.microsoft.com/office/drawing/2014/main" id="{C0B9B569-2BA1-4140-DF0B-3B4DB0A448B2}"/>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33" name="Rectangle 32">
              <a:extLst>
                <a:ext uri="{FF2B5EF4-FFF2-40B4-BE49-F238E27FC236}">
                  <a16:creationId xmlns:a16="http://schemas.microsoft.com/office/drawing/2014/main" id="{657353C9-0F88-EC32-84A1-95D58BD65A24}"/>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535989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Identifier">
    <p:bg>
      <p:bgPr>
        <a:solidFill>
          <a:schemeClr val="accent1"/>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4A41ABD-F224-89E5-B764-BCD2C3BEC8F8}"/>
              </a:ext>
            </a:extLst>
          </p:cNvPr>
          <p:cNvSpPr>
            <a:spLocks noGrp="1"/>
          </p:cNvSpPr>
          <p:nvPr>
            <p:ph type="ctrTitle" hasCustomPrompt="1"/>
          </p:nvPr>
        </p:nvSpPr>
        <p:spPr>
          <a:xfrm>
            <a:off x="300736" y="76696"/>
            <a:ext cx="8690864" cy="2824480"/>
          </a:xfrm>
          <a:prstGeom prst="rect">
            <a:avLst/>
          </a:prstGeom>
          <a:noFill/>
        </p:spPr>
        <p:txBody>
          <a:bodyPr wrap="square" rtlCol="0" anchor="t">
            <a:noAutofit/>
          </a:bodyPr>
          <a:lstStyle>
            <a:lvl1pPr>
              <a:defRPr lang="en-US" sz="9600" b="0" i="0" dirty="0">
                <a:solidFill>
                  <a:schemeClr val="bg1"/>
                </a:solidFill>
                <a:latin typeface="ING display" panose="020B0603030508020203" pitchFamily="34" charset="77"/>
                <a:ea typeface="+mn-ea"/>
                <a:cs typeface="+mn-cs"/>
              </a:defRPr>
            </a:lvl1pPr>
          </a:lstStyle>
          <a:p>
            <a:pPr marL="0" lvl="0" defTabSz="457200"/>
            <a:r>
              <a:rPr lang="en-GB" dirty="0"/>
              <a:t>A very large title goes here.</a:t>
            </a:r>
          </a:p>
        </p:txBody>
      </p:sp>
      <p:pic>
        <p:nvPicPr>
          <p:cNvPr id="18" name="Picture 17">
            <a:extLst>
              <a:ext uri="{FF2B5EF4-FFF2-40B4-BE49-F238E27FC236}">
                <a16:creationId xmlns:a16="http://schemas.microsoft.com/office/drawing/2014/main" id="{B0C30C88-24FE-98B1-213B-89BA4EB0620E}"/>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49523" y="5490459"/>
            <a:ext cx="1073363" cy="1215531"/>
          </a:xfrm>
          <a:prstGeom prst="rect">
            <a:avLst/>
          </a:prstGeom>
        </p:spPr>
      </p:pic>
      <p:sp>
        <p:nvSpPr>
          <p:cNvPr id="5" name="Rectangle 4">
            <a:extLst>
              <a:ext uri="{FF2B5EF4-FFF2-40B4-BE49-F238E27FC236}">
                <a16:creationId xmlns:a16="http://schemas.microsoft.com/office/drawing/2014/main" id="{AF420F89-0D27-60B5-AA64-53CDA95460F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2" name="Date Placeholder 3">
            <a:extLst>
              <a:ext uri="{FF2B5EF4-FFF2-40B4-BE49-F238E27FC236}">
                <a16:creationId xmlns:a16="http://schemas.microsoft.com/office/drawing/2014/main" id="{7A17EDBC-A56B-03A3-8919-1457E6742FB0}"/>
              </a:ext>
            </a:extLst>
          </p:cNvPr>
          <p:cNvSpPr>
            <a:spLocks noGrp="1"/>
          </p:cNvSpPr>
          <p:nvPr>
            <p:ph type="dt" sz="half" idx="2"/>
          </p:nvPr>
        </p:nvSpPr>
        <p:spPr>
          <a:xfrm>
            <a:off x="300736" y="6276727"/>
            <a:ext cx="1599626" cy="365125"/>
          </a:xfrm>
          <a:prstGeom prst="rect">
            <a:avLst/>
          </a:prstGeom>
        </p:spPr>
        <p:txBody>
          <a:bodyPr vert="horz" lIns="91440" tIns="45720" rIns="91440" bIns="45720" rtlCol="0" anchor="t" anchorCtr="0"/>
          <a:lstStyle>
            <a:lvl1pPr marL="0" algn="l" defTabSz="457200" rtl="0" eaLnBrk="1" latinLnBrk="0" hangingPunct="1">
              <a:defRPr lang="en-NL" sz="1400" b="1" kern="1200" smtClean="0">
                <a:solidFill>
                  <a:schemeClr val="bg1"/>
                </a:solidFill>
                <a:latin typeface="ING Me" panose="02000506040000020004" pitchFamily="2" charset="0"/>
                <a:ea typeface="+mn-ea"/>
                <a:cs typeface="ING Me" panose="02000506040000020004" pitchFamily="2" charset="0"/>
              </a:defRPr>
            </a:lvl1pPr>
          </a:lstStyle>
          <a:p>
            <a:r>
              <a:rPr lang="en-GB"/>
              <a:t>Date Month Year</a:t>
            </a:r>
          </a:p>
        </p:txBody>
      </p:sp>
      <p:sp>
        <p:nvSpPr>
          <p:cNvPr id="3" name="Footer Placeholder 4">
            <a:extLst>
              <a:ext uri="{FF2B5EF4-FFF2-40B4-BE49-F238E27FC236}">
                <a16:creationId xmlns:a16="http://schemas.microsoft.com/office/drawing/2014/main" id="{BDE16382-5DCB-5410-145B-FA0D464C4813}"/>
              </a:ext>
            </a:extLst>
          </p:cNvPr>
          <p:cNvSpPr>
            <a:spLocks noGrp="1"/>
          </p:cNvSpPr>
          <p:nvPr>
            <p:ph type="ftr" sz="quarter" idx="3"/>
          </p:nvPr>
        </p:nvSpPr>
        <p:spPr>
          <a:xfrm>
            <a:off x="1981200" y="6276727"/>
            <a:ext cx="4114800" cy="365125"/>
          </a:xfrm>
          <a:prstGeom prst="rect">
            <a:avLst/>
          </a:prstGeom>
        </p:spPr>
        <p:txBody>
          <a:bodyPr vert="horz" lIns="91440" tIns="45720" rIns="91440" bIns="45720" rtlCol="0" anchor="t" anchorCtr="0"/>
          <a:lstStyle>
            <a:lvl1pPr algn="l">
              <a:defRPr lang="en-NL" sz="1400" b="1" kern="1200" dirty="0">
                <a:solidFill>
                  <a:schemeClr val="bg1"/>
                </a:solidFill>
                <a:latin typeface="ING Me" panose="02000506040000020004" pitchFamily="2" charset="0"/>
                <a:ea typeface="+mn-ea"/>
                <a:cs typeface="ING Me" panose="02000506040000020004" pitchFamily="2" charset="0"/>
              </a:defRPr>
            </a:lvl1pPr>
          </a:lstStyle>
          <a:p>
            <a:r>
              <a:rPr lang="en-GB"/>
              <a:t>Name / Department</a:t>
            </a:r>
          </a:p>
        </p:txBody>
      </p:sp>
      <p:sp>
        <p:nvSpPr>
          <p:cNvPr id="12" name="Text Placeholder 17">
            <a:extLst>
              <a:ext uri="{FF2B5EF4-FFF2-40B4-BE49-F238E27FC236}">
                <a16:creationId xmlns:a16="http://schemas.microsoft.com/office/drawing/2014/main" id="{45721D42-56FB-5CF7-F3CA-690D5C9497E5}"/>
              </a:ext>
            </a:extLst>
          </p:cNvPr>
          <p:cNvSpPr>
            <a:spLocks noGrp="1"/>
          </p:cNvSpPr>
          <p:nvPr>
            <p:ph type="body" sz="quarter" idx="10" hasCustomPrompt="1"/>
          </p:nvPr>
        </p:nvSpPr>
        <p:spPr>
          <a:xfrm>
            <a:off x="3449770" y="6246197"/>
            <a:ext cx="2551524" cy="365125"/>
          </a:xfrm>
        </p:spPr>
        <p:txBody>
          <a:bodyPr anchor="ctr"/>
          <a:lstStyle>
            <a:lvl1pPr algn="r">
              <a:defRPr b="1">
                <a:solidFill>
                  <a:schemeClr val="bg1"/>
                </a:solidFill>
              </a:defRPr>
            </a:lvl1pPr>
          </a:lstStyle>
          <a:p>
            <a:pPr lvl="0"/>
            <a:r>
              <a:rPr lang="en-GB" dirty="0"/>
              <a:t>Date Month Year</a:t>
            </a:r>
          </a:p>
        </p:txBody>
      </p:sp>
      <p:sp>
        <p:nvSpPr>
          <p:cNvPr id="13" name="Text Placeholder 17">
            <a:extLst>
              <a:ext uri="{FF2B5EF4-FFF2-40B4-BE49-F238E27FC236}">
                <a16:creationId xmlns:a16="http://schemas.microsoft.com/office/drawing/2014/main" id="{4A9A24EA-585C-6975-72AC-E6A015C3CBE2}"/>
              </a:ext>
            </a:extLst>
          </p:cNvPr>
          <p:cNvSpPr>
            <a:spLocks noGrp="1"/>
          </p:cNvSpPr>
          <p:nvPr>
            <p:ph type="body" sz="quarter" idx="11" hasCustomPrompt="1"/>
          </p:nvPr>
        </p:nvSpPr>
        <p:spPr>
          <a:xfrm>
            <a:off x="6190707" y="6246197"/>
            <a:ext cx="5525042" cy="365125"/>
          </a:xfrm>
        </p:spPr>
        <p:txBody>
          <a:bodyPr anchor="ctr"/>
          <a:lstStyle>
            <a:lvl1pPr algn="l">
              <a:defRPr b="1">
                <a:solidFill>
                  <a:schemeClr val="bg1"/>
                </a:solidFill>
              </a:defRPr>
            </a:lvl1pPr>
          </a:lstStyle>
          <a:p>
            <a:pPr lvl="0"/>
            <a:r>
              <a:rPr lang="en-GB" dirty="0"/>
              <a:t>Name / Department</a:t>
            </a:r>
          </a:p>
        </p:txBody>
      </p:sp>
      <p:sp>
        <p:nvSpPr>
          <p:cNvPr id="7" name="Rectangle 6">
            <a:extLst>
              <a:ext uri="{FF2B5EF4-FFF2-40B4-BE49-F238E27FC236}">
                <a16:creationId xmlns:a16="http://schemas.microsoft.com/office/drawing/2014/main" id="{D49904C3-8661-9696-2471-11AF33E36C62}"/>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4" name="Rectangle 3">
            <a:extLst>
              <a:ext uri="{FF2B5EF4-FFF2-40B4-BE49-F238E27FC236}">
                <a16:creationId xmlns:a16="http://schemas.microsoft.com/office/drawing/2014/main" id="{653A32F9-50B3-45B9-FD9F-9024FA393005}"/>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136455610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Stories 6 White">
    <p:bg>
      <p:bgPr>
        <a:solidFill>
          <a:schemeClr val="bg1"/>
        </a:solidFill>
        <a:effectLst/>
      </p:bgPr>
    </p:bg>
    <p:spTree>
      <p:nvGrpSpPr>
        <p:cNvPr id="1" name=""/>
        <p:cNvGrpSpPr/>
        <p:nvPr/>
      </p:nvGrpSpPr>
      <p:grpSpPr>
        <a:xfrm>
          <a:off x="0" y="0"/>
          <a:ext cx="0" cy="0"/>
          <a:chOff x="0" y="0"/>
          <a:chExt cx="0" cy="0"/>
        </a:xfrm>
      </p:grpSpPr>
      <p:sp>
        <p:nvSpPr>
          <p:cNvPr id="12" name="Text Placeholder 16">
            <a:extLst>
              <a:ext uri="{FF2B5EF4-FFF2-40B4-BE49-F238E27FC236}">
                <a16:creationId xmlns:a16="http://schemas.microsoft.com/office/drawing/2014/main" id="{0A47EDF2-49FE-E4BE-4A90-E633CA0E9A75}"/>
              </a:ext>
            </a:extLst>
          </p:cNvPr>
          <p:cNvSpPr>
            <a:spLocks noGrp="1"/>
          </p:cNvSpPr>
          <p:nvPr>
            <p:ph type="body" sz="quarter" idx="19" hasCustomPrompt="1"/>
          </p:nvPr>
        </p:nvSpPr>
        <p:spPr>
          <a:xfrm>
            <a:off x="-6000" y="3434990"/>
            <a:ext cx="4068399" cy="3438000"/>
          </a:xfrm>
          <a:no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6" name="Text Placeholder 16">
            <a:extLst>
              <a:ext uri="{FF2B5EF4-FFF2-40B4-BE49-F238E27FC236}">
                <a16:creationId xmlns:a16="http://schemas.microsoft.com/office/drawing/2014/main" id="{1CB40A4F-94D5-FDAE-7D86-A9BE51BF59A7}"/>
              </a:ext>
            </a:extLst>
          </p:cNvPr>
          <p:cNvSpPr>
            <a:spLocks noGrp="1"/>
          </p:cNvSpPr>
          <p:nvPr>
            <p:ph type="body" sz="quarter" idx="23" hasCustomPrompt="1"/>
          </p:nvPr>
        </p:nvSpPr>
        <p:spPr>
          <a:xfrm>
            <a:off x="8129601" y="3434990"/>
            <a:ext cx="4068399" cy="3438000"/>
          </a:xfrm>
          <a:no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4" name="Text Placeholder 16">
            <a:extLst>
              <a:ext uri="{FF2B5EF4-FFF2-40B4-BE49-F238E27FC236}">
                <a16:creationId xmlns:a16="http://schemas.microsoft.com/office/drawing/2014/main" id="{8DBE487F-B90D-85D2-B2F2-4A052AAFEFC8}"/>
              </a:ext>
            </a:extLst>
          </p:cNvPr>
          <p:cNvSpPr>
            <a:spLocks noGrp="1"/>
          </p:cNvSpPr>
          <p:nvPr>
            <p:ph type="body" sz="quarter" idx="21" hasCustomPrompt="1"/>
          </p:nvPr>
        </p:nvSpPr>
        <p:spPr>
          <a:xfrm>
            <a:off x="4061800" y="3434990"/>
            <a:ext cx="4068399" cy="3438000"/>
          </a:xfrm>
          <a:noFill/>
        </p:spPr>
        <p:txBody>
          <a:bodyPr lIns="360000" tIns="251999" rIns="360000" bIns="360000" anchor="t" anchorCtr="0">
            <a:noAutofit/>
          </a:bodyPr>
          <a:lstStyle>
            <a:lvl1pPr marL="0" indent="0">
              <a:lnSpc>
                <a:spcPct val="100000"/>
              </a:lnSpc>
              <a:buFont typeface="Arial" panose="020B0604020202020204" pitchFamily="34" charset="0"/>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8" name="Text Placeholder 16">
            <a:extLst>
              <a:ext uri="{FF2B5EF4-FFF2-40B4-BE49-F238E27FC236}">
                <a16:creationId xmlns:a16="http://schemas.microsoft.com/office/drawing/2014/main" id="{FE9401FD-CC63-0A70-9191-E083BA72770F}"/>
              </a:ext>
            </a:extLst>
          </p:cNvPr>
          <p:cNvSpPr>
            <a:spLocks noGrp="1"/>
          </p:cNvSpPr>
          <p:nvPr userDrawn="1">
            <p:ph type="body" sz="quarter" idx="15" hasCustomPrompt="1"/>
          </p:nvPr>
        </p:nvSpPr>
        <p:spPr>
          <a:xfrm>
            <a:off x="4063000" y="0"/>
            <a:ext cx="4065999" cy="3438000"/>
          </a:xfrm>
          <a:no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10" name="Text Placeholder 16">
            <a:extLst>
              <a:ext uri="{FF2B5EF4-FFF2-40B4-BE49-F238E27FC236}">
                <a16:creationId xmlns:a16="http://schemas.microsoft.com/office/drawing/2014/main" id="{B02955D5-8DC4-D7F6-02F8-998D0353AEA0}"/>
              </a:ext>
            </a:extLst>
          </p:cNvPr>
          <p:cNvSpPr>
            <a:spLocks noGrp="1"/>
          </p:cNvSpPr>
          <p:nvPr userDrawn="1">
            <p:ph type="body" sz="quarter" idx="17" hasCustomPrompt="1"/>
          </p:nvPr>
        </p:nvSpPr>
        <p:spPr>
          <a:xfrm>
            <a:off x="8128401" y="0"/>
            <a:ext cx="4065999" cy="3438000"/>
          </a:xfrm>
          <a:no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3" name="Text Placeholder 16">
            <a:extLst>
              <a:ext uri="{FF2B5EF4-FFF2-40B4-BE49-F238E27FC236}">
                <a16:creationId xmlns:a16="http://schemas.microsoft.com/office/drawing/2014/main" id="{136FED91-06F3-7636-3A1A-3F0A275E22C7}"/>
              </a:ext>
            </a:extLst>
          </p:cNvPr>
          <p:cNvSpPr>
            <a:spLocks noGrp="1"/>
          </p:cNvSpPr>
          <p:nvPr userDrawn="1">
            <p:ph type="body" sz="quarter" idx="13" hasCustomPrompt="1"/>
          </p:nvPr>
        </p:nvSpPr>
        <p:spPr>
          <a:xfrm>
            <a:off x="-2400" y="0"/>
            <a:ext cx="4065999" cy="3438000"/>
          </a:xfrm>
          <a:noFill/>
        </p:spPr>
        <p:txBody>
          <a:bodyPr lIns="360000" tIns="251999" rIns="360000" bIns="360000" anchor="t" anchorCtr="0">
            <a:noAutofit/>
          </a:bodyPr>
          <a:lstStyle>
            <a:lvl1pPr marL="0" indent="0">
              <a:lnSpc>
                <a:spcPct val="100000"/>
              </a:lnSpc>
              <a:buNone/>
              <a:defRPr sz="3200" b="1" i="0">
                <a:solidFill>
                  <a:schemeClr val="tx2"/>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dirty="0"/>
              <a:t>Use a big number or title here</a:t>
            </a:r>
          </a:p>
        </p:txBody>
      </p:sp>
      <p:sp>
        <p:nvSpPr>
          <p:cNvPr id="5" name="Text Placeholder 16">
            <a:extLst>
              <a:ext uri="{FF2B5EF4-FFF2-40B4-BE49-F238E27FC236}">
                <a16:creationId xmlns:a16="http://schemas.microsoft.com/office/drawing/2014/main" id="{4237589B-DD01-A40D-9C37-78DB7A75755E}"/>
              </a:ext>
            </a:extLst>
          </p:cNvPr>
          <p:cNvSpPr>
            <a:spLocks noGrp="1"/>
          </p:cNvSpPr>
          <p:nvPr userDrawn="1">
            <p:ph type="body" sz="quarter" idx="14"/>
          </p:nvPr>
        </p:nvSpPr>
        <p:spPr>
          <a:xfrm>
            <a:off x="439110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1" name="Text Placeholder 16">
            <a:extLst>
              <a:ext uri="{FF2B5EF4-FFF2-40B4-BE49-F238E27FC236}">
                <a16:creationId xmlns:a16="http://schemas.microsoft.com/office/drawing/2014/main" id="{C93E5847-2CA4-3CBD-3453-F89204655698}"/>
              </a:ext>
            </a:extLst>
          </p:cNvPr>
          <p:cNvSpPr>
            <a:spLocks noGrp="1"/>
          </p:cNvSpPr>
          <p:nvPr userDrawn="1">
            <p:ph type="body" sz="quarter" idx="18"/>
          </p:nvPr>
        </p:nvSpPr>
        <p:spPr>
          <a:xfrm>
            <a:off x="3334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9" name="Text Placeholder 16">
            <a:extLst>
              <a:ext uri="{FF2B5EF4-FFF2-40B4-BE49-F238E27FC236}">
                <a16:creationId xmlns:a16="http://schemas.microsoft.com/office/drawing/2014/main" id="{EC21CA4E-FC63-2FA9-4248-5ED07BBD9DA1}"/>
              </a:ext>
            </a:extLst>
          </p:cNvPr>
          <p:cNvSpPr>
            <a:spLocks noGrp="1"/>
          </p:cNvSpPr>
          <p:nvPr userDrawn="1">
            <p:ph type="body" sz="quarter" idx="16"/>
          </p:nvPr>
        </p:nvSpPr>
        <p:spPr>
          <a:xfrm>
            <a:off x="844875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userDrawn="1">
            <p:ph type="body" sz="quarter" idx="12"/>
          </p:nvPr>
        </p:nvSpPr>
        <p:spPr>
          <a:xfrm>
            <a:off x="333454" y="2011998"/>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3" name="Text Placeholder 16">
            <a:extLst>
              <a:ext uri="{FF2B5EF4-FFF2-40B4-BE49-F238E27FC236}">
                <a16:creationId xmlns:a16="http://schemas.microsoft.com/office/drawing/2014/main" id="{9242A159-BA4A-B2CE-6DD9-DF5029CDAFA3}"/>
              </a:ext>
            </a:extLst>
          </p:cNvPr>
          <p:cNvSpPr>
            <a:spLocks noGrp="1"/>
          </p:cNvSpPr>
          <p:nvPr userDrawn="1">
            <p:ph type="body" sz="quarter" idx="20"/>
          </p:nvPr>
        </p:nvSpPr>
        <p:spPr>
          <a:xfrm>
            <a:off x="439110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5" name="Text Placeholder 16">
            <a:extLst>
              <a:ext uri="{FF2B5EF4-FFF2-40B4-BE49-F238E27FC236}">
                <a16:creationId xmlns:a16="http://schemas.microsoft.com/office/drawing/2014/main" id="{A2AA0D06-3BAC-8E62-9183-40F7D2A9A040}"/>
              </a:ext>
            </a:extLst>
          </p:cNvPr>
          <p:cNvSpPr>
            <a:spLocks noGrp="1"/>
          </p:cNvSpPr>
          <p:nvPr userDrawn="1">
            <p:ph type="body" sz="quarter" idx="22"/>
          </p:nvPr>
        </p:nvSpPr>
        <p:spPr>
          <a:xfrm>
            <a:off x="8448754" y="5455285"/>
            <a:ext cx="3722199" cy="1417002"/>
          </a:xfrm>
        </p:spPr>
        <p:txBody>
          <a:bodyPr lIns="90000" tIns="46800" rIns="360000" bIns="324000" anchor="b" anchorCtr="0">
            <a:noAutofit/>
          </a:bodyPr>
          <a:lstStyle>
            <a:lvl1pPr marL="0" indent="0">
              <a:lnSpc>
                <a:spcPct val="100000"/>
              </a:lnSpc>
              <a:buNone/>
              <a:defRPr sz="1400" b="1" i="0">
                <a:solidFill>
                  <a:schemeClr val="tx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2" name="Rectangle 1">
            <a:extLst>
              <a:ext uri="{FF2B5EF4-FFF2-40B4-BE49-F238E27FC236}">
                <a16:creationId xmlns:a16="http://schemas.microsoft.com/office/drawing/2014/main" id="{A3E4F749-B2A6-7BE9-0325-74AB22F701BC}"/>
              </a:ext>
            </a:extLst>
          </p:cNvPr>
          <p:cNvSpPr>
            <a:spLocks noChangeArrowheads="1"/>
          </p:cNvSpPr>
          <p:nvPr userDrawn="1"/>
        </p:nvSpPr>
        <p:spPr bwMode="gray">
          <a:xfrm>
            <a:off x="-5464049"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i="0" kern="1200">
                <a:solidFill>
                  <a:srgbClr val="0D0804"/>
                </a:solidFill>
                <a:latin typeface="ING Me" panose="02000506040000020004" pitchFamily="2" charset="0"/>
                <a:ea typeface="+mn-ea"/>
                <a:cs typeface="ING Me" panose="02000506040000020004" pitchFamily="2" charset="0"/>
              </a:rPr>
              <a:t>Need a cleaner look?</a:t>
            </a:r>
            <a:endParaRPr lang="en-NL" sz="1000" b="1" i="0" kern="1200">
              <a:solidFill>
                <a:srgbClr val="0D0804"/>
              </a:solidFill>
              <a:latin typeface="ING Me" panose="02000506040000020004" pitchFamily="2" charset="0"/>
              <a:ea typeface="+mn-ea"/>
              <a:cs typeface="ING Me" panose="02000506040000020004" pitchFamily="2" charset="0"/>
            </a:endParaRPr>
          </a:p>
          <a:p>
            <a:r>
              <a:rPr lang="en-GB" sz="1000" b="0" i="0">
                <a:effectLst/>
                <a:latin typeface="ING Me" panose="02000506040000020004" pitchFamily="2" charset="0"/>
                <a:ea typeface="Times New Roman" panose="02020603050405020304" pitchFamily="18" charset="0"/>
              </a:rPr>
              <a:t> </a:t>
            </a:r>
            <a:endParaRPr lang="en-NL" sz="1000" b="0" i="0">
              <a:effectLst/>
              <a:latin typeface="ING Me" panose="02000506040000020004" pitchFamily="2" charset="0"/>
              <a:ea typeface="Times New Roman" panose="02020603050405020304" pitchFamily="18" charset="0"/>
            </a:endParaRPr>
          </a:p>
          <a:p>
            <a:r>
              <a:rPr lang="en-GB" sz="1000" b="0" i="0" kern="1200">
                <a:solidFill>
                  <a:srgbClr val="0D0804"/>
                </a:solidFill>
                <a:effectLst/>
                <a:latin typeface="ING Me" panose="02000506040000020004" pitchFamily="2" charset="0"/>
                <a:ea typeface="+mn-ea"/>
                <a:cs typeface="ING Me" panose="02000506040000020004" pitchFamily="2" charset="0"/>
              </a:rPr>
              <a:t>When you want to reduce the number of colours on your slide, use the layout variant with white boxes, orange titles and black body copy.</a:t>
            </a:r>
            <a:endParaRPr lang="en-NL" sz="1000" b="0" i="0">
              <a:effectLst/>
              <a:latin typeface="ING Me" panose="02000506040000020004" pitchFamily="2" charset="0"/>
              <a:ea typeface="Times New Roman" panose="02020603050405020304" pitchFamily="18" charset="0"/>
            </a:endParaRPr>
          </a:p>
        </p:txBody>
      </p:sp>
      <p:sp>
        <p:nvSpPr>
          <p:cNvPr id="7" name="Rectangle 6">
            <a:extLst>
              <a:ext uri="{FF2B5EF4-FFF2-40B4-BE49-F238E27FC236}">
                <a16:creationId xmlns:a16="http://schemas.microsoft.com/office/drawing/2014/main" id="{3F41DC5F-0AB3-996B-1714-AACD8F12A3EB}"/>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grpSp>
        <p:nvGrpSpPr>
          <p:cNvPr id="17" name="Group 16">
            <a:extLst>
              <a:ext uri="{FF2B5EF4-FFF2-40B4-BE49-F238E27FC236}">
                <a16:creationId xmlns:a16="http://schemas.microsoft.com/office/drawing/2014/main" id="{0099EDCC-DABB-09ED-9977-84694FB33403}"/>
              </a:ext>
            </a:extLst>
          </p:cNvPr>
          <p:cNvGrpSpPr/>
          <p:nvPr userDrawn="1"/>
        </p:nvGrpSpPr>
        <p:grpSpPr>
          <a:xfrm>
            <a:off x="-2579659" y="3714818"/>
            <a:ext cx="2144619" cy="2625866"/>
            <a:chOff x="-2608729" y="1272988"/>
            <a:chExt cx="2064454" cy="3585883"/>
          </a:xfrm>
        </p:grpSpPr>
        <p:sp>
          <p:nvSpPr>
            <p:cNvPr id="19" name="Rectangle 18">
              <a:extLst>
                <a:ext uri="{FF2B5EF4-FFF2-40B4-BE49-F238E27FC236}">
                  <a16:creationId xmlns:a16="http://schemas.microsoft.com/office/drawing/2014/main" id="{A1D8EB7B-CCAD-6980-E706-47660EA43854}"/>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20" name="Rectangle 19">
              <a:extLst>
                <a:ext uri="{FF2B5EF4-FFF2-40B4-BE49-F238E27FC236}">
                  <a16:creationId xmlns:a16="http://schemas.microsoft.com/office/drawing/2014/main" id="{A7E6FE9C-2D04-3B19-2CEB-4F3364CBFFE3}"/>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21" name="Rectangle 20">
              <a:extLst>
                <a:ext uri="{FF2B5EF4-FFF2-40B4-BE49-F238E27FC236}">
                  <a16:creationId xmlns:a16="http://schemas.microsoft.com/office/drawing/2014/main" id="{7DFD0C28-5A75-EF06-9242-ED14A877C61E}"/>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22" name="Rectangle 21">
              <a:extLst>
                <a:ext uri="{FF2B5EF4-FFF2-40B4-BE49-F238E27FC236}">
                  <a16:creationId xmlns:a16="http://schemas.microsoft.com/office/drawing/2014/main" id="{C76518F8-D3FC-E912-17B8-B8BC75D2CF88}"/>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DCD1EB3B-D483-3C26-B3C3-AC3D01BE369B}"/>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31" name="Rectangle 30">
              <a:extLst>
                <a:ext uri="{FF2B5EF4-FFF2-40B4-BE49-F238E27FC236}">
                  <a16:creationId xmlns:a16="http://schemas.microsoft.com/office/drawing/2014/main" id="{8C4A81BE-2CAD-AE73-65C0-8428CBFB1D7C}"/>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32" name="Rectangle 31">
              <a:extLst>
                <a:ext uri="{FF2B5EF4-FFF2-40B4-BE49-F238E27FC236}">
                  <a16:creationId xmlns:a16="http://schemas.microsoft.com/office/drawing/2014/main" id="{F84F9C3B-78EA-3889-EF09-E78725020750}"/>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33" name="Rectangle 32">
              <a:extLst>
                <a:ext uri="{FF2B5EF4-FFF2-40B4-BE49-F238E27FC236}">
                  <a16:creationId xmlns:a16="http://schemas.microsoft.com/office/drawing/2014/main" id="{5337469D-BBC6-AE3E-8FBF-A8BBE0E7F714}"/>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153128293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 Conten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NL" smtClean="0"/>
              <a:t>‹#›</a:t>
            </a:fld>
            <a:endParaRPr lang="en-NL"/>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6" name="Content Placeholder 5">
            <a:extLst>
              <a:ext uri="{FF2B5EF4-FFF2-40B4-BE49-F238E27FC236}">
                <a16:creationId xmlns:a16="http://schemas.microsoft.com/office/drawing/2014/main" id="{53407E13-9DAB-4217-B395-585F1772376B}"/>
              </a:ext>
            </a:extLst>
          </p:cNvPr>
          <p:cNvSpPr>
            <a:spLocks noGrp="1"/>
          </p:cNvSpPr>
          <p:nvPr>
            <p:ph sz="quarter" idx="11"/>
          </p:nvPr>
        </p:nvSpPr>
        <p:spPr>
          <a:xfrm>
            <a:off x="273899" y="1638301"/>
            <a:ext cx="11606844" cy="4538662"/>
          </a:xfrm>
        </p:spPr>
        <p:txBody>
          <a:bodyPr/>
          <a:lstStyle/>
          <a:p>
            <a:pPr lvl="0"/>
            <a:r>
              <a:rPr lang="en-GB"/>
              <a:t>Click to edit Master text styles</a:t>
            </a:r>
          </a:p>
        </p:txBody>
      </p:sp>
    </p:spTree>
    <p:extLst>
      <p:ext uri="{BB962C8B-B14F-4D97-AF65-F5344CB8AC3E}">
        <p14:creationId xmlns:p14="http://schemas.microsoft.com/office/powerpoint/2010/main" val="34510740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 Bullets">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NL" smtClean="0"/>
              <a:t>‹#›</a:t>
            </a:fld>
            <a:endParaRPr lang="en-NL"/>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4" name="Text Placeholder 25">
            <a:extLst>
              <a:ext uri="{FF2B5EF4-FFF2-40B4-BE49-F238E27FC236}">
                <a16:creationId xmlns:a16="http://schemas.microsoft.com/office/drawing/2014/main" id="{25CC08E0-3CAE-0BBF-F8AB-3640D8189CBE}"/>
              </a:ext>
            </a:extLst>
          </p:cNvPr>
          <p:cNvSpPr>
            <a:spLocks noGrp="1"/>
          </p:cNvSpPr>
          <p:nvPr>
            <p:ph type="body" sz="quarter" idx="14" hasCustomPrompt="1"/>
          </p:nvPr>
        </p:nvSpPr>
        <p:spPr>
          <a:xfrm>
            <a:off x="273898" y="1638301"/>
            <a:ext cx="11606843" cy="4538662"/>
          </a:xfrm>
        </p:spPr>
        <p:txBody>
          <a:bodyPr>
            <a:noAutofit/>
          </a:bodyPr>
          <a:lstStyle>
            <a:lvl1pPr marL="342900" indent="-342900">
              <a:lnSpc>
                <a:spcPct val="100000"/>
              </a:lnSpc>
              <a:spcBef>
                <a:spcPts val="1000"/>
              </a:spcBef>
              <a:buFont typeface="Arial" panose="020B0604020202020204" pitchFamily="34" charset="0"/>
              <a:buChar char="•"/>
              <a:defRPr sz="1400"/>
            </a:lvl1pPr>
            <a:lvl2pPr marL="800100" indent="-342900">
              <a:buFont typeface="Arial" panose="020B0604020202020204" pitchFamily="34" charset="0"/>
              <a:buChar char="•"/>
              <a:defRPr sz="14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400"/>
            </a:lvl4pPr>
            <a:lvl5pPr marL="2114550" indent="-285750">
              <a:buFont typeface="Arial" panose="020B0604020202020204" pitchFamily="34" charset="0"/>
              <a:buChar char="•"/>
              <a:defRPr/>
            </a:lvl5pPr>
            <a:lvl6pPr>
              <a:defRPr sz="1400"/>
            </a:lvl6pPr>
            <a:lvl7pPr>
              <a:defRPr sz="1400"/>
            </a:lvl7pPr>
            <a:lvl8pPr>
              <a:defRPr sz="1400"/>
            </a:lvl8pPr>
            <a:lvl9pPr>
              <a:defRPr sz="1400"/>
            </a:lvl9pPr>
          </a:lstStyle>
          <a:p>
            <a:pPr lvl="0"/>
            <a:r>
              <a:rPr lang="en-GB" dirty="0"/>
              <a:t>Chapter titles goes here</a:t>
            </a:r>
          </a:p>
          <a:p>
            <a:pPr lvl="0"/>
            <a:endParaRPr lang="en-GB" dirty="0"/>
          </a:p>
          <a:p>
            <a:pPr lvl="0"/>
            <a:endParaRPr lang="en-NL" dirty="0"/>
          </a:p>
        </p:txBody>
      </p:sp>
    </p:spTree>
    <p:extLst>
      <p:ext uri="{BB962C8B-B14F-4D97-AF65-F5344CB8AC3E}">
        <p14:creationId xmlns:p14="http://schemas.microsoft.com/office/powerpoint/2010/main" val="152960975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2 Columns Full">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11" name="Title 6">
            <a:extLst>
              <a:ext uri="{FF2B5EF4-FFF2-40B4-BE49-F238E27FC236}">
                <a16:creationId xmlns:a16="http://schemas.microsoft.com/office/drawing/2014/main" id="{514AB93A-DFCD-DE6F-A311-FB26E1E4D2CD}"/>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2" name="Rectangle 1">
            <a:extLst>
              <a:ext uri="{FF2B5EF4-FFF2-40B4-BE49-F238E27FC236}">
                <a16:creationId xmlns:a16="http://schemas.microsoft.com/office/drawing/2014/main" id="{8507F84D-D31D-16CF-D1B8-EF8FB9835A9B}"/>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5" name="Content Placeholder 5">
            <a:extLst>
              <a:ext uri="{FF2B5EF4-FFF2-40B4-BE49-F238E27FC236}">
                <a16:creationId xmlns:a16="http://schemas.microsoft.com/office/drawing/2014/main" id="{E063C1DB-DEB0-33FD-8D62-1D640A8EF369}"/>
              </a:ext>
            </a:extLst>
          </p:cNvPr>
          <p:cNvSpPr>
            <a:spLocks noGrp="1"/>
          </p:cNvSpPr>
          <p:nvPr>
            <p:ph sz="quarter" idx="11"/>
          </p:nvPr>
        </p:nvSpPr>
        <p:spPr>
          <a:xfrm>
            <a:off x="273899" y="1638301"/>
            <a:ext cx="5717648" cy="4538662"/>
          </a:xfrm>
        </p:spPr>
        <p:txBody>
          <a:bodyPr/>
          <a:lstStyle/>
          <a:p>
            <a:pPr lvl="0"/>
            <a:r>
              <a:rPr lang="en-GB"/>
              <a:t>Click to edit Master text styles</a:t>
            </a:r>
          </a:p>
        </p:txBody>
      </p:sp>
      <p:sp>
        <p:nvSpPr>
          <p:cNvPr id="6" name="Content Placeholder 5">
            <a:extLst>
              <a:ext uri="{FF2B5EF4-FFF2-40B4-BE49-F238E27FC236}">
                <a16:creationId xmlns:a16="http://schemas.microsoft.com/office/drawing/2014/main" id="{E93BC94D-039E-7936-A938-F287FBACDEB4}"/>
              </a:ext>
            </a:extLst>
          </p:cNvPr>
          <p:cNvSpPr>
            <a:spLocks noGrp="1"/>
          </p:cNvSpPr>
          <p:nvPr>
            <p:ph sz="quarter" idx="17"/>
          </p:nvPr>
        </p:nvSpPr>
        <p:spPr>
          <a:xfrm>
            <a:off x="6265305" y="1638301"/>
            <a:ext cx="5615438" cy="4538662"/>
          </a:xfrm>
        </p:spPr>
        <p:txBody>
          <a:bodyPr/>
          <a:lstStyle/>
          <a:p>
            <a:pPr lvl="0"/>
            <a:r>
              <a:rPr lang="en-GB"/>
              <a:t>Click to edit Master text styles</a:t>
            </a:r>
          </a:p>
        </p:txBody>
      </p:sp>
    </p:spTree>
    <p:extLst>
      <p:ext uri="{BB962C8B-B14F-4D97-AF65-F5344CB8AC3E}">
        <p14:creationId xmlns:p14="http://schemas.microsoft.com/office/powerpoint/2010/main" val="362847138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5" name="Rectangle 4">
            <a:extLst>
              <a:ext uri="{FF2B5EF4-FFF2-40B4-BE49-F238E27FC236}">
                <a16:creationId xmlns:a16="http://schemas.microsoft.com/office/drawing/2014/main" id="{6803C7C5-AF04-9B4A-E5D3-9C466711C313}"/>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10" name="Content Placeholder 5">
            <a:extLst>
              <a:ext uri="{FF2B5EF4-FFF2-40B4-BE49-F238E27FC236}">
                <a16:creationId xmlns:a16="http://schemas.microsoft.com/office/drawing/2014/main" id="{F978CC39-CC25-E218-6ADA-81087515E395}"/>
              </a:ext>
            </a:extLst>
          </p:cNvPr>
          <p:cNvSpPr>
            <a:spLocks noGrp="1"/>
          </p:cNvSpPr>
          <p:nvPr>
            <p:ph sz="quarter" idx="11"/>
          </p:nvPr>
        </p:nvSpPr>
        <p:spPr>
          <a:xfrm>
            <a:off x="1797801" y="2014775"/>
            <a:ext cx="4298199" cy="4224177"/>
          </a:xfrm>
        </p:spPr>
        <p:txBody>
          <a:bodyPr/>
          <a:lstStyle/>
          <a:p>
            <a:pPr lvl="0"/>
            <a:r>
              <a:rPr lang="en-GB"/>
              <a:t>Click to edit Master text styles</a:t>
            </a:r>
          </a:p>
        </p:txBody>
      </p:sp>
      <p:sp>
        <p:nvSpPr>
          <p:cNvPr id="12" name="Content Placeholder 5">
            <a:extLst>
              <a:ext uri="{FF2B5EF4-FFF2-40B4-BE49-F238E27FC236}">
                <a16:creationId xmlns:a16="http://schemas.microsoft.com/office/drawing/2014/main" id="{B8290A51-607A-D068-1BB1-A06A0C6B15A0}"/>
              </a:ext>
            </a:extLst>
          </p:cNvPr>
          <p:cNvSpPr>
            <a:spLocks noGrp="1"/>
          </p:cNvSpPr>
          <p:nvPr>
            <p:ph sz="quarter" idx="18"/>
          </p:nvPr>
        </p:nvSpPr>
        <p:spPr>
          <a:xfrm>
            <a:off x="6803754" y="2014774"/>
            <a:ext cx="4298199" cy="4224177"/>
          </a:xfrm>
        </p:spPr>
        <p:txBody>
          <a:bodyPr/>
          <a:lstStyle/>
          <a:p>
            <a:pPr lvl="0"/>
            <a:r>
              <a:rPr lang="en-GB"/>
              <a:t>Click to edit Master text styles</a:t>
            </a:r>
          </a:p>
        </p:txBody>
      </p:sp>
      <p:sp>
        <p:nvSpPr>
          <p:cNvPr id="13" name="Title 6">
            <a:extLst>
              <a:ext uri="{FF2B5EF4-FFF2-40B4-BE49-F238E27FC236}">
                <a16:creationId xmlns:a16="http://schemas.microsoft.com/office/drawing/2014/main" id="{ADFC6319-4CDF-563B-0524-FE3744FF0915}"/>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Tree>
    <p:extLst>
      <p:ext uri="{BB962C8B-B14F-4D97-AF65-F5344CB8AC3E}">
        <p14:creationId xmlns:p14="http://schemas.microsoft.com/office/powerpoint/2010/main" val="220596505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6" name="Title 6">
            <a:extLst>
              <a:ext uri="{FF2B5EF4-FFF2-40B4-BE49-F238E27FC236}">
                <a16:creationId xmlns:a16="http://schemas.microsoft.com/office/drawing/2014/main" id="{F6AEC3BC-AAA7-72DF-3C94-E9ABBC6E7AC3}"/>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5" name="Rectangle 4">
            <a:extLst>
              <a:ext uri="{FF2B5EF4-FFF2-40B4-BE49-F238E27FC236}">
                <a16:creationId xmlns:a16="http://schemas.microsoft.com/office/drawing/2014/main" id="{B442D5AF-CC26-2E9B-8B46-6E48874456CA}"/>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7" name="Content Placeholder 5">
            <a:extLst>
              <a:ext uri="{FF2B5EF4-FFF2-40B4-BE49-F238E27FC236}">
                <a16:creationId xmlns:a16="http://schemas.microsoft.com/office/drawing/2014/main" id="{0AA84896-5DA7-F1F8-8359-C8CDC985B5C5}"/>
              </a:ext>
            </a:extLst>
          </p:cNvPr>
          <p:cNvSpPr>
            <a:spLocks noGrp="1"/>
          </p:cNvSpPr>
          <p:nvPr>
            <p:ph sz="quarter" idx="11"/>
          </p:nvPr>
        </p:nvSpPr>
        <p:spPr>
          <a:xfrm>
            <a:off x="1048642" y="3134532"/>
            <a:ext cx="3182400" cy="2966400"/>
          </a:xfrm>
        </p:spPr>
        <p:txBody>
          <a:bodyPr/>
          <a:lstStyle/>
          <a:p>
            <a:pPr lvl="0"/>
            <a:r>
              <a:rPr lang="en-GB"/>
              <a:t>Click to edit Master text styles</a:t>
            </a:r>
          </a:p>
        </p:txBody>
      </p:sp>
      <p:sp>
        <p:nvSpPr>
          <p:cNvPr id="9" name="Content Placeholder 5">
            <a:extLst>
              <a:ext uri="{FF2B5EF4-FFF2-40B4-BE49-F238E27FC236}">
                <a16:creationId xmlns:a16="http://schemas.microsoft.com/office/drawing/2014/main" id="{BCD5E543-E29F-C517-AE54-7315046AEB29}"/>
              </a:ext>
            </a:extLst>
          </p:cNvPr>
          <p:cNvSpPr>
            <a:spLocks noGrp="1"/>
          </p:cNvSpPr>
          <p:nvPr>
            <p:ph sz="quarter" idx="16"/>
          </p:nvPr>
        </p:nvSpPr>
        <p:spPr>
          <a:xfrm>
            <a:off x="4504800" y="3134531"/>
            <a:ext cx="3182400" cy="2966400"/>
          </a:xfrm>
        </p:spPr>
        <p:txBody>
          <a:bodyPr/>
          <a:lstStyle/>
          <a:p>
            <a:pPr lvl="0"/>
            <a:r>
              <a:rPr lang="en-GB"/>
              <a:t>Click to edit Master text styles</a:t>
            </a:r>
          </a:p>
        </p:txBody>
      </p:sp>
      <p:sp>
        <p:nvSpPr>
          <p:cNvPr id="10" name="Content Placeholder 5">
            <a:extLst>
              <a:ext uri="{FF2B5EF4-FFF2-40B4-BE49-F238E27FC236}">
                <a16:creationId xmlns:a16="http://schemas.microsoft.com/office/drawing/2014/main" id="{F7ED2E4F-4147-4C7F-466C-B0E639EB9832}"/>
              </a:ext>
            </a:extLst>
          </p:cNvPr>
          <p:cNvSpPr>
            <a:spLocks noGrp="1"/>
          </p:cNvSpPr>
          <p:nvPr>
            <p:ph sz="quarter" idx="17"/>
          </p:nvPr>
        </p:nvSpPr>
        <p:spPr>
          <a:xfrm>
            <a:off x="7960958" y="3134531"/>
            <a:ext cx="3182400" cy="2966400"/>
          </a:xfrm>
        </p:spPr>
        <p:txBody>
          <a:bodyPr/>
          <a:lstStyle/>
          <a:p>
            <a:pPr lvl="0"/>
            <a:r>
              <a:rPr lang="en-GB"/>
              <a:t>Click to edit Master text styles</a:t>
            </a:r>
          </a:p>
        </p:txBody>
      </p:sp>
    </p:spTree>
    <p:extLst>
      <p:ext uri="{BB962C8B-B14F-4D97-AF65-F5344CB8AC3E}">
        <p14:creationId xmlns:p14="http://schemas.microsoft.com/office/powerpoint/2010/main" val="33668461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4 Columns">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AC2711D-3E96-5B9A-A322-B42C5CF20FD4}"/>
              </a:ext>
            </a:extLst>
          </p:cNvPr>
          <p:cNvSpPr>
            <a:spLocks noGrp="1"/>
          </p:cNvSpPr>
          <p:nvPr>
            <p:ph type="sldNum" sz="quarter" idx="14"/>
          </p:nvPr>
        </p:nvSpPr>
        <p:spPr/>
        <p:txBody>
          <a:bodyPr/>
          <a:lstStyle/>
          <a:p>
            <a:fld id="{A56DC5C3-3BE5-034A-8352-A8E8F559C4F3}" type="slidenum">
              <a:rPr lang="en-NL" smtClean="0"/>
              <a:t>‹#›</a:t>
            </a:fld>
            <a:endParaRPr lang="en-NL"/>
          </a:p>
        </p:txBody>
      </p:sp>
      <p:sp>
        <p:nvSpPr>
          <p:cNvPr id="11" name="Title 6">
            <a:extLst>
              <a:ext uri="{FF2B5EF4-FFF2-40B4-BE49-F238E27FC236}">
                <a16:creationId xmlns:a16="http://schemas.microsoft.com/office/drawing/2014/main" id="{ACBC7F43-DF8E-0106-2D63-F79AA24F830E}"/>
              </a:ext>
            </a:extLst>
          </p:cNvPr>
          <p:cNvSpPr>
            <a:spLocks noGrp="1"/>
          </p:cNvSpPr>
          <p:nvPr>
            <p:ph type="title" hasCustomPrompt="1"/>
          </p:nvPr>
        </p:nvSpPr>
        <p:spPr>
          <a:xfrm>
            <a:off x="273899" y="249333"/>
            <a:ext cx="11606844"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7" name="Rectangle 6">
            <a:extLst>
              <a:ext uri="{FF2B5EF4-FFF2-40B4-BE49-F238E27FC236}">
                <a16:creationId xmlns:a16="http://schemas.microsoft.com/office/drawing/2014/main" id="{794F8CF4-EACE-26DE-6C75-C5F51D993687}"/>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8" name="Content Placeholder 5">
            <a:extLst>
              <a:ext uri="{FF2B5EF4-FFF2-40B4-BE49-F238E27FC236}">
                <a16:creationId xmlns:a16="http://schemas.microsoft.com/office/drawing/2014/main" id="{11DC7563-C20E-F44E-4DC9-5076D38C97A5}"/>
              </a:ext>
            </a:extLst>
          </p:cNvPr>
          <p:cNvSpPr>
            <a:spLocks noGrp="1"/>
          </p:cNvSpPr>
          <p:nvPr>
            <p:ph sz="quarter" idx="11"/>
          </p:nvPr>
        </p:nvSpPr>
        <p:spPr>
          <a:xfrm>
            <a:off x="273898" y="2014778"/>
            <a:ext cx="5578181" cy="1906294"/>
          </a:xfrm>
        </p:spPr>
        <p:txBody>
          <a:bodyPr/>
          <a:lstStyle/>
          <a:p>
            <a:pPr lvl="0"/>
            <a:r>
              <a:rPr lang="en-GB"/>
              <a:t>Click to edit Master text styles</a:t>
            </a:r>
          </a:p>
        </p:txBody>
      </p:sp>
      <p:sp>
        <p:nvSpPr>
          <p:cNvPr id="9" name="Content Placeholder 5">
            <a:extLst>
              <a:ext uri="{FF2B5EF4-FFF2-40B4-BE49-F238E27FC236}">
                <a16:creationId xmlns:a16="http://schemas.microsoft.com/office/drawing/2014/main" id="{17C3E3FD-90A1-3FCC-2379-5D1C393A37AC}"/>
              </a:ext>
            </a:extLst>
          </p:cNvPr>
          <p:cNvSpPr>
            <a:spLocks noGrp="1"/>
          </p:cNvSpPr>
          <p:nvPr>
            <p:ph sz="quarter" idx="17"/>
          </p:nvPr>
        </p:nvSpPr>
        <p:spPr>
          <a:xfrm>
            <a:off x="6301659" y="2014778"/>
            <a:ext cx="5578181" cy="1906294"/>
          </a:xfrm>
        </p:spPr>
        <p:txBody>
          <a:bodyPr/>
          <a:lstStyle/>
          <a:p>
            <a:pPr lvl="0"/>
            <a:r>
              <a:rPr lang="en-GB"/>
              <a:t>Click to edit Master text styles</a:t>
            </a:r>
          </a:p>
        </p:txBody>
      </p:sp>
      <p:sp>
        <p:nvSpPr>
          <p:cNvPr id="10" name="Content Placeholder 5">
            <a:extLst>
              <a:ext uri="{FF2B5EF4-FFF2-40B4-BE49-F238E27FC236}">
                <a16:creationId xmlns:a16="http://schemas.microsoft.com/office/drawing/2014/main" id="{7F341017-D1DB-6C58-D356-677822A28718}"/>
              </a:ext>
            </a:extLst>
          </p:cNvPr>
          <p:cNvSpPr>
            <a:spLocks noGrp="1"/>
          </p:cNvSpPr>
          <p:nvPr>
            <p:ph sz="quarter" idx="18"/>
          </p:nvPr>
        </p:nvSpPr>
        <p:spPr>
          <a:xfrm>
            <a:off x="273897" y="4391219"/>
            <a:ext cx="5578181" cy="1906294"/>
          </a:xfrm>
        </p:spPr>
        <p:txBody>
          <a:bodyPr/>
          <a:lstStyle/>
          <a:p>
            <a:pPr lvl="0"/>
            <a:r>
              <a:rPr lang="en-GB"/>
              <a:t>Click to edit Master text styles</a:t>
            </a:r>
          </a:p>
        </p:txBody>
      </p:sp>
      <p:sp>
        <p:nvSpPr>
          <p:cNvPr id="12" name="Content Placeholder 5">
            <a:extLst>
              <a:ext uri="{FF2B5EF4-FFF2-40B4-BE49-F238E27FC236}">
                <a16:creationId xmlns:a16="http://schemas.microsoft.com/office/drawing/2014/main" id="{BB96E5F9-F8EF-2D35-971E-05042FE54137}"/>
              </a:ext>
            </a:extLst>
          </p:cNvPr>
          <p:cNvSpPr>
            <a:spLocks noGrp="1"/>
          </p:cNvSpPr>
          <p:nvPr>
            <p:ph sz="quarter" idx="19"/>
          </p:nvPr>
        </p:nvSpPr>
        <p:spPr>
          <a:xfrm>
            <a:off x="6301659" y="4391219"/>
            <a:ext cx="5578181" cy="1906294"/>
          </a:xfrm>
        </p:spPr>
        <p:txBody>
          <a:bodyPr/>
          <a:lstStyle/>
          <a:p>
            <a:pPr lvl="0"/>
            <a:r>
              <a:rPr lang="en-GB"/>
              <a:t>Click to edit Master text styles</a:t>
            </a:r>
          </a:p>
        </p:txBody>
      </p:sp>
    </p:spTree>
    <p:extLst>
      <p:ext uri="{BB962C8B-B14F-4D97-AF65-F5344CB8AC3E}">
        <p14:creationId xmlns:p14="http://schemas.microsoft.com/office/powerpoint/2010/main" val="17886711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ory + Content">
    <p:bg>
      <p:bgPr>
        <a:solidFill>
          <a:schemeClr val="bg1"/>
        </a:solidFill>
        <a:effectLst/>
      </p:bgPr>
    </p:bg>
    <p:spTree>
      <p:nvGrpSpPr>
        <p:cNvPr id="1" name=""/>
        <p:cNvGrpSpPr/>
        <p:nvPr/>
      </p:nvGrpSpPr>
      <p:grpSpPr>
        <a:xfrm>
          <a:off x="0" y="0"/>
          <a:ext cx="0" cy="0"/>
          <a:chOff x="0" y="0"/>
          <a:chExt cx="0" cy="0"/>
        </a:xfrm>
      </p:grpSpPr>
      <p:sp>
        <p:nvSpPr>
          <p:cNvPr id="3" name="Text Placeholder 16">
            <a:extLst>
              <a:ext uri="{FF2B5EF4-FFF2-40B4-BE49-F238E27FC236}">
                <a16:creationId xmlns:a16="http://schemas.microsoft.com/office/drawing/2014/main" id="{136FED91-06F3-7636-3A1A-3F0A275E22C7}"/>
              </a:ext>
            </a:extLst>
          </p:cNvPr>
          <p:cNvSpPr>
            <a:spLocks noGrp="1"/>
          </p:cNvSpPr>
          <p:nvPr>
            <p:ph type="body" sz="quarter" idx="13"/>
          </p:nvPr>
        </p:nvSpPr>
        <p:spPr>
          <a:xfrm>
            <a:off x="0" y="0"/>
            <a:ext cx="6095999" cy="6858000"/>
          </a:xfrm>
          <a:solidFill>
            <a:schemeClr val="tx2"/>
          </a:solidFill>
        </p:spPr>
        <p:txBody>
          <a:bodyPr lIns="360000" tIns="251999" rIns="360000" bIns="360000" anchor="t" anchorCtr="0">
            <a:noAutofit/>
          </a:bodyPr>
          <a:lstStyle>
            <a:lvl1pPr marL="0" indent="0">
              <a:lnSpc>
                <a:spcPct val="100000"/>
              </a:lnSpc>
              <a:buNone/>
              <a:defRPr sz="3600" b="1" i="0">
                <a:solidFill>
                  <a:schemeClr val="bg1"/>
                </a:solidFill>
                <a:latin typeface="ING display" panose="020B0603030508020203" pitchFamily="34" charset="77"/>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18" name="Text Placeholder 16">
            <a:extLst>
              <a:ext uri="{FF2B5EF4-FFF2-40B4-BE49-F238E27FC236}">
                <a16:creationId xmlns:a16="http://schemas.microsoft.com/office/drawing/2014/main" id="{0087D01B-6696-5359-8472-1488658CB569}"/>
              </a:ext>
            </a:extLst>
          </p:cNvPr>
          <p:cNvSpPr>
            <a:spLocks noGrp="1"/>
          </p:cNvSpPr>
          <p:nvPr>
            <p:ph type="body" sz="quarter" idx="12"/>
          </p:nvPr>
        </p:nvSpPr>
        <p:spPr>
          <a:xfrm>
            <a:off x="363933" y="5081402"/>
            <a:ext cx="5126037" cy="1417002"/>
          </a:xfrm>
        </p:spPr>
        <p:txBody>
          <a:bodyPr anchor="b" anchorCtr="0">
            <a:noAutofit/>
          </a:bodyPr>
          <a:lstStyle>
            <a:lvl1pPr marL="0" indent="0">
              <a:buNone/>
              <a:defRPr sz="2000" b="1" i="0">
                <a:solidFill>
                  <a:schemeClr val="bg1"/>
                </a:solidFill>
                <a:latin typeface="ING Me" panose="02000506040000020004" pitchFamily="2" charset="0"/>
                <a:cs typeface="ING Me" panose="02000506040000020004" pitchFamily="2" charset="0"/>
              </a:defRPr>
            </a:lvl1pPr>
            <a:lvl2pPr>
              <a:defRPr sz="5400">
                <a:solidFill>
                  <a:schemeClr val="bg1"/>
                </a:solidFill>
              </a:defRPr>
            </a:lvl2pPr>
            <a:lvl3pPr>
              <a:defRPr sz="5400">
                <a:solidFill>
                  <a:schemeClr val="bg1"/>
                </a:solidFill>
              </a:defRPr>
            </a:lvl3pPr>
            <a:lvl4pPr>
              <a:defRPr sz="5400">
                <a:solidFill>
                  <a:schemeClr val="bg1"/>
                </a:solidFill>
              </a:defRPr>
            </a:lvl4pPr>
            <a:lvl5pPr>
              <a:defRPr sz="5400">
                <a:solidFill>
                  <a:schemeClr val="bg1"/>
                </a:solidFill>
              </a:defRPr>
            </a:lvl5pPr>
          </a:lstStyle>
          <a:p>
            <a:pPr lvl="0"/>
            <a:r>
              <a:rPr lang="en-GB"/>
              <a:t>Click to edit Master text styles</a:t>
            </a:r>
          </a:p>
        </p:txBody>
      </p:sp>
      <p:sp>
        <p:nvSpPr>
          <p:cNvPr id="4" name="Rectangle 3">
            <a:extLst>
              <a:ext uri="{FF2B5EF4-FFF2-40B4-BE49-F238E27FC236}">
                <a16:creationId xmlns:a16="http://schemas.microsoft.com/office/drawing/2014/main" id="{650175F0-46C9-D5CC-7B81-0675ACFCB72C}"/>
              </a:ext>
            </a:extLst>
          </p:cNvPr>
          <p:cNvSpPr>
            <a:spLocks noChangeArrowheads="1"/>
          </p:cNvSpPr>
          <p:nvPr userDrawn="1"/>
        </p:nvSpPr>
        <p:spPr bwMode="gray">
          <a:xfrm>
            <a:off x="-5464495"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NL" sz="1000" b="0" i="0">
              <a:effectLst/>
              <a:latin typeface="ING Me" panose="02000506040000020004" pitchFamily="2" charset="0"/>
              <a:ea typeface="Times New Roman" panose="02020603050405020304" pitchFamily="18" charset="0"/>
            </a:endParaRPr>
          </a:p>
        </p:txBody>
      </p:sp>
      <p:sp>
        <p:nvSpPr>
          <p:cNvPr id="5" name="Rectangle 4">
            <a:extLst>
              <a:ext uri="{FF2B5EF4-FFF2-40B4-BE49-F238E27FC236}">
                <a16:creationId xmlns:a16="http://schemas.microsoft.com/office/drawing/2014/main" id="{8BCC0D2A-EC69-C8D6-7468-CCA6988C067E}"/>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sz="1000" b="1" i="0">
                <a:solidFill>
                  <a:srgbClr val="0D0804"/>
                </a:solidFill>
                <a:latin typeface="ING Me" panose="02000506040000020004" pitchFamily="2" charset="0"/>
                <a:cs typeface="ING Me" panose="02000506040000020004" pitchFamily="2" charset="0"/>
              </a:rPr>
              <a:t>Changing the text/background </a:t>
            </a:r>
            <a:r>
              <a:rPr lang="en-US" sz="1000" b="1" i="0" err="1">
                <a:solidFill>
                  <a:srgbClr val="0D0804"/>
                </a:solidFill>
                <a:latin typeface="ING Me" panose="02000506040000020004" pitchFamily="2" charset="0"/>
                <a:cs typeface="ING Me" panose="02000506040000020004" pitchFamily="2" charset="0"/>
              </a:rPr>
              <a:t>colour</a:t>
            </a:r>
            <a:endParaRPr lang="en-US"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US"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a:t>
            </a:r>
            <a:r>
              <a:rPr lang="en-GB" sz="1000" b="0" i="0" kern="1200">
                <a:solidFill>
                  <a:srgbClr val="0D0804"/>
                </a:solidFill>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NL" sz="1000" b="0" i="0">
                <a:effectLst/>
                <a:latin typeface="ING Me" panose="02000506040000020004" pitchFamily="2" charset="0"/>
              </a:rPr>
              <a:t> </a:t>
            </a:r>
            <a:endParaRPr lang="en-GB" sz="1000" b="0" i="0">
              <a:solidFill>
                <a:srgbClr val="0D0804"/>
              </a:solidFill>
              <a:latin typeface="ING Me" panose="02000506040000020004" pitchFamily="2" charset="0"/>
              <a:cs typeface="ING Me" panose="02000506040000020004" pitchFamily="2" charset="0"/>
            </a:endParaRPr>
          </a:p>
        </p:txBody>
      </p:sp>
      <p:sp>
        <p:nvSpPr>
          <p:cNvPr id="8" name="Content Placeholder 5">
            <a:extLst>
              <a:ext uri="{FF2B5EF4-FFF2-40B4-BE49-F238E27FC236}">
                <a16:creationId xmlns:a16="http://schemas.microsoft.com/office/drawing/2014/main" id="{6CEDECA3-3866-2D96-0C73-8B83F2938229}"/>
              </a:ext>
            </a:extLst>
          </p:cNvPr>
          <p:cNvSpPr>
            <a:spLocks noGrp="1"/>
          </p:cNvSpPr>
          <p:nvPr>
            <p:ph sz="quarter" idx="11"/>
          </p:nvPr>
        </p:nvSpPr>
        <p:spPr>
          <a:xfrm>
            <a:off x="6633273" y="635431"/>
            <a:ext cx="5067945" cy="5643132"/>
          </a:xfrm>
        </p:spPr>
        <p:txBody>
          <a:bodyPr/>
          <a:lstStyle/>
          <a:p>
            <a:pPr lvl="0"/>
            <a:r>
              <a:rPr lang="en-GB"/>
              <a:t>Click to edit Master text styles</a:t>
            </a:r>
          </a:p>
        </p:txBody>
      </p:sp>
      <p:grpSp>
        <p:nvGrpSpPr>
          <p:cNvPr id="6" name="Group 5">
            <a:extLst>
              <a:ext uri="{FF2B5EF4-FFF2-40B4-BE49-F238E27FC236}">
                <a16:creationId xmlns:a16="http://schemas.microsoft.com/office/drawing/2014/main" id="{C771E2B5-A083-B402-DE86-109E1BF30D9B}"/>
              </a:ext>
            </a:extLst>
          </p:cNvPr>
          <p:cNvGrpSpPr/>
          <p:nvPr userDrawn="1"/>
        </p:nvGrpSpPr>
        <p:grpSpPr>
          <a:xfrm>
            <a:off x="-2579659" y="3714818"/>
            <a:ext cx="2144619" cy="2625866"/>
            <a:chOff x="-2608729" y="1272988"/>
            <a:chExt cx="2064454" cy="3585883"/>
          </a:xfrm>
        </p:grpSpPr>
        <p:sp>
          <p:nvSpPr>
            <p:cNvPr id="7" name="Rectangle 6">
              <a:extLst>
                <a:ext uri="{FF2B5EF4-FFF2-40B4-BE49-F238E27FC236}">
                  <a16:creationId xmlns:a16="http://schemas.microsoft.com/office/drawing/2014/main" id="{25645724-5F01-BB89-07F5-192766A6E04E}"/>
                </a:ext>
              </a:extLst>
            </p:cNvPr>
            <p:cNvSpPr/>
            <p:nvPr userDrawn="1"/>
          </p:nvSpPr>
          <p:spPr>
            <a:xfrm>
              <a:off x="-2608729" y="1272988"/>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16" name="Rectangle 15">
              <a:extLst>
                <a:ext uri="{FF2B5EF4-FFF2-40B4-BE49-F238E27FC236}">
                  <a16:creationId xmlns:a16="http://schemas.microsoft.com/office/drawing/2014/main" id="{F87B8DF5-8109-E9AC-BD83-8D34B3581D8B}"/>
                </a:ext>
              </a:extLst>
            </p:cNvPr>
            <p:cNvSpPr/>
            <p:nvPr userDrawn="1"/>
          </p:nvSpPr>
          <p:spPr>
            <a:xfrm>
              <a:off x="-1539357" y="1272988"/>
              <a:ext cx="995082" cy="842683"/>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2"/>
                  </a:solidFill>
                  <a:latin typeface="ING Me" panose="02000506040000020004" pitchFamily="2" charset="0"/>
                </a:rPr>
                <a:t>Text</a:t>
              </a:r>
            </a:p>
          </p:txBody>
        </p:sp>
        <p:sp>
          <p:nvSpPr>
            <p:cNvPr id="17" name="Rectangle 16">
              <a:extLst>
                <a:ext uri="{FF2B5EF4-FFF2-40B4-BE49-F238E27FC236}">
                  <a16:creationId xmlns:a16="http://schemas.microsoft.com/office/drawing/2014/main" id="{53482CE0-987A-93F3-F4C9-C81888ED44FE}"/>
                </a:ext>
              </a:extLst>
            </p:cNvPr>
            <p:cNvSpPr/>
            <p:nvPr userDrawn="1"/>
          </p:nvSpPr>
          <p:spPr>
            <a:xfrm>
              <a:off x="-2608729" y="2187388"/>
              <a:ext cx="995082" cy="84268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sp>
          <p:nvSpPr>
            <p:cNvPr id="19" name="Rectangle 18">
              <a:extLst>
                <a:ext uri="{FF2B5EF4-FFF2-40B4-BE49-F238E27FC236}">
                  <a16:creationId xmlns:a16="http://schemas.microsoft.com/office/drawing/2014/main" id="{AF00CB7C-1FCA-F8BC-CB0B-BD087547FF07}"/>
                </a:ext>
              </a:extLst>
            </p:cNvPr>
            <p:cNvSpPr/>
            <p:nvPr userDrawn="1"/>
          </p:nvSpPr>
          <p:spPr>
            <a:xfrm>
              <a:off x="-1539357" y="2187388"/>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0" name="Rectangle 19">
              <a:extLst>
                <a:ext uri="{FF2B5EF4-FFF2-40B4-BE49-F238E27FC236}">
                  <a16:creationId xmlns:a16="http://schemas.microsoft.com/office/drawing/2014/main" id="{72EAA96B-A805-5AB2-DC0B-1D0ED6FD033A}"/>
                </a:ext>
              </a:extLst>
            </p:cNvPr>
            <p:cNvSpPr/>
            <p:nvPr userDrawn="1"/>
          </p:nvSpPr>
          <p:spPr>
            <a:xfrm>
              <a:off x="-2608729" y="3101788"/>
              <a:ext cx="995082" cy="842683"/>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tx1"/>
                  </a:solidFill>
                  <a:latin typeface="ING Me" panose="02000506040000020004" pitchFamily="2" charset="0"/>
                </a:rPr>
                <a:t>Text</a:t>
              </a:r>
            </a:p>
          </p:txBody>
        </p:sp>
        <p:sp>
          <p:nvSpPr>
            <p:cNvPr id="21" name="Rectangle 20">
              <a:extLst>
                <a:ext uri="{FF2B5EF4-FFF2-40B4-BE49-F238E27FC236}">
                  <a16:creationId xmlns:a16="http://schemas.microsoft.com/office/drawing/2014/main" id="{EC2B981E-D1F7-5386-ECE5-0A882147D79B}"/>
                </a:ext>
              </a:extLst>
            </p:cNvPr>
            <p:cNvSpPr/>
            <p:nvPr userDrawn="1"/>
          </p:nvSpPr>
          <p:spPr>
            <a:xfrm>
              <a:off x="-1539357" y="3101788"/>
              <a:ext cx="995082" cy="842683"/>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dirty="0">
                  <a:solidFill>
                    <a:schemeClr val="bg1"/>
                  </a:solidFill>
                  <a:latin typeface="ING Me" panose="02000506040000020004" pitchFamily="2" charset="0"/>
                </a:rPr>
                <a:t>Text</a:t>
              </a:r>
            </a:p>
          </p:txBody>
        </p:sp>
        <p:sp>
          <p:nvSpPr>
            <p:cNvPr id="23" name="Rectangle 22">
              <a:extLst>
                <a:ext uri="{FF2B5EF4-FFF2-40B4-BE49-F238E27FC236}">
                  <a16:creationId xmlns:a16="http://schemas.microsoft.com/office/drawing/2014/main" id="{3CEBD277-7AA7-4DB2-49DC-370970CC902A}"/>
                </a:ext>
              </a:extLst>
            </p:cNvPr>
            <p:cNvSpPr/>
            <p:nvPr userDrawn="1"/>
          </p:nvSpPr>
          <p:spPr>
            <a:xfrm>
              <a:off x="-2608729" y="4016188"/>
              <a:ext cx="995082" cy="84268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bg1"/>
                  </a:solidFill>
                  <a:latin typeface="ING Me" panose="02000506040000020004" pitchFamily="2" charset="0"/>
                </a:rPr>
                <a:t>Text</a:t>
              </a:r>
            </a:p>
          </p:txBody>
        </p:sp>
        <p:sp>
          <p:nvSpPr>
            <p:cNvPr id="24" name="Rectangle 23">
              <a:extLst>
                <a:ext uri="{FF2B5EF4-FFF2-40B4-BE49-F238E27FC236}">
                  <a16:creationId xmlns:a16="http://schemas.microsoft.com/office/drawing/2014/main" id="{81FDC59E-8C9F-CA18-DD9F-611145D0E6D3}"/>
                </a:ext>
              </a:extLst>
            </p:cNvPr>
            <p:cNvSpPr/>
            <p:nvPr userDrawn="1"/>
          </p:nvSpPr>
          <p:spPr>
            <a:xfrm>
              <a:off x="-1539357" y="4016186"/>
              <a:ext cx="995082" cy="842683"/>
            </a:xfrm>
            <a:prstGeom prst="rect">
              <a:avLst/>
            </a:prstGeom>
            <a:solidFill>
              <a:srgbClr val="FFE1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solidFill>
                    <a:schemeClr val="tx1"/>
                  </a:solidFill>
                  <a:latin typeface="ING Me" panose="02000506040000020004" pitchFamily="2" charset="0"/>
                </a:rPr>
                <a:t>Text</a:t>
              </a:r>
            </a:p>
          </p:txBody>
        </p:sp>
      </p:grpSp>
    </p:spTree>
    <p:extLst>
      <p:ext uri="{BB962C8B-B14F-4D97-AF65-F5344CB8AC3E}">
        <p14:creationId xmlns:p14="http://schemas.microsoft.com/office/powerpoint/2010/main" val="26145997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Image left + Title + Copy">
    <p:spTree>
      <p:nvGrpSpPr>
        <p:cNvPr id="1" name=""/>
        <p:cNvGrpSpPr/>
        <p:nvPr/>
      </p:nvGrpSpPr>
      <p:grpSpPr>
        <a:xfrm>
          <a:off x="0" y="0"/>
          <a:ext cx="0" cy="0"/>
          <a:chOff x="0" y="0"/>
          <a:chExt cx="0" cy="0"/>
        </a:xfrm>
      </p:grpSpPr>
      <p:sp>
        <p:nvSpPr>
          <p:cNvPr id="5" name="Picture Placeholder 6">
            <a:extLst>
              <a:ext uri="{FF2B5EF4-FFF2-40B4-BE49-F238E27FC236}">
                <a16:creationId xmlns:a16="http://schemas.microsoft.com/office/drawing/2014/main" id="{B702AF4A-94F9-2BE8-C30E-5C86CDDBE6B7}"/>
              </a:ext>
            </a:extLst>
          </p:cNvPr>
          <p:cNvSpPr>
            <a:spLocks noGrp="1"/>
          </p:cNvSpPr>
          <p:nvPr>
            <p:ph type="pic" sz="quarter" idx="10"/>
          </p:nvPr>
        </p:nvSpPr>
        <p:spPr>
          <a:xfrm>
            <a:off x="0"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2" name="Rectangle 1">
            <a:extLst>
              <a:ext uri="{FF2B5EF4-FFF2-40B4-BE49-F238E27FC236}">
                <a16:creationId xmlns:a16="http://schemas.microsoft.com/office/drawing/2014/main" id="{125A7168-23E6-E38C-3D1C-630FCF807E96}"/>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9FDBBE93-EBC9-64C8-B589-CAA157472CF2}"/>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9" name="Text Placeholder 2">
            <a:extLst>
              <a:ext uri="{FF2B5EF4-FFF2-40B4-BE49-F238E27FC236}">
                <a16:creationId xmlns:a16="http://schemas.microsoft.com/office/drawing/2014/main" id="{19082F9D-F548-48BC-2820-4D8706FEBD49}"/>
              </a:ext>
            </a:extLst>
          </p:cNvPr>
          <p:cNvSpPr>
            <a:spLocks noGrp="1"/>
          </p:cNvSpPr>
          <p:nvPr>
            <p:ph idx="1" hasCustomPrompt="1"/>
          </p:nvPr>
        </p:nvSpPr>
        <p:spPr>
          <a:xfrm>
            <a:off x="4567935" y="1638301"/>
            <a:ext cx="7312807" cy="4538662"/>
          </a:xfrm>
          <a:prstGeom prst="rect">
            <a:avLst/>
          </a:prstGeom>
        </p:spPr>
        <p:txBody>
          <a:bodyPr vert="horz" lIns="91440" tIns="45720" rIns="91440" bIns="45720"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Your text here</a:t>
            </a:r>
          </a:p>
        </p:txBody>
      </p:sp>
      <p:sp>
        <p:nvSpPr>
          <p:cNvPr id="10" name="Title 6">
            <a:extLst>
              <a:ext uri="{FF2B5EF4-FFF2-40B4-BE49-F238E27FC236}">
                <a16:creationId xmlns:a16="http://schemas.microsoft.com/office/drawing/2014/main" id="{38175FCA-615C-D68F-52BD-D6FE3A22F4A4}"/>
              </a:ext>
            </a:extLst>
          </p:cNvPr>
          <p:cNvSpPr>
            <a:spLocks noGrp="1"/>
          </p:cNvSpPr>
          <p:nvPr>
            <p:ph type="title" hasCustomPrompt="1"/>
          </p:nvPr>
        </p:nvSpPr>
        <p:spPr>
          <a:xfrm>
            <a:off x="4567935" y="249333"/>
            <a:ext cx="7312808"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13" name="Slide Number Placeholder 12">
            <a:extLst>
              <a:ext uri="{FF2B5EF4-FFF2-40B4-BE49-F238E27FC236}">
                <a16:creationId xmlns:a16="http://schemas.microsoft.com/office/drawing/2014/main" id="{369D51F5-DC29-C6E4-F1EF-3A4EBB5463D3}"/>
              </a:ext>
            </a:extLst>
          </p:cNvPr>
          <p:cNvSpPr>
            <a:spLocks noGrp="1"/>
          </p:cNvSpPr>
          <p:nvPr>
            <p:ph type="sldNum" sz="quarter" idx="13"/>
          </p:nvPr>
        </p:nvSpPr>
        <p:spPr/>
        <p:txBody>
          <a:bodyPr/>
          <a:lstStyle/>
          <a:p>
            <a:fld id="{A56DC5C3-3BE5-034A-8352-A8E8F559C4F3}" type="slidenum">
              <a:rPr lang="en-NL" smtClean="0"/>
              <a:pPr/>
              <a:t>‹#›</a:t>
            </a:fld>
            <a:endParaRPr lang="en-NL"/>
          </a:p>
        </p:txBody>
      </p:sp>
    </p:spTree>
    <p:extLst>
      <p:ext uri="{BB962C8B-B14F-4D97-AF65-F5344CB8AC3E}">
        <p14:creationId xmlns:p14="http://schemas.microsoft.com/office/powerpoint/2010/main" val="265467496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Image right + Title + Copy">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512549DD-87EE-CD1D-BAE3-5602F26E44CA}"/>
              </a:ext>
            </a:extLst>
          </p:cNvPr>
          <p:cNvSpPr>
            <a:spLocks noChangeArrowheads="1"/>
          </p:cNvSpPr>
          <p:nvPr userDrawn="1"/>
        </p:nvSpPr>
        <p:spPr bwMode="gray">
          <a:xfrm>
            <a:off x="-5504424" y="0"/>
            <a:ext cx="2551524" cy="6858000"/>
          </a:xfrm>
          <a:prstGeom prst="rect">
            <a:avLst/>
          </a:prstGeom>
          <a:solidFill>
            <a:srgbClr val="F7F4F1"/>
          </a:solidFill>
          <a:ln>
            <a:noFill/>
          </a:ln>
          <a:effectLst/>
        </p:spPr>
        <p:txBody>
          <a:bodyPr wrap="square" lIns="180000" tIns="180000" rIns="180000" bIns="180000" anchor="t">
            <a:noAutofit/>
          </a:bodyPr>
          <a:lstStyle/>
          <a:p>
            <a:r>
              <a:rPr lang="en-GB" sz="1000" b="1">
                <a:solidFill>
                  <a:srgbClr val="0D0804"/>
                </a:solidFill>
                <a:latin typeface="ING Me" panose="02000506040000020004" pitchFamily="2" charset="0"/>
                <a:cs typeface="ING Me" panose="02000506040000020004" pitchFamily="2" charset="0"/>
              </a:rPr>
              <a:t>Changing numbered lists</a:t>
            </a:r>
            <a:br>
              <a:rPr lang="en-GB" sz="1000" b="1">
                <a:solidFill>
                  <a:srgbClr val="0D0804"/>
                </a:solidFill>
                <a:latin typeface="ING Me" panose="02000506040000020004" pitchFamily="2" charset="0"/>
                <a:cs typeface="ING Me" panose="02000506040000020004" pitchFamily="2" charset="0"/>
              </a:rPr>
            </a:br>
            <a:r>
              <a:rPr lang="en-GB" sz="1000" b="1">
                <a:solidFill>
                  <a:srgbClr val="0D0804"/>
                </a:solidFill>
                <a:latin typeface="ING Me" panose="02000506040000020004" pitchFamily="2" charset="0"/>
                <a:cs typeface="ING Me" panose="02000506040000020004" pitchFamily="2" charset="0"/>
              </a:rPr>
              <a:t>to bullet points </a:t>
            </a:r>
          </a:p>
          <a:p>
            <a:endParaRPr lang="en-GB" sz="1000" b="1">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Select the text frame</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a:p>
            <a:pPr marL="171450" indent="-171450">
              <a:buFont typeface="Arial" panose="020B0604020202020204" pitchFamily="34" charset="0"/>
              <a:buChar char="•"/>
            </a:pPr>
            <a:r>
              <a:rPr lang="en-GB" sz="1000" b="0">
                <a:solidFill>
                  <a:srgbClr val="0D0804"/>
                </a:solidFill>
                <a:latin typeface="ING Me" panose="02000506040000020004" pitchFamily="2" charset="0"/>
                <a:cs typeface="ING Me" panose="02000506040000020004" pitchFamily="2" charset="0"/>
              </a:rPr>
              <a:t>In the “Home” tab click the “Bullet List” button, situation right next to the font style and “Numbering”  button </a:t>
            </a:r>
          </a:p>
          <a:p>
            <a:pPr marL="171450" indent="-171450">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4" name="Rectangle 3">
            <a:extLst>
              <a:ext uri="{FF2B5EF4-FFF2-40B4-BE49-F238E27FC236}">
                <a16:creationId xmlns:a16="http://schemas.microsoft.com/office/drawing/2014/main" id="{D2608D4C-0627-C371-10F0-3EFA3A210F14}"/>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NL"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2"/>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endParaRPr lang="en-NL" sz="1000" b="1" i="0" kern="1200">
              <a:solidFill>
                <a:srgbClr val="0D0804"/>
              </a:solidFill>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endParaRPr lang="en-NL" sz="1000" b="1" i="0" kern="1200">
              <a:solidFill>
                <a:srgbClr val="0D0804"/>
              </a:solidFill>
              <a:effectLst/>
              <a:latin typeface="ING Me" panose="02000506040000020004" pitchFamily="2" charset="0"/>
              <a:ea typeface="+mn-ea"/>
              <a:cs typeface="ING Me" panose="02000506040000020004" pitchFamily="2" charset="0"/>
            </a:endParaRP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NL"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5" name="Picture Placeholder 6">
            <a:extLst>
              <a:ext uri="{FF2B5EF4-FFF2-40B4-BE49-F238E27FC236}">
                <a16:creationId xmlns:a16="http://schemas.microsoft.com/office/drawing/2014/main" id="{74674ED3-06B3-7887-FEC8-B264530D948A}"/>
              </a:ext>
            </a:extLst>
          </p:cNvPr>
          <p:cNvSpPr>
            <a:spLocks noGrp="1"/>
          </p:cNvSpPr>
          <p:nvPr>
            <p:ph type="pic" sz="quarter" idx="10"/>
          </p:nvPr>
        </p:nvSpPr>
        <p:spPr>
          <a:xfrm>
            <a:off x="8152677" y="0"/>
            <a:ext cx="4055651" cy="6858000"/>
          </a:xfrm>
          <a:solidFill>
            <a:srgbClr val="A69F98"/>
          </a:solidFill>
        </p:spPr>
        <p:txBody>
          <a:bodyPr anchor="ctr"/>
          <a:lstStyle>
            <a:lvl1pPr marL="0" indent="0" algn="ctr">
              <a:buNone/>
              <a:defRPr>
                <a:solidFill>
                  <a:schemeClr val="bg1"/>
                </a:solidFill>
              </a:defRPr>
            </a:lvl1pPr>
          </a:lstStyle>
          <a:p>
            <a:r>
              <a:rPr lang="en-GB"/>
              <a:t>Click icon to add picture</a:t>
            </a:r>
            <a:endParaRPr lang="en-NL"/>
          </a:p>
        </p:txBody>
      </p:sp>
      <p:sp>
        <p:nvSpPr>
          <p:cNvPr id="6" name="Text Placeholder 2">
            <a:extLst>
              <a:ext uri="{FF2B5EF4-FFF2-40B4-BE49-F238E27FC236}">
                <a16:creationId xmlns:a16="http://schemas.microsoft.com/office/drawing/2014/main" id="{0F017574-AEEE-146D-22D3-0A954FAB17B0}"/>
              </a:ext>
            </a:extLst>
          </p:cNvPr>
          <p:cNvSpPr>
            <a:spLocks noGrp="1"/>
          </p:cNvSpPr>
          <p:nvPr>
            <p:ph idx="1" hasCustomPrompt="1"/>
          </p:nvPr>
        </p:nvSpPr>
        <p:spPr>
          <a:xfrm>
            <a:off x="300736" y="1638301"/>
            <a:ext cx="7312807" cy="4538662"/>
          </a:xfrm>
          <a:prstGeom prst="rect">
            <a:avLst/>
          </a:prstGeom>
        </p:spPr>
        <p:txBody>
          <a:bodyPr vert="horz" lIns="91440" tIns="45720" rIns="91440" bIns="45720"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dirty="0"/>
              <a:t>Your text here</a:t>
            </a:r>
          </a:p>
        </p:txBody>
      </p:sp>
      <p:sp>
        <p:nvSpPr>
          <p:cNvPr id="10" name="Title 6">
            <a:extLst>
              <a:ext uri="{FF2B5EF4-FFF2-40B4-BE49-F238E27FC236}">
                <a16:creationId xmlns:a16="http://schemas.microsoft.com/office/drawing/2014/main" id="{A0A87380-D61B-D057-ACB5-29AB202B9DB2}"/>
              </a:ext>
            </a:extLst>
          </p:cNvPr>
          <p:cNvSpPr>
            <a:spLocks noGrp="1"/>
          </p:cNvSpPr>
          <p:nvPr>
            <p:ph type="title" hasCustomPrompt="1"/>
          </p:nvPr>
        </p:nvSpPr>
        <p:spPr>
          <a:xfrm>
            <a:off x="300735" y="249333"/>
            <a:ext cx="7312808" cy="1218485"/>
          </a:xfrm>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Tree>
    <p:extLst>
      <p:ext uri="{BB962C8B-B14F-4D97-AF65-F5344CB8AC3E}">
        <p14:creationId xmlns:p14="http://schemas.microsoft.com/office/powerpoint/2010/main" val="7642634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2 Logo">
    <p:bg>
      <p:bgPr>
        <a:solidFill>
          <a:schemeClr val="accent1"/>
        </a:solidFill>
        <a:effectLst/>
      </p:bgPr>
    </p:bg>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DF4AA5B8-BFDA-18F9-B22E-1B88E923988A}"/>
              </a:ext>
            </a:extLst>
          </p:cNvPr>
          <p:cNvSpPr>
            <a:spLocks noGrp="1"/>
          </p:cNvSpPr>
          <p:nvPr>
            <p:ph type="ctrTitle" hasCustomPrompt="1"/>
          </p:nvPr>
        </p:nvSpPr>
        <p:spPr>
          <a:xfrm>
            <a:off x="300736" y="76696"/>
            <a:ext cx="8690864" cy="2824480"/>
          </a:xfrm>
          <a:prstGeom prst="rect">
            <a:avLst/>
          </a:prstGeom>
          <a:noFill/>
        </p:spPr>
        <p:txBody>
          <a:bodyPr wrap="square" rtlCol="0" anchor="t">
            <a:noAutofit/>
          </a:bodyPr>
          <a:lstStyle>
            <a:lvl1pPr>
              <a:defRPr lang="en-US" sz="9600" b="0" i="0" dirty="0">
                <a:solidFill>
                  <a:schemeClr val="bg1"/>
                </a:solidFill>
                <a:latin typeface="ING display" panose="020B0603030508020203" pitchFamily="34" charset="77"/>
                <a:ea typeface="+mn-ea"/>
                <a:cs typeface="+mn-cs"/>
              </a:defRPr>
            </a:lvl1pPr>
          </a:lstStyle>
          <a:p>
            <a:pPr marL="0" lvl="0" defTabSz="457200"/>
            <a:r>
              <a:rPr lang="en-GB" dirty="0"/>
              <a:t>A very large title goes here.</a:t>
            </a:r>
          </a:p>
        </p:txBody>
      </p:sp>
      <p:pic>
        <p:nvPicPr>
          <p:cNvPr id="18" name="Picture 17">
            <a:extLst>
              <a:ext uri="{FF2B5EF4-FFF2-40B4-BE49-F238E27FC236}">
                <a16:creationId xmlns:a16="http://schemas.microsoft.com/office/drawing/2014/main" id="{4572D8EE-27F9-9A3C-27B9-33D30B182BC4}"/>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56289" y="5865417"/>
            <a:ext cx="2272339" cy="928139"/>
          </a:xfrm>
          <a:prstGeom prst="rect">
            <a:avLst/>
          </a:prstGeom>
        </p:spPr>
      </p:pic>
      <p:sp>
        <p:nvSpPr>
          <p:cNvPr id="5" name="Rectangle 4">
            <a:extLst>
              <a:ext uri="{FF2B5EF4-FFF2-40B4-BE49-F238E27FC236}">
                <a16:creationId xmlns:a16="http://schemas.microsoft.com/office/drawing/2014/main" id="{DB2803E6-CA74-7B9A-DB7D-E5C5A93F576B}"/>
              </a:ext>
            </a:extLst>
          </p:cNvPr>
          <p:cNvSpPr>
            <a:spLocks noChangeArrowheads="1"/>
          </p:cNvSpPr>
          <p:nvPr userDrawn="1"/>
        </p:nvSpPr>
        <p:spPr bwMode="gray">
          <a:xfrm>
            <a:off x="-2783111"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2" name="Date Placeholder 3">
            <a:extLst>
              <a:ext uri="{FF2B5EF4-FFF2-40B4-BE49-F238E27FC236}">
                <a16:creationId xmlns:a16="http://schemas.microsoft.com/office/drawing/2014/main" id="{EF24797B-826C-A48F-CA13-97232D4D2597}"/>
              </a:ext>
            </a:extLst>
          </p:cNvPr>
          <p:cNvSpPr>
            <a:spLocks noGrp="1"/>
          </p:cNvSpPr>
          <p:nvPr>
            <p:ph type="dt" sz="half" idx="2"/>
          </p:nvPr>
        </p:nvSpPr>
        <p:spPr>
          <a:xfrm>
            <a:off x="300736" y="6276727"/>
            <a:ext cx="1599626" cy="365125"/>
          </a:xfrm>
          <a:prstGeom prst="rect">
            <a:avLst/>
          </a:prstGeom>
        </p:spPr>
        <p:txBody>
          <a:bodyPr vert="horz" lIns="91440" tIns="45720" rIns="91440" bIns="45720" rtlCol="0" anchor="t" anchorCtr="0"/>
          <a:lstStyle>
            <a:lvl1pPr marL="0" algn="l" defTabSz="457200" rtl="0" eaLnBrk="1" latinLnBrk="0" hangingPunct="1">
              <a:defRPr lang="en-NL" sz="1400" b="1" kern="1200" smtClean="0">
                <a:solidFill>
                  <a:schemeClr val="bg1"/>
                </a:solidFill>
                <a:latin typeface="ING Me" panose="02000506040000020004" pitchFamily="2" charset="0"/>
                <a:ea typeface="+mn-ea"/>
                <a:cs typeface="ING Me" panose="02000506040000020004" pitchFamily="2" charset="0"/>
              </a:defRPr>
            </a:lvl1pPr>
          </a:lstStyle>
          <a:p>
            <a:r>
              <a:rPr lang="en-GB"/>
              <a:t>Date Month Year</a:t>
            </a:r>
          </a:p>
        </p:txBody>
      </p:sp>
      <p:sp>
        <p:nvSpPr>
          <p:cNvPr id="8" name="Footer Placeholder 4">
            <a:extLst>
              <a:ext uri="{FF2B5EF4-FFF2-40B4-BE49-F238E27FC236}">
                <a16:creationId xmlns:a16="http://schemas.microsoft.com/office/drawing/2014/main" id="{ED0ACA50-86CE-0B0B-5E2B-70422F03E535}"/>
              </a:ext>
            </a:extLst>
          </p:cNvPr>
          <p:cNvSpPr>
            <a:spLocks noGrp="1"/>
          </p:cNvSpPr>
          <p:nvPr>
            <p:ph type="ftr" sz="quarter" idx="3"/>
          </p:nvPr>
        </p:nvSpPr>
        <p:spPr>
          <a:xfrm>
            <a:off x="1981200" y="6276727"/>
            <a:ext cx="4114800" cy="365125"/>
          </a:xfrm>
          <a:prstGeom prst="rect">
            <a:avLst/>
          </a:prstGeom>
        </p:spPr>
        <p:txBody>
          <a:bodyPr vert="horz" lIns="91440" tIns="45720" rIns="91440" bIns="45720" rtlCol="0" anchor="t" anchorCtr="0"/>
          <a:lstStyle>
            <a:lvl1pPr algn="l">
              <a:defRPr lang="en-NL" sz="1400" b="1" kern="1200" dirty="0">
                <a:solidFill>
                  <a:schemeClr val="bg1"/>
                </a:solidFill>
                <a:latin typeface="ING Me" panose="02000506040000020004" pitchFamily="2" charset="0"/>
                <a:ea typeface="+mn-ea"/>
                <a:cs typeface="ING Me" panose="02000506040000020004" pitchFamily="2" charset="0"/>
              </a:defRPr>
            </a:lvl1pPr>
          </a:lstStyle>
          <a:p>
            <a:r>
              <a:rPr lang="en-GB"/>
              <a:t>Name / Department</a:t>
            </a:r>
          </a:p>
        </p:txBody>
      </p:sp>
      <p:sp>
        <p:nvSpPr>
          <p:cNvPr id="3" name="Rectangle 2">
            <a:extLst>
              <a:ext uri="{FF2B5EF4-FFF2-40B4-BE49-F238E27FC236}">
                <a16:creationId xmlns:a16="http://schemas.microsoft.com/office/drawing/2014/main" id="{940844C5-F614-14E2-0DDD-93079588E459}"/>
              </a:ext>
            </a:extLst>
          </p:cNvPr>
          <p:cNvSpPr/>
          <p:nvPr userDrawn="1"/>
        </p:nvSpPr>
        <p:spPr>
          <a:xfrm>
            <a:off x="-2576721"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6" name="Rectangle 5">
            <a:extLst>
              <a:ext uri="{FF2B5EF4-FFF2-40B4-BE49-F238E27FC236}">
                <a16:creationId xmlns:a16="http://schemas.microsoft.com/office/drawing/2014/main" id="{58622949-85D3-965C-4EC3-0F7587888FDD}"/>
              </a:ext>
            </a:extLst>
          </p:cNvPr>
          <p:cNvSpPr/>
          <p:nvPr userDrawn="1"/>
        </p:nvSpPr>
        <p:spPr>
          <a:xfrm>
            <a:off x="-1507349"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1903477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p:txBody>
          <a:bodyPr/>
          <a:lstStyle>
            <a:lvl1pPr>
              <a:defRPr b="1" i="0">
                <a:solidFill>
                  <a:srgbClr val="FF6200"/>
                </a:solidFill>
                <a:latin typeface="ING display" panose="020B0603030508020203" pitchFamily="34" charset="77"/>
              </a:defRPr>
            </a:lvl1pPr>
          </a:lstStyle>
          <a:p>
            <a:r>
              <a:rPr lang="en-GB" dirty="0"/>
              <a:t>Your title here</a:t>
            </a:r>
            <a:endParaRPr lang="en-NL" dirty="0"/>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NL" smtClean="0"/>
              <a:t>‹#›</a:t>
            </a:fld>
            <a:endParaRPr lang="en-NL"/>
          </a:p>
        </p:txBody>
      </p:sp>
    </p:spTree>
    <p:extLst>
      <p:ext uri="{BB962C8B-B14F-4D97-AF65-F5344CB8AC3E}">
        <p14:creationId xmlns:p14="http://schemas.microsoft.com/office/powerpoint/2010/main" val="410900329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itle and Subtitle Only">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473E001-4BEF-774D-DF9A-4502048B52A8}"/>
              </a:ext>
            </a:extLst>
          </p:cNvPr>
          <p:cNvSpPr>
            <a:spLocks noGrp="1"/>
          </p:cNvSpPr>
          <p:nvPr>
            <p:ph type="title" hasCustomPrompt="1"/>
          </p:nvPr>
        </p:nvSpPr>
        <p:spPr>
          <a:xfrm>
            <a:off x="273899" y="249333"/>
            <a:ext cx="11606844" cy="646017"/>
          </a:xfrm>
        </p:spPr>
        <p:txBody>
          <a:bodyPr/>
          <a:lstStyle>
            <a:lvl1pPr>
              <a:defRPr b="1" i="0">
                <a:solidFill>
                  <a:srgbClr val="FF6200"/>
                </a:solidFill>
                <a:latin typeface="ING display" panose="020B0603030508020203" pitchFamily="34" charset="77"/>
              </a:defRPr>
            </a:lvl1pPr>
          </a:lstStyle>
          <a:p>
            <a:r>
              <a:rPr lang="en-GB" dirty="0"/>
              <a:t>Your title here</a:t>
            </a:r>
          </a:p>
        </p:txBody>
      </p:sp>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GB" smtClean="0"/>
              <a:t>‹#›</a:t>
            </a:fld>
            <a:endParaRPr lang="en-GB"/>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GB" sz="1000" b="0" i="0">
              <a:effectLst/>
              <a:latin typeface="ING Me" panose="02000506040000020004" pitchFamily="2" charset="0"/>
              <a:ea typeface="Times New Roman" panose="02020603050405020304" pitchFamily="18" charset="0"/>
            </a:endParaRPr>
          </a:p>
        </p:txBody>
      </p:sp>
      <p:sp>
        <p:nvSpPr>
          <p:cNvPr id="11" name="Text Placeholder 10">
            <a:extLst>
              <a:ext uri="{FF2B5EF4-FFF2-40B4-BE49-F238E27FC236}">
                <a16:creationId xmlns:a16="http://schemas.microsoft.com/office/drawing/2014/main" id="{FEE71307-FA48-995D-D709-CA187C6C5111}"/>
              </a:ext>
            </a:extLst>
          </p:cNvPr>
          <p:cNvSpPr>
            <a:spLocks noGrp="1"/>
          </p:cNvSpPr>
          <p:nvPr>
            <p:ph type="body" sz="quarter" idx="11" hasCustomPrompt="1"/>
          </p:nvPr>
        </p:nvSpPr>
        <p:spPr>
          <a:xfrm>
            <a:off x="274637" y="895352"/>
            <a:ext cx="11606105" cy="406400"/>
          </a:xfrm>
        </p:spPr>
        <p:txBody>
          <a:bodyPr>
            <a:noAutofit/>
          </a:bodyPr>
          <a:lstStyle>
            <a:lvl1pPr marL="0" indent="0">
              <a:buNone/>
              <a:defRPr sz="2000" b="1">
                <a:solidFill>
                  <a:srgbClr val="A69F98"/>
                </a:solidFill>
                <a:latin typeface="ING Me" panose="02000506040000020004" pitchFamily="50" charset="0"/>
                <a:cs typeface="ING Me" panose="02000506040000020004" pitchFamily="50" charset="0"/>
              </a:defRPr>
            </a:lvl1pPr>
          </a:lstStyle>
          <a:p>
            <a:pPr lvl="0"/>
            <a:r>
              <a:rPr lang="en-GB" dirty="0"/>
              <a:t>Place your subtitle here</a:t>
            </a:r>
          </a:p>
        </p:txBody>
      </p:sp>
    </p:spTree>
    <p:extLst>
      <p:ext uri="{BB962C8B-B14F-4D97-AF65-F5344CB8AC3E}">
        <p14:creationId xmlns:p14="http://schemas.microsoft.com/office/powerpoint/2010/main" val="18665838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Subtitle Content">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700DB04-103B-08FE-D4C5-F6D81FC7FAF9}"/>
              </a:ext>
            </a:extLst>
          </p:cNvPr>
          <p:cNvSpPr>
            <a:spLocks noGrp="1"/>
          </p:cNvSpPr>
          <p:nvPr>
            <p:ph type="sldNum" sz="quarter" idx="10"/>
          </p:nvPr>
        </p:nvSpPr>
        <p:spPr/>
        <p:txBody>
          <a:bodyPr/>
          <a:lstStyle/>
          <a:p>
            <a:fld id="{A56DC5C3-3BE5-034A-8352-A8E8F559C4F3}" type="slidenum">
              <a:rPr lang="en-GB" smtClean="0"/>
              <a:t>‹#›</a:t>
            </a:fld>
            <a:endParaRPr lang="en-GB"/>
          </a:p>
        </p:txBody>
      </p:sp>
      <p:sp>
        <p:nvSpPr>
          <p:cNvPr id="2" name="Rectangle 1">
            <a:extLst>
              <a:ext uri="{FF2B5EF4-FFF2-40B4-BE49-F238E27FC236}">
                <a16:creationId xmlns:a16="http://schemas.microsoft.com/office/drawing/2014/main" id="{FF6DEB29-26B5-0410-2FA6-666FB1D18680}"/>
              </a:ext>
            </a:extLst>
          </p:cNvPr>
          <p:cNvSpPr>
            <a:spLocks noChangeArrowheads="1"/>
          </p:cNvSpPr>
          <p:nvPr userDrawn="1"/>
        </p:nvSpPr>
        <p:spPr bwMode="gray">
          <a:xfrm>
            <a:off x="-2761947"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Copy content slides</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i="0">
              <a:solidFill>
                <a:srgbClr val="0D0804"/>
              </a:solidFill>
              <a:latin typeface="ING Me" panose="02000506040000020004" pitchFamily="2" charset="0"/>
              <a:cs typeface="ING Me" panose="02000506040000020004" pitchFamily="2" charset="0"/>
            </a:endParaRPr>
          </a:p>
          <a:p>
            <a:r>
              <a:rPr lang="en-GB" sz="1000" kern="1200">
                <a:solidFill>
                  <a:srgbClr val="0D0804"/>
                </a:solidFill>
                <a:effectLst/>
                <a:latin typeface="ING Me" panose="02000506040000020004" pitchFamily="2" charset="0"/>
                <a:ea typeface="+mn-ea"/>
                <a:cs typeface="ING Me" panose="02000506040000020004" pitchFamily="2" charset="0"/>
              </a:rPr>
              <a:t>Using this slide is great for sharing information with colleagues as a document, rather than in presentations.</a:t>
            </a:r>
            <a:endParaRPr lang="en-GB" sz="1000" b="0" i="0">
              <a:effectLst/>
              <a:latin typeface="ING Me" panose="02000506040000020004" pitchFamily="2" charset="0"/>
              <a:ea typeface="Times New Roman" panose="02020603050405020304" pitchFamily="18" charset="0"/>
            </a:endParaRPr>
          </a:p>
        </p:txBody>
      </p:sp>
      <p:sp>
        <p:nvSpPr>
          <p:cNvPr id="4" name="Text Placeholder 2">
            <a:extLst>
              <a:ext uri="{FF2B5EF4-FFF2-40B4-BE49-F238E27FC236}">
                <a16:creationId xmlns:a16="http://schemas.microsoft.com/office/drawing/2014/main" id="{8A382E36-2D5B-4E26-8E80-02D618119856}"/>
              </a:ext>
            </a:extLst>
          </p:cNvPr>
          <p:cNvSpPr>
            <a:spLocks noGrp="1"/>
          </p:cNvSpPr>
          <p:nvPr>
            <p:ph idx="1"/>
          </p:nvPr>
        </p:nvSpPr>
        <p:spPr>
          <a:xfrm>
            <a:off x="273899" y="1638301"/>
            <a:ext cx="11606844" cy="4538662"/>
          </a:xfrm>
          <a:prstGeom prst="rect">
            <a:avLst/>
          </a:prstGeom>
        </p:spPr>
        <p:txBody>
          <a:bodyPr vert="horz" lIns="91440" tIns="45720" rIns="91440" bIns="45720" rtlCol="0">
            <a:noAutofit/>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GB"/>
              <a:t>Click to edit Master text styles</a:t>
            </a:r>
          </a:p>
        </p:txBody>
      </p:sp>
      <p:sp>
        <p:nvSpPr>
          <p:cNvPr id="3" name="Title 6">
            <a:extLst>
              <a:ext uri="{FF2B5EF4-FFF2-40B4-BE49-F238E27FC236}">
                <a16:creationId xmlns:a16="http://schemas.microsoft.com/office/drawing/2014/main" id="{F93258A8-4C01-9A3D-E3FC-6B9D7F3B7798}"/>
              </a:ext>
            </a:extLst>
          </p:cNvPr>
          <p:cNvSpPr>
            <a:spLocks noGrp="1"/>
          </p:cNvSpPr>
          <p:nvPr>
            <p:ph type="title" hasCustomPrompt="1"/>
          </p:nvPr>
        </p:nvSpPr>
        <p:spPr>
          <a:xfrm>
            <a:off x="273899" y="249333"/>
            <a:ext cx="11606844" cy="646017"/>
          </a:xfrm>
        </p:spPr>
        <p:txBody>
          <a:bodyPr/>
          <a:lstStyle>
            <a:lvl1pPr>
              <a:defRPr b="1" i="0">
                <a:solidFill>
                  <a:srgbClr val="FF6200"/>
                </a:solidFill>
                <a:latin typeface="ING display" panose="020B0603030508020203" pitchFamily="34" charset="77"/>
              </a:defRPr>
            </a:lvl1pPr>
          </a:lstStyle>
          <a:p>
            <a:r>
              <a:rPr lang="en-GB" dirty="0"/>
              <a:t>Your title here</a:t>
            </a:r>
          </a:p>
        </p:txBody>
      </p:sp>
      <p:sp>
        <p:nvSpPr>
          <p:cNvPr id="5" name="Text Placeholder 10">
            <a:extLst>
              <a:ext uri="{FF2B5EF4-FFF2-40B4-BE49-F238E27FC236}">
                <a16:creationId xmlns:a16="http://schemas.microsoft.com/office/drawing/2014/main" id="{6E1C11A9-CB22-A79A-9ABA-FCC8A821EC3E}"/>
              </a:ext>
            </a:extLst>
          </p:cNvPr>
          <p:cNvSpPr>
            <a:spLocks noGrp="1"/>
          </p:cNvSpPr>
          <p:nvPr>
            <p:ph type="body" sz="quarter" idx="11" hasCustomPrompt="1"/>
          </p:nvPr>
        </p:nvSpPr>
        <p:spPr>
          <a:xfrm>
            <a:off x="274637" y="895352"/>
            <a:ext cx="11606105" cy="406400"/>
          </a:xfrm>
        </p:spPr>
        <p:txBody>
          <a:bodyPr>
            <a:noAutofit/>
          </a:bodyPr>
          <a:lstStyle>
            <a:lvl1pPr marL="0" indent="0">
              <a:buNone/>
              <a:defRPr sz="2000" b="1">
                <a:solidFill>
                  <a:srgbClr val="A69F98"/>
                </a:solidFill>
                <a:latin typeface="ING Me" panose="02000506040000020004" pitchFamily="50" charset="0"/>
                <a:cs typeface="ING Me" panose="02000506040000020004" pitchFamily="50" charset="0"/>
              </a:defRPr>
            </a:lvl1pPr>
          </a:lstStyle>
          <a:p>
            <a:pPr lvl="0"/>
            <a:r>
              <a:rPr lang="en-GB" dirty="0"/>
              <a:t>Place your subtitle here</a:t>
            </a:r>
          </a:p>
        </p:txBody>
      </p:sp>
    </p:spTree>
    <p:extLst>
      <p:ext uri="{BB962C8B-B14F-4D97-AF65-F5344CB8AC3E}">
        <p14:creationId xmlns:p14="http://schemas.microsoft.com/office/powerpoint/2010/main" val="1050911154"/>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35062868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Thank You Identifier">
    <p:bg>
      <p:bgPr>
        <a:solidFill>
          <a:schemeClr val="accent1"/>
        </a:solidFill>
        <a:effectLst/>
      </p:bgPr>
    </p:bg>
    <p:spTree>
      <p:nvGrpSpPr>
        <p:cNvPr id="1" name=""/>
        <p:cNvGrpSpPr/>
        <p:nvPr/>
      </p:nvGrpSpPr>
      <p:grpSpPr>
        <a:xfrm>
          <a:off x="0" y="0"/>
          <a:ext cx="0" cy="0"/>
          <a:chOff x="0" y="0"/>
          <a:chExt cx="0" cy="0"/>
        </a:xfrm>
      </p:grpSpPr>
      <p:sp>
        <p:nvSpPr>
          <p:cNvPr id="4" name="Title 20">
            <a:extLst>
              <a:ext uri="{FF2B5EF4-FFF2-40B4-BE49-F238E27FC236}">
                <a16:creationId xmlns:a16="http://schemas.microsoft.com/office/drawing/2014/main" id="{D92E7DD8-17A3-4DE5-EDCE-5125439B85E2}"/>
              </a:ext>
            </a:extLst>
          </p:cNvPr>
          <p:cNvSpPr txBox="1">
            <a:spLocks/>
          </p:cNvSpPr>
          <p:nvPr userDrawn="1"/>
        </p:nvSpPr>
        <p:spPr>
          <a:xfrm>
            <a:off x="4633993" y="6292804"/>
            <a:ext cx="2929180" cy="258532"/>
          </a:xfrm>
          <a:prstGeom prst="rect">
            <a:avLst/>
          </a:prstGeom>
        </p:spPr>
        <p:txBody>
          <a:bodyPr vert="horz" lIns="91440" tIns="45720" rIns="91440" bIns="45720" rtlCol="0" anchor="b" anchorCtr="0">
            <a:spAutoFit/>
          </a:bodyPr>
          <a:lstStyle>
            <a:lvl1pPr algn="ctr" defTabSz="914400" rtl="0" eaLnBrk="1" latinLnBrk="0" hangingPunct="1">
              <a:lnSpc>
                <a:spcPct val="90000"/>
              </a:lnSpc>
              <a:spcBef>
                <a:spcPct val="0"/>
              </a:spcBef>
              <a:buNone/>
              <a:defRPr sz="7200" kern="1200">
                <a:solidFill>
                  <a:schemeClr val="bg1"/>
                </a:solidFill>
                <a:latin typeface="+mj-lt"/>
                <a:ea typeface="+mj-ea"/>
                <a:cs typeface="+mj-cs"/>
              </a:defRPr>
            </a:lvl1pPr>
          </a:lstStyle>
          <a:p>
            <a:r>
              <a:rPr lang="en-GB" sz="1200" b="1" i="0" dirty="0">
                <a:latin typeface="ING Me" panose="02000506040000020004" pitchFamily="2" charset="0"/>
                <a:cs typeface="ING Me" panose="02000506040000020004" pitchFamily="2" charset="0"/>
              </a:rPr>
              <a:t>www.ing.com</a:t>
            </a:r>
          </a:p>
        </p:txBody>
      </p:sp>
      <p:pic>
        <p:nvPicPr>
          <p:cNvPr id="3" name="Picture 2">
            <a:extLst>
              <a:ext uri="{FF2B5EF4-FFF2-40B4-BE49-F238E27FC236}">
                <a16:creationId xmlns:a16="http://schemas.microsoft.com/office/drawing/2014/main" id="{65F9F3CF-41AF-8032-F988-1B06CECFB8F3}"/>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559318" y="169114"/>
            <a:ext cx="1073363" cy="1215531"/>
          </a:xfrm>
          <a:prstGeom prst="rect">
            <a:avLst/>
          </a:prstGeom>
        </p:spPr>
      </p:pic>
      <p:sp>
        <p:nvSpPr>
          <p:cNvPr id="8" name="Title 7">
            <a:extLst>
              <a:ext uri="{FF2B5EF4-FFF2-40B4-BE49-F238E27FC236}">
                <a16:creationId xmlns:a16="http://schemas.microsoft.com/office/drawing/2014/main" id="{B4333236-3387-B194-032C-4F24EB019236}"/>
              </a:ext>
            </a:extLst>
          </p:cNvPr>
          <p:cNvSpPr>
            <a:spLocks noGrp="1"/>
          </p:cNvSpPr>
          <p:nvPr>
            <p:ph type="title" hasCustomPrompt="1"/>
          </p:nvPr>
        </p:nvSpPr>
        <p:spPr>
          <a:xfrm>
            <a:off x="1738440" y="2819757"/>
            <a:ext cx="8715118" cy="1218485"/>
          </a:xfrm>
        </p:spPr>
        <p:txBody>
          <a:bodyPr>
            <a:noAutofit/>
          </a:bodyPr>
          <a:lstStyle>
            <a:lvl1pPr marL="0" algn="ctr" defTabSz="457200" rtl="0" eaLnBrk="1" latinLnBrk="0" hangingPunct="1">
              <a:defRPr lang="en-NL" sz="7200" b="1" i="0" kern="1200" dirty="0">
                <a:solidFill>
                  <a:schemeClr val="bg1"/>
                </a:solidFill>
                <a:latin typeface="ING display" panose="020B0603030508020203" pitchFamily="34" charset="77"/>
                <a:ea typeface="+mn-ea"/>
                <a:cs typeface="+mn-cs"/>
              </a:defRPr>
            </a:lvl1pPr>
          </a:lstStyle>
          <a:p>
            <a:r>
              <a:rPr lang="en-GB" dirty="0"/>
              <a:t>Thank you!</a:t>
            </a:r>
          </a:p>
        </p:txBody>
      </p:sp>
    </p:spTree>
    <p:extLst>
      <p:ext uri="{BB962C8B-B14F-4D97-AF65-F5344CB8AC3E}">
        <p14:creationId xmlns:p14="http://schemas.microsoft.com/office/powerpoint/2010/main" val="354462421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Thank You Logo">
    <p:bg>
      <p:bgPr>
        <a:solidFill>
          <a:schemeClr val="accent1"/>
        </a:solidFill>
        <a:effectLst/>
      </p:bgPr>
    </p:bg>
    <p:spTree>
      <p:nvGrpSpPr>
        <p:cNvPr id="1" name=""/>
        <p:cNvGrpSpPr/>
        <p:nvPr/>
      </p:nvGrpSpPr>
      <p:grpSpPr>
        <a:xfrm>
          <a:off x="0" y="0"/>
          <a:ext cx="0" cy="0"/>
          <a:chOff x="0" y="0"/>
          <a:chExt cx="0" cy="0"/>
        </a:xfrm>
      </p:grpSpPr>
      <p:sp>
        <p:nvSpPr>
          <p:cNvPr id="6" name="Title 20">
            <a:extLst>
              <a:ext uri="{FF2B5EF4-FFF2-40B4-BE49-F238E27FC236}">
                <a16:creationId xmlns:a16="http://schemas.microsoft.com/office/drawing/2014/main" id="{E2D70D3D-0E14-6BA3-79E7-923F02BFBB6F}"/>
              </a:ext>
            </a:extLst>
          </p:cNvPr>
          <p:cNvSpPr txBox="1">
            <a:spLocks/>
          </p:cNvSpPr>
          <p:nvPr userDrawn="1"/>
        </p:nvSpPr>
        <p:spPr>
          <a:xfrm>
            <a:off x="4633993" y="6292804"/>
            <a:ext cx="2929180" cy="258532"/>
          </a:xfrm>
          <a:prstGeom prst="rect">
            <a:avLst/>
          </a:prstGeom>
        </p:spPr>
        <p:txBody>
          <a:bodyPr vert="horz" lIns="91440" tIns="45720" rIns="91440" bIns="45720" rtlCol="0" anchor="b" anchorCtr="0">
            <a:spAutoFit/>
          </a:bodyPr>
          <a:lstStyle>
            <a:lvl1pPr algn="ctr" defTabSz="914400" rtl="0" eaLnBrk="1" latinLnBrk="0" hangingPunct="1">
              <a:lnSpc>
                <a:spcPct val="90000"/>
              </a:lnSpc>
              <a:spcBef>
                <a:spcPct val="0"/>
              </a:spcBef>
              <a:buNone/>
              <a:defRPr sz="7200" kern="1200">
                <a:solidFill>
                  <a:schemeClr val="bg1"/>
                </a:solidFill>
                <a:latin typeface="+mj-lt"/>
                <a:ea typeface="+mj-ea"/>
                <a:cs typeface="+mj-cs"/>
              </a:defRPr>
            </a:lvl1pPr>
          </a:lstStyle>
          <a:p>
            <a:r>
              <a:rPr lang="en-GB" sz="1200" b="1" i="0" dirty="0">
                <a:latin typeface="ING Me" panose="02000506040000020004" pitchFamily="2" charset="0"/>
                <a:cs typeface="ING Me" panose="02000506040000020004" pitchFamily="2" charset="0"/>
              </a:rPr>
              <a:t>www.ing.com</a:t>
            </a:r>
            <a:endParaRPr lang="en-NL" sz="1200" b="1" i="0" dirty="0">
              <a:latin typeface="ING Me" panose="02000506040000020004" pitchFamily="2" charset="0"/>
              <a:cs typeface="ING Me" panose="02000506040000020004" pitchFamily="2" charset="0"/>
            </a:endParaRPr>
          </a:p>
        </p:txBody>
      </p:sp>
      <p:pic>
        <p:nvPicPr>
          <p:cNvPr id="4" name="Picture 3">
            <a:extLst>
              <a:ext uri="{FF2B5EF4-FFF2-40B4-BE49-F238E27FC236}">
                <a16:creationId xmlns:a16="http://schemas.microsoft.com/office/drawing/2014/main" id="{0F0803D6-6FA0-F2FA-998E-013CD7C9736F}"/>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959830" y="140219"/>
            <a:ext cx="2272339" cy="928139"/>
          </a:xfrm>
          <a:prstGeom prst="rect">
            <a:avLst/>
          </a:prstGeom>
        </p:spPr>
      </p:pic>
      <p:sp>
        <p:nvSpPr>
          <p:cNvPr id="5" name="Title 7">
            <a:extLst>
              <a:ext uri="{FF2B5EF4-FFF2-40B4-BE49-F238E27FC236}">
                <a16:creationId xmlns:a16="http://schemas.microsoft.com/office/drawing/2014/main" id="{4AA3C1EC-8ADE-2ACA-562C-3275948DD0F4}"/>
              </a:ext>
            </a:extLst>
          </p:cNvPr>
          <p:cNvSpPr>
            <a:spLocks noGrp="1"/>
          </p:cNvSpPr>
          <p:nvPr>
            <p:ph type="title" hasCustomPrompt="1"/>
          </p:nvPr>
        </p:nvSpPr>
        <p:spPr>
          <a:xfrm>
            <a:off x="1738440" y="2819757"/>
            <a:ext cx="8715118" cy="1218485"/>
          </a:xfrm>
        </p:spPr>
        <p:txBody>
          <a:bodyPr>
            <a:noAutofit/>
          </a:bodyPr>
          <a:lstStyle>
            <a:lvl1pPr marL="0" algn="ctr" defTabSz="457200" rtl="0" eaLnBrk="1" latinLnBrk="0" hangingPunct="1">
              <a:defRPr lang="en-NL" sz="7200" b="1" i="0" kern="1200" dirty="0">
                <a:solidFill>
                  <a:schemeClr val="bg1"/>
                </a:solidFill>
                <a:latin typeface="ING display" panose="020B0603030508020203" pitchFamily="34" charset="77"/>
                <a:ea typeface="+mn-ea"/>
                <a:cs typeface="+mn-cs"/>
              </a:defRPr>
            </a:lvl1pPr>
          </a:lstStyle>
          <a:p>
            <a:r>
              <a:rPr lang="en-GB" dirty="0"/>
              <a:t>Thank you!</a:t>
            </a:r>
            <a:endParaRPr lang="en-NL" dirty="0"/>
          </a:p>
        </p:txBody>
      </p:sp>
    </p:spTree>
    <p:extLst>
      <p:ext uri="{BB962C8B-B14F-4D97-AF65-F5344CB8AC3E}">
        <p14:creationId xmlns:p14="http://schemas.microsoft.com/office/powerpoint/2010/main" val="404325824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End Identifier">
    <p:bg>
      <p:bgPr>
        <a:solidFill>
          <a:schemeClr val="accent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CA515EE-46DE-23DB-1C25-5D060BD63B4C}"/>
              </a:ext>
            </a:extLst>
          </p:cNvPr>
          <p:cNvPicPr>
            <a:picLocks noChangeAspect="1"/>
          </p:cNvPicPr>
          <p:nvPr userDrawn="1"/>
        </p:nvPicPr>
        <p:blipFill>
          <a:blip r:embed="rId2"/>
          <a:stretch>
            <a:fillRect/>
          </a:stretch>
        </p:blipFill>
        <p:spPr>
          <a:xfrm>
            <a:off x="5200453" y="2414837"/>
            <a:ext cx="1791094" cy="2028326"/>
          </a:xfrm>
          <a:prstGeom prst="rect">
            <a:avLst/>
          </a:prstGeom>
        </p:spPr>
      </p:pic>
    </p:spTree>
    <p:extLst>
      <p:ext uri="{BB962C8B-B14F-4D97-AF65-F5344CB8AC3E}">
        <p14:creationId xmlns:p14="http://schemas.microsoft.com/office/powerpoint/2010/main" val="273127579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End Logo">
    <p:bg>
      <p:bgPr>
        <a:solidFill>
          <a:schemeClr val="accent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B8C555-4D48-7E79-098B-3526508A552B}"/>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355922" y="3701524"/>
            <a:ext cx="11480156" cy="2841484"/>
          </a:xfrm>
          <a:prstGeom prst="rect">
            <a:avLst/>
          </a:prstGeom>
        </p:spPr>
      </p:pic>
    </p:spTree>
    <p:extLst>
      <p:ext uri="{BB962C8B-B14F-4D97-AF65-F5344CB8AC3E}">
        <p14:creationId xmlns:p14="http://schemas.microsoft.com/office/powerpoint/2010/main" val="314596022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Index slide">
    <p:spTree>
      <p:nvGrpSpPr>
        <p:cNvPr id="1" name=""/>
        <p:cNvGrpSpPr/>
        <p:nvPr/>
      </p:nvGrpSpPr>
      <p:grpSpPr>
        <a:xfrm>
          <a:off x="0" y="0"/>
          <a:ext cx="0" cy="0"/>
          <a:chOff x="0" y="0"/>
          <a:chExt cx="0" cy="0"/>
        </a:xfrm>
      </p:grpSpPr>
      <p:sp>
        <p:nvSpPr>
          <p:cNvPr id="3" name="Slide Number Placeholder 2"/>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2" name="Footer Placeholder 1">
            <a:extLst>
              <a:ext uri="{FF2B5EF4-FFF2-40B4-BE49-F238E27FC236}">
                <a16:creationId xmlns:a16="http://schemas.microsoft.com/office/drawing/2014/main" id="{515CBA26-4510-4A9C-B080-4211950399FD}"/>
              </a:ext>
            </a:extLst>
          </p:cNvPr>
          <p:cNvSpPr>
            <a:spLocks noGrp="1"/>
          </p:cNvSpPr>
          <p:nvPr>
            <p:ph type="ftr" sz="quarter" idx="12"/>
          </p:nvPr>
        </p:nvSpPr>
        <p:spPr/>
        <p:txBody>
          <a:bodyPr/>
          <a:lstStyle>
            <a:lvl1pPr>
              <a:defRPr/>
            </a:lvl1pPr>
          </a:lstStyle>
          <a:p>
            <a:endParaRPr lang="en-GB" noProof="0"/>
          </a:p>
        </p:txBody>
      </p:sp>
      <p:sp>
        <p:nvSpPr>
          <p:cNvPr id="6" name="Title 5">
            <a:extLst>
              <a:ext uri="{FF2B5EF4-FFF2-40B4-BE49-F238E27FC236}">
                <a16:creationId xmlns:a16="http://schemas.microsoft.com/office/drawing/2014/main" id="{1DDC45C2-05A9-46EA-B276-6A874E5C1E4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sp>
        <p:nvSpPr>
          <p:cNvPr id="11" name="Text Placeholder 10">
            <a:extLst>
              <a:ext uri="{FF2B5EF4-FFF2-40B4-BE49-F238E27FC236}">
                <a16:creationId xmlns:a16="http://schemas.microsoft.com/office/drawing/2014/main" id="{6BA07CBC-1D3E-422E-A575-116DF6809A5F}"/>
              </a:ext>
            </a:extLst>
          </p:cNvPr>
          <p:cNvSpPr>
            <a:spLocks noGrp="1"/>
          </p:cNvSpPr>
          <p:nvPr>
            <p:ph type="body" sz="quarter" idx="13" hasCustomPrompt="1"/>
          </p:nvPr>
        </p:nvSpPr>
        <p:spPr bwMode="auto">
          <a:xfrm>
            <a:off x="659008" y="1141198"/>
            <a:ext cx="10875600" cy="5058000"/>
          </a:xfrm>
          <a:custGeom>
            <a:avLst/>
            <a:gdLst>
              <a:gd name="connsiteX0" fmla="*/ 0 w 10489176"/>
              <a:gd name="connsiteY0" fmla="*/ 0 h 5058000"/>
              <a:gd name="connsiteX1" fmla="*/ 10489176 w 10489176"/>
              <a:gd name="connsiteY1" fmla="*/ 0 h 5058000"/>
              <a:gd name="connsiteX2" fmla="*/ 10489176 w 10489176"/>
              <a:gd name="connsiteY2" fmla="*/ 5058000 h 5058000"/>
              <a:gd name="connsiteX3" fmla="*/ 0 w 10489176"/>
              <a:gd name="connsiteY3" fmla="*/ 5058000 h 5058000"/>
            </a:gdLst>
            <a:ahLst/>
            <a:cxnLst>
              <a:cxn ang="0">
                <a:pos x="connsiteX0" y="connsiteY0"/>
              </a:cxn>
              <a:cxn ang="0">
                <a:pos x="connsiteX1" y="connsiteY1"/>
              </a:cxn>
              <a:cxn ang="0">
                <a:pos x="connsiteX2" y="connsiteY2"/>
              </a:cxn>
              <a:cxn ang="0">
                <a:pos x="connsiteX3" y="connsiteY3"/>
              </a:cxn>
            </a:cxnLst>
            <a:rect l="l" t="t" r="r" b="b"/>
            <a:pathLst>
              <a:path w="10489176" h="5058000">
                <a:moveTo>
                  <a:pt x="0" y="0"/>
                </a:moveTo>
                <a:lnTo>
                  <a:pt x="10489176" y="0"/>
                </a:lnTo>
                <a:lnTo>
                  <a:pt x="10489176" y="5058000"/>
                </a:lnTo>
                <a:lnTo>
                  <a:pt x="0" y="5058000"/>
                </a:lnTo>
                <a:close/>
              </a:path>
            </a:pathLst>
          </a:custGeom>
        </p:spPr>
        <p:txBody>
          <a:bodyPr wrap="square">
            <a:noAutofit/>
          </a:bodyPr>
          <a:lstStyle>
            <a:lvl1pPr marL="360000" indent="-360000">
              <a:spcBef>
                <a:spcPts val="200"/>
              </a:spcBef>
              <a:spcAft>
                <a:spcPts val="800"/>
              </a:spcAft>
              <a:buFont typeface="+mj-lt"/>
              <a:buAutoNum type="arabicPeriod"/>
              <a:defRPr/>
            </a:lvl1pPr>
            <a:lvl2pPr>
              <a:defRPr/>
            </a:lvl2pPr>
          </a:lstStyle>
          <a:p>
            <a:pPr lvl="0"/>
            <a:r>
              <a:rPr lang="en-GB" noProof="0"/>
              <a:t>Click to add text</a:t>
            </a:r>
          </a:p>
          <a:p>
            <a:pPr lvl="1"/>
            <a:r>
              <a:rPr lang="en-GB" noProof="0"/>
              <a:t>Second level</a:t>
            </a:r>
          </a:p>
        </p:txBody>
      </p:sp>
    </p:spTree>
    <p:extLst>
      <p:ext uri="{BB962C8B-B14F-4D97-AF65-F5344CB8AC3E}">
        <p14:creationId xmlns:p14="http://schemas.microsoft.com/office/powerpoint/2010/main" val="311151510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Text slide">
    <p:spTree>
      <p:nvGrpSpPr>
        <p:cNvPr id="1" name=""/>
        <p:cNvGrpSpPr/>
        <p:nvPr/>
      </p:nvGrpSpPr>
      <p:grpSpPr>
        <a:xfrm>
          <a:off x="0" y="0"/>
          <a:ext cx="0" cy="0"/>
          <a:chOff x="0" y="0"/>
          <a:chExt cx="0" cy="0"/>
        </a:xfrm>
      </p:grpSpPr>
      <p:sp>
        <p:nvSpPr>
          <p:cNvPr id="5" name="Slide Number Placeholder 4"/>
          <p:cNvSpPr>
            <a:spLocks noGrp="1"/>
          </p:cNvSpPr>
          <p:nvPr>
            <p:ph type="sldNum" sz="quarter" idx="11"/>
          </p:nvPr>
        </p:nvSpPr>
        <p:spPr/>
        <p:txBody>
          <a:bodyPr/>
          <a:lstStyle/>
          <a:p>
            <a:fld id="{DDD2A080-DA64-4F5C-9131-47EB793B4410}" type="slidenum">
              <a:rPr lang="en-GB" noProof="0" smtClean="0"/>
              <a:pPr/>
              <a:t>‹#›</a:t>
            </a:fld>
            <a:endParaRPr lang="en-GB" noProof="0"/>
          </a:p>
        </p:txBody>
      </p:sp>
      <p:sp>
        <p:nvSpPr>
          <p:cNvPr id="3" name="Footer Placeholder 2">
            <a:extLst>
              <a:ext uri="{FF2B5EF4-FFF2-40B4-BE49-F238E27FC236}">
                <a16:creationId xmlns:a16="http://schemas.microsoft.com/office/drawing/2014/main" id="{519E7DA5-BC83-4857-870E-3AA1EAAAA941}"/>
              </a:ext>
            </a:extLst>
          </p:cNvPr>
          <p:cNvSpPr>
            <a:spLocks noGrp="1"/>
          </p:cNvSpPr>
          <p:nvPr>
            <p:ph type="ftr" sz="quarter" idx="12"/>
          </p:nvPr>
        </p:nvSpPr>
        <p:spPr/>
        <p:txBody>
          <a:bodyPr/>
          <a:lstStyle>
            <a:lvl1pPr>
              <a:defRPr/>
            </a:lvl1pPr>
          </a:lstStyle>
          <a:p>
            <a:endParaRPr lang="en-GB" noProof="0"/>
          </a:p>
        </p:txBody>
      </p:sp>
      <p:sp>
        <p:nvSpPr>
          <p:cNvPr id="10" name="Title 9">
            <a:extLst>
              <a:ext uri="{FF2B5EF4-FFF2-40B4-BE49-F238E27FC236}">
                <a16:creationId xmlns:a16="http://schemas.microsoft.com/office/drawing/2014/main" id="{0D3BE977-E73F-49D2-8BCD-3E16B685E531}"/>
              </a:ext>
            </a:extLst>
          </p:cNvPr>
          <p:cNvSpPr>
            <a:spLocks noGrp="1"/>
          </p:cNvSpPr>
          <p:nvPr>
            <p:ph type="title"/>
          </p:nvPr>
        </p:nvSpPr>
        <p:spPr>
          <a:xfrm>
            <a:off x="659008" y="325235"/>
            <a:ext cx="10875600" cy="817244"/>
          </a:xfrm>
        </p:spPr>
        <p:txBody>
          <a:bodyPr/>
          <a:lstStyle/>
          <a:p>
            <a:r>
              <a:rPr lang="en-US" noProof="0"/>
              <a:t>Click to edit Master title style</a:t>
            </a:r>
            <a:endParaRPr lang="en-GB" noProof="0"/>
          </a:p>
        </p:txBody>
      </p:sp>
      <p:grpSp>
        <p:nvGrpSpPr>
          <p:cNvPr id="15" name="Group 14">
            <a:extLst>
              <a:ext uri="{FF2B5EF4-FFF2-40B4-BE49-F238E27FC236}">
                <a16:creationId xmlns:a16="http://schemas.microsoft.com/office/drawing/2014/main" id="{C4EFA7EC-E7D4-46C3-8D3F-646C790E68A3}"/>
              </a:ext>
            </a:extLst>
          </p:cNvPr>
          <p:cNvGrpSpPr/>
          <p:nvPr userDrawn="1"/>
        </p:nvGrpSpPr>
        <p:grpSpPr>
          <a:xfrm>
            <a:off x="-2368598" y="0"/>
            <a:ext cx="1872000" cy="4379495"/>
            <a:chOff x="-2025698" y="0"/>
            <a:chExt cx="1872000" cy="4379495"/>
          </a:xfrm>
        </p:grpSpPr>
        <p:grpSp>
          <p:nvGrpSpPr>
            <p:cNvPr id="16" name="Group 15">
              <a:extLst>
                <a:ext uri="{FF2B5EF4-FFF2-40B4-BE49-F238E27FC236}">
                  <a16:creationId xmlns:a16="http://schemas.microsoft.com/office/drawing/2014/main" id="{1F78D264-E011-418E-B02A-7C20E73D3DD5}"/>
                </a:ext>
              </a:extLst>
            </p:cNvPr>
            <p:cNvGrpSpPr/>
            <p:nvPr userDrawn="1"/>
          </p:nvGrpSpPr>
          <p:grpSpPr>
            <a:xfrm>
              <a:off x="-2025698" y="0"/>
              <a:ext cx="1872000" cy="4379495"/>
              <a:chOff x="-2025698" y="0"/>
              <a:chExt cx="1872000" cy="4379495"/>
            </a:xfrm>
          </p:grpSpPr>
          <p:grpSp>
            <p:nvGrpSpPr>
              <p:cNvPr id="18" name="Group 17">
                <a:extLst>
                  <a:ext uri="{FF2B5EF4-FFF2-40B4-BE49-F238E27FC236}">
                    <a16:creationId xmlns:a16="http://schemas.microsoft.com/office/drawing/2014/main" id="{697EB8BB-8E30-47E4-9F6A-B509810CBB42}"/>
                  </a:ext>
                </a:extLst>
              </p:cNvPr>
              <p:cNvGrpSpPr/>
              <p:nvPr userDrawn="1"/>
            </p:nvGrpSpPr>
            <p:grpSpPr>
              <a:xfrm>
                <a:off x="-2025698" y="0"/>
                <a:ext cx="1872000" cy="4379495"/>
                <a:chOff x="-2025698" y="0"/>
                <a:chExt cx="1872000" cy="4379495"/>
              </a:xfrm>
            </p:grpSpPr>
            <p:grpSp>
              <p:nvGrpSpPr>
                <p:cNvPr id="29" name="Group 28">
                  <a:extLst>
                    <a:ext uri="{FF2B5EF4-FFF2-40B4-BE49-F238E27FC236}">
                      <a16:creationId xmlns:a16="http://schemas.microsoft.com/office/drawing/2014/main" id="{0929F8E5-CDE1-42A8-8693-25DAE1D4E2D3}"/>
                    </a:ext>
                  </a:extLst>
                </p:cNvPr>
                <p:cNvGrpSpPr/>
                <p:nvPr/>
              </p:nvGrpSpPr>
              <p:grpSpPr>
                <a:xfrm>
                  <a:off x="-2025698" y="0"/>
                  <a:ext cx="1872000" cy="4379495"/>
                  <a:chOff x="-2025698" y="0"/>
                  <a:chExt cx="1872000" cy="4379495"/>
                </a:xfrm>
              </p:grpSpPr>
              <p:sp>
                <p:nvSpPr>
                  <p:cNvPr id="31" name="Rectangle 104">
                    <a:extLst>
                      <a:ext uri="{FF2B5EF4-FFF2-40B4-BE49-F238E27FC236}">
                        <a16:creationId xmlns:a16="http://schemas.microsoft.com/office/drawing/2014/main" id="{08570F99-E3ED-4EF1-A139-7DADEB0EE0D6}"/>
                      </a:ext>
                    </a:extLst>
                  </p:cNvPr>
                  <p:cNvSpPr>
                    <a:spLocks noChangeArrowheads="1"/>
                  </p:cNvSpPr>
                  <p:nvPr/>
                </p:nvSpPr>
                <p:spPr bwMode="gray">
                  <a:xfrm>
                    <a:off x="-2025698" y="0"/>
                    <a:ext cx="1872000" cy="4379495"/>
                  </a:xfrm>
                  <a:prstGeom prst="rect">
                    <a:avLst/>
                  </a:prstGeom>
                  <a:solidFill>
                    <a:srgbClr val="EAEAEA"/>
                  </a:solidFill>
                  <a:ln>
                    <a:noFill/>
                  </a:ln>
                  <a:effectLst/>
                </p:spPr>
                <p:txBody>
                  <a:bodyPr wrap="square" lIns="180000" tIns="180000" rIns="180000" bIns="180000" anchor="ctr">
                    <a:noAutofit/>
                  </a:bodyPr>
                  <a:lstStyle/>
                  <a:p>
                    <a:endParaRPr lang="en-GB" sz="1000"/>
                  </a:p>
                </p:txBody>
              </p:sp>
              <p:sp>
                <p:nvSpPr>
                  <p:cNvPr id="32" name="Rectangle 113">
                    <a:extLst>
                      <a:ext uri="{FF2B5EF4-FFF2-40B4-BE49-F238E27FC236}">
                        <a16:creationId xmlns:a16="http://schemas.microsoft.com/office/drawing/2014/main" id="{9ECC4CD5-4A3A-4DF6-865D-4D99A243D607}"/>
                      </a:ext>
                    </a:extLst>
                  </p:cNvPr>
                  <p:cNvSpPr>
                    <a:spLocks noChangeArrowheads="1"/>
                  </p:cNvSpPr>
                  <p:nvPr userDrawn="1"/>
                </p:nvSpPr>
                <p:spPr bwMode="gray">
                  <a:xfrm>
                    <a:off x="-1893936" y="166884"/>
                    <a:ext cx="1692000" cy="165100"/>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lnSpc>
                        <a:spcPct val="90000"/>
                      </a:lnSpc>
                      <a:spcBef>
                        <a:spcPct val="20000"/>
                      </a:spcBef>
                      <a:spcAft>
                        <a:spcPct val="20000"/>
                      </a:spcAft>
                    </a:pPr>
                    <a:r>
                      <a:rPr lang="en-GB" altLang="en-US" sz="1200" b="1" dirty="0">
                        <a:solidFill>
                          <a:srgbClr val="333333"/>
                        </a:solidFill>
                      </a:rPr>
                      <a:t>Creating </a:t>
                    </a:r>
                    <a:br>
                      <a:rPr lang="en-GB" altLang="en-US" sz="1200" b="1" dirty="0">
                        <a:solidFill>
                          <a:srgbClr val="333333"/>
                        </a:solidFill>
                      </a:rPr>
                    </a:br>
                    <a:r>
                      <a:rPr lang="en-GB" altLang="en-US" sz="1200" b="1" dirty="0">
                        <a:solidFill>
                          <a:srgbClr val="333333"/>
                        </a:solidFill>
                      </a:rPr>
                      <a:t>on-brand graphs</a:t>
                    </a:r>
                  </a:p>
                </p:txBody>
              </p:sp>
            </p:grpSp>
            <p:sp>
              <p:nvSpPr>
                <p:cNvPr id="30" name="Rectangle 106">
                  <a:extLst>
                    <a:ext uri="{FF2B5EF4-FFF2-40B4-BE49-F238E27FC236}">
                      <a16:creationId xmlns:a16="http://schemas.microsoft.com/office/drawing/2014/main" id="{10245D2E-CC77-4086-BCC3-A0197F2B00B6}"/>
                    </a:ext>
                  </a:extLst>
                </p:cNvPr>
                <p:cNvSpPr>
                  <a:spLocks noChangeArrowheads="1"/>
                </p:cNvSpPr>
                <p:nvPr/>
              </p:nvSpPr>
              <p:spPr bwMode="gray">
                <a:xfrm>
                  <a:off x="-1893936" y="671500"/>
                  <a:ext cx="1658513" cy="3123466"/>
                </a:xfrm>
                <a:prstGeom prst="rect">
                  <a:avLst/>
                </a:prstGeom>
                <a:noFill/>
                <a:ln>
                  <a:noFill/>
                </a:ln>
                <a:effectLst/>
                <a:extLst>
                  <a:ext uri="{909E8E84-426E-40DD-AFC4-6F175D3DCCD1}">
                    <a14:hiddenFill xmlns:a14="http://schemas.microsoft.com/office/drawing/2010/main">
                      <a:solidFill>
                        <a:srgbClr val="C8DCF0"/>
                      </a:solidFill>
                    </a14:hiddenFill>
                  </a:ext>
                  <a:ext uri="{91240B29-F687-4F45-9708-019B960494DF}">
                    <a14:hiddenLine xmlns:a14="http://schemas.microsoft.com/office/drawing/2010/main" w="9525" algn="ctr">
                      <a:solidFill>
                        <a:srgbClr val="000066"/>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t">
                  <a:noAutofit/>
                </a:bodyPr>
                <a:lstStyle/>
                <a:p>
                  <a:pPr>
                    <a:spcBef>
                      <a:spcPct val="20000"/>
                    </a:spcBef>
                    <a:spcAft>
                      <a:spcPct val="20000"/>
                    </a:spcAft>
                  </a:pPr>
                  <a:r>
                    <a:rPr lang="en-US" altLang="en-US" sz="1000" b="0"/>
                    <a:t>Create your own graphs much easier and on brand by using graph templates.</a:t>
                  </a:r>
                  <a:br>
                    <a:rPr lang="en-US" altLang="en-US" sz="1000" b="0"/>
                  </a:br>
                  <a:br>
                    <a:rPr lang="en-US" altLang="en-US" sz="1000" b="0"/>
                  </a:br>
                  <a:r>
                    <a:rPr lang="en-US" altLang="en-US" sz="1000" b="0"/>
                    <a:t>After you click on the graph icon on your template slide, </a:t>
                  </a: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br>
                    <a:rPr lang="en-US" altLang="en-US" sz="1000" b="0"/>
                  </a:br>
                  <a:r>
                    <a:rPr lang="en-US" altLang="en-US" sz="1000" b="0"/>
                    <a:t>click on ‘Templates’ in the dialogue window that appears. There you can choose a graph template to create an on-brand graph.</a:t>
                  </a:r>
                </a:p>
              </p:txBody>
            </p:sp>
          </p:grpSp>
          <p:pic>
            <p:nvPicPr>
              <p:cNvPr id="28" name="Picture 27">
                <a:extLst>
                  <a:ext uri="{FF2B5EF4-FFF2-40B4-BE49-F238E27FC236}">
                    <a16:creationId xmlns:a16="http://schemas.microsoft.com/office/drawing/2014/main" id="{DCEB81F8-C688-45FA-85DD-6E8D11CB8C40}"/>
                  </a:ext>
                </a:extLst>
              </p:cNvPr>
              <p:cNvPicPr>
                <a:picLocks noChangeAspect="1"/>
              </p:cNvPicPr>
              <p:nvPr userDrawn="1"/>
            </p:nvPicPr>
            <p:blipFill>
              <a:blip r:embed="rId2"/>
              <a:srcRect/>
              <a:stretch/>
            </p:blipFill>
            <p:spPr>
              <a:xfrm>
                <a:off x="-1893936" y="1754883"/>
                <a:ext cx="1046211" cy="788945"/>
              </a:xfrm>
              <a:prstGeom prst="rect">
                <a:avLst/>
              </a:prstGeom>
            </p:spPr>
          </p:pic>
        </p:grpSp>
        <p:sp>
          <p:nvSpPr>
            <p:cNvPr id="17" name="Rectangle 16">
              <a:extLst>
                <a:ext uri="{FF2B5EF4-FFF2-40B4-BE49-F238E27FC236}">
                  <a16:creationId xmlns:a16="http://schemas.microsoft.com/office/drawing/2014/main" id="{370CB165-B0A0-4E1A-9D5E-123B279565A1}"/>
                </a:ext>
              </a:extLst>
            </p:cNvPr>
            <p:cNvSpPr/>
            <p:nvPr userDrawn="1"/>
          </p:nvSpPr>
          <p:spPr>
            <a:xfrm>
              <a:off x="-1526400" y="1821459"/>
              <a:ext cx="302400" cy="297544"/>
            </a:xfrm>
            <a:prstGeom prst="rect">
              <a:avLst/>
            </a:prstGeom>
            <a:no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err="1">
                <a:solidFill>
                  <a:schemeClr val="tx1"/>
                </a:solidFill>
              </a:endParaRPr>
            </a:p>
          </p:txBody>
        </p:sp>
      </p:grpSp>
      <p:sp>
        <p:nvSpPr>
          <p:cNvPr id="19" name="Text Placeholder 2">
            <a:extLst>
              <a:ext uri="{FF2B5EF4-FFF2-40B4-BE49-F238E27FC236}">
                <a16:creationId xmlns:a16="http://schemas.microsoft.com/office/drawing/2014/main" id="{926D1722-3F77-4621-AAEA-90FFC6FD7C31}"/>
              </a:ext>
            </a:extLst>
          </p:cNvPr>
          <p:cNvSpPr>
            <a:spLocks noGrp="1"/>
          </p:cNvSpPr>
          <p:nvPr>
            <p:ph idx="1" hasCustomPrompt="1"/>
          </p:nvPr>
        </p:nvSpPr>
        <p:spPr bwMode="gray">
          <a:xfrm>
            <a:off x="659008" y="1141197"/>
            <a:ext cx="10875600" cy="5058000"/>
          </a:xfrm>
          <a:prstGeom prst="rect">
            <a:avLst/>
          </a:prstGeom>
        </p:spPr>
        <p:txBody>
          <a:bodyPr vert="horz" lIns="0" tIns="0" rIns="0" bIns="0" rtlCol="0">
            <a:noAutofit/>
          </a:bodyPr>
          <a:lstStyle>
            <a:lvl1pPr>
              <a:defRPr/>
            </a:lvl1pPr>
            <a:lvl2pPr>
              <a:defRPr/>
            </a:lvl2pPr>
            <a:lvl3pPr>
              <a:defRPr/>
            </a:lvl3pPr>
            <a:lvl4pPr>
              <a:defRPr/>
            </a:lvl4pPr>
            <a:lvl5pPr>
              <a:defRPr/>
            </a:lvl5pPr>
          </a:lstStyle>
          <a:p>
            <a:pPr lvl="0"/>
            <a:r>
              <a:rPr lang="en-GB" noProof="0"/>
              <a:t>Click to add text</a:t>
            </a:r>
          </a:p>
          <a:p>
            <a:pPr lvl="1"/>
            <a:r>
              <a:rPr lang="en-GB" noProof="0"/>
              <a:t>Second level</a:t>
            </a:r>
          </a:p>
          <a:p>
            <a:pPr lvl="2"/>
            <a:r>
              <a:rPr lang="en-GB" noProof="0"/>
              <a:t>Third level</a:t>
            </a:r>
          </a:p>
          <a:p>
            <a:pPr lvl="3"/>
            <a:r>
              <a:rPr lang="en-GB" noProof="0"/>
              <a:t>Fourth level</a:t>
            </a:r>
          </a:p>
          <a:p>
            <a:pPr lvl="4"/>
            <a:r>
              <a:rPr lang="en-GB" noProof="0"/>
              <a:t>Fifth level</a:t>
            </a:r>
          </a:p>
        </p:txBody>
      </p:sp>
    </p:spTree>
    <p:extLst>
      <p:ext uri="{BB962C8B-B14F-4D97-AF65-F5344CB8AC3E}">
        <p14:creationId xmlns:p14="http://schemas.microsoft.com/office/powerpoint/2010/main" val="334198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3 Identifier">
    <p:bg>
      <p:bgPr>
        <a:solidFill>
          <a:schemeClr val="accent1"/>
        </a:solidFill>
        <a:effectLst/>
      </p:bgPr>
    </p:bg>
    <p:spTree>
      <p:nvGrpSpPr>
        <p:cNvPr id="1" name=""/>
        <p:cNvGrpSpPr/>
        <p:nvPr/>
      </p:nvGrpSpPr>
      <p:grpSpPr>
        <a:xfrm>
          <a:off x="0" y="0"/>
          <a:ext cx="0" cy="0"/>
          <a:chOff x="0" y="0"/>
          <a:chExt cx="0" cy="0"/>
        </a:xfrm>
      </p:grpSpPr>
      <p:sp>
        <p:nvSpPr>
          <p:cNvPr id="27" name="Picture Placeholder 9">
            <a:extLst>
              <a:ext uri="{FF2B5EF4-FFF2-40B4-BE49-F238E27FC236}">
                <a16:creationId xmlns:a16="http://schemas.microsoft.com/office/drawing/2014/main" id="{A06311B9-2019-6E65-850F-99063C33A822}"/>
              </a:ext>
            </a:extLst>
          </p:cNvPr>
          <p:cNvSpPr>
            <a:spLocks noGrp="1"/>
          </p:cNvSpPr>
          <p:nvPr>
            <p:ph type="pic" sz="quarter" idx="10"/>
          </p:nvPr>
        </p:nvSpPr>
        <p:spPr>
          <a:xfrm>
            <a:off x="6110068" y="0"/>
            <a:ext cx="6096000" cy="3423095"/>
          </a:xfrm>
          <a:solidFill>
            <a:srgbClr val="A69F98"/>
          </a:solidFill>
          <a:ln>
            <a:noFill/>
          </a:ln>
        </p:spPr>
        <p:txBody>
          <a:bodyPr anchor="ctr"/>
          <a:lstStyle>
            <a:lvl1pPr marL="0" indent="0" algn="ctr">
              <a:buNone/>
              <a:defRPr b="0" i="0">
                <a:solidFill>
                  <a:schemeClr val="bg1"/>
                </a:solidFill>
                <a:latin typeface="ING Me" panose="02000506040000020004" pitchFamily="2" charset="0"/>
              </a:defRPr>
            </a:lvl1pPr>
          </a:lstStyle>
          <a:p>
            <a:r>
              <a:rPr lang="en-GB"/>
              <a:t>Click icon to add picture</a:t>
            </a:r>
          </a:p>
        </p:txBody>
      </p:sp>
      <p:sp>
        <p:nvSpPr>
          <p:cNvPr id="9" name="Title 1">
            <a:extLst>
              <a:ext uri="{FF2B5EF4-FFF2-40B4-BE49-F238E27FC236}">
                <a16:creationId xmlns:a16="http://schemas.microsoft.com/office/drawing/2014/main" id="{824E61B4-943A-D0EE-F313-CD075361BEAB}"/>
              </a:ext>
            </a:extLst>
          </p:cNvPr>
          <p:cNvSpPr>
            <a:spLocks noGrp="1"/>
          </p:cNvSpPr>
          <p:nvPr>
            <p:ph type="ctrTitle" hasCustomPrompt="1"/>
          </p:nvPr>
        </p:nvSpPr>
        <p:spPr>
          <a:xfrm>
            <a:off x="1008773" y="3022462"/>
            <a:ext cx="8613648" cy="1200329"/>
          </a:xfrm>
          <a:prstGeom prst="rect">
            <a:avLst/>
          </a:prstGeom>
          <a:noFill/>
        </p:spPr>
        <p:txBody>
          <a:bodyPr wrap="square" rtlCol="0" anchor="t">
            <a:noAutofit/>
          </a:bodyPr>
          <a:lstStyle>
            <a:lvl1pPr>
              <a:defRPr lang="en-US" sz="7200" b="0" i="0" dirty="0">
                <a:solidFill>
                  <a:schemeClr val="bg1"/>
                </a:solidFill>
                <a:latin typeface="ING display" panose="020B0603030508020203" pitchFamily="34" charset="77"/>
                <a:ea typeface="+mn-ea"/>
                <a:cs typeface="+mn-cs"/>
              </a:defRPr>
            </a:lvl1pPr>
          </a:lstStyle>
          <a:p>
            <a:pPr marL="0" lvl="0" defTabSz="457200"/>
            <a:r>
              <a:rPr lang="en-GB" dirty="0"/>
              <a:t>Presentation title.</a:t>
            </a:r>
          </a:p>
        </p:txBody>
      </p:sp>
      <p:sp>
        <p:nvSpPr>
          <p:cNvPr id="10" name="Text Placeholder 10">
            <a:extLst>
              <a:ext uri="{FF2B5EF4-FFF2-40B4-BE49-F238E27FC236}">
                <a16:creationId xmlns:a16="http://schemas.microsoft.com/office/drawing/2014/main" id="{D4713FE2-247B-9A43-4A7A-5C5A05C632ED}"/>
              </a:ext>
            </a:extLst>
          </p:cNvPr>
          <p:cNvSpPr>
            <a:spLocks noGrp="1"/>
          </p:cNvSpPr>
          <p:nvPr>
            <p:ph type="body" sz="quarter" idx="11" hasCustomPrompt="1"/>
          </p:nvPr>
        </p:nvSpPr>
        <p:spPr>
          <a:xfrm>
            <a:off x="1789112" y="3895200"/>
            <a:ext cx="8613775" cy="1200329"/>
          </a:xfrm>
          <a:noFill/>
        </p:spPr>
        <p:txBody>
          <a:bodyPr vert="horz" wrap="square" lIns="91440" tIns="45720" rIns="91440" bIns="45720" rtlCol="0" anchor="t" anchorCtr="0">
            <a:noAutofit/>
          </a:bodyPr>
          <a:lstStyle>
            <a:lvl1pPr marL="0" indent="0">
              <a:lnSpc>
                <a:spcPct val="100000"/>
              </a:lnSpc>
              <a:buNone/>
              <a:defRPr lang="en-GB" sz="7200" b="0" i="0" smtClean="0">
                <a:solidFill>
                  <a:schemeClr val="bg1"/>
                </a:solidFill>
                <a:latin typeface="ING display" panose="020B0603030508020203" pitchFamily="34" charset="77"/>
              </a:defRPr>
            </a:lvl1pPr>
            <a:lvl2pPr>
              <a:defRPr lang="en-GB" sz="1800" smtClean="0"/>
            </a:lvl2pPr>
            <a:lvl3pPr>
              <a:defRPr lang="en-GB" sz="1800" smtClean="0"/>
            </a:lvl3pPr>
            <a:lvl4pPr>
              <a:defRPr lang="en-GB" smtClean="0"/>
            </a:lvl4pPr>
            <a:lvl5pPr>
              <a:defRPr lang="en-NL"/>
            </a:lvl5pPr>
          </a:lstStyle>
          <a:p>
            <a:pPr marL="628650" lvl="0" indent="-857250" defTabSz="457200">
              <a:spcBef>
                <a:spcPct val="0"/>
              </a:spcBef>
            </a:pPr>
            <a:r>
              <a:rPr lang="en-GB" dirty="0"/>
              <a:t>Subtitle goes here.</a:t>
            </a:r>
          </a:p>
        </p:txBody>
      </p:sp>
      <p:pic>
        <p:nvPicPr>
          <p:cNvPr id="21" name="Picture 20">
            <a:extLst>
              <a:ext uri="{FF2B5EF4-FFF2-40B4-BE49-F238E27FC236}">
                <a16:creationId xmlns:a16="http://schemas.microsoft.com/office/drawing/2014/main" id="{61FBFC31-C4F7-3077-328F-D69745F2C187}"/>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71757" y="169114"/>
            <a:ext cx="1073363" cy="1215531"/>
          </a:xfrm>
          <a:prstGeom prst="rect">
            <a:avLst/>
          </a:prstGeom>
        </p:spPr>
      </p:pic>
      <p:sp>
        <p:nvSpPr>
          <p:cNvPr id="25" name="Rectangle 24">
            <a:extLst>
              <a:ext uri="{FF2B5EF4-FFF2-40B4-BE49-F238E27FC236}">
                <a16:creationId xmlns:a16="http://schemas.microsoft.com/office/drawing/2014/main" id="{1C67AADF-D050-5B88-5B1F-C43CD027697A}"/>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12" name="Rectangle 11">
            <a:extLst>
              <a:ext uri="{FF2B5EF4-FFF2-40B4-BE49-F238E27FC236}">
                <a16:creationId xmlns:a16="http://schemas.microsoft.com/office/drawing/2014/main" id="{CB1F1772-C77E-1EA3-167E-87C03E770008}"/>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15" name="Text Placeholder 17">
            <a:extLst>
              <a:ext uri="{FF2B5EF4-FFF2-40B4-BE49-F238E27FC236}">
                <a16:creationId xmlns:a16="http://schemas.microsoft.com/office/drawing/2014/main" id="{76C8D36D-2F66-A05C-0487-4510E7C40FF8}"/>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6" name="Text Placeholder 17">
            <a:extLst>
              <a:ext uri="{FF2B5EF4-FFF2-40B4-BE49-F238E27FC236}">
                <a16:creationId xmlns:a16="http://schemas.microsoft.com/office/drawing/2014/main" id="{83D5A8C2-BE44-8C4C-1789-33C5DC180C90}"/>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4" name="Rectangle 3">
            <a:extLst>
              <a:ext uri="{FF2B5EF4-FFF2-40B4-BE49-F238E27FC236}">
                <a16:creationId xmlns:a16="http://schemas.microsoft.com/office/drawing/2014/main" id="{E8EBEEF3-73C6-4B10-3DE2-27BA48F7DF1B}"/>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5" name="Rectangle 4">
            <a:extLst>
              <a:ext uri="{FF2B5EF4-FFF2-40B4-BE49-F238E27FC236}">
                <a16:creationId xmlns:a16="http://schemas.microsoft.com/office/drawing/2014/main" id="{F766F940-32E9-92A6-D512-27D6E78C7C37}"/>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386494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3 Logo">
    <p:bg>
      <p:bgPr>
        <a:solidFill>
          <a:schemeClr val="accent1"/>
        </a:solidFill>
        <a:effectLst/>
      </p:bgPr>
    </p:bg>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2F5CF978-4711-2268-60D0-A9FF61AFE8FB}"/>
              </a:ext>
            </a:extLst>
          </p:cNvPr>
          <p:cNvSpPr>
            <a:spLocks noGrp="1"/>
          </p:cNvSpPr>
          <p:nvPr>
            <p:ph type="pic" sz="quarter" idx="10"/>
          </p:nvPr>
        </p:nvSpPr>
        <p:spPr>
          <a:xfrm>
            <a:off x="6110068" y="-8165"/>
            <a:ext cx="6096000" cy="3423095"/>
          </a:xfrm>
          <a:solidFill>
            <a:srgbClr val="A69F98"/>
          </a:solidFill>
        </p:spPr>
        <p:txBody>
          <a:bodyPr anchor="ctr"/>
          <a:lstStyle>
            <a:lvl1pPr marL="0" indent="0" algn="ctr">
              <a:buNone/>
              <a:defRPr b="0" i="0">
                <a:solidFill>
                  <a:schemeClr val="bg1"/>
                </a:solidFill>
                <a:latin typeface="ING Me" panose="02000506040000020004" pitchFamily="2" charset="0"/>
              </a:defRPr>
            </a:lvl1pPr>
          </a:lstStyle>
          <a:p>
            <a:r>
              <a:rPr lang="en-GB"/>
              <a:t>Click icon to add picture</a:t>
            </a:r>
          </a:p>
        </p:txBody>
      </p:sp>
      <p:sp>
        <p:nvSpPr>
          <p:cNvPr id="8" name="Title 1">
            <a:extLst>
              <a:ext uri="{FF2B5EF4-FFF2-40B4-BE49-F238E27FC236}">
                <a16:creationId xmlns:a16="http://schemas.microsoft.com/office/drawing/2014/main" id="{97894C13-0A71-2FB7-E295-A7963A0B963B}"/>
              </a:ext>
            </a:extLst>
          </p:cNvPr>
          <p:cNvSpPr>
            <a:spLocks noGrp="1"/>
          </p:cNvSpPr>
          <p:nvPr>
            <p:ph type="ctrTitle" hasCustomPrompt="1"/>
          </p:nvPr>
        </p:nvSpPr>
        <p:spPr>
          <a:xfrm>
            <a:off x="1008773" y="3022462"/>
            <a:ext cx="8613648" cy="1200329"/>
          </a:xfrm>
          <a:prstGeom prst="rect">
            <a:avLst/>
          </a:prstGeom>
          <a:noFill/>
        </p:spPr>
        <p:txBody>
          <a:bodyPr wrap="square" rtlCol="0" anchor="t">
            <a:noAutofit/>
          </a:bodyPr>
          <a:lstStyle>
            <a:lvl1pPr>
              <a:defRPr lang="en-US" sz="7200" b="0" i="0" dirty="0">
                <a:solidFill>
                  <a:schemeClr val="bg1"/>
                </a:solidFill>
                <a:latin typeface="ING display" panose="020B0603030508020203" pitchFamily="34" charset="77"/>
                <a:ea typeface="+mn-ea"/>
                <a:cs typeface="+mn-cs"/>
              </a:defRPr>
            </a:lvl1pPr>
          </a:lstStyle>
          <a:p>
            <a:pPr marL="0" lvl="0" defTabSz="457200"/>
            <a:r>
              <a:rPr lang="en-GB" dirty="0"/>
              <a:t>Presentation title.</a:t>
            </a:r>
          </a:p>
        </p:txBody>
      </p:sp>
      <p:sp>
        <p:nvSpPr>
          <p:cNvPr id="11" name="Text Placeholder 10">
            <a:extLst>
              <a:ext uri="{FF2B5EF4-FFF2-40B4-BE49-F238E27FC236}">
                <a16:creationId xmlns:a16="http://schemas.microsoft.com/office/drawing/2014/main" id="{CED6EACE-0556-4C5A-0207-6FD00994E755}"/>
              </a:ext>
            </a:extLst>
          </p:cNvPr>
          <p:cNvSpPr>
            <a:spLocks noGrp="1"/>
          </p:cNvSpPr>
          <p:nvPr>
            <p:ph type="body" sz="quarter" idx="11" hasCustomPrompt="1"/>
          </p:nvPr>
        </p:nvSpPr>
        <p:spPr>
          <a:xfrm>
            <a:off x="1789200" y="3895200"/>
            <a:ext cx="8613775" cy="1200329"/>
          </a:xfrm>
          <a:noFill/>
        </p:spPr>
        <p:txBody>
          <a:bodyPr vert="horz" wrap="square" lIns="91440" tIns="45720" rIns="91440" bIns="45720" rtlCol="0" anchor="t" anchorCtr="0">
            <a:noAutofit/>
          </a:bodyPr>
          <a:lstStyle>
            <a:lvl1pPr marL="0" indent="0">
              <a:lnSpc>
                <a:spcPct val="100000"/>
              </a:lnSpc>
              <a:buNone/>
              <a:defRPr lang="en-GB" sz="7200" b="0" i="0" smtClean="0">
                <a:solidFill>
                  <a:schemeClr val="bg1"/>
                </a:solidFill>
                <a:latin typeface="ING display" panose="020B0603030508020203" pitchFamily="34" charset="77"/>
              </a:defRPr>
            </a:lvl1pPr>
            <a:lvl2pPr>
              <a:defRPr lang="en-GB" sz="1800" smtClean="0"/>
            </a:lvl2pPr>
            <a:lvl3pPr>
              <a:defRPr lang="en-GB" sz="1800" smtClean="0"/>
            </a:lvl3pPr>
            <a:lvl4pPr>
              <a:defRPr lang="en-GB" smtClean="0"/>
            </a:lvl4pPr>
            <a:lvl5pPr>
              <a:defRPr lang="en-NL"/>
            </a:lvl5pPr>
          </a:lstStyle>
          <a:p>
            <a:pPr marL="628650" lvl="0" indent="-857250" defTabSz="457200">
              <a:spcBef>
                <a:spcPct val="0"/>
              </a:spcBef>
            </a:pPr>
            <a:r>
              <a:rPr lang="en-GB" dirty="0"/>
              <a:t>Subtitle goes here.</a:t>
            </a:r>
          </a:p>
        </p:txBody>
      </p:sp>
      <p:pic>
        <p:nvPicPr>
          <p:cNvPr id="23" name="Picture 22">
            <a:extLst>
              <a:ext uri="{FF2B5EF4-FFF2-40B4-BE49-F238E27FC236}">
                <a16:creationId xmlns:a16="http://schemas.microsoft.com/office/drawing/2014/main" id="{363D0769-CF99-1F40-88B2-AEC9EFB1E152}"/>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48537" y="140219"/>
            <a:ext cx="2272339" cy="928139"/>
          </a:xfrm>
          <a:prstGeom prst="rect">
            <a:avLst/>
          </a:prstGeom>
        </p:spPr>
      </p:pic>
      <p:sp>
        <p:nvSpPr>
          <p:cNvPr id="19" name="Rectangle 18">
            <a:extLst>
              <a:ext uri="{FF2B5EF4-FFF2-40B4-BE49-F238E27FC236}">
                <a16:creationId xmlns:a16="http://schemas.microsoft.com/office/drawing/2014/main" id="{247A9B37-040E-9EA7-B2E8-B00B033B09F6}"/>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20" name="Rectangle 19">
            <a:extLst>
              <a:ext uri="{FF2B5EF4-FFF2-40B4-BE49-F238E27FC236}">
                <a16:creationId xmlns:a16="http://schemas.microsoft.com/office/drawing/2014/main" id="{2289F63A-2797-491B-8EF3-755334846C61}"/>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i="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0" i="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a:t>
            </a:r>
            <a:r>
              <a:rPr lang="en-GB" sz="1000" b="0" i="0" kern="1200">
                <a:solidFill>
                  <a:srgbClr val="0D0804"/>
                </a:solidFill>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b="0" i="0">
                <a:effectLst/>
                <a:latin typeface="ING Me" panose="02000506040000020004" pitchFamily="2" charset="0"/>
              </a:rPr>
              <a:t> </a:t>
            </a:r>
            <a:endParaRPr lang="en-GB" sz="1000" b="0" i="0">
              <a:solidFill>
                <a:srgbClr val="0D0804"/>
              </a:solidFill>
              <a:latin typeface="ING Me" panose="02000506040000020004" pitchFamily="2" charset="0"/>
              <a:cs typeface="ING Me" panose="02000506040000020004" pitchFamily="2" charset="0"/>
            </a:endParaRPr>
          </a:p>
        </p:txBody>
      </p:sp>
      <p:sp>
        <p:nvSpPr>
          <p:cNvPr id="10" name="Text Placeholder 17">
            <a:extLst>
              <a:ext uri="{FF2B5EF4-FFF2-40B4-BE49-F238E27FC236}">
                <a16:creationId xmlns:a16="http://schemas.microsoft.com/office/drawing/2014/main" id="{CB4691DF-A2C4-3A32-9376-0B041915F984}"/>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2" name="Text Placeholder 17">
            <a:extLst>
              <a:ext uri="{FF2B5EF4-FFF2-40B4-BE49-F238E27FC236}">
                <a16:creationId xmlns:a16="http://schemas.microsoft.com/office/drawing/2014/main" id="{873184B1-F75C-A563-D925-0E2E15BF0448}"/>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2DB2A025-1D37-90EA-9E99-1FFC7C6E40C6}"/>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12EA6715-0F89-FA8B-9E90-200CFF8DA978}"/>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3364179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4 Identifier">
    <p:bg>
      <p:bgPr>
        <a:solidFill>
          <a:schemeClr val="accent1"/>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2C1869E5-C970-D2AF-DE33-2EA09E0B557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10949523" y="5490459"/>
            <a:ext cx="1073363" cy="1215531"/>
          </a:xfrm>
          <a:prstGeom prst="rect">
            <a:avLst/>
          </a:prstGeom>
        </p:spPr>
      </p:pic>
      <p:sp>
        <p:nvSpPr>
          <p:cNvPr id="21" name="Title 1">
            <a:extLst>
              <a:ext uri="{FF2B5EF4-FFF2-40B4-BE49-F238E27FC236}">
                <a16:creationId xmlns:a16="http://schemas.microsoft.com/office/drawing/2014/main" id="{0D7CFDB8-C01C-B7A3-D2B5-D3AC6349C76D}"/>
              </a:ext>
            </a:extLst>
          </p:cNvPr>
          <p:cNvSpPr>
            <a:spLocks noGrp="1"/>
          </p:cNvSpPr>
          <p:nvPr>
            <p:ph type="ctrTitle" hasCustomPrompt="1"/>
          </p:nvPr>
        </p:nvSpPr>
        <p:spPr>
          <a:xfrm>
            <a:off x="300736" y="3729786"/>
            <a:ext cx="10837164" cy="923330"/>
          </a:xfrm>
          <a:prstGeom prst="rect">
            <a:avLst/>
          </a:prstGeom>
          <a:noFill/>
        </p:spPr>
        <p:txBody>
          <a:bodyPr wrap="square" rtlCol="0" anchor="t">
            <a:noAutofit/>
          </a:bodyPr>
          <a:lstStyle>
            <a:lvl1pP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p>
        </p:txBody>
      </p:sp>
      <p:sp>
        <p:nvSpPr>
          <p:cNvPr id="22" name="Text Placeholder 10">
            <a:extLst>
              <a:ext uri="{FF2B5EF4-FFF2-40B4-BE49-F238E27FC236}">
                <a16:creationId xmlns:a16="http://schemas.microsoft.com/office/drawing/2014/main" id="{98B4A13B-E9B5-D06E-24C2-99AE3440C6BA}"/>
              </a:ext>
            </a:extLst>
          </p:cNvPr>
          <p:cNvSpPr>
            <a:spLocks noGrp="1"/>
          </p:cNvSpPr>
          <p:nvPr>
            <p:ph type="body" sz="quarter" idx="11" hasCustomPrompt="1"/>
          </p:nvPr>
        </p:nvSpPr>
        <p:spPr>
          <a:xfrm>
            <a:off x="979043" y="4516151"/>
            <a:ext cx="10158857" cy="923330"/>
          </a:xfrm>
          <a:noFill/>
        </p:spPr>
        <p:txBody>
          <a:bodyPr wrap="square" rtlCol="0" anchor="t">
            <a:noAutofit/>
          </a:bodyPr>
          <a:lstStyle>
            <a:lvl1pPr marL="0" indent="0">
              <a:lnSpc>
                <a:spcPct val="100000"/>
              </a:lnSpc>
              <a:buNone/>
              <a:defRPr lang="en-GB" sz="5400" b="0" i="0" dirty="0" smtClean="0">
                <a:solidFill>
                  <a:schemeClr val="bg1"/>
                </a:solidFill>
                <a:latin typeface="ING display" panose="020B0603030508020203" pitchFamily="34" charset="77"/>
              </a:defRPr>
            </a:lvl1pPr>
          </a:lstStyle>
          <a:p>
            <a:pPr marL="0" lvl="0" defTabSz="457200"/>
            <a:r>
              <a:rPr lang="en-GB" dirty="0"/>
              <a:t>and a second line if you want</a:t>
            </a:r>
          </a:p>
        </p:txBody>
      </p:sp>
      <p:sp>
        <p:nvSpPr>
          <p:cNvPr id="6" name="Rectangle 5">
            <a:extLst>
              <a:ext uri="{FF2B5EF4-FFF2-40B4-BE49-F238E27FC236}">
                <a16:creationId xmlns:a16="http://schemas.microsoft.com/office/drawing/2014/main" id="{3F2A4502-10EB-B18E-E437-C75F2960718F}"/>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7" name="Rectangle 6">
            <a:extLst>
              <a:ext uri="{FF2B5EF4-FFF2-40B4-BE49-F238E27FC236}">
                <a16:creationId xmlns:a16="http://schemas.microsoft.com/office/drawing/2014/main" id="{573D0641-5AD5-83F9-E01A-A30C23F34E8E}"/>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10" name="Picture Placeholder 9">
            <a:extLst>
              <a:ext uri="{FF2B5EF4-FFF2-40B4-BE49-F238E27FC236}">
                <a16:creationId xmlns:a16="http://schemas.microsoft.com/office/drawing/2014/main" id="{9D179EC4-B562-D977-6FF8-EF49CD71DC1B}"/>
              </a:ext>
            </a:extLst>
          </p:cNvPr>
          <p:cNvSpPr>
            <a:spLocks noGrp="1"/>
          </p:cNvSpPr>
          <p:nvPr>
            <p:ph type="pic" sz="quarter" idx="10"/>
          </p:nvPr>
        </p:nvSpPr>
        <p:spPr>
          <a:xfrm>
            <a:off x="-6000" y="0"/>
            <a:ext cx="12207600" cy="3423095"/>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14" name="Text Placeholder 17">
            <a:extLst>
              <a:ext uri="{FF2B5EF4-FFF2-40B4-BE49-F238E27FC236}">
                <a16:creationId xmlns:a16="http://schemas.microsoft.com/office/drawing/2014/main" id="{EBBF6A85-3F52-9C4E-EE30-C04D38943EB2}"/>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5" name="Text Placeholder 17">
            <a:extLst>
              <a:ext uri="{FF2B5EF4-FFF2-40B4-BE49-F238E27FC236}">
                <a16:creationId xmlns:a16="http://schemas.microsoft.com/office/drawing/2014/main" id="{724E8387-9A2D-3EA3-6912-4C75D0D3E08D}"/>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0B9F2141-5B69-1D55-A89A-CC9C0BBB14C4}"/>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C1EC2C58-7AE9-FD52-03FA-0B9B77A795D1}"/>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9801452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4 Logo">
    <p:bg>
      <p:bgPr>
        <a:solidFill>
          <a:schemeClr val="accent1"/>
        </a:solidFill>
        <a:effectLst/>
      </p:bgPr>
    </p:bg>
    <p:spTree>
      <p:nvGrpSpPr>
        <p:cNvPr id="1" name=""/>
        <p:cNvGrpSpPr/>
        <p:nvPr/>
      </p:nvGrpSpPr>
      <p:grpSpPr>
        <a:xfrm>
          <a:off x="0" y="0"/>
          <a:ext cx="0" cy="0"/>
          <a:chOff x="0" y="0"/>
          <a:chExt cx="0" cy="0"/>
        </a:xfrm>
      </p:grpSpPr>
      <p:pic>
        <p:nvPicPr>
          <p:cNvPr id="23" name="Picture 22">
            <a:extLst>
              <a:ext uri="{FF2B5EF4-FFF2-40B4-BE49-F238E27FC236}">
                <a16:creationId xmlns:a16="http://schemas.microsoft.com/office/drawing/2014/main" id="{3C30CA71-4EBB-F524-A0F3-95F548916E00}"/>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9856289" y="5865417"/>
            <a:ext cx="2272339" cy="928139"/>
          </a:xfrm>
          <a:prstGeom prst="rect">
            <a:avLst/>
          </a:prstGeom>
        </p:spPr>
      </p:pic>
      <p:sp>
        <p:nvSpPr>
          <p:cNvPr id="8" name="Rectangle 7">
            <a:extLst>
              <a:ext uri="{FF2B5EF4-FFF2-40B4-BE49-F238E27FC236}">
                <a16:creationId xmlns:a16="http://schemas.microsoft.com/office/drawing/2014/main" id="{2B28DC72-F3EC-3977-1100-4F8770F960BF}"/>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9" name="Rectangle 8">
            <a:extLst>
              <a:ext uri="{FF2B5EF4-FFF2-40B4-BE49-F238E27FC236}">
                <a16:creationId xmlns:a16="http://schemas.microsoft.com/office/drawing/2014/main" id="{A10AC3DF-3B3E-98B0-8989-D56544188FB8}"/>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4" name="Title 1">
            <a:extLst>
              <a:ext uri="{FF2B5EF4-FFF2-40B4-BE49-F238E27FC236}">
                <a16:creationId xmlns:a16="http://schemas.microsoft.com/office/drawing/2014/main" id="{6B8C1DCD-5855-1A69-E3F2-A5F8FE04DD9A}"/>
              </a:ext>
            </a:extLst>
          </p:cNvPr>
          <p:cNvSpPr>
            <a:spLocks noGrp="1"/>
          </p:cNvSpPr>
          <p:nvPr>
            <p:ph type="ctrTitle" hasCustomPrompt="1"/>
          </p:nvPr>
        </p:nvSpPr>
        <p:spPr>
          <a:xfrm>
            <a:off x="300736" y="3729786"/>
            <a:ext cx="10837164" cy="923330"/>
          </a:xfrm>
          <a:prstGeom prst="rect">
            <a:avLst/>
          </a:prstGeom>
          <a:noFill/>
        </p:spPr>
        <p:txBody>
          <a:bodyPr wrap="square" rtlCol="0" anchor="t">
            <a:noAutofit/>
          </a:bodyPr>
          <a:lstStyle>
            <a:lvl1pP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p>
        </p:txBody>
      </p:sp>
      <p:sp>
        <p:nvSpPr>
          <p:cNvPr id="5" name="Text Placeholder 10">
            <a:extLst>
              <a:ext uri="{FF2B5EF4-FFF2-40B4-BE49-F238E27FC236}">
                <a16:creationId xmlns:a16="http://schemas.microsoft.com/office/drawing/2014/main" id="{B315634D-B68B-CC5E-E6ED-77CA7D365F58}"/>
              </a:ext>
            </a:extLst>
          </p:cNvPr>
          <p:cNvSpPr>
            <a:spLocks noGrp="1"/>
          </p:cNvSpPr>
          <p:nvPr>
            <p:ph type="body" sz="quarter" idx="11" hasCustomPrompt="1"/>
          </p:nvPr>
        </p:nvSpPr>
        <p:spPr>
          <a:xfrm>
            <a:off x="979043" y="4516151"/>
            <a:ext cx="10158857" cy="923330"/>
          </a:xfrm>
          <a:noFill/>
        </p:spPr>
        <p:txBody>
          <a:bodyPr wrap="square" rtlCol="0" anchor="t">
            <a:noAutofit/>
          </a:bodyPr>
          <a:lstStyle>
            <a:lvl1pPr marL="0" indent="0">
              <a:lnSpc>
                <a:spcPct val="100000"/>
              </a:lnSpc>
              <a:buNone/>
              <a:defRPr lang="en-GB" sz="5400" b="0" i="0" dirty="0" smtClean="0">
                <a:solidFill>
                  <a:schemeClr val="bg1"/>
                </a:solidFill>
                <a:latin typeface="ING display" panose="020B0603030508020203" pitchFamily="34" charset="77"/>
              </a:defRPr>
            </a:lvl1pPr>
          </a:lstStyle>
          <a:p>
            <a:pPr marL="0" lvl="0" defTabSz="457200"/>
            <a:r>
              <a:rPr lang="en-GB" dirty="0"/>
              <a:t>and a second line if you want</a:t>
            </a:r>
          </a:p>
        </p:txBody>
      </p:sp>
      <p:sp>
        <p:nvSpPr>
          <p:cNvPr id="6" name="Picture Placeholder 9">
            <a:extLst>
              <a:ext uri="{FF2B5EF4-FFF2-40B4-BE49-F238E27FC236}">
                <a16:creationId xmlns:a16="http://schemas.microsoft.com/office/drawing/2014/main" id="{D2B8C1CF-95B5-081F-5A80-6CB5E96BE33A}"/>
              </a:ext>
            </a:extLst>
          </p:cNvPr>
          <p:cNvSpPr>
            <a:spLocks noGrp="1"/>
          </p:cNvSpPr>
          <p:nvPr>
            <p:ph type="pic" sz="quarter" idx="10"/>
          </p:nvPr>
        </p:nvSpPr>
        <p:spPr>
          <a:xfrm>
            <a:off x="-7800" y="0"/>
            <a:ext cx="12207600" cy="3423095"/>
          </a:xfrm>
          <a:solidFill>
            <a:srgbClr val="A69F98"/>
          </a:solidFill>
        </p:spPr>
        <p:txBody>
          <a:bodyPr anchor="ctr"/>
          <a:lstStyle>
            <a:lvl1pPr marL="0" indent="0" algn="ctr">
              <a:buNone/>
              <a:defRPr>
                <a:solidFill>
                  <a:schemeClr val="bg1"/>
                </a:solidFill>
              </a:defRPr>
            </a:lvl1pPr>
          </a:lstStyle>
          <a:p>
            <a:r>
              <a:rPr lang="en-GB"/>
              <a:t>Click icon to add picture</a:t>
            </a:r>
          </a:p>
        </p:txBody>
      </p:sp>
      <p:sp>
        <p:nvSpPr>
          <p:cNvPr id="15" name="Text Placeholder 17">
            <a:extLst>
              <a:ext uri="{FF2B5EF4-FFF2-40B4-BE49-F238E27FC236}">
                <a16:creationId xmlns:a16="http://schemas.microsoft.com/office/drawing/2014/main" id="{2624BB63-CFBE-6D38-67DC-89CBC68F70C2}"/>
              </a:ext>
            </a:extLst>
          </p:cNvPr>
          <p:cNvSpPr>
            <a:spLocks noGrp="1"/>
          </p:cNvSpPr>
          <p:nvPr>
            <p:ph type="body" sz="quarter" idx="12" hasCustomPrompt="1"/>
          </p:nvPr>
        </p:nvSpPr>
        <p:spPr>
          <a:xfrm>
            <a:off x="171756" y="6246197"/>
            <a:ext cx="1672423" cy="365125"/>
          </a:xfrm>
        </p:spPr>
        <p:txBody>
          <a:bodyPr anchor="ctr"/>
          <a:lstStyle>
            <a:lvl1pPr algn="r">
              <a:defRPr b="1">
                <a:solidFill>
                  <a:schemeClr val="bg1"/>
                </a:solidFill>
              </a:defRPr>
            </a:lvl1pPr>
          </a:lstStyle>
          <a:p>
            <a:pPr lvl="0"/>
            <a:r>
              <a:rPr lang="en-GB" dirty="0"/>
              <a:t>Date Month Year</a:t>
            </a:r>
          </a:p>
        </p:txBody>
      </p:sp>
      <p:sp>
        <p:nvSpPr>
          <p:cNvPr id="16" name="Text Placeholder 17">
            <a:extLst>
              <a:ext uri="{FF2B5EF4-FFF2-40B4-BE49-F238E27FC236}">
                <a16:creationId xmlns:a16="http://schemas.microsoft.com/office/drawing/2014/main" id="{1451CECC-5C83-D778-3913-B2CDD34287D8}"/>
              </a:ext>
            </a:extLst>
          </p:cNvPr>
          <p:cNvSpPr>
            <a:spLocks noGrp="1"/>
          </p:cNvSpPr>
          <p:nvPr>
            <p:ph type="body" sz="quarter" idx="13" hasCustomPrompt="1"/>
          </p:nvPr>
        </p:nvSpPr>
        <p:spPr>
          <a:xfrm>
            <a:off x="1981200" y="6246197"/>
            <a:ext cx="5525042"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95C73865-D02A-2625-6337-BDBE32F1D7EC}"/>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18460945-1DD7-2F88-2D44-914A677CF93D}"/>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7446549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5 Identifier">
    <p:bg>
      <p:bgPr>
        <a:solidFill>
          <a:schemeClr val="accent1"/>
        </a:solidFill>
        <a:effectLst/>
      </p:bgPr>
    </p:bg>
    <p:spTree>
      <p:nvGrpSpPr>
        <p:cNvPr id="1" name=""/>
        <p:cNvGrpSpPr/>
        <p:nvPr/>
      </p:nvGrpSpPr>
      <p:grpSpPr>
        <a:xfrm>
          <a:off x="0" y="0"/>
          <a:ext cx="0" cy="0"/>
          <a:chOff x="0" y="0"/>
          <a:chExt cx="0" cy="0"/>
        </a:xfrm>
      </p:grpSpPr>
      <p:sp>
        <p:nvSpPr>
          <p:cNvPr id="5" name="Picture Placeholder 9">
            <a:extLst>
              <a:ext uri="{FF2B5EF4-FFF2-40B4-BE49-F238E27FC236}">
                <a16:creationId xmlns:a16="http://schemas.microsoft.com/office/drawing/2014/main" id="{7F612221-5DCC-B9C7-12CD-382E9AD0DEFF}"/>
              </a:ext>
            </a:extLst>
          </p:cNvPr>
          <p:cNvSpPr>
            <a:spLocks noGrp="1"/>
          </p:cNvSpPr>
          <p:nvPr>
            <p:ph type="pic" sz="quarter" idx="10"/>
          </p:nvPr>
        </p:nvSpPr>
        <p:spPr>
          <a:xfrm>
            <a:off x="-7800" y="4154268"/>
            <a:ext cx="12207600" cy="2717800"/>
          </a:xfrm>
          <a:solidFill>
            <a:srgbClr val="A69F98"/>
          </a:solidFill>
          <a:ln>
            <a:noFill/>
          </a:ln>
        </p:spPr>
        <p:txBody>
          <a:bodyPr anchor="ctr"/>
          <a:lstStyle>
            <a:lvl1pPr marL="0" indent="0" algn="ctr">
              <a:buNone/>
              <a:defRPr>
                <a:solidFill>
                  <a:schemeClr val="bg1"/>
                </a:solidFill>
              </a:defRPr>
            </a:lvl1pPr>
          </a:lstStyle>
          <a:p>
            <a:r>
              <a:rPr lang="en-GB"/>
              <a:t>Click icon to add picture</a:t>
            </a:r>
          </a:p>
        </p:txBody>
      </p:sp>
      <p:pic>
        <p:nvPicPr>
          <p:cNvPr id="20" name="Picture 19">
            <a:extLst>
              <a:ext uri="{FF2B5EF4-FFF2-40B4-BE49-F238E27FC236}">
                <a16:creationId xmlns:a16="http://schemas.microsoft.com/office/drawing/2014/main" id="{304BDC80-8B12-5FC9-8B9A-F0B0DE7F0008}"/>
              </a:ext>
            </a:extLst>
          </p:cNvPr>
          <p:cNvPicPr>
            <a:picLocks noChangeAspect="1"/>
          </p:cNvPicPr>
          <p:nvPr userDrawn="1"/>
        </p:nvPicPr>
        <p:blipFill>
          <a:blip r:embed="rId2" cstate="hqprint">
            <a:extLst>
              <a:ext uri="{28A0092B-C50C-407E-A947-70E740481C1C}">
                <a14:useLocalDpi xmlns:a14="http://schemas.microsoft.com/office/drawing/2010/main"/>
              </a:ext>
            </a:extLst>
          </a:blip>
          <a:stretch>
            <a:fillRect/>
          </a:stretch>
        </p:blipFill>
        <p:spPr>
          <a:xfrm>
            <a:off x="5559318" y="169114"/>
            <a:ext cx="1073363" cy="1215531"/>
          </a:xfrm>
          <a:prstGeom prst="rect">
            <a:avLst/>
          </a:prstGeom>
        </p:spPr>
      </p:pic>
      <p:sp>
        <p:nvSpPr>
          <p:cNvPr id="26" name="Title 1">
            <a:extLst>
              <a:ext uri="{FF2B5EF4-FFF2-40B4-BE49-F238E27FC236}">
                <a16:creationId xmlns:a16="http://schemas.microsoft.com/office/drawing/2014/main" id="{3A341223-8BC3-AA03-4D74-C5D49C154CEC}"/>
              </a:ext>
            </a:extLst>
          </p:cNvPr>
          <p:cNvSpPr>
            <a:spLocks noGrp="1"/>
          </p:cNvSpPr>
          <p:nvPr>
            <p:ph type="ctrTitle" hasCustomPrompt="1"/>
          </p:nvPr>
        </p:nvSpPr>
        <p:spPr>
          <a:xfrm>
            <a:off x="1152522" y="1493109"/>
            <a:ext cx="9886954" cy="1754326"/>
          </a:xfrm>
          <a:prstGeom prst="rect">
            <a:avLst/>
          </a:prstGeom>
          <a:noFill/>
        </p:spPr>
        <p:txBody>
          <a:bodyPr wrap="square" rtlCol="0" anchor="t">
            <a:noAutofit/>
          </a:bodyPr>
          <a:lstStyle>
            <a:lvl1pPr algn="ctr">
              <a:defRPr lang="en-US" sz="5400" b="0" i="0" dirty="0">
                <a:solidFill>
                  <a:schemeClr val="bg1"/>
                </a:solidFill>
                <a:latin typeface="ING display" panose="020B0603030508020203" pitchFamily="34" charset="77"/>
                <a:ea typeface="+mn-ea"/>
                <a:cs typeface="+mn-cs"/>
              </a:defRPr>
            </a:lvl1pPr>
          </a:lstStyle>
          <a:p>
            <a:pPr marL="0" lvl="0" defTabSz="457200"/>
            <a:r>
              <a:rPr lang="en-GB" dirty="0"/>
              <a:t>Name your presentation</a:t>
            </a:r>
            <a:br>
              <a:rPr lang="en-GB" dirty="0"/>
            </a:br>
            <a:r>
              <a:rPr lang="en-GB" dirty="0"/>
              <a:t>and a second line if you want</a:t>
            </a:r>
          </a:p>
        </p:txBody>
      </p:sp>
      <p:sp>
        <p:nvSpPr>
          <p:cNvPr id="8" name="Rectangle 7">
            <a:extLst>
              <a:ext uri="{FF2B5EF4-FFF2-40B4-BE49-F238E27FC236}">
                <a16:creationId xmlns:a16="http://schemas.microsoft.com/office/drawing/2014/main" id="{3D8318CF-3CCD-3AF4-872F-CDD4B4333415}"/>
              </a:ext>
            </a:extLst>
          </p:cNvPr>
          <p:cNvSpPr>
            <a:spLocks noChangeArrowheads="1"/>
          </p:cNvSpPr>
          <p:nvPr userDrawn="1"/>
        </p:nvSpPr>
        <p:spPr bwMode="gray">
          <a:xfrm>
            <a:off x="-2718863" y="0"/>
            <a:ext cx="2551524" cy="6858000"/>
          </a:xfrm>
          <a:prstGeom prst="rect">
            <a:avLst/>
          </a:prstGeom>
          <a:solidFill>
            <a:srgbClr val="F7F4F1"/>
          </a:solidFill>
          <a:ln>
            <a:noFill/>
          </a:ln>
          <a:effectLst/>
        </p:spPr>
        <p:txBody>
          <a:bodyPr wrap="square" lIns="180000" tIns="180000" rIns="180000" bIns="180000" anchor="t">
            <a:noAutofit/>
          </a:bodyPr>
          <a:lstStyle/>
          <a:p>
            <a:pPr>
              <a:lnSpc>
                <a:spcPct val="100000"/>
              </a:lnSpc>
            </a:pPr>
            <a:r>
              <a:rPr lang="en-GB" sz="1000" b="1" i="0" kern="1200">
                <a:solidFill>
                  <a:srgbClr val="0D0804"/>
                </a:solidFill>
                <a:latin typeface="ING Me" panose="02000506040000020004" pitchFamily="2" charset="0"/>
                <a:ea typeface="+mn-ea"/>
                <a:cs typeface="ING Me" panose="02000506040000020004" pitchFamily="2" charset="0"/>
              </a:rPr>
              <a:t>Changing a photo</a:t>
            </a:r>
          </a:p>
          <a:p>
            <a:pPr marL="171450" indent="-171450">
              <a:lnSpc>
                <a:spcPct val="100000"/>
              </a:lnSpc>
              <a:buFont typeface="Arial" panose="020B0604020202020204" pitchFamily="34" charset="0"/>
              <a:buChar char="•"/>
            </a:pPr>
            <a:endParaRPr lang="en-GB" sz="1000" b="0" i="0">
              <a:effectLst/>
              <a:latin typeface="ING Me" panose="02000506040000020004" pitchFamily="2" charset="0"/>
              <a:ea typeface="Times New Roman" panose="02020603050405020304" pitchFamily="18"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a new photo from our Brand site </a:t>
            </a:r>
            <a:r>
              <a:rPr lang="en-GB" sz="1000" kern="1200">
                <a:solidFill>
                  <a:srgbClr val="0D0804"/>
                </a:solidFill>
                <a:effectLst/>
                <a:latin typeface="ING Me" panose="02000506040000020004" pitchFamily="2" charset="0"/>
                <a:ea typeface="+mn-ea"/>
                <a:cs typeface="ING Me" panose="02000506040000020004" pitchFamily="2" charset="0"/>
                <a:hlinkClick r:id="rId3"/>
              </a:rPr>
              <a:t>https://brand.ing.com</a:t>
            </a:r>
            <a:r>
              <a:rPr lang="en-GB" sz="1000" kern="1200">
                <a:solidFill>
                  <a:srgbClr val="0D0804"/>
                </a:solidFill>
                <a:effectLst/>
                <a:latin typeface="ING Me" panose="02000506040000020004" pitchFamily="2" charset="0"/>
                <a:ea typeface="+mn-ea"/>
                <a:cs typeface="ING Me" panose="02000506040000020004" pitchFamily="2" charset="0"/>
              </a:rPr>
              <a:t> and save the file on your computer.</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on the existing photo and choose </a:t>
            </a:r>
            <a:r>
              <a:rPr lang="en-GB" sz="1000" b="1" i="0" kern="1200">
                <a:solidFill>
                  <a:srgbClr val="0D0804"/>
                </a:solidFill>
                <a:latin typeface="ING Me" panose="02000506040000020004" pitchFamily="2" charset="0"/>
                <a:ea typeface="+mn-ea"/>
                <a:cs typeface="ING Me" panose="02000506040000020004" pitchFamily="2" charset="0"/>
              </a:rPr>
              <a:t>“Change Picture”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and choose </a:t>
            </a:r>
            <a:r>
              <a:rPr lang="en-GB" sz="1000" b="1" i="0" kern="1200">
                <a:solidFill>
                  <a:srgbClr val="0D0804"/>
                </a:solidFill>
                <a:effectLst/>
                <a:latin typeface="ING Me" panose="02000506040000020004" pitchFamily="2" charset="0"/>
                <a:ea typeface="+mn-ea"/>
                <a:cs typeface="ING Me" panose="02000506040000020004" pitchFamily="2" charset="0"/>
              </a:rPr>
              <a:t>“</a:t>
            </a:r>
            <a:r>
              <a:rPr lang="en-GB" sz="1000" b="1" i="0" kern="1200">
                <a:solidFill>
                  <a:srgbClr val="0D0804"/>
                </a:solidFill>
                <a:latin typeface="ING Me" panose="02000506040000020004" pitchFamily="2" charset="0"/>
                <a:ea typeface="+mn-ea"/>
                <a:cs typeface="ING Me" panose="02000506040000020004" pitchFamily="2" charset="0"/>
              </a:rPr>
              <a:t>From a File…”</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In the dialogue box, select the new photo and click </a:t>
            </a:r>
            <a:r>
              <a:rPr lang="en-GB" sz="1000" b="1" i="0" kern="1200">
                <a:solidFill>
                  <a:srgbClr val="0D0804"/>
                </a:solidFill>
                <a:effectLst/>
                <a:latin typeface="ING Me" panose="02000506040000020004" pitchFamily="2" charset="0"/>
                <a:ea typeface="+mn-ea"/>
                <a:cs typeface="ING Me" panose="02000506040000020004" pitchFamily="2" charset="0"/>
              </a:rPr>
              <a:t>“Insert”.</a:t>
            </a:r>
          </a:p>
          <a:p>
            <a:pPr marL="171450" lvl="0" indent="-171450">
              <a:lnSpc>
                <a:spcPct val="100000"/>
              </a:lnSpc>
              <a:spcAft>
                <a:spcPts val="800"/>
              </a:spcAft>
              <a:buFont typeface="Arial" panose="020B0604020202020204" pitchFamily="34" charset="0"/>
              <a:buChar char="•"/>
              <a:tabLst>
                <a:tab pos="-347980" algn="l"/>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Finally, click on the new photo and choose </a:t>
            </a:r>
            <a:r>
              <a:rPr lang="en-GB" sz="1000" b="1" i="0" kern="1200">
                <a:solidFill>
                  <a:srgbClr val="0D0804"/>
                </a:solidFill>
                <a:effectLst/>
                <a:latin typeface="ING Me" panose="02000506040000020004" pitchFamily="2" charset="0"/>
                <a:ea typeface="+mn-ea"/>
                <a:cs typeface="ING Me" panose="02000506040000020004" pitchFamily="2" charset="0"/>
              </a:rPr>
              <a:t>“Move to Back” </a:t>
            </a:r>
            <a:r>
              <a:rPr lang="en-GB" sz="1000" kern="1200">
                <a:solidFill>
                  <a:srgbClr val="0D0804"/>
                </a:solidFill>
                <a:effectLst/>
                <a:latin typeface="ING Me" panose="02000506040000020004" pitchFamily="2" charset="0"/>
                <a:ea typeface="+mn-ea"/>
                <a:cs typeface="ING Me" panose="02000506040000020004" pitchFamily="2" charset="0"/>
              </a:rPr>
              <a:t>via the right mouse button to ensure the title is layered on top of the image.</a:t>
            </a:r>
            <a:br>
              <a:rPr lang="en-GB" sz="1000" kern="1200">
                <a:solidFill>
                  <a:srgbClr val="0D0804"/>
                </a:solidFill>
                <a:effectLst/>
                <a:latin typeface="ING Me" panose="02000506040000020004" pitchFamily="2" charset="0"/>
                <a:ea typeface="+mn-ea"/>
                <a:cs typeface="ING Me" panose="02000506040000020004" pitchFamily="2" charset="0"/>
              </a:rPr>
            </a:b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a:lnSpc>
                <a:spcPct val="100000"/>
              </a:lnSpc>
              <a:spcAft>
                <a:spcPts val="800"/>
              </a:spcAft>
            </a:pPr>
            <a:r>
              <a:rPr lang="en-GB" sz="1000" b="1" i="0" kern="1200">
                <a:solidFill>
                  <a:srgbClr val="0D0804"/>
                </a:solidFill>
                <a:effectLst/>
                <a:latin typeface="ING Me" panose="02000506040000020004" pitchFamily="2" charset="0"/>
                <a:ea typeface="+mn-ea"/>
                <a:cs typeface="ING Me" panose="02000506040000020004" pitchFamily="2" charset="0"/>
              </a:rPr>
              <a:t>Adjusting photos within image frames</a:t>
            </a:r>
          </a:p>
          <a:p>
            <a:pPr>
              <a:lnSpc>
                <a:spcPct val="100000"/>
              </a:lnSpc>
              <a:spcAft>
                <a:spcPts val="800"/>
              </a:spcAft>
            </a:pPr>
            <a:r>
              <a:rPr lang="en-GB" sz="1000" kern="1200">
                <a:solidFill>
                  <a:srgbClr val="0D0804"/>
                </a:solidFill>
                <a:effectLst/>
                <a:latin typeface="ING Me" panose="02000506040000020004" pitchFamily="2" charset="0"/>
                <a:ea typeface="+mn-ea"/>
                <a:cs typeface="ING Me" panose="02000506040000020004" pitchFamily="2" charset="0"/>
              </a:rPr>
              <a:t>Sometimes a newly added photo doesn’t sit nicely in its frame and needs to be adjusted i.e. moving the subject to the centre.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Select the photo you want to adjust.</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Go to the </a:t>
            </a:r>
            <a:r>
              <a:rPr lang="en-GB" sz="1000" b="1" i="0" kern="1200">
                <a:solidFill>
                  <a:srgbClr val="0D0804"/>
                </a:solidFill>
                <a:effectLst/>
                <a:latin typeface="ING Me" panose="02000506040000020004" pitchFamily="2" charset="0"/>
                <a:ea typeface="+mn-ea"/>
                <a:cs typeface="ING Me" panose="02000506040000020004" pitchFamily="2" charset="0"/>
              </a:rPr>
              <a:t>Picture Format</a:t>
            </a:r>
            <a:r>
              <a:rPr lang="en-GB" sz="1000" kern="1200">
                <a:solidFill>
                  <a:srgbClr val="0D0804"/>
                </a:solidFill>
                <a:effectLst/>
                <a:latin typeface="ING Me" panose="02000506040000020004" pitchFamily="2" charset="0"/>
                <a:ea typeface="+mn-ea"/>
                <a:cs typeface="ING Me" panose="02000506040000020004" pitchFamily="2" charset="0"/>
              </a:rPr>
              <a:t> tab in the top navigation.</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the </a:t>
            </a:r>
            <a:r>
              <a:rPr lang="en-GB" sz="1000" b="1" i="0" kern="1200">
                <a:solidFill>
                  <a:srgbClr val="0D0804"/>
                </a:solidFill>
                <a:effectLst/>
                <a:latin typeface="ING Me" panose="02000506040000020004" pitchFamily="2" charset="0"/>
                <a:ea typeface="+mn-ea"/>
                <a:cs typeface="ING Me" panose="02000506040000020004" pitchFamily="2" charset="0"/>
              </a:rPr>
              <a:t>“Crop” </a:t>
            </a:r>
            <a:r>
              <a:rPr lang="en-GB" sz="1000" kern="1200">
                <a:solidFill>
                  <a:srgbClr val="0D0804"/>
                </a:solidFill>
                <a:effectLst/>
                <a:latin typeface="ING Me" panose="02000506040000020004" pitchFamily="2" charset="0"/>
                <a:ea typeface="+mn-ea"/>
                <a:cs typeface="ING Me" panose="02000506040000020004" pitchFamily="2" charset="0"/>
              </a:rPr>
              <a:t>button and scale or move the image within the crop box. </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Make sure that your picture is properly visible and not stretched.</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lvl="0" indent="-171450">
              <a:lnSpc>
                <a:spcPct val="100000"/>
              </a:lnSpc>
              <a:spcAft>
                <a:spcPts val="800"/>
              </a:spcAft>
              <a:buFont typeface="Arial" panose="020B0604020202020204" pitchFamily="34" charset="0"/>
              <a:buChar char="•"/>
              <a:tabLst>
                <a:tab pos="457200" algn="l"/>
              </a:tabLst>
            </a:pPr>
            <a:r>
              <a:rPr lang="en-GB" sz="1000" kern="1200">
                <a:solidFill>
                  <a:srgbClr val="0D0804"/>
                </a:solidFill>
                <a:effectLst/>
                <a:latin typeface="ING Me" panose="02000506040000020004" pitchFamily="2" charset="0"/>
                <a:ea typeface="+mn-ea"/>
                <a:cs typeface="ING Me" panose="02000506040000020004" pitchFamily="2" charset="0"/>
              </a:rPr>
              <a:t>Click outside of the photo frame to save the crop.</a:t>
            </a:r>
            <a:endParaRPr lang="en-GB" sz="1000" b="0" i="0" kern="100">
              <a:effectLst/>
              <a:latin typeface="ING Me" panose="02000506040000020004" pitchFamily="2" charset="0"/>
              <a:ea typeface="Aptos" panose="020B0004020202020204" pitchFamily="34" charset="0"/>
              <a:cs typeface="ING Me" panose="02000506040000020004" pitchFamily="2" charset="0"/>
            </a:endParaRPr>
          </a:p>
          <a:p>
            <a:pPr marL="171450" indent="-171450">
              <a:lnSpc>
                <a:spcPct val="100000"/>
              </a:lnSpc>
              <a:buFont typeface="Arial" panose="020B0604020202020204" pitchFamily="34" charset="0"/>
              <a:buChar char="•"/>
            </a:pPr>
            <a:endParaRPr lang="en-GB" sz="1000" b="0">
              <a:solidFill>
                <a:srgbClr val="0D0804"/>
              </a:solidFill>
              <a:latin typeface="ING Me" panose="02000506040000020004" pitchFamily="2" charset="0"/>
              <a:cs typeface="ING Me" panose="02000506040000020004" pitchFamily="2" charset="0"/>
            </a:endParaRPr>
          </a:p>
        </p:txBody>
      </p:sp>
      <p:sp>
        <p:nvSpPr>
          <p:cNvPr id="9" name="Rectangle 8">
            <a:extLst>
              <a:ext uri="{FF2B5EF4-FFF2-40B4-BE49-F238E27FC236}">
                <a16:creationId xmlns:a16="http://schemas.microsoft.com/office/drawing/2014/main" id="{BB0B124C-5F4C-4B6C-50E2-573641D4E037}"/>
              </a:ext>
            </a:extLst>
          </p:cNvPr>
          <p:cNvSpPr>
            <a:spLocks noChangeArrowheads="1"/>
          </p:cNvSpPr>
          <p:nvPr userDrawn="1"/>
        </p:nvSpPr>
        <p:spPr bwMode="gray">
          <a:xfrm>
            <a:off x="-5411196" y="0"/>
            <a:ext cx="2551524" cy="6858000"/>
          </a:xfrm>
          <a:prstGeom prst="rect">
            <a:avLst/>
          </a:prstGeom>
          <a:solidFill>
            <a:srgbClr val="F7F4F1"/>
          </a:solidFill>
          <a:ln>
            <a:noFill/>
          </a:ln>
          <a:effectLst/>
        </p:spPr>
        <p:txBody>
          <a:bodyPr wrap="square" lIns="180000" tIns="180000" rIns="180000" bIns="180000" anchor="t">
            <a:noAutofit/>
          </a:bodyPr>
          <a:lstStyle/>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kern="1200">
                <a:solidFill>
                  <a:srgbClr val="0D0804"/>
                </a:solidFill>
                <a:effectLst/>
                <a:latin typeface="ING Me" panose="02000506040000020004" pitchFamily="2" charset="0"/>
                <a:ea typeface="+mn-ea"/>
                <a:cs typeface="ING Me" panose="02000506040000020004" pitchFamily="2" charset="0"/>
              </a:rPr>
              <a:t>ING logo or identifier: which cover should I use?</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kern="1200">
              <a:solidFill>
                <a:srgbClr val="0D0804"/>
              </a:solidFill>
              <a:effectLst/>
              <a:latin typeface="ING Me" panose="02000506040000020004" pitchFamily="2" charset="0"/>
              <a:ea typeface="+mn-ea"/>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kern="1200">
                <a:solidFill>
                  <a:srgbClr val="0D0804"/>
                </a:solidFill>
                <a:effectLst/>
                <a:latin typeface="ING Me" panose="02000506040000020004" pitchFamily="2" charset="0"/>
                <a:ea typeface="+mn-ea"/>
                <a:cs typeface="ING Me" panose="02000506040000020004" pitchFamily="2" charset="0"/>
              </a:rPr>
              <a:t>You can choose between covers with the ING logo or with the ING identifier. The identifier is best applied in commercial and informal presentations, assuming it has significant brand recognition in your market. It is less suitable for formal information</a:t>
            </a: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1" i="0">
              <a:solidFill>
                <a:srgbClr val="0D0804"/>
              </a:solidFill>
              <a:latin typeface="ING Me" panose="02000506040000020004" pitchFamily="2" charset="0"/>
              <a:cs typeface="ING Me" panose="02000506040000020004" pitchFamily="2" charset="0"/>
            </a:endParaRP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GB" sz="1000" b="1" i="0">
                <a:solidFill>
                  <a:srgbClr val="0D0804"/>
                </a:solidFill>
                <a:latin typeface="ING Me" panose="02000506040000020004" pitchFamily="2" charset="0"/>
                <a:cs typeface="ING Me" panose="02000506040000020004" pitchFamily="2" charset="0"/>
              </a:rPr>
              <a:t>Changing the text/background colour</a:t>
            </a:r>
          </a:p>
          <a:p>
            <a:pPr marL="0" marR="0" lvl="0" indent="0" algn="l" defTabSz="914400" rtl="0" eaLnBrk="1" fontAlgn="auto" latinLnBrk="0" hangingPunct="1">
              <a:lnSpc>
                <a:spcPct val="100000"/>
              </a:lnSpc>
              <a:spcBef>
                <a:spcPts val="0"/>
              </a:spcBef>
              <a:spcAft>
                <a:spcPts val="0"/>
              </a:spcAft>
              <a:buClrTx/>
              <a:buSzTx/>
              <a:buFont typeface="+mj-lt"/>
              <a:buNone/>
              <a:tabLst/>
              <a:defRPr/>
            </a:pPr>
            <a:endParaRPr lang="en-GB" sz="1000" b="0">
              <a:solidFill>
                <a:srgbClr val="0D0804"/>
              </a:solidFill>
              <a:latin typeface="ING Me" panose="02000506040000020004" pitchFamily="2" charset="0"/>
              <a:cs typeface="ING Me" panose="02000506040000020004" pitchFamily="2" charset="0"/>
            </a:endParaRPr>
          </a:p>
          <a:p>
            <a:pPr>
              <a:lnSpc>
                <a:spcPct val="100000"/>
              </a:lnSpc>
              <a:spcAft>
                <a:spcPts val="800"/>
              </a:spcAft>
            </a:pP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background colour </a:t>
            </a:r>
            <a:r>
              <a:rPr lang="en-GB" sz="1000" b="0" i="0" kern="100">
                <a:effectLst/>
                <a:latin typeface="ING Me" panose="02000506040000020004" pitchFamily="2" charset="0"/>
                <a:ea typeface="Aptos" panose="020B0004020202020204" pitchFamily="34" charset="0"/>
                <a:cs typeface="ING Me" panose="02000506040000020004" pitchFamily="2" charset="0"/>
              </a:rPr>
              <a:t>of your slide, just right click on it and choose </a:t>
            </a:r>
            <a:r>
              <a:rPr lang="en-GB" sz="1000" b="1" i="0" kern="1200">
                <a:solidFill>
                  <a:srgbClr val="0D0804"/>
                </a:solidFill>
                <a:latin typeface="ING Me" panose="02000506040000020004" pitchFamily="2" charset="0"/>
                <a:ea typeface="+mn-ea"/>
                <a:cs typeface="ING Me" panose="02000506040000020004" pitchFamily="2" charset="0"/>
              </a:rPr>
              <a:t>“Format Background…”. </a:t>
            </a:r>
            <a:r>
              <a:rPr lang="en-GB" sz="1000" b="0" i="0" kern="100">
                <a:effectLst/>
                <a:latin typeface="ING Me" panose="02000506040000020004" pitchFamily="2" charset="0"/>
                <a:ea typeface="Aptos" panose="020B0004020202020204" pitchFamily="34" charset="0"/>
                <a:cs typeface="ING Me" panose="02000506040000020004" pitchFamily="2" charset="0"/>
              </a:rPr>
              <a:t>Ensure that </a:t>
            </a:r>
            <a:r>
              <a:rPr lang="en-GB" sz="1000" b="1" i="0" kern="1200">
                <a:solidFill>
                  <a:srgbClr val="0D0804"/>
                </a:solidFill>
                <a:latin typeface="ING Me" panose="02000506040000020004" pitchFamily="2" charset="0"/>
                <a:ea typeface="+mn-ea"/>
                <a:cs typeface="ING Me" panose="02000506040000020004" pitchFamily="2" charset="0"/>
              </a:rPr>
              <a:t>“Solid fill” </a:t>
            </a:r>
            <a:r>
              <a:rPr lang="en-GB" sz="1000" b="0" i="0" kern="100">
                <a:effectLst/>
                <a:latin typeface="ING Me" panose="02000506040000020004" pitchFamily="2" charset="0"/>
                <a:ea typeface="Aptos" panose="020B0004020202020204" pitchFamily="34" charset="0"/>
                <a:cs typeface="ING Me" panose="02000506040000020004" pitchFamily="2" charset="0"/>
              </a:rPr>
              <a:t>is selected and choose one of our secondary brand colours by clicking the paint bucket icon next to “Colour”.</a:t>
            </a:r>
            <a:br>
              <a:rPr lang="en-GB" sz="1000" b="0" i="0" kern="100">
                <a:effectLst/>
                <a:latin typeface="ING Me" panose="02000506040000020004" pitchFamily="2" charset="0"/>
                <a:ea typeface="Aptos" panose="020B0004020202020204" pitchFamily="34" charset="0"/>
                <a:cs typeface="ING Me" panose="02000506040000020004" pitchFamily="2" charset="0"/>
              </a:rPr>
            </a:br>
            <a:br>
              <a:rPr lang="en-GB" sz="1000" b="0" i="0" kern="100">
                <a:effectLst/>
                <a:latin typeface="ING Me" panose="02000506040000020004" pitchFamily="2" charset="0"/>
                <a:ea typeface="Aptos" panose="020B0004020202020204" pitchFamily="34" charset="0"/>
                <a:cs typeface="ING Me" panose="02000506040000020004" pitchFamily="2" charset="0"/>
              </a:rPr>
            </a:br>
            <a:r>
              <a:rPr lang="en-GB" sz="1000" b="0" i="0" kern="100">
                <a:effectLst/>
                <a:latin typeface="ING Me" panose="02000506040000020004" pitchFamily="2" charset="0"/>
                <a:ea typeface="Aptos" panose="020B0004020202020204" pitchFamily="34" charset="0"/>
                <a:cs typeface="ING Me" panose="02000506040000020004" pitchFamily="2" charset="0"/>
              </a:rPr>
              <a:t>To change the </a:t>
            </a:r>
            <a:r>
              <a:rPr lang="en-GB" sz="1000" b="1" i="0" kern="1200">
                <a:solidFill>
                  <a:srgbClr val="0D0804"/>
                </a:solidFill>
                <a:latin typeface="ING Me" panose="02000506040000020004" pitchFamily="2" charset="0"/>
                <a:ea typeface="+mn-ea"/>
                <a:cs typeface="ING Me" panose="02000506040000020004" pitchFamily="2" charset="0"/>
              </a:rPr>
              <a:t>text colour</a:t>
            </a:r>
            <a:r>
              <a:rPr lang="en-GB" sz="1000" b="0" i="0" kern="100">
                <a:effectLst/>
                <a:latin typeface="ING Me" panose="02000506040000020004" pitchFamily="2" charset="0"/>
                <a:ea typeface="Aptos" panose="020B0004020202020204" pitchFamily="34" charset="0"/>
                <a:cs typeface="ING Me" panose="02000506040000020004" pitchFamily="2" charset="0"/>
              </a:rPr>
              <a:t>, select the text you want to change and navigate to the </a:t>
            </a:r>
            <a:r>
              <a:rPr lang="en-GB" sz="1000" b="1" i="0" kern="1200">
                <a:solidFill>
                  <a:srgbClr val="0D0804"/>
                </a:solidFill>
                <a:latin typeface="ING Me" panose="02000506040000020004" pitchFamily="2" charset="0"/>
                <a:ea typeface="+mn-ea"/>
                <a:cs typeface="ING Me" panose="02000506040000020004" pitchFamily="2" charset="0"/>
              </a:rPr>
              <a:t>“Home” </a:t>
            </a:r>
            <a:r>
              <a:rPr lang="en-GB" sz="1000" b="0" i="0" kern="100">
                <a:effectLst/>
                <a:latin typeface="ING Me" panose="02000506040000020004" pitchFamily="2" charset="0"/>
                <a:ea typeface="Aptos" panose="020B0004020202020204" pitchFamily="34" charset="0"/>
                <a:cs typeface="ING Me" panose="02000506040000020004" pitchFamily="2" charset="0"/>
              </a:rPr>
              <a:t>tab. Here you will find the </a:t>
            </a:r>
            <a:r>
              <a:rPr lang="en-GB" sz="1000" b="1" i="0" kern="1200">
                <a:solidFill>
                  <a:srgbClr val="0D0804"/>
                </a:solidFill>
                <a:latin typeface="ING Me" panose="02000506040000020004" pitchFamily="2" charset="0"/>
                <a:ea typeface="+mn-ea"/>
                <a:cs typeface="ING Me" panose="02000506040000020004" pitchFamily="2" charset="0"/>
              </a:rPr>
              <a:t>“Font Colour” </a:t>
            </a:r>
            <a:r>
              <a:rPr lang="en-GB" sz="1000" b="0" i="0" kern="100">
                <a:effectLst/>
                <a:latin typeface="ING Me" panose="02000506040000020004" pitchFamily="2" charset="0"/>
                <a:ea typeface="Aptos" panose="020B0004020202020204" pitchFamily="34" charset="0"/>
                <a:cs typeface="ING Me" panose="02000506040000020004" pitchFamily="2" charset="0"/>
              </a:rPr>
              <a:t>button next to the font size and highlight options. Click on this and select either white or black colour swatch.</a:t>
            </a:r>
          </a:p>
          <a:p>
            <a:pPr>
              <a:lnSpc>
                <a:spcPct val="100000"/>
              </a:lnSpc>
            </a:pPr>
            <a:r>
              <a:rPr lang="en-GB" sz="1000" b="0" i="0">
                <a:effectLst/>
                <a:latin typeface="ING Me" panose="02000506040000020004" pitchFamily="2" charset="0"/>
                <a:ea typeface="Aptos" panose="020B0004020202020204" pitchFamily="34" charset="0"/>
                <a:cs typeface="ING Me" panose="02000506040000020004" pitchFamily="2" charset="0"/>
              </a:rPr>
              <a:t>To ensure the slides remain legible, please use one of the following text/background pairings for the correct contrast:</a:t>
            </a:r>
            <a:r>
              <a:rPr lang="en-GB" sz="1000">
                <a:effectLst/>
                <a:latin typeface="ING Me" panose="02000506040000020004" pitchFamily="2" charset="0"/>
                <a:cs typeface="ING Me" panose="02000506040000020004" pitchFamily="2" charset="0"/>
              </a:rPr>
              <a:t> </a:t>
            </a:r>
            <a:endParaRPr lang="en-GB" sz="1000">
              <a:solidFill>
                <a:srgbClr val="0D0804"/>
              </a:solidFill>
              <a:latin typeface="ING Me" panose="02000506040000020004" pitchFamily="2" charset="0"/>
              <a:cs typeface="ING Me" panose="02000506040000020004" pitchFamily="2" charset="0"/>
            </a:endParaRPr>
          </a:p>
        </p:txBody>
      </p:sp>
      <p:sp>
        <p:nvSpPr>
          <p:cNvPr id="24" name="Text Placeholder 17">
            <a:extLst>
              <a:ext uri="{FF2B5EF4-FFF2-40B4-BE49-F238E27FC236}">
                <a16:creationId xmlns:a16="http://schemas.microsoft.com/office/drawing/2014/main" id="{7FC8C9FB-5E98-BD41-56D5-454EA5077EF9}"/>
              </a:ext>
            </a:extLst>
          </p:cNvPr>
          <p:cNvSpPr>
            <a:spLocks noGrp="1"/>
          </p:cNvSpPr>
          <p:nvPr>
            <p:ph type="body" sz="quarter" idx="11" hasCustomPrompt="1"/>
          </p:nvPr>
        </p:nvSpPr>
        <p:spPr>
          <a:xfrm>
            <a:off x="3449770" y="3565061"/>
            <a:ext cx="2551524" cy="365125"/>
          </a:xfrm>
        </p:spPr>
        <p:txBody>
          <a:bodyPr anchor="ctr"/>
          <a:lstStyle>
            <a:lvl1pPr algn="r">
              <a:defRPr b="1">
                <a:solidFill>
                  <a:schemeClr val="bg1"/>
                </a:solidFill>
              </a:defRPr>
            </a:lvl1pPr>
          </a:lstStyle>
          <a:p>
            <a:pPr lvl="0"/>
            <a:r>
              <a:rPr lang="en-GB" noProof="0" dirty="0"/>
              <a:t>Date Month Year</a:t>
            </a:r>
          </a:p>
        </p:txBody>
      </p:sp>
      <p:sp>
        <p:nvSpPr>
          <p:cNvPr id="25" name="Text Placeholder 17">
            <a:extLst>
              <a:ext uri="{FF2B5EF4-FFF2-40B4-BE49-F238E27FC236}">
                <a16:creationId xmlns:a16="http://schemas.microsoft.com/office/drawing/2014/main" id="{E886B41F-6504-6D27-A3AB-0AF7E595BB23}"/>
              </a:ext>
            </a:extLst>
          </p:cNvPr>
          <p:cNvSpPr>
            <a:spLocks noGrp="1"/>
          </p:cNvSpPr>
          <p:nvPr>
            <p:ph type="body" sz="quarter" idx="12" hasCustomPrompt="1"/>
          </p:nvPr>
        </p:nvSpPr>
        <p:spPr>
          <a:xfrm>
            <a:off x="6190707" y="3565061"/>
            <a:ext cx="4848769" cy="365125"/>
          </a:xfrm>
        </p:spPr>
        <p:txBody>
          <a:bodyPr anchor="ctr"/>
          <a:lstStyle>
            <a:lvl1pPr algn="l">
              <a:defRPr b="1">
                <a:solidFill>
                  <a:schemeClr val="bg1"/>
                </a:solidFill>
              </a:defRPr>
            </a:lvl1pPr>
          </a:lstStyle>
          <a:p>
            <a:pPr lvl="0"/>
            <a:r>
              <a:rPr lang="en-GB" dirty="0"/>
              <a:t>Name / Department</a:t>
            </a:r>
          </a:p>
        </p:txBody>
      </p:sp>
      <p:sp>
        <p:nvSpPr>
          <p:cNvPr id="2" name="Rectangle 1">
            <a:extLst>
              <a:ext uri="{FF2B5EF4-FFF2-40B4-BE49-F238E27FC236}">
                <a16:creationId xmlns:a16="http://schemas.microsoft.com/office/drawing/2014/main" id="{E99E76A2-D5A0-8F16-AEC9-217A40AE0163}"/>
              </a:ext>
            </a:extLst>
          </p:cNvPr>
          <p:cNvSpPr/>
          <p:nvPr userDrawn="1"/>
        </p:nvSpPr>
        <p:spPr>
          <a:xfrm>
            <a:off x="-5204806" y="5557502"/>
            <a:ext cx="995082" cy="842683"/>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
        <p:nvSpPr>
          <p:cNvPr id="3" name="Rectangle 2">
            <a:extLst>
              <a:ext uri="{FF2B5EF4-FFF2-40B4-BE49-F238E27FC236}">
                <a16:creationId xmlns:a16="http://schemas.microsoft.com/office/drawing/2014/main" id="{90EEDE7A-90F8-1208-8788-789421A26C21}"/>
              </a:ext>
            </a:extLst>
          </p:cNvPr>
          <p:cNvSpPr/>
          <p:nvPr userDrawn="1"/>
        </p:nvSpPr>
        <p:spPr>
          <a:xfrm>
            <a:off x="-4135434" y="5557502"/>
            <a:ext cx="995082" cy="842683"/>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b="0" i="0">
                <a:latin typeface="ING Me" panose="02000506040000020004" pitchFamily="2" charset="0"/>
              </a:rPr>
              <a:t>Text</a:t>
            </a:r>
          </a:p>
        </p:txBody>
      </p:sp>
    </p:spTree>
    <p:extLst>
      <p:ext uri="{BB962C8B-B14F-4D97-AF65-F5344CB8AC3E}">
        <p14:creationId xmlns:p14="http://schemas.microsoft.com/office/powerpoint/2010/main" val="27427554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3899" y="249333"/>
            <a:ext cx="11606844" cy="1218485"/>
          </a:xfrm>
          <a:prstGeom prst="rect">
            <a:avLst/>
          </a:prstGeom>
        </p:spPr>
        <p:txBody>
          <a:bodyPr vert="horz" lIns="91440" tIns="45720" rIns="91440" bIns="45720" rtlCol="0" anchor="t" anchorCtr="0">
            <a:noAutofit/>
          </a:bodyPr>
          <a:lstStyle/>
          <a:p>
            <a:r>
              <a:rPr lang="en-GB"/>
              <a:t>Click to edit Master title style</a:t>
            </a:r>
            <a:endParaRPr lang="en-US" dirty="0"/>
          </a:p>
        </p:txBody>
      </p:sp>
      <p:sp>
        <p:nvSpPr>
          <p:cNvPr id="3" name="Text Placeholder 2"/>
          <p:cNvSpPr>
            <a:spLocks noGrp="1"/>
          </p:cNvSpPr>
          <p:nvPr>
            <p:ph type="body" idx="1"/>
          </p:nvPr>
        </p:nvSpPr>
        <p:spPr>
          <a:xfrm>
            <a:off x="273899" y="1638301"/>
            <a:ext cx="11606844" cy="4538662"/>
          </a:xfrm>
          <a:prstGeom prst="rect">
            <a:avLst/>
          </a:prstGeom>
        </p:spPr>
        <p:txBody>
          <a:bodyPr vert="horz" lIns="91440" tIns="45720" rIns="91440" bIns="4572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Slide Number Placeholder 5"/>
          <p:cNvSpPr>
            <a:spLocks noGrp="1"/>
          </p:cNvSpPr>
          <p:nvPr>
            <p:ph type="sldNum" sz="quarter" idx="4"/>
          </p:nvPr>
        </p:nvSpPr>
        <p:spPr>
          <a:xfrm>
            <a:off x="11398249" y="6459865"/>
            <a:ext cx="482493" cy="261610"/>
          </a:xfrm>
          <a:prstGeom prst="rect">
            <a:avLst/>
          </a:prstGeom>
        </p:spPr>
        <p:txBody>
          <a:bodyPr vert="horz" lIns="91440" tIns="45720" rIns="91440" bIns="45720" rtlCol="0" anchor="t"/>
          <a:lstStyle>
            <a:lvl1pPr algn="r">
              <a:defRPr sz="1000" b="0" i="0">
                <a:solidFill>
                  <a:schemeClr val="tx1"/>
                </a:solidFill>
                <a:latin typeface="ING Me" panose="02000506040000020004" pitchFamily="2" charset="0"/>
              </a:defRPr>
            </a:lvl1pPr>
          </a:lstStyle>
          <a:p>
            <a:fld id="{A56DC5C3-3BE5-034A-8352-A8E8F559C4F3}" type="slidenum">
              <a:rPr lang="en-NL" smtClean="0"/>
              <a:pPr/>
              <a:t>‹#›</a:t>
            </a:fld>
            <a:endParaRPr lang="en-NL"/>
          </a:p>
        </p:txBody>
      </p:sp>
    </p:spTree>
    <p:extLst>
      <p:ext uri="{BB962C8B-B14F-4D97-AF65-F5344CB8AC3E}">
        <p14:creationId xmlns:p14="http://schemas.microsoft.com/office/powerpoint/2010/main" val="2397290352"/>
      </p:ext>
    </p:extLst>
  </p:cSld>
  <p:clrMap bg1="lt1" tx1="dk1" bg2="lt2" tx2="dk2" accent1="accent1" accent2="accent2" accent3="accent3" accent4="accent4" accent5="accent5" accent6="accent6" hlink="hlink" folHlink="folHlink"/>
  <p:sldLayoutIdLst>
    <p:sldLayoutId id="2147483796" r:id="rId1"/>
    <p:sldLayoutId id="2147483783"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49" r:id="rId11"/>
    <p:sldLayoutId id="2147483850" r:id="rId12"/>
    <p:sldLayoutId id="2147483851" r:id="rId13"/>
    <p:sldLayoutId id="2147483809" r:id="rId14"/>
    <p:sldLayoutId id="2147483811" r:id="rId15"/>
    <p:sldLayoutId id="2147483813" r:id="rId16"/>
    <p:sldLayoutId id="2147483819" r:id="rId17"/>
    <p:sldLayoutId id="2147483815" r:id="rId18"/>
    <p:sldLayoutId id="2147483847" r:id="rId19"/>
    <p:sldLayoutId id="2147483844" r:id="rId20"/>
    <p:sldLayoutId id="2147483816" r:id="rId21"/>
    <p:sldLayoutId id="2147483894" r:id="rId22"/>
    <p:sldLayoutId id="2147483825" r:id="rId23"/>
    <p:sldLayoutId id="2147483901" r:id="rId24"/>
    <p:sldLayoutId id="2147483826" r:id="rId25"/>
    <p:sldLayoutId id="2147483908" r:id="rId26"/>
    <p:sldLayoutId id="2147483926" r:id="rId27"/>
    <p:sldLayoutId id="2147483910" r:id="rId28"/>
    <p:sldLayoutId id="2147483827" r:id="rId29"/>
    <p:sldLayoutId id="2147483927" r:id="rId30"/>
    <p:sldLayoutId id="2147483805" r:id="rId31"/>
    <p:sldLayoutId id="2147483934" r:id="rId32"/>
    <p:sldLayoutId id="2147483843" r:id="rId33"/>
    <p:sldLayoutId id="2147483829" r:id="rId34"/>
    <p:sldLayoutId id="2147483831" r:id="rId35"/>
    <p:sldLayoutId id="2147483834" r:id="rId36"/>
    <p:sldLayoutId id="2147483835" r:id="rId37"/>
    <p:sldLayoutId id="2147483931" r:id="rId38"/>
    <p:sldLayoutId id="2147483933" r:id="rId39"/>
    <p:sldLayoutId id="2147483928" r:id="rId40"/>
    <p:sldLayoutId id="2147483929" r:id="rId41"/>
    <p:sldLayoutId id="2147483930" r:id="rId42"/>
    <p:sldLayoutId id="2147483917" r:id="rId43"/>
    <p:sldLayoutId id="2147483840" r:id="rId44"/>
    <p:sldLayoutId id="2147483837" r:id="rId45"/>
    <p:sldLayoutId id="2147483836" r:id="rId46"/>
    <p:sldLayoutId id="2147483839" r:id="rId47"/>
    <p:sldLayoutId id="2147483935" r:id="rId48"/>
    <p:sldLayoutId id="2147483936" r:id="rId49"/>
  </p:sldLayoutIdLst>
  <p:hf hdr="0" dt="0"/>
  <p:txStyles>
    <p:titleStyle>
      <a:lvl1pPr algn="l" defTabSz="914400" rtl="0" eaLnBrk="1" latinLnBrk="0" hangingPunct="1">
        <a:lnSpc>
          <a:spcPct val="100000"/>
        </a:lnSpc>
        <a:spcBef>
          <a:spcPct val="0"/>
        </a:spcBef>
        <a:buNone/>
        <a:defRPr sz="3600" b="0" i="0" kern="1200">
          <a:solidFill>
            <a:schemeClr val="accent1"/>
          </a:solidFill>
          <a:latin typeface="ING display" panose="020B0803030508020203" pitchFamily="34" charset="77"/>
          <a:ea typeface="+mj-ea"/>
          <a:cs typeface="+mj-cs"/>
        </a:defRPr>
      </a:lvl1pPr>
    </p:titleStyle>
    <p:bodyStyle>
      <a:lvl1pPr marL="0" indent="0" algn="l" defTabSz="914400" rtl="0" eaLnBrk="1" latinLnBrk="0" hangingPunct="1">
        <a:lnSpc>
          <a:spcPct val="100000"/>
        </a:lnSpc>
        <a:spcBef>
          <a:spcPts val="10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1pPr>
      <a:lvl2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2pPr>
      <a:lvl3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3pPr>
      <a:lvl4pPr marL="13716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4pPr>
      <a:lvl5pPr marL="18288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9.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fbeeldingsresultaat voor boy rocket">
            <a:extLst>
              <a:ext uri="{FF2B5EF4-FFF2-40B4-BE49-F238E27FC236}">
                <a16:creationId xmlns:a16="http://schemas.microsoft.com/office/drawing/2014/main" id="{4E873AC5-735B-EF4A-389F-F020B7A882F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515" b="-125"/>
          <a:stretch/>
        </p:blipFill>
        <p:spPr bwMode="auto">
          <a:xfrm>
            <a:off x="0" y="0"/>
            <a:ext cx="12192000" cy="4981345"/>
          </a:xfrm>
          <a:prstGeom prst="rect">
            <a:avLst/>
          </a:prstGeom>
          <a:noFill/>
          <a:extLst>
            <a:ext uri="{909E8E84-426E-40DD-AFC4-6F175D3DCCD1}">
              <a14:hiddenFill xmlns:a14="http://schemas.microsoft.com/office/drawing/2010/main">
                <a:solidFill>
                  <a:srgbClr val="FFFFFF"/>
                </a:solidFill>
              </a14:hiddenFill>
            </a:ext>
          </a:extLst>
        </p:spPr>
      </p:pic>
      <p:sp>
        <p:nvSpPr>
          <p:cNvPr id="5" name="Title 4">
            <a:extLst>
              <a:ext uri="{FF2B5EF4-FFF2-40B4-BE49-F238E27FC236}">
                <a16:creationId xmlns:a16="http://schemas.microsoft.com/office/drawing/2014/main" id="{DFC5F0DC-EB78-73FB-466B-1861DB4D3139}"/>
              </a:ext>
            </a:extLst>
          </p:cNvPr>
          <p:cNvSpPr>
            <a:spLocks noGrp="1"/>
          </p:cNvSpPr>
          <p:nvPr>
            <p:ph type="ctrTitle"/>
          </p:nvPr>
        </p:nvSpPr>
        <p:spPr>
          <a:xfrm>
            <a:off x="465328" y="4388154"/>
            <a:ext cx="10837164" cy="923330"/>
          </a:xfrm>
        </p:spPr>
        <p:txBody>
          <a:bodyPr/>
          <a:lstStyle/>
          <a:p>
            <a:r>
              <a:rPr lang="en-US" noProof="0" dirty="0"/>
              <a:t>Performance Wall NFR ING NL</a:t>
            </a:r>
            <a:endParaRPr lang="en-GB" noProof="0" dirty="0"/>
          </a:p>
        </p:txBody>
      </p:sp>
      <p:sp>
        <p:nvSpPr>
          <p:cNvPr id="22" name="Text Placeholder 21">
            <a:extLst>
              <a:ext uri="{FF2B5EF4-FFF2-40B4-BE49-F238E27FC236}">
                <a16:creationId xmlns:a16="http://schemas.microsoft.com/office/drawing/2014/main" id="{68185E5A-C0E7-FF0A-8854-D377FCB5E458}"/>
              </a:ext>
            </a:extLst>
          </p:cNvPr>
          <p:cNvSpPr>
            <a:spLocks noGrp="1"/>
          </p:cNvSpPr>
          <p:nvPr>
            <p:ph type="body" sz="quarter" idx="12"/>
          </p:nvPr>
        </p:nvSpPr>
        <p:spPr>
          <a:xfrm>
            <a:off x="171756" y="6246197"/>
            <a:ext cx="1672423" cy="365125"/>
          </a:xfrm>
        </p:spPr>
        <p:txBody>
          <a:bodyPr/>
          <a:lstStyle/>
          <a:p>
            <a:r>
              <a:rPr lang="en-GB" noProof="0" dirty="0"/>
              <a:t>March 2025</a:t>
            </a:r>
          </a:p>
        </p:txBody>
      </p:sp>
      <p:sp>
        <p:nvSpPr>
          <p:cNvPr id="23" name="Text Placeholder 22">
            <a:extLst>
              <a:ext uri="{FF2B5EF4-FFF2-40B4-BE49-F238E27FC236}">
                <a16:creationId xmlns:a16="http://schemas.microsoft.com/office/drawing/2014/main" id="{B65F530F-5777-0AA8-9926-CBE4DEE380B2}"/>
              </a:ext>
            </a:extLst>
          </p:cNvPr>
          <p:cNvSpPr>
            <a:spLocks noGrp="1"/>
          </p:cNvSpPr>
          <p:nvPr>
            <p:ph type="body" sz="quarter" idx="13"/>
          </p:nvPr>
        </p:nvSpPr>
        <p:spPr>
          <a:xfrm>
            <a:off x="1981200" y="6246197"/>
            <a:ext cx="5525042" cy="365125"/>
          </a:xfrm>
        </p:spPr>
        <p:txBody>
          <a:bodyPr/>
          <a:lstStyle/>
          <a:p>
            <a:r>
              <a:rPr lang="en-GB" noProof="0" dirty="0"/>
              <a:t>NFR NL</a:t>
            </a:r>
          </a:p>
        </p:txBody>
      </p:sp>
      <p:sp>
        <p:nvSpPr>
          <p:cNvPr id="12" name="TextBox 11">
            <a:extLst>
              <a:ext uri="{FF2B5EF4-FFF2-40B4-BE49-F238E27FC236}">
                <a16:creationId xmlns:a16="http://schemas.microsoft.com/office/drawing/2014/main" id="{CE32BC2E-FDB5-8631-D0BE-48F5CEE7BFC9}"/>
              </a:ext>
            </a:extLst>
          </p:cNvPr>
          <p:cNvSpPr txBox="1"/>
          <p:nvPr/>
        </p:nvSpPr>
        <p:spPr>
          <a:xfrm>
            <a:off x="13496886" y="1156208"/>
            <a:ext cx="184731" cy="1200329"/>
          </a:xfrm>
          <a:prstGeom prst="rect">
            <a:avLst/>
          </a:prstGeom>
          <a:noFill/>
        </p:spPr>
        <p:txBody>
          <a:bodyPr wrap="none" rtlCol="0" anchor="ctr">
            <a:spAutoFit/>
          </a:bodyPr>
          <a:lstStyle/>
          <a:p>
            <a:pPr algn="ctr"/>
            <a:endParaRPr lang="en-GB" sz="7200" b="1" noProof="0" dirty="0">
              <a:solidFill>
                <a:schemeClr val="bg1"/>
              </a:solidFill>
              <a:latin typeface="ING display" panose="020B0803030508020203" pitchFamily="34" charset="77"/>
            </a:endParaRPr>
          </a:p>
        </p:txBody>
      </p:sp>
    </p:spTree>
    <p:extLst>
      <p:ext uri="{BB962C8B-B14F-4D97-AF65-F5344CB8AC3E}">
        <p14:creationId xmlns:p14="http://schemas.microsoft.com/office/powerpoint/2010/main" val="212630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44687F95-976C-4444-A1F2-527247B4D5B0}"/>
              </a:ext>
            </a:extLst>
          </p:cNvPr>
          <p:cNvSpPr/>
          <p:nvPr/>
        </p:nvSpPr>
        <p:spPr>
          <a:xfrm>
            <a:off x="657392" y="1141196"/>
            <a:ext cx="10875600" cy="5125492"/>
          </a:xfrm>
          <a:prstGeom prst="roundRect">
            <a:avLst>
              <a:gd name="adj" fmla="val 3651"/>
            </a:avLst>
          </a:prstGeom>
          <a:solidFill>
            <a:schemeClr val="bg1"/>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a:solidFill>
                <a:schemeClr val="tx1"/>
              </a:solidFill>
            </a:endParaRPr>
          </a:p>
        </p:txBody>
      </p:sp>
      <p:sp>
        <p:nvSpPr>
          <p:cNvPr id="11" name="Rectangle: Rounded Corners 10">
            <a:extLst>
              <a:ext uri="{FF2B5EF4-FFF2-40B4-BE49-F238E27FC236}">
                <a16:creationId xmlns:a16="http://schemas.microsoft.com/office/drawing/2014/main" id="{27052A1F-133F-4BA6-800F-2A2CC7F6C65A}"/>
              </a:ext>
            </a:extLst>
          </p:cNvPr>
          <p:cNvSpPr/>
          <p:nvPr/>
        </p:nvSpPr>
        <p:spPr>
          <a:xfrm>
            <a:off x="829993" y="4052178"/>
            <a:ext cx="9086981" cy="2137687"/>
          </a:xfrm>
          <a:prstGeom prst="roundRect">
            <a:avLst>
              <a:gd name="adj" fmla="val 4108"/>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36000" rIns="36000" bIns="36000" numCol="1" spcCol="0" rtlCol="0" fromWordArt="0" anchor="t" anchorCtr="0" forceAA="0" compatLnSpc="1">
            <a:prstTxWarp prst="textNoShape">
              <a:avLst/>
            </a:prstTxWarp>
            <a:noAutofit/>
          </a:bodyPr>
          <a:lstStyle/>
          <a:p>
            <a:pPr>
              <a:lnSpc>
                <a:spcPct val="90000"/>
              </a:lnSpc>
            </a:pPr>
            <a:endParaRPr lang="en-US" sz="400" b="1">
              <a:solidFill>
                <a:schemeClr val="tx1"/>
              </a:solidFill>
            </a:endParaRPr>
          </a:p>
          <a:p>
            <a:pPr>
              <a:lnSpc>
                <a:spcPct val="90000"/>
              </a:lnSpc>
            </a:pPr>
            <a:r>
              <a:rPr lang="en-US" sz="1200" b="1">
                <a:solidFill>
                  <a:schemeClr val="bg1">
                    <a:lumMod val="50000"/>
                  </a:schemeClr>
                </a:solidFill>
              </a:rPr>
              <a:t>Objective:</a:t>
            </a:r>
          </a:p>
          <a:p>
            <a:pPr>
              <a:lnSpc>
                <a:spcPct val="90000"/>
              </a:lnSpc>
            </a:pPr>
            <a:r>
              <a:rPr lang="en-US" sz="1200">
                <a:solidFill>
                  <a:schemeClr val="bg1">
                    <a:lumMod val="50000"/>
                  </a:schemeClr>
                </a:solidFill>
              </a:rPr>
              <a:t>To manage our </a:t>
            </a:r>
            <a:r>
              <a:rPr lang="en-US" sz="1200" b="1">
                <a:solidFill>
                  <a:schemeClr val="bg1">
                    <a:lumMod val="50000"/>
                  </a:schemeClr>
                </a:solidFill>
              </a:rPr>
              <a:t>performance</a:t>
            </a:r>
            <a:r>
              <a:rPr lang="en-US" sz="1200">
                <a:solidFill>
                  <a:schemeClr val="bg1">
                    <a:lumMod val="50000"/>
                  </a:schemeClr>
                </a:solidFill>
              </a:rPr>
              <a:t>: acknowledge </a:t>
            </a:r>
            <a:r>
              <a:rPr lang="en-US" sz="1200" b="1">
                <a:solidFill>
                  <a:schemeClr val="bg1">
                    <a:lumMod val="50000"/>
                  </a:schemeClr>
                </a:solidFill>
              </a:rPr>
              <a:t>success</a:t>
            </a:r>
            <a:r>
              <a:rPr lang="en-US" sz="1200">
                <a:solidFill>
                  <a:schemeClr val="bg1">
                    <a:lumMod val="50000"/>
                  </a:schemeClr>
                </a:solidFill>
              </a:rPr>
              <a:t> and decide on corrective </a:t>
            </a:r>
            <a:r>
              <a:rPr lang="en-US" sz="1200" b="1">
                <a:solidFill>
                  <a:schemeClr val="bg1">
                    <a:lumMod val="50000"/>
                  </a:schemeClr>
                </a:solidFill>
              </a:rPr>
              <a:t>actions</a:t>
            </a:r>
            <a:r>
              <a:rPr lang="en-US" sz="1200">
                <a:solidFill>
                  <a:schemeClr val="bg1">
                    <a:lumMod val="50000"/>
                  </a:schemeClr>
                </a:solidFill>
              </a:rPr>
              <a:t> to meet set target/ambition</a:t>
            </a:r>
            <a:endParaRPr lang="en-US" sz="1200" b="1">
              <a:solidFill>
                <a:schemeClr val="bg1">
                  <a:lumMod val="50000"/>
                </a:schemeClr>
              </a:solidFill>
            </a:endParaRPr>
          </a:p>
          <a:p>
            <a:pPr marL="285750" indent="-285750">
              <a:lnSpc>
                <a:spcPct val="90000"/>
              </a:lnSpc>
              <a:buFont typeface="Arial" panose="020B0604020202020204" pitchFamily="34" charset="0"/>
              <a:buChar char="•"/>
            </a:pPr>
            <a:endParaRPr lang="en-US" sz="1200" b="1">
              <a:solidFill>
                <a:schemeClr val="bg1">
                  <a:lumMod val="50000"/>
                </a:schemeClr>
              </a:solidFill>
            </a:endParaRPr>
          </a:p>
          <a:p>
            <a:pPr marL="228600" indent="-228600">
              <a:lnSpc>
                <a:spcPct val="90000"/>
              </a:lnSpc>
              <a:buAutoNum type="arabicPeriod"/>
            </a:pPr>
            <a:r>
              <a:rPr lang="en-US" sz="1200">
                <a:solidFill>
                  <a:schemeClr val="bg1">
                    <a:lumMod val="50000"/>
                  </a:schemeClr>
                </a:solidFill>
              </a:rPr>
              <a:t>Check-in with all participants (3 min)</a:t>
            </a:r>
          </a:p>
          <a:p>
            <a:pPr marL="228600" indent="-228600">
              <a:lnSpc>
                <a:spcPct val="90000"/>
              </a:lnSpc>
              <a:buAutoNum type="arabicPeriod"/>
            </a:pPr>
            <a:r>
              <a:rPr lang="en-US" sz="1200">
                <a:solidFill>
                  <a:schemeClr val="bg1">
                    <a:lumMod val="50000"/>
                  </a:schemeClr>
                </a:solidFill>
              </a:rPr>
              <a:t>First we discuss red status metrics (max. 3 min per slide) </a:t>
            </a:r>
          </a:p>
          <a:p>
            <a:pPr marL="622300" lvl="1" indent="-165100">
              <a:lnSpc>
                <a:spcPct val="90000"/>
              </a:lnSpc>
              <a:buFont typeface="Arial" panose="020B0604020202020204" pitchFamily="34" charset="0"/>
              <a:buChar char="•"/>
            </a:pPr>
            <a:r>
              <a:rPr lang="en-US" sz="1200">
                <a:solidFill>
                  <a:schemeClr val="bg1">
                    <a:lumMod val="50000"/>
                  </a:schemeClr>
                </a:solidFill>
              </a:rPr>
              <a:t>The KPI owner shares short description of deviations/impediments and propose plan to remediate. </a:t>
            </a:r>
          </a:p>
          <a:p>
            <a:pPr marL="622300" lvl="1" indent="-165100">
              <a:lnSpc>
                <a:spcPct val="90000"/>
              </a:lnSpc>
              <a:buFont typeface="Arial" panose="020B0604020202020204" pitchFamily="34" charset="0"/>
              <a:buChar char="•"/>
            </a:pPr>
            <a:r>
              <a:rPr lang="en-US" sz="1200">
                <a:solidFill>
                  <a:schemeClr val="bg1">
                    <a:lumMod val="50000"/>
                  </a:schemeClr>
                </a:solidFill>
              </a:rPr>
              <a:t>We shortly discuss/raise questions after which required actions and timeline are confirmed and logged.</a:t>
            </a:r>
          </a:p>
          <a:p>
            <a:pPr marL="228600" indent="-228600">
              <a:lnSpc>
                <a:spcPct val="90000"/>
              </a:lnSpc>
              <a:buAutoNum type="arabicPeriod"/>
            </a:pPr>
            <a:r>
              <a:rPr lang="en-US" sz="1200">
                <a:solidFill>
                  <a:schemeClr val="bg1">
                    <a:lumMod val="50000"/>
                  </a:schemeClr>
                </a:solidFill>
              </a:rPr>
              <a:t>We repeat the steps above for the orange status metric slides. (max. 2 min per slide)</a:t>
            </a:r>
          </a:p>
          <a:p>
            <a:pPr marL="228600" indent="-228600">
              <a:lnSpc>
                <a:spcPct val="90000"/>
              </a:lnSpc>
              <a:buAutoNum type="arabicPeriod"/>
            </a:pPr>
            <a:r>
              <a:rPr lang="en-US" sz="1200">
                <a:solidFill>
                  <a:schemeClr val="bg1">
                    <a:lumMod val="50000"/>
                  </a:schemeClr>
                </a:solidFill>
              </a:rPr>
              <a:t>We look at the green status metric (max. 1 min per slide)</a:t>
            </a:r>
          </a:p>
          <a:p>
            <a:pPr marL="622300" lvl="1" indent="-165100">
              <a:lnSpc>
                <a:spcPct val="90000"/>
              </a:lnSpc>
              <a:buFont typeface="Arial" panose="020B0604020202020204" pitchFamily="34" charset="0"/>
              <a:buChar char="•"/>
            </a:pPr>
            <a:r>
              <a:rPr lang="en-US" sz="1200">
                <a:solidFill>
                  <a:schemeClr val="bg1">
                    <a:lumMod val="50000"/>
                  </a:schemeClr>
                </a:solidFill>
              </a:rPr>
              <a:t>The KPI owner shares successes and addresses any necessary action to remain in green</a:t>
            </a:r>
          </a:p>
          <a:p>
            <a:pPr marL="228600" indent="-228600">
              <a:lnSpc>
                <a:spcPct val="90000"/>
              </a:lnSpc>
              <a:buFont typeface="+mj-lt"/>
              <a:buAutoNum type="arabicPeriod"/>
            </a:pPr>
            <a:r>
              <a:rPr lang="en-US" sz="1200">
                <a:solidFill>
                  <a:schemeClr val="bg1">
                    <a:lumMod val="50000"/>
                  </a:schemeClr>
                </a:solidFill>
              </a:rPr>
              <a:t>Check on action list /parked items (10 min)</a:t>
            </a:r>
          </a:p>
          <a:p>
            <a:pPr marL="228600" indent="-228600">
              <a:lnSpc>
                <a:spcPct val="90000"/>
              </a:lnSpc>
              <a:buFont typeface="+mj-lt"/>
              <a:buAutoNum type="arabicPeriod"/>
            </a:pPr>
            <a:r>
              <a:rPr lang="en-US" sz="1200">
                <a:solidFill>
                  <a:schemeClr val="bg1">
                    <a:lumMod val="50000"/>
                  </a:schemeClr>
                </a:solidFill>
              </a:rPr>
              <a:t>Review effectiveness and energy (3 min)</a:t>
            </a:r>
          </a:p>
          <a:p>
            <a:pPr>
              <a:lnSpc>
                <a:spcPct val="90000"/>
              </a:lnSpc>
            </a:pPr>
            <a:endParaRPr lang="en-US" sz="1200">
              <a:solidFill>
                <a:schemeClr val="bg1">
                  <a:lumMod val="50000"/>
                </a:schemeClr>
              </a:solidFill>
            </a:endParaRPr>
          </a:p>
        </p:txBody>
      </p:sp>
      <p:sp>
        <p:nvSpPr>
          <p:cNvPr id="3" name="Rectangle: Rounded Corners 2">
            <a:extLst>
              <a:ext uri="{FF2B5EF4-FFF2-40B4-BE49-F238E27FC236}">
                <a16:creationId xmlns:a16="http://schemas.microsoft.com/office/drawing/2014/main" id="{84BCEAA1-BC67-46EB-BB37-4C4F620AE5B1}"/>
              </a:ext>
            </a:extLst>
          </p:cNvPr>
          <p:cNvSpPr/>
          <p:nvPr/>
        </p:nvSpPr>
        <p:spPr>
          <a:xfrm>
            <a:off x="829994" y="1502984"/>
            <a:ext cx="9086982" cy="2243442"/>
          </a:xfrm>
          <a:prstGeom prst="roundRect">
            <a:avLst>
              <a:gd name="adj" fmla="val 4108"/>
            </a:avLst>
          </a:prstGeom>
          <a:solidFill>
            <a:schemeClr val="bg1">
              <a:lumMod val="95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36000" rIns="36000" bIns="36000" numCol="1" spcCol="0" rtlCol="0" fromWordArt="0" anchor="t" anchorCtr="0" forceAA="0" compatLnSpc="1">
            <a:prstTxWarp prst="textNoShape">
              <a:avLst/>
            </a:prstTxWarp>
            <a:noAutofit/>
          </a:bodyPr>
          <a:lstStyle/>
          <a:p>
            <a:pPr>
              <a:lnSpc>
                <a:spcPct val="90000"/>
              </a:lnSpc>
            </a:pPr>
            <a:endParaRPr lang="en-US" sz="500" b="1">
              <a:solidFill>
                <a:schemeClr val="bg2"/>
              </a:solidFill>
            </a:endParaRPr>
          </a:p>
          <a:p>
            <a:pPr marL="171450" indent="-171450">
              <a:lnSpc>
                <a:spcPct val="90000"/>
              </a:lnSpc>
            </a:pPr>
            <a:r>
              <a:rPr lang="en-US" sz="1200" b="1">
                <a:solidFill>
                  <a:schemeClr val="bg1">
                    <a:lumMod val="50000"/>
                  </a:schemeClr>
                </a:solidFill>
              </a:rPr>
              <a:t>In preparation of the meeting:</a:t>
            </a:r>
          </a:p>
          <a:p>
            <a:pPr marL="171450" indent="-171450">
              <a:lnSpc>
                <a:spcPct val="90000"/>
              </a:lnSpc>
              <a:buFont typeface="Arial" panose="020B0604020202020204" pitchFamily="34" charset="0"/>
              <a:buChar char="•"/>
            </a:pPr>
            <a:r>
              <a:rPr lang="en-US" sz="1200">
                <a:solidFill>
                  <a:schemeClr val="bg1">
                    <a:lumMod val="50000"/>
                  </a:schemeClr>
                </a:solidFill>
              </a:rPr>
              <a:t>We update actual status and indicate Red and Orange reports incl. related impediments and clear (proposed) actions to solve</a:t>
            </a:r>
          </a:p>
          <a:p>
            <a:pPr marL="171450" indent="-171450">
              <a:lnSpc>
                <a:spcPct val="90000"/>
              </a:lnSpc>
              <a:buFont typeface="Arial" panose="020B0604020202020204" pitchFamily="34" charset="0"/>
              <a:buChar char="•"/>
            </a:pPr>
            <a:r>
              <a:rPr lang="en-US" sz="1200">
                <a:solidFill>
                  <a:schemeClr val="bg1">
                    <a:lumMod val="50000"/>
                  </a:schemeClr>
                </a:solidFill>
              </a:rPr>
              <a:t>We update our action board with the actions necessary for path to green in advance of the Performance Wall meeting</a:t>
            </a:r>
          </a:p>
          <a:p>
            <a:pPr marL="171450" indent="-171450">
              <a:lnSpc>
                <a:spcPct val="90000"/>
              </a:lnSpc>
              <a:buFont typeface="Arial" panose="020B0604020202020204" pitchFamily="34" charset="0"/>
              <a:buChar char="•"/>
            </a:pPr>
            <a:r>
              <a:rPr lang="en-US" sz="1200">
                <a:solidFill>
                  <a:schemeClr val="bg1">
                    <a:lumMod val="50000"/>
                  </a:schemeClr>
                </a:solidFill>
              </a:rPr>
              <a:t>We read the performance wall slide in advance and prepare to raise question to clarify and/or confirm actions</a:t>
            </a:r>
          </a:p>
          <a:p>
            <a:pPr marL="171450" indent="-171450">
              <a:lnSpc>
                <a:spcPct val="90000"/>
              </a:lnSpc>
            </a:pPr>
            <a:endParaRPr lang="en-US" sz="1200">
              <a:solidFill>
                <a:schemeClr val="bg1">
                  <a:lumMod val="50000"/>
                </a:schemeClr>
              </a:solidFill>
            </a:endParaRPr>
          </a:p>
          <a:p>
            <a:pPr marL="171450" indent="-171450">
              <a:lnSpc>
                <a:spcPct val="90000"/>
              </a:lnSpc>
            </a:pPr>
            <a:r>
              <a:rPr lang="en-US" sz="1200" b="1">
                <a:solidFill>
                  <a:schemeClr val="bg1">
                    <a:lumMod val="50000"/>
                  </a:schemeClr>
                </a:solidFill>
              </a:rPr>
              <a:t>During the meeting:</a:t>
            </a:r>
          </a:p>
          <a:p>
            <a:pPr marL="171450" indent="-171450">
              <a:lnSpc>
                <a:spcPct val="90000"/>
              </a:lnSpc>
              <a:buFont typeface="Arial" panose="020B0604020202020204" pitchFamily="34" charset="0"/>
              <a:buChar char="•"/>
            </a:pPr>
            <a:r>
              <a:rPr lang="en-US" sz="1200">
                <a:solidFill>
                  <a:schemeClr val="bg1">
                    <a:lumMod val="50000"/>
                  </a:schemeClr>
                </a:solidFill>
              </a:rPr>
              <a:t>We confirm status of actions from last meeting(s) </a:t>
            </a:r>
            <a:r>
              <a:rPr lang="en-US" sz="1200" i="1">
                <a:solidFill>
                  <a:schemeClr val="bg1">
                    <a:lumMod val="50000"/>
                  </a:schemeClr>
                </a:solidFill>
              </a:rPr>
              <a:t>(which owners have updated before the meeting)</a:t>
            </a:r>
          </a:p>
          <a:p>
            <a:pPr marL="171450" indent="-171450">
              <a:lnSpc>
                <a:spcPct val="90000"/>
              </a:lnSpc>
              <a:buFont typeface="Arial" panose="020B0604020202020204" pitchFamily="34" charset="0"/>
              <a:buChar char="•"/>
            </a:pPr>
            <a:r>
              <a:rPr lang="en-US" sz="1200">
                <a:solidFill>
                  <a:schemeClr val="bg1">
                    <a:lumMod val="50000"/>
                  </a:schemeClr>
                </a:solidFill>
              </a:rPr>
              <a:t>We discuss red and orange reports – and confirm the actions to get to green.</a:t>
            </a:r>
          </a:p>
          <a:p>
            <a:pPr marL="171450" indent="-171450">
              <a:lnSpc>
                <a:spcPct val="90000"/>
              </a:lnSpc>
              <a:buFont typeface="Arial" panose="020B0604020202020204" pitchFamily="34" charset="0"/>
              <a:buChar char="•"/>
            </a:pPr>
            <a:r>
              <a:rPr lang="en-US" sz="1200">
                <a:solidFill>
                  <a:schemeClr val="bg1">
                    <a:lumMod val="50000"/>
                  </a:schemeClr>
                </a:solidFill>
              </a:rPr>
              <a:t>We adhere to the ‘</a:t>
            </a:r>
            <a:r>
              <a:rPr lang="en-US" sz="1200" i="1">
                <a:solidFill>
                  <a:schemeClr val="bg1">
                    <a:lumMod val="50000"/>
                  </a:schemeClr>
                </a:solidFill>
              </a:rPr>
              <a:t>one minute rule’</a:t>
            </a:r>
            <a:r>
              <a:rPr lang="en-US" sz="1200">
                <a:solidFill>
                  <a:schemeClr val="bg1">
                    <a:lumMod val="50000"/>
                  </a:schemeClr>
                </a:solidFill>
              </a:rPr>
              <a:t>, define actions and assign them with focus on short term and long term (root causes) </a:t>
            </a:r>
          </a:p>
          <a:p>
            <a:pPr marL="171450" indent="-171450">
              <a:lnSpc>
                <a:spcPct val="90000"/>
              </a:lnSpc>
            </a:pPr>
            <a:endParaRPr lang="en-US" sz="1200">
              <a:solidFill>
                <a:schemeClr val="bg1">
                  <a:lumMod val="50000"/>
                </a:schemeClr>
              </a:solidFill>
            </a:endParaRPr>
          </a:p>
          <a:p>
            <a:pPr marL="171450" indent="-171450">
              <a:lnSpc>
                <a:spcPct val="90000"/>
              </a:lnSpc>
            </a:pPr>
            <a:r>
              <a:rPr lang="en-US" sz="1200" b="1">
                <a:solidFill>
                  <a:schemeClr val="bg1">
                    <a:lumMod val="50000"/>
                  </a:schemeClr>
                </a:solidFill>
              </a:rPr>
              <a:t>Follow-up after the meeting:</a:t>
            </a:r>
          </a:p>
          <a:p>
            <a:pPr marL="171450" indent="-171450">
              <a:lnSpc>
                <a:spcPct val="90000"/>
              </a:lnSpc>
              <a:buFont typeface="Arial" panose="020B0604020202020204" pitchFamily="34" charset="0"/>
              <a:buChar char="•"/>
            </a:pPr>
            <a:r>
              <a:rPr lang="en-US" sz="1200">
                <a:solidFill>
                  <a:schemeClr val="bg1">
                    <a:lumMod val="50000"/>
                  </a:schemeClr>
                </a:solidFill>
              </a:rPr>
              <a:t>We put and follow up on actions on our action board in GS Teams</a:t>
            </a:r>
          </a:p>
        </p:txBody>
      </p:sp>
      <p:sp>
        <p:nvSpPr>
          <p:cNvPr id="2" name="Title 1">
            <a:extLst>
              <a:ext uri="{FF2B5EF4-FFF2-40B4-BE49-F238E27FC236}">
                <a16:creationId xmlns:a16="http://schemas.microsoft.com/office/drawing/2014/main" id="{E7029075-0007-469D-B547-0AFAEFF78CCB}"/>
              </a:ext>
            </a:extLst>
          </p:cNvPr>
          <p:cNvSpPr>
            <a:spLocks noGrp="1"/>
          </p:cNvSpPr>
          <p:nvPr>
            <p:ph type="title"/>
          </p:nvPr>
        </p:nvSpPr>
        <p:spPr/>
        <p:txBody>
          <a:bodyPr/>
          <a:lstStyle/>
          <a:p>
            <a:r>
              <a:rPr lang="en-US" noProof="0" dirty="0"/>
              <a:t>Performance dialogue Non-Financial Risk ING NL</a:t>
            </a:r>
            <a:endParaRPr lang="en-US" b="0" noProof="0" dirty="0"/>
          </a:p>
        </p:txBody>
      </p:sp>
      <p:sp>
        <p:nvSpPr>
          <p:cNvPr id="4" name="TextBox 3">
            <a:extLst>
              <a:ext uri="{FF2B5EF4-FFF2-40B4-BE49-F238E27FC236}">
                <a16:creationId xmlns:a16="http://schemas.microsoft.com/office/drawing/2014/main" id="{67E7894C-D57F-4EAC-87B4-DB114A1EEB08}"/>
              </a:ext>
            </a:extLst>
          </p:cNvPr>
          <p:cNvSpPr txBox="1"/>
          <p:nvPr/>
        </p:nvSpPr>
        <p:spPr>
          <a:xfrm>
            <a:off x="829994" y="1215786"/>
            <a:ext cx="1827992" cy="288147"/>
          </a:xfrm>
          <a:prstGeom prst="rect">
            <a:avLst/>
          </a:prstGeom>
          <a:noFill/>
        </p:spPr>
        <p:txBody>
          <a:bodyPr wrap="none" lIns="36000" tIns="36000" rIns="36000" bIns="36000" rtlCol="0">
            <a:spAutoFit/>
          </a:bodyPr>
          <a:lstStyle/>
          <a:p>
            <a:r>
              <a:rPr lang="en-US" sz="1400" b="1">
                <a:solidFill>
                  <a:schemeClr val="accent1"/>
                </a:solidFill>
              </a:rPr>
              <a:t>Rules of Engagement</a:t>
            </a:r>
          </a:p>
        </p:txBody>
      </p:sp>
      <p:sp>
        <p:nvSpPr>
          <p:cNvPr id="12" name="TextBox 11">
            <a:extLst>
              <a:ext uri="{FF2B5EF4-FFF2-40B4-BE49-F238E27FC236}">
                <a16:creationId xmlns:a16="http://schemas.microsoft.com/office/drawing/2014/main" id="{A43C24B2-0CC0-4A9E-BCCE-92335B3027E1}"/>
              </a:ext>
            </a:extLst>
          </p:cNvPr>
          <p:cNvSpPr txBox="1"/>
          <p:nvPr/>
        </p:nvSpPr>
        <p:spPr>
          <a:xfrm>
            <a:off x="829994" y="3764031"/>
            <a:ext cx="707492" cy="288147"/>
          </a:xfrm>
          <a:prstGeom prst="rect">
            <a:avLst/>
          </a:prstGeom>
          <a:noFill/>
        </p:spPr>
        <p:txBody>
          <a:bodyPr wrap="none" lIns="36000" tIns="36000" rIns="36000" bIns="36000" rtlCol="0">
            <a:spAutoFit/>
          </a:bodyPr>
          <a:lstStyle/>
          <a:p>
            <a:r>
              <a:rPr lang="en-US" sz="1400" b="1">
                <a:solidFill>
                  <a:schemeClr val="accent1"/>
                </a:solidFill>
              </a:rPr>
              <a:t>Agenda</a:t>
            </a:r>
          </a:p>
        </p:txBody>
      </p:sp>
      <p:sp>
        <p:nvSpPr>
          <p:cNvPr id="16" name="Rectangle: Rounded Corners 15">
            <a:extLst>
              <a:ext uri="{FF2B5EF4-FFF2-40B4-BE49-F238E27FC236}">
                <a16:creationId xmlns:a16="http://schemas.microsoft.com/office/drawing/2014/main" id="{F5579BD4-7D6C-41B3-8B6F-177398E51CA8}"/>
              </a:ext>
            </a:extLst>
          </p:cNvPr>
          <p:cNvSpPr/>
          <p:nvPr/>
        </p:nvSpPr>
        <p:spPr>
          <a:xfrm>
            <a:off x="9156700" y="505488"/>
            <a:ext cx="2681554" cy="817243"/>
          </a:xfrm>
          <a:prstGeom prst="roundRect">
            <a:avLst/>
          </a:prstGeom>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r>
              <a:rPr lang="en-US" sz="1200" b="1" u="sng">
                <a:solidFill>
                  <a:schemeClr val="bg1"/>
                </a:solidFill>
              </a:rPr>
              <a:t>‘One minute rule’</a:t>
            </a:r>
          </a:p>
          <a:p>
            <a:r>
              <a:rPr lang="en-US" sz="1200">
                <a:solidFill>
                  <a:schemeClr val="bg1"/>
                </a:solidFill>
              </a:rPr>
              <a:t>If a question/issue can not be solved or assigned in one minute it will be parked or taken offline</a:t>
            </a:r>
          </a:p>
          <a:p>
            <a:pPr algn="ctr">
              <a:lnSpc>
                <a:spcPct val="90000"/>
              </a:lnSpc>
            </a:pPr>
            <a:endParaRPr lang="en-US" sz="1200" b="1">
              <a:solidFill>
                <a:schemeClr val="tx1"/>
              </a:solidFill>
            </a:endParaRPr>
          </a:p>
        </p:txBody>
      </p:sp>
      <p:sp>
        <p:nvSpPr>
          <p:cNvPr id="13" name="Rectangle: Rounded Corners 12">
            <a:extLst>
              <a:ext uri="{FF2B5EF4-FFF2-40B4-BE49-F238E27FC236}">
                <a16:creationId xmlns:a16="http://schemas.microsoft.com/office/drawing/2014/main" id="{C2B7B656-4B18-40AA-8B32-F400F394939F}"/>
              </a:ext>
            </a:extLst>
          </p:cNvPr>
          <p:cNvSpPr/>
          <p:nvPr/>
        </p:nvSpPr>
        <p:spPr>
          <a:xfrm>
            <a:off x="10039788" y="1502984"/>
            <a:ext cx="1322217" cy="2243442"/>
          </a:xfrm>
          <a:prstGeom prst="roundRect">
            <a:avLst>
              <a:gd name="adj" fmla="val 4108"/>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36000" rIns="36000" bIns="36000" numCol="1" spcCol="0" rtlCol="0" fromWordArt="0" anchor="t" anchorCtr="0" forceAA="0" compatLnSpc="1">
            <a:prstTxWarp prst="textNoShape">
              <a:avLst/>
            </a:prstTxWarp>
            <a:noAutofit/>
          </a:bodyPr>
          <a:lstStyle/>
          <a:p>
            <a:pPr algn="ctr">
              <a:lnSpc>
                <a:spcPct val="90000"/>
              </a:lnSpc>
            </a:pPr>
            <a:endParaRPr lang="en-US" sz="500" b="1">
              <a:solidFill>
                <a:schemeClr val="bg2"/>
              </a:solidFill>
            </a:endParaRPr>
          </a:p>
          <a:p>
            <a:pPr marL="171450" indent="-171450" algn="ctr">
              <a:lnSpc>
                <a:spcPct val="90000"/>
              </a:lnSpc>
            </a:pPr>
            <a:r>
              <a:rPr lang="en-US" sz="1200" b="1">
                <a:solidFill>
                  <a:schemeClr val="bg1">
                    <a:lumMod val="50000"/>
                  </a:schemeClr>
                </a:solidFill>
              </a:rPr>
              <a:t>Effectiveness?</a:t>
            </a:r>
          </a:p>
          <a:p>
            <a:pPr algn="ctr">
              <a:lnSpc>
                <a:spcPct val="90000"/>
              </a:lnSpc>
            </a:pPr>
            <a:r>
              <a:rPr lang="en-US" sz="1200">
                <a:solidFill>
                  <a:schemeClr val="bg1">
                    <a:lumMod val="50000"/>
                  </a:schemeClr>
                </a:solidFill>
              </a:rPr>
              <a:t>Yes / No</a:t>
            </a:r>
          </a:p>
          <a:p>
            <a:pPr algn="ctr">
              <a:lnSpc>
                <a:spcPct val="90000"/>
              </a:lnSpc>
            </a:pPr>
            <a:r>
              <a:rPr lang="en-US" sz="1200">
                <a:solidFill>
                  <a:schemeClr val="bg1">
                    <a:lumMod val="50000"/>
                  </a:schemeClr>
                </a:solidFill>
              </a:rPr>
              <a:t>Yes / No</a:t>
            </a:r>
          </a:p>
          <a:p>
            <a:pPr algn="ctr">
              <a:lnSpc>
                <a:spcPct val="90000"/>
              </a:lnSpc>
            </a:pPr>
            <a:r>
              <a:rPr lang="en-US" sz="1200">
                <a:solidFill>
                  <a:schemeClr val="bg1">
                    <a:lumMod val="50000"/>
                  </a:schemeClr>
                </a:solidFill>
              </a:rPr>
              <a:t>Yes / No</a:t>
            </a:r>
          </a:p>
          <a:p>
            <a:pPr algn="ctr">
              <a:lnSpc>
                <a:spcPct val="90000"/>
              </a:lnSpc>
            </a:pPr>
            <a:endParaRPr lang="en-US" sz="1200">
              <a:solidFill>
                <a:schemeClr val="bg1">
                  <a:lumMod val="50000"/>
                </a:schemeClr>
              </a:solidFill>
            </a:endParaRPr>
          </a:p>
          <a:p>
            <a:pPr algn="ctr">
              <a:lnSpc>
                <a:spcPct val="90000"/>
              </a:lnSpc>
            </a:pPr>
            <a:endParaRPr lang="en-US" sz="1200">
              <a:solidFill>
                <a:schemeClr val="bg1">
                  <a:lumMod val="50000"/>
                </a:schemeClr>
              </a:solidFill>
            </a:endParaRPr>
          </a:p>
          <a:p>
            <a:pPr algn="ctr">
              <a:lnSpc>
                <a:spcPct val="90000"/>
              </a:lnSpc>
            </a:pPr>
            <a:r>
              <a:rPr lang="en-US" sz="1200">
                <a:solidFill>
                  <a:schemeClr val="bg1">
                    <a:lumMod val="50000"/>
                  </a:schemeClr>
                </a:solidFill>
              </a:rPr>
              <a:t>Yes / No</a:t>
            </a:r>
          </a:p>
          <a:p>
            <a:pPr algn="ctr">
              <a:lnSpc>
                <a:spcPct val="90000"/>
              </a:lnSpc>
            </a:pPr>
            <a:r>
              <a:rPr lang="en-US" sz="1200">
                <a:solidFill>
                  <a:schemeClr val="bg1">
                    <a:lumMod val="50000"/>
                  </a:schemeClr>
                </a:solidFill>
              </a:rPr>
              <a:t>Yes / No</a:t>
            </a:r>
          </a:p>
          <a:p>
            <a:pPr algn="ctr">
              <a:lnSpc>
                <a:spcPct val="90000"/>
              </a:lnSpc>
            </a:pPr>
            <a:r>
              <a:rPr lang="en-US" sz="1200">
                <a:solidFill>
                  <a:schemeClr val="bg1">
                    <a:lumMod val="50000"/>
                  </a:schemeClr>
                </a:solidFill>
              </a:rPr>
              <a:t>Yes / No</a:t>
            </a:r>
          </a:p>
          <a:p>
            <a:pPr algn="ctr">
              <a:lnSpc>
                <a:spcPct val="90000"/>
              </a:lnSpc>
            </a:pPr>
            <a:endParaRPr lang="en-US" sz="1200">
              <a:solidFill>
                <a:schemeClr val="bg1">
                  <a:lumMod val="50000"/>
                </a:schemeClr>
              </a:solidFill>
            </a:endParaRPr>
          </a:p>
          <a:p>
            <a:pPr algn="ctr">
              <a:lnSpc>
                <a:spcPct val="90000"/>
              </a:lnSpc>
            </a:pPr>
            <a:endParaRPr lang="en-US" sz="1200">
              <a:solidFill>
                <a:schemeClr val="bg1">
                  <a:lumMod val="50000"/>
                </a:schemeClr>
              </a:solidFill>
            </a:endParaRPr>
          </a:p>
          <a:p>
            <a:pPr algn="ctr">
              <a:lnSpc>
                <a:spcPct val="90000"/>
              </a:lnSpc>
            </a:pPr>
            <a:r>
              <a:rPr lang="en-US" sz="1200">
                <a:solidFill>
                  <a:schemeClr val="bg1">
                    <a:lumMod val="50000"/>
                  </a:schemeClr>
                </a:solidFill>
              </a:rPr>
              <a:t>Yes / No</a:t>
            </a:r>
          </a:p>
        </p:txBody>
      </p:sp>
      <p:sp>
        <p:nvSpPr>
          <p:cNvPr id="19" name="Rectangle: Rounded Corners 18">
            <a:extLst>
              <a:ext uri="{FF2B5EF4-FFF2-40B4-BE49-F238E27FC236}">
                <a16:creationId xmlns:a16="http://schemas.microsoft.com/office/drawing/2014/main" id="{4F34EDEA-90BF-4628-B0E6-2DD8FD7ACD61}"/>
              </a:ext>
            </a:extLst>
          </p:cNvPr>
          <p:cNvSpPr/>
          <p:nvPr/>
        </p:nvSpPr>
        <p:spPr>
          <a:xfrm>
            <a:off x="10039788" y="4060589"/>
            <a:ext cx="1322217" cy="2129275"/>
          </a:xfrm>
          <a:prstGeom prst="roundRect">
            <a:avLst>
              <a:gd name="adj" fmla="val 4108"/>
            </a:avLst>
          </a:prstGeom>
          <a:solidFill>
            <a:schemeClr val="accent1">
              <a:lumMod val="20000"/>
              <a:lumOff val="80000"/>
            </a:schemeClr>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0000" tIns="36000" rIns="36000" bIns="36000" numCol="1" spcCol="0" rtlCol="0" fromWordArt="0" anchor="t" anchorCtr="0" forceAA="0" compatLnSpc="1">
            <a:prstTxWarp prst="textNoShape">
              <a:avLst/>
            </a:prstTxWarp>
            <a:noAutofit/>
          </a:bodyPr>
          <a:lstStyle/>
          <a:p>
            <a:pPr algn="ctr">
              <a:lnSpc>
                <a:spcPct val="90000"/>
              </a:lnSpc>
            </a:pPr>
            <a:endParaRPr lang="en-US" sz="500" b="1">
              <a:solidFill>
                <a:schemeClr val="bg2"/>
              </a:solidFill>
            </a:endParaRPr>
          </a:p>
          <a:p>
            <a:pPr marL="171450" indent="-171450" algn="ctr">
              <a:lnSpc>
                <a:spcPct val="90000"/>
              </a:lnSpc>
            </a:pPr>
            <a:r>
              <a:rPr lang="en-US" sz="1200" b="1">
                <a:solidFill>
                  <a:schemeClr val="bg1">
                    <a:lumMod val="50000"/>
                  </a:schemeClr>
                </a:solidFill>
              </a:rPr>
              <a:t>Energy?</a:t>
            </a:r>
          </a:p>
          <a:p>
            <a:pPr algn="ctr">
              <a:lnSpc>
                <a:spcPct val="90000"/>
              </a:lnSpc>
            </a:pPr>
            <a:r>
              <a:rPr lang="en-US" sz="1200">
                <a:solidFill>
                  <a:schemeClr val="bg1">
                    <a:lumMod val="50000"/>
                  </a:schemeClr>
                </a:solidFill>
              </a:rPr>
              <a:t>Yes / No</a:t>
            </a:r>
          </a:p>
          <a:p>
            <a:pPr algn="ctr">
              <a:lnSpc>
                <a:spcPct val="90000"/>
              </a:lnSpc>
            </a:pPr>
            <a:endParaRPr lang="en-US" sz="1200">
              <a:solidFill>
                <a:schemeClr val="bg1">
                  <a:lumMod val="50000"/>
                </a:schemeClr>
              </a:solidFill>
            </a:endParaRPr>
          </a:p>
        </p:txBody>
      </p:sp>
    </p:spTree>
    <p:extLst>
      <p:ext uri="{BB962C8B-B14F-4D97-AF65-F5344CB8AC3E}">
        <p14:creationId xmlns:p14="http://schemas.microsoft.com/office/powerpoint/2010/main" val="707127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C840B49-769A-6452-BDAC-E9BB7A560C2F}"/>
              </a:ext>
            </a:extLst>
          </p:cNvPr>
          <p:cNvSpPr>
            <a:spLocks noGrp="1"/>
          </p:cNvSpPr>
          <p:nvPr>
            <p:ph type="ftr" sz="quarter" idx="12"/>
          </p:nvPr>
        </p:nvSpPr>
        <p:spPr/>
        <p:txBody>
          <a:bodyPr/>
          <a:lstStyle/>
          <a:p>
            <a:r>
              <a:rPr lang="en-GB" noProof="0" dirty="0"/>
              <a:t> </a:t>
            </a:r>
          </a:p>
        </p:txBody>
      </p:sp>
      <p:sp>
        <p:nvSpPr>
          <p:cNvPr id="4" name="Title 3">
            <a:extLst>
              <a:ext uri="{FF2B5EF4-FFF2-40B4-BE49-F238E27FC236}">
                <a16:creationId xmlns:a16="http://schemas.microsoft.com/office/drawing/2014/main" id="{8AAD8BD8-C056-D190-824A-2B96F4F94A2C}"/>
              </a:ext>
            </a:extLst>
          </p:cNvPr>
          <p:cNvSpPr>
            <a:spLocks noGrp="1"/>
          </p:cNvSpPr>
          <p:nvPr>
            <p:ph type="title"/>
          </p:nvPr>
        </p:nvSpPr>
        <p:spPr/>
        <p:txBody>
          <a:bodyPr/>
          <a:lstStyle/>
          <a:p>
            <a:r>
              <a:rPr lang="en-NL" dirty="0"/>
              <a:t>Performance status &amp; trend</a:t>
            </a:r>
          </a:p>
        </p:txBody>
      </p:sp>
      <p:sp>
        <p:nvSpPr>
          <p:cNvPr id="6" name="Rectangle: Rounded Corners 56">
            <a:extLst>
              <a:ext uri="{FF2B5EF4-FFF2-40B4-BE49-F238E27FC236}">
                <a16:creationId xmlns:a16="http://schemas.microsoft.com/office/drawing/2014/main" id="{A0DED0DA-6F86-A25F-AE46-D9B062E57344}"/>
              </a:ext>
            </a:extLst>
          </p:cNvPr>
          <p:cNvSpPr/>
          <p:nvPr/>
        </p:nvSpPr>
        <p:spPr>
          <a:xfrm>
            <a:off x="112012" y="1339017"/>
            <a:ext cx="1080000" cy="515840"/>
          </a:xfrm>
          <a:prstGeom prst="roundRect">
            <a:avLst/>
          </a:prstGeom>
          <a:solidFill>
            <a:schemeClr val="bg1">
              <a:lumMod val="8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rgbClr val="333333"/>
                </a:solidFill>
                <a:latin typeface="ING Me"/>
              </a:rPr>
              <a:t>Simplification</a:t>
            </a:r>
          </a:p>
        </p:txBody>
      </p:sp>
      <p:sp>
        <p:nvSpPr>
          <p:cNvPr id="7" name="Rectangle: Rounded Corners 61">
            <a:extLst>
              <a:ext uri="{FF2B5EF4-FFF2-40B4-BE49-F238E27FC236}">
                <a16:creationId xmlns:a16="http://schemas.microsoft.com/office/drawing/2014/main" id="{E34903B0-49A4-91D6-9C97-E353FA93A294}"/>
              </a:ext>
            </a:extLst>
          </p:cNvPr>
          <p:cNvSpPr/>
          <p:nvPr/>
        </p:nvSpPr>
        <p:spPr>
          <a:xfrm>
            <a:off x="112012" y="6427079"/>
            <a:ext cx="1080000" cy="234000"/>
          </a:xfrm>
          <a:prstGeom prst="roundRect">
            <a:avLst/>
          </a:prstGeom>
          <a:solidFill>
            <a:schemeClr val="bg1">
              <a:lumMod val="8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tx1"/>
                </a:solidFill>
                <a:latin typeface="ING Me"/>
              </a:rPr>
              <a:t>Financials</a:t>
            </a:r>
          </a:p>
        </p:txBody>
      </p:sp>
      <p:sp>
        <p:nvSpPr>
          <p:cNvPr id="8" name="Rectangle: Rounded Corners 105">
            <a:extLst>
              <a:ext uri="{FF2B5EF4-FFF2-40B4-BE49-F238E27FC236}">
                <a16:creationId xmlns:a16="http://schemas.microsoft.com/office/drawing/2014/main" id="{54D5FC08-F38B-F0CC-65DB-5025E7B2712B}"/>
              </a:ext>
            </a:extLst>
          </p:cNvPr>
          <p:cNvSpPr/>
          <p:nvPr/>
        </p:nvSpPr>
        <p:spPr>
          <a:xfrm>
            <a:off x="112012" y="4834305"/>
            <a:ext cx="1080000" cy="927319"/>
          </a:xfrm>
          <a:prstGeom prst="roundRect">
            <a:avLst/>
          </a:prstGeom>
          <a:solidFill>
            <a:schemeClr val="bg1">
              <a:lumMod val="8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rgbClr val="333333"/>
                </a:solidFill>
                <a:latin typeface="ING Me"/>
              </a:rPr>
              <a:t>Control Monitoring</a:t>
            </a:r>
          </a:p>
        </p:txBody>
      </p:sp>
      <p:sp>
        <p:nvSpPr>
          <p:cNvPr id="9" name="Rectangle: Rounded Corners 119">
            <a:extLst>
              <a:ext uri="{FF2B5EF4-FFF2-40B4-BE49-F238E27FC236}">
                <a16:creationId xmlns:a16="http://schemas.microsoft.com/office/drawing/2014/main" id="{CA57600B-DDE0-3E27-CBCE-6FC3B070A258}"/>
              </a:ext>
            </a:extLst>
          </p:cNvPr>
          <p:cNvSpPr/>
          <p:nvPr/>
        </p:nvSpPr>
        <p:spPr>
          <a:xfrm>
            <a:off x="112012" y="1917121"/>
            <a:ext cx="1080000" cy="1044831"/>
          </a:xfrm>
          <a:prstGeom prst="roundRect">
            <a:avLst/>
          </a:prstGeom>
          <a:solidFill>
            <a:schemeClr val="bg1">
              <a:lumMod val="8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rgbClr val="333333"/>
                </a:solidFill>
                <a:latin typeface="ING Me"/>
              </a:rPr>
              <a:t>Reporting &amp; Committees</a:t>
            </a:r>
          </a:p>
        </p:txBody>
      </p:sp>
      <p:sp>
        <p:nvSpPr>
          <p:cNvPr id="10" name="Rectangle: Rounded Corners 118">
            <a:extLst>
              <a:ext uri="{FF2B5EF4-FFF2-40B4-BE49-F238E27FC236}">
                <a16:creationId xmlns:a16="http://schemas.microsoft.com/office/drawing/2014/main" id="{6A88E36A-C72F-FB2B-64F2-6157FFFD64E2}"/>
              </a:ext>
            </a:extLst>
          </p:cNvPr>
          <p:cNvSpPr/>
          <p:nvPr/>
        </p:nvSpPr>
        <p:spPr>
          <a:xfrm>
            <a:off x="112012" y="3029092"/>
            <a:ext cx="1080000" cy="1737954"/>
          </a:xfrm>
          <a:prstGeom prst="roundRect">
            <a:avLst/>
          </a:prstGeom>
          <a:solidFill>
            <a:schemeClr val="bg1">
              <a:lumMod val="8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rgbClr val="333333"/>
                </a:solidFill>
                <a:latin typeface="ING Me"/>
              </a:rPr>
              <a:t>Risk Identification &amp; Mitigation</a:t>
            </a:r>
          </a:p>
        </p:txBody>
      </p:sp>
      <p:sp>
        <p:nvSpPr>
          <p:cNvPr id="11" name="Rectangle: Rounded Corners 155">
            <a:extLst>
              <a:ext uri="{FF2B5EF4-FFF2-40B4-BE49-F238E27FC236}">
                <a16:creationId xmlns:a16="http://schemas.microsoft.com/office/drawing/2014/main" id="{26AB9165-0B41-B870-E787-EA34877F83AB}"/>
              </a:ext>
            </a:extLst>
          </p:cNvPr>
          <p:cNvSpPr/>
          <p:nvPr/>
        </p:nvSpPr>
        <p:spPr>
          <a:xfrm>
            <a:off x="112012" y="5828883"/>
            <a:ext cx="1080000" cy="530937"/>
          </a:xfrm>
          <a:prstGeom prst="roundRect">
            <a:avLst/>
          </a:prstGeom>
          <a:solidFill>
            <a:schemeClr val="bg1">
              <a:lumMod val="8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rgbClr val="333333"/>
                </a:solidFill>
                <a:latin typeface="ING Me"/>
              </a:rPr>
              <a:t>People</a:t>
            </a:r>
          </a:p>
        </p:txBody>
      </p:sp>
      <p:sp>
        <p:nvSpPr>
          <p:cNvPr id="12" name="Rectangle: Rounded Corners 100">
            <a:extLst>
              <a:ext uri="{FF2B5EF4-FFF2-40B4-BE49-F238E27FC236}">
                <a16:creationId xmlns:a16="http://schemas.microsoft.com/office/drawing/2014/main" id="{3D4BE915-3D41-A6AF-980D-805001A056CD}"/>
              </a:ext>
            </a:extLst>
          </p:cNvPr>
          <p:cNvSpPr/>
          <p:nvPr/>
        </p:nvSpPr>
        <p:spPr>
          <a:xfrm>
            <a:off x="1245636" y="5126932"/>
            <a:ext cx="1080000" cy="325957"/>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33333"/>
                </a:solidFill>
                <a:effectLst/>
                <a:uLnTx/>
                <a:uFillTx/>
                <a:latin typeface="ING Me"/>
                <a:ea typeface="+mn-ea"/>
                <a:cs typeface="+mn-cs"/>
              </a:rPr>
              <a:t>Policy &amp; framework updates</a:t>
            </a:r>
          </a:p>
        </p:txBody>
      </p:sp>
      <p:sp>
        <p:nvSpPr>
          <p:cNvPr id="13" name="Rectangle: Rounded Corners 101">
            <a:extLst>
              <a:ext uri="{FF2B5EF4-FFF2-40B4-BE49-F238E27FC236}">
                <a16:creationId xmlns:a16="http://schemas.microsoft.com/office/drawing/2014/main" id="{63564319-9B3A-AE9A-D1E7-A8EAB041696F}"/>
              </a:ext>
            </a:extLst>
          </p:cNvPr>
          <p:cNvSpPr/>
          <p:nvPr/>
        </p:nvSpPr>
        <p:spPr>
          <a:xfrm>
            <a:off x="1245636" y="5527624"/>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TIPM &amp; DORA</a:t>
            </a:r>
          </a:p>
        </p:txBody>
      </p:sp>
      <p:sp>
        <p:nvSpPr>
          <p:cNvPr id="14" name="Rectangle: Rounded Corners 103">
            <a:extLst>
              <a:ext uri="{FF2B5EF4-FFF2-40B4-BE49-F238E27FC236}">
                <a16:creationId xmlns:a16="http://schemas.microsoft.com/office/drawing/2014/main" id="{4540F4FC-4A14-6C7A-E973-6D2BFC8EA072}"/>
              </a:ext>
            </a:extLst>
          </p:cNvPr>
          <p:cNvSpPr/>
          <p:nvPr/>
        </p:nvSpPr>
        <p:spPr>
          <a:xfrm>
            <a:off x="1245636" y="6124489"/>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Leave &amp; absence</a:t>
            </a:r>
          </a:p>
        </p:txBody>
      </p:sp>
      <p:sp>
        <p:nvSpPr>
          <p:cNvPr id="15" name="Rectangle: Rounded Corners 104">
            <a:extLst>
              <a:ext uri="{FF2B5EF4-FFF2-40B4-BE49-F238E27FC236}">
                <a16:creationId xmlns:a16="http://schemas.microsoft.com/office/drawing/2014/main" id="{84A5BA1F-AC5A-344D-0942-67F6B23F61CB}"/>
              </a:ext>
            </a:extLst>
          </p:cNvPr>
          <p:cNvSpPr/>
          <p:nvPr/>
        </p:nvSpPr>
        <p:spPr>
          <a:xfrm>
            <a:off x="1248748" y="2727953"/>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Change initiative</a:t>
            </a:r>
          </a:p>
        </p:txBody>
      </p:sp>
      <p:sp>
        <p:nvSpPr>
          <p:cNvPr id="16" name="Rectangle: Rounded Corners 106">
            <a:extLst>
              <a:ext uri="{FF2B5EF4-FFF2-40B4-BE49-F238E27FC236}">
                <a16:creationId xmlns:a16="http://schemas.microsoft.com/office/drawing/2014/main" id="{86308B3E-0F9F-0E80-2FFA-E11B2FFDF11A}"/>
              </a:ext>
            </a:extLst>
          </p:cNvPr>
          <p:cNvSpPr/>
          <p:nvPr/>
        </p:nvSpPr>
        <p:spPr>
          <a:xfrm>
            <a:off x="1245636" y="3923375"/>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r>
              <a:rPr lang="en-US" sz="900" b="1" dirty="0">
                <a:solidFill>
                  <a:srgbClr val="333333"/>
                </a:solidFill>
                <a:latin typeface="ING Me"/>
              </a:rPr>
              <a:t>BCBS239</a:t>
            </a:r>
          </a:p>
        </p:txBody>
      </p:sp>
      <p:sp>
        <p:nvSpPr>
          <p:cNvPr id="17" name="Rectangle: Rounded Corners 107">
            <a:extLst>
              <a:ext uri="{FF2B5EF4-FFF2-40B4-BE49-F238E27FC236}">
                <a16:creationId xmlns:a16="http://schemas.microsoft.com/office/drawing/2014/main" id="{F753D17E-0C2C-7867-D965-B408C37E119D}"/>
              </a:ext>
            </a:extLst>
          </p:cNvPr>
          <p:cNvSpPr/>
          <p:nvPr/>
        </p:nvSpPr>
        <p:spPr>
          <a:xfrm>
            <a:off x="1245636" y="1337619"/>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r>
              <a:rPr lang="en-US" sz="900" b="1">
                <a:solidFill>
                  <a:srgbClr val="333333"/>
                </a:solidFill>
                <a:latin typeface="ING Me"/>
              </a:rPr>
              <a:t>IT RPS</a:t>
            </a:r>
          </a:p>
        </p:txBody>
      </p:sp>
      <p:sp>
        <p:nvSpPr>
          <p:cNvPr id="18" name="Rectangle: Rounded Corners 110">
            <a:extLst>
              <a:ext uri="{FF2B5EF4-FFF2-40B4-BE49-F238E27FC236}">
                <a16:creationId xmlns:a16="http://schemas.microsoft.com/office/drawing/2014/main" id="{CC5F97AF-5929-492F-A1DD-29F82021F867}"/>
              </a:ext>
            </a:extLst>
          </p:cNvPr>
          <p:cNvSpPr/>
          <p:nvPr/>
        </p:nvSpPr>
        <p:spPr>
          <a:xfrm>
            <a:off x="1245636" y="3029092"/>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r>
              <a:rPr lang="en-US" sz="900" b="1">
                <a:solidFill>
                  <a:srgbClr val="333333"/>
                </a:solidFill>
                <a:latin typeface="ING Me"/>
              </a:rPr>
              <a:t>Risk based</a:t>
            </a:r>
          </a:p>
        </p:txBody>
      </p:sp>
      <p:sp>
        <p:nvSpPr>
          <p:cNvPr id="19" name="Rectangle: Rounded Corners 111">
            <a:extLst>
              <a:ext uri="{FF2B5EF4-FFF2-40B4-BE49-F238E27FC236}">
                <a16:creationId xmlns:a16="http://schemas.microsoft.com/office/drawing/2014/main" id="{259EEAA5-99BE-4FF3-5B9D-232D4EFB9B59}"/>
              </a:ext>
            </a:extLst>
          </p:cNvPr>
          <p:cNvSpPr/>
          <p:nvPr/>
        </p:nvSpPr>
        <p:spPr>
          <a:xfrm>
            <a:off x="1245636" y="1613209"/>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r>
              <a:rPr lang="en-US" sz="900" b="1">
                <a:solidFill>
                  <a:srgbClr val="333333"/>
                </a:solidFill>
                <a:latin typeface="ING Me"/>
              </a:rPr>
              <a:t>Bt8</a:t>
            </a:r>
          </a:p>
        </p:txBody>
      </p:sp>
      <p:sp>
        <p:nvSpPr>
          <p:cNvPr id="20" name="Rectangle: Rounded Corners 113">
            <a:extLst>
              <a:ext uri="{FF2B5EF4-FFF2-40B4-BE49-F238E27FC236}">
                <a16:creationId xmlns:a16="http://schemas.microsoft.com/office/drawing/2014/main" id="{16B5E82E-52BB-C91D-ECBE-895AAFBBB6A7}"/>
              </a:ext>
            </a:extLst>
          </p:cNvPr>
          <p:cNvSpPr/>
          <p:nvPr/>
        </p:nvSpPr>
        <p:spPr>
          <a:xfrm>
            <a:off x="1245636" y="3298656"/>
            <a:ext cx="1080000" cy="324179"/>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r>
              <a:rPr lang="en-US" sz="900" b="1">
                <a:solidFill>
                  <a:srgbClr val="333333"/>
                </a:solidFill>
                <a:latin typeface="ING Me"/>
              </a:rPr>
              <a:t>Risk effectiveness dashboard</a:t>
            </a:r>
          </a:p>
        </p:txBody>
      </p:sp>
      <p:sp>
        <p:nvSpPr>
          <p:cNvPr id="21" name="Rectangle: Rounded Corners 114">
            <a:extLst>
              <a:ext uri="{FF2B5EF4-FFF2-40B4-BE49-F238E27FC236}">
                <a16:creationId xmlns:a16="http://schemas.microsoft.com/office/drawing/2014/main" id="{0EB04057-CF51-ED9E-9824-0C73F00381B0}"/>
              </a:ext>
            </a:extLst>
          </p:cNvPr>
          <p:cNvSpPr/>
          <p:nvPr/>
        </p:nvSpPr>
        <p:spPr>
          <a:xfrm>
            <a:off x="1245636" y="4841550"/>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SLM &amp; </a:t>
            </a:r>
            <a:r>
              <a:rPr kumimoji="0" lang="en-US" sz="900" b="1" i="0" u="none" strike="noStrike" kern="1200" cap="none" spc="0" normalizeH="0" baseline="0" noProof="0" err="1">
                <a:ln>
                  <a:noFill/>
                </a:ln>
                <a:solidFill>
                  <a:srgbClr val="333333"/>
                </a:solidFill>
                <a:effectLst/>
                <a:uLnTx/>
                <a:uFillTx/>
                <a:latin typeface="ING Me"/>
                <a:ea typeface="+mn-ea"/>
                <a:cs typeface="+mn-cs"/>
              </a:rPr>
              <a:t>SoX</a:t>
            </a: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2" name="Rectangle: Rounded Corners 149">
            <a:extLst>
              <a:ext uri="{FF2B5EF4-FFF2-40B4-BE49-F238E27FC236}">
                <a16:creationId xmlns:a16="http://schemas.microsoft.com/office/drawing/2014/main" id="{1F88BB62-664D-CC22-940B-976039219036}"/>
              </a:ext>
            </a:extLst>
          </p:cNvPr>
          <p:cNvSpPr/>
          <p:nvPr/>
        </p:nvSpPr>
        <p:spPr>
          <a:xfrm>
            <a:off x="1248748" y="2457343"/>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Forward looking</a:t>
            </a:r>
          </a:p>
        </p:txBody>
      </p:sp>
      <p:sp>
        <p:nvSpPr>
          <p:cNvPr id="23" name="Rectangle: Rounded Corners 150">
            <a:extLst>
              <a:ext uri="{FF2B5EF4-FFF2-40B4-BE49-F238E27FC236}">
                <a16:creationId xmlns:a16="http://schemas.microsoft.com/office/drawing/2014/main" id="{27385223-1830-EF1F-8C45-F5B5758827AE}"/>
              </a:ext>
            </a:extLst>
          </p:cNvPr>
          <p:cNvSpPr/>
          <p:nvPr/>
        </p:nvSpPr>
        <p:spPr>
          <a:xfrm>
            <a:off x="1248748" y="1917122"/>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r>
              <a:rPr lang="en-US" sz="900" b="1">
                <a:solidFill>
                  <a:srgbClr val="333333"/>
                </a:solidFill>
                <a:latin typeface="ING Me"/>
              </a:rPr>
              <a:t>Improve NFRC</a:t>
            </a:r>
          </a:p>
        </p:txBody>
      </p:sp>
      <p:sp>
        <p:nvSpPr>
          <p:cNvPr id="24" name="Rectangle: Rounded Corners 153">
            <a:extLst>
              <a:ext uri="{FF2B5EF4-FFF2-40B4-BE49-F238E27FC236}">
                <a16:creationId xmlns:a16="http://schemas.microsoft.com/office/drawing/2014/main" id="{A221A806-45E7-2A53-AE40-5F2434B94ED0}"/>
              </a:ext>
            </a:extLst>
          </p:cNvPr>
          <p:cNvSpPr/>
          <p:nvPr/>
        </p:nvSpPr>
        <p:spPr>
          <a:xfrm>
            <a:off x="1245636" y="2185976"/>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r>
              <a:rPr lang="en-US" sz="900" b="1">
                <a:solidFill>
                  <a:srgbClr val="333333"/>
                </a:solidFill>
                <a:latin typeface="ING Me"/>
              </a:rPr>
              <a:t>Improve NFRD</a:t>
            </a:r>
          </a:p>
        </p:txBody>
      </p:sp>
      <p:sp>
        <p:nvSpPr>
          <p:cNvPr id="25" name="Rectangle: Rounded Corners 154">
            <a:extLst>
              <a:ext uri="{FF2B5EF4-FFF2-40B4-BE49-F238E27FC236}">
                <a16:creationId xmlns:a16="http://schemas.microsoft.com/office/drawing/2014/main" id="{978A3C4A-BFF9-B2AB-6166-C310640859E9}"/>
              </a:ext>
            </a:extLst>
          </p:cNvPr>
          <p:cNvSpPr/>
          <p:nvPr/>
        </p:nvSpPr>
        <p:spPr>
          <a:xfrm>
            <a:off x="1245636" y="3655868"/>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r>
              <a:rPr lang="en-US" sz="900" b="1">
                <a:solidFill>
                  <a:srgbClr val="333333"/>
                </a:solidFill>
                <a:latin typeface="ING Me"/>
              </a:rPr>
              <a:t>Credible challenge</a:t>
            </a:r>
          </a:p>
        </p:txBody>
      </p:sp>
      <p:sp>
        <p:nvSpPr>
          <p:cNvPr id="26" name="Rectangle: Rounded Corners 159">
            <a:extLst>
              <a:ext uri="{FF2B5EF4-FFF2-40B4-BE49-F238E27FC236}">
                <a16:creationId xmlns:a16="http://schemas.microsoft.com/office/drawing/2014/main" id="{5E77000A-7058-12B7-3B18-6EC924B151A0}"/>
              </a:ext>
            </a:extLst>
          </p:cNvPr>
          <p:cNvSpPr/>
          <p:nvPr/>
        </p:nvSpPr>
        <p:spPr>
          <a:xfrm>
            <a:off x="1245636" y="4189131"/>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r>
              <a:rPr lang="en-US" sz="900" b="1">
                <a:solidFill>
                  <a:srgbClr val="333333"/>
                </a:solidFill>
                <a:latin typeface="ING Me"/>
              </a:rPr>
              <a:t>Events &amp; issues</a:t>
            </a:r>
          </a:p>
        </p:txBody>
      </p:sp>
      <p:sp>
        <p:nvSpPr>
          <p:cNvPr id="27" name="Rectangle: Rounded Corners 160">
            <a:extLst>
              <a:ext uri="{FF2B5EF4-FFF2-40B4-BE49-F238E27FC236}">
                <a16:creationId xmlns:a16="http://schemas.microsoft.com/office/drawing/2014/main" id="{AB16F4F3-368F-377C-2723-1854E3517323}"/>
              </a:ext>
            </a:extLst>
          </p:cNvPr>
          <p:cNvSpPr/>
          <p:nvPr/>
        </p:nvSpPr>
        <p:spPr>
          <a:xfrm>
            <a:off x="1245636" y="4470544"/>
            <a:ext cx="1080000" cy="296733"/>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dirty="0">
                <a:ln>
                  <a:noFill/>
                </a:ln>
                <a:solidFill>
                  <a:srgbClr val="333333"/>
                </a:solidFill>
                <a:effectLst/>
                <a:uLnTx/>
                <a:uFillTx/>
                <a:latin typeface="ING Me"/>
                <a:ea typeface="+mn-ea"/>
                <a:cs typeface="+mn-cs"/>
              </a:rPr>
              <a:t>Deep dives &amp; quick scans</a:t>
            </a:r>
          </a:p>
        </p:txBody>
      </p:sp>
      <p:sp>
        <p:nvSpPr>
          <p:cNvPr id="28" name="Rectangle: Rounded Corners 1">
            <a:extLst>
              <a:ext uri="{FF2B5EF4-FFF2-40B4-BE49-F238E27FC236}">
                <a16:creationId xmlns:a16="http://schemas.microsoft.com/office/drawing/2014/main" id="{69E3E9A5-F8DC-547E-F740-156A233FBE93}"/>
              </a:ext>
            </a:extLst>
          </p:cNvPr>
          <p:cNvSpPr/>
          <p:nvPr/>
        </p:nvSpPr>
        <p:spPr>
          <a:xfrm>
            <a:off x="1245636" y="5834950"/>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OHI</a:t>
            </a:r>
          </a:p>
        </p:txBody>
      </p:sp>
      <p:sp>
        <p:nvSpPr>
          <p:cNvPr id="29" name="Rectangle: Rounded Corners 309">
            <a:extLst>
              <a:ext uri="{FF2B5EF4-FFF2-40B4-BE49-F238E27FC236}">
                <a16:creationId xmlns:a16="http://schemas.microsoft.com/office/drawing/2014/main" id="{9C977FCE-2FE9-A5C2-F450-4C45F3CDCB6E}"/>
              </a:ext>
            </a:extLst>
          </p:cNvPr>
          <p:cNvSpPr/>
          <p:nvPr/>
        </p:nvSpPr>
        <p:spPr>
          <a:xfrm>
            <a:off x="1245636" y="6427079"/>
            <a:ext cx="1080000" cy="234000"/>
          </a:xfrm>
          <a:prstGeom prst="roundRect">
            <a:avLst/>
          </a:prstGeom>
          <a:solidFill>
            <a:schemeClr val="bg1">
              <a:lumMod val="95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Budget &amp; FTE’s</a:t>
            </a:r>
          </a:p>
        </p:txBody>
      </p:sp>
      <p:sp>
        <p:nvSpPr>
          <p:cNvPr id="30" name="Rectangle: Rounded Corners 311">
            <a:extLst>
              <a:ext uri="{FF2B5EF4-FFF2-40B4-BE49-F238E27FC236}">
                <a16:creationId xmlns:a16="http://schemas.microsoft.com/office/drawing/2014/main" id="{56E34D15-44DE-1A59-4DBE-619958626300}"/>
              </a:ext>
            </a:extLst>
          </p:cNvPr>
          <p:cNvSpPr/>
          <p:nvPr/>
        </p:nvSpPr>
        <p:spPr>
          <a:xfrm>
            <a:off x="2607190"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31" name="Rectangle: Rounded Corners 312">
            <a:extLst>
              <a:ext uri="{FF2B5EF4-FFF2-40B4-BE49-F238E27FC236}">
                <a16:creationId xmlns:a16="http://schemas.microsoft.com/office/drawing/2014/main" id="{61ABC3B6-8BDD-8E89-DFBE-CDF9B8CAD22F}"/>
              </a:ext>
            </a:extLst>
          </p:cNvPr>
          <p:cNvSpPr/>
          <p:nvPr/>
        </p:nvSpPr>
        <p:spPr>
          <a:xfrm>
            <a:off x="2607190"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32" name="Rectangle: Rounded Corners 313">
            <a:extLst>
              <a:ext uri="{FF2B5EF4-FFF2-40B4-BE49-F238E27FC236}">
                <a16:creationId xmlns:a16="http://schemas.microsoft.com/office/drawing/2014/main" id="{F69A8AD8-2384-3ACB-D7E9-64DA973A002C}"/>
              </a:ext>
            </a:extLst>
          </p:cNvPr>
          <p:cNvSpPr/>
          <p:nvPr/>
        </p:nvSpPr>
        <p:spPr>
          <a:xfrm>
            <a:off x="2607190"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33" name="Rectangle: Rounded Corners 314">
            <a:extLst>
              <a:ext uri="{FF2B5EF4-FFF2-40B4-BE49-F238E27FC236}">
                <a16:creationId xmlns:a16="http://schemas.microsoft.com/office/drawing/2014/main" id="{3718682B-6A46-46B2-051F-52850053512C}"/>
              </a:ext>
            </a:extLst>
          </p:cNvPr>
          <p:cNvSpPr/>
          <p:nvPr/>
        </p:nvSpPr>
        <p:spPr>
          <a:xfrm>
            <a:off x="2610302"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34" name="Rectangle: Rounded Corners 315">
            <a:extLst>
              <a:ext uri="{FF2B5EF4-FFF2-40B4-BE49-F238E27FC236}">
                <a16:creationId xmlns:a16="http://schemas.microsoft.com/office/drawing/2014/main" id="{659B7AC6-E921-53A9-7E2B-7D9400DF4141}"/>
              </a:ext>
            </a:extLst>
          </p:cNvPr>
          <p:cNvSpPr/>
          <p:nvPr/>
        </p:nvSpPr>
        <p:spPr>
          <a:xfrm>
            <a:off x="2607190"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35" name="Rectangle: Rounded Corners 316">
            <a:extLst>
              <a:ext uri="{FF2B5EF4-FFF2-40B4-BE49-F238E27FC236}">
                <a16:creationId xmlns:a16="http://schemas.microsoft.com/office/drawing/2014/main" id="{5ADB7941-28D0-3810-4DF8-93CB09035702}"/>
              </a:ext>
            </a:extLst>
          </p:cNvPr>
          <p:cNvSpPr/>
          <p:nvPr/>
        </p:nvSpPr>
        <p:spPr>
          <a:xfrm>
            <a:off x="2607190"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36" name="Rectangle: Rounded Corners 317">
            <a:extLst>
              <a:ext uri="{FF2B5EF4-FFF2-40B4-BE49-F238E27FC236}">
                <a16:creationId xmlns:a16="http://schemas.microsoft.com/office/drawing/2014/main" id="{02A7AAF3-46EF-975B-209A-940C24D9B0CF}"/>
              </a:ext>
            </a:extLst>
          </p:cNvPr>
          <p:cNvSpPr/>
          <p:nvPr/>
        </p:nvSpPr>
        <p:spPr>
          <a:xfrm>
            <a:off x="2607190"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37" name="Rectangle: Rounded Corners 318">
            <a:extLst>
              <a:ext uri="{FF2B5EF4-FFF2-40B4-BE49-F238E27FC236}">
                <a16:creationId xmlns:a16="http://schemas.microsoft.com/office/drawing/2014/main" id="{4F036983-EE6B-7BB6-BA15-8077A7C1905B}"/>
              </a:ext>
            </a:extLst>
          </p:cNvPr>
          <p:cNvSpPr/>
          <p:nvPr/>
        </p:nvSpPr>
        <p:spPr>
          <a:xfrm>
            <a:off x="2607190"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38" name="Rectangle: Rounded Corners 319">
            <a:extLst>
              <a:ext uri="{FF2B5EF4-FFF2-40B4-BE49-F238E27FC236}">
                <a16:creationId xmlns:a16="http://schemas.microsoft.com/office/drawing/2014/main" id="{09A6FA6D-D1EC-BDD9-5768-945AF6E1169F}"/>
              </a:ext>
            </a:extLst>
          </p:cNvPr>
          <p:cNvSpPr/>
          <p:nvPr/>
        </p:nvSpPr>
        <p:spPr>
          <a:xfrm>
            <a:off x="2607190"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39" name="Rectangle: Rounded Corners 320">
            <a:extLst>
              <a:ext uri="{FF2B5EF4-FFF2-40B4-BE49-F238E27FC236}">
                <a16:creationId xmlns:a16="http://schemas.microsoft.com/office/drawing/2014/main" id="{513F4C80-BD30-4EED-D074-A64EF20FE249}"/>
              </a:ext>
            </a:extLst>
          </p:cNvPr>
          <p:cNvSpPr/>
          <p:nvPr/>
        </p:nvSpPr>
        <p:spPr>
          <a:xfrm>
            <a:off x="2607190"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40" name="Rectangle: Rounded Corners 321">
            <a:extLst>
              <a:ext uri="{FF2B5EF4-FFF2-40B4-BE49-F238E27FC236}">
                <a16:creationId xmlns:a16="http://schemas.microsoft.com/office/drawing/2014/main" id="{1BC979EE-3855-C4ED-2226-B17DAC3F738E}"/>
              </a:ext>
            </a:extLst>
          </p:cNvPr>
          <p:cNvSpPr/>
          <p:nvPr/>
        </p:nvSpPr>
        <p:spPr>
          <a:xfrm>
            <a:off x="2610302"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41" name="Rectangle: Rounded Corners 322">
            <a:extLst>
              <a:ext uri="{FF2B5EF4-FFF2-40B4-BE49-F238E27FC236}">
                <a16:creationId xmlns:a16="http://schemas.microsoft.com/office/drawing/2014/main" id="{A7274DDE-636A-280E-5FAC-7CFDEDABD031}"/>
              </a:ext>
            </a:extLst>
          </p:cNvPr>
          <p:cNvSpPr/>
          <p:nvPr/>
        </p:nvSpPr>
        <p:spPr>
          <a:xfrm>
            <a:off x="2610302"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42" name="Rectangle: Rounded Corners 323">
            <a:extLst>
              <a:ext uri="{FF2B5EF4-FFF2-40B4-BE49-F238E27FC236}">
                <a16:creationId xmlns:a16="http://schemas.microsoft.com/office/drawing/2014/main" id="{56488FAE-C407-90B1-398D-3403F69491D7}"/>
              </a:ext>
            </a:extLst>
          </p:cNvPr>
          <p:cNvSpPr/>
          <p:nvPr/>
        </p:nvSpPr>
        <p:spPr>
          <a:xfrm>
            <a:off x="2607190"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43" name="Rectangle: Rounded Corners 324">
            <a:extLst>
              <a:ext uri="{FF2B5EF4-FFF2-40B4-BE49-F238E27FC236}">
                <a16:creationId xmlns:a16="http://schemas.microsoft.com/office/drawing/2014/main" id="{34E028D2-7656-D61A-4908-E1DD0945C7AB}"/>
              </a:ext>
            </a:extLst>
          </p:cNvPr>
          <p:cNvSpPr/>
          <p:nvPr/>
        </p:nvSpPr>
        <p:spPr>
          <a:xfrm>
            <a:off x="2607190"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44" name="Rectangle: Rounded Corners 325">
            <a:extLst>
              <a:ext uri="{FF2B5EF4-FFF2-40B4-BE49-F238E27FC236}">
                <a16:creationId xmlns:a16="http://schemas.microsoft.com/office/drawing/2014/main" id="{616EF0FD-E1DA-7E02-5CAD-4205413176BA}"/>
              </a:ext>
            </a:extLst>
          </p:cNvPr>
          <p:cNvSpPr/>
          <p:nvPr/>
        </p:nvSpPr>
        <p:spPr>
          <a:xfrm>
            <a:off x="2607190"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45" name="Rectangle: Rounded Corners 326">
            <a:extLst>
              <a:ext uri="{FF2B5EF4-FFF2-40B4-BE49-F238E27FC236}">
                <a16:creationId xmlns:a16="http://schemas.microsoft.com/office/drawing/2014/main" id="{CEED7DCB-B608-A198-467E-51CD230D5024}"/>
              </a:ext>
            </a:extLst>
          </p:cNvPr>
          <p:cNvSpPr/>
          <p:nvPr/>
        </p:nvSpPr>
        <p:spPr>
          <a:xfrm>
            <a:off x="2607190"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46" name="Rectangle: Rounded Corners 327">
            <a:extLst>
              <a:ext uri="{FF2B5EF4-FFF2-40B4-BE49-F238E27FC236}">
                <a16:creationId xmlns:a16="http://schemas.microsoft.com/office/drawing/2014/main" id="{6F593B74-C452-8C65-3338-5771ECB98DE7}"/>
              </a:ext>
            </a:extLst>
          </p:cNvPr>
          <p:cNvSpPr/>
          <p:nvPr/>
        </p:nvSpPr>
        <p:spPr>
          <a:xfrm>
            <a:off x="2607190"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47" name="Rectangle: Rounded Corners 328">
            <a:extLst>
              <a:ext uri="{FF2B5EF4-FFF2-40B4-BE49-F238E27FC236}">
                <a16:creationId xmlns:a16="http://schemas.microsoft.com/office/drawing/2014/main" id="{03A047BF-A5C5-84AB-02B0-D8F7B3734878}"/>
              </a:ext>
            </a:extLst>
          </p:cNvPr>
          <p:cNvSpPr/>
          <p:nvPr/>
        </p:nvSpPr>
        <p:spPr>
          <a:xfrm>
            <a:off x="2607190"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48" name="Rectangle: Rounded Corners 329">
            <a:extLst>
              <a:ext uri="{FF2B5EF4-FFF2-40B4-BE49-F238E27FC236}">
                <a16:creationId xmlns:a16="http://schemas.microsoft.com/office/drawing/2014/main" id="{F81F6DB7-D5DB-63C4-E54B-5403C94FDED1}"/>
              </a:ext>
            </a:extLst>
          </p:cNvPr>
          <p:cNvSpPr/>
          <p:nvPr/>
        </p:nvSpPr>
        <p:spPr>
          <a:xfrm>
            <a:off x="3281784"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49" name="Rectangle: Rounded Corners 330">
            <a:extLst>
              <a:ext uri="{FF2B5EF4-FFF2-40B4-BE49-F238E27FC236}">
                <a16:creationId xmlns:a16="http://schemas.microsoft.com/office/drawing/2014/main" id="{F0404CB1-502E-7CA0-5784-F038CF61A480}"/>
              </a:ext>
            </a:extLst>
          </p:cNvPr>
          <p:cNvSpPr/>
          <p:nvPr/>
        </p:nvSpPr>
        <p:spPr>
          <a:xfrm>
            <a:off x="3281784"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50" name="Rectangle: Rounded Corners 331">
            <a:extLst>
              <a:ext uri="{FF2B5EF4-FFF2-40B4-BE49-F238E27FC236}">
                <a16:creationId xmlns:a16="http://schemas.microsoft.com/office/drawing/2014/main" id="{87FEB8B6-58D5-BEFB-3E57-04DDF3BC95C7}"/>
              </a:ext>
            </a:extLst>
          </p:cNvPr>
          <p:cNvSpPr/>
          <p:nvPr/>
        </p:nvSpPr>
        <p:spPr>
          <a:xfrm>
            <a:off x="3281784"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51" name="Rectangle: Rounded Corners 332">
            <a:extLst>
              <a:ext uri="{FF2B5EF4-FFF2-40B4-BE49-F238E27FC236}">
                <a16:creationId xmlns:a16="http://schemas.microsoft.com/office/drawing/2014/main" id="{75D91EE2-FE9F-2177-0166-5B78927600B6}"/>
              </a:ext>
            </a:extLst>
          </p:cNvPr>
          <p:cNvSpPr/>
          <p:nvPr/>
        </p:nvSpPr>
        <p:spPr>
          <a:xfrm>
            <a:off x="3284896"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52" name="Rectangle: Rounded Corners 333">
            <a:extLst>
              <a:ext uri="{FF2B5EF4-FFF2-40B4-BE49-F238E27FC236}">
                <a16:creationId xmlns:a16="http://schemas.microsoft.com/office/drawing/2014/main" id="{1B52AFC0-6BA3-22C6-91CE-502BA969778D}"/>
              </a:ext>
            </a:extLst>
          </p:cNvPr>
          <p:cNvSpPr/>
          <p:nvPr/>
        </p:nvSpPr>
        <p:spPr>
          <a:xfrm>
            <a:off x="3281784"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53" name="Rectangle: Rounded Corners 334">
            <a:extLst>
              <a:ext uri="{FF2B5EF4-FFF2-40B4-BE49-F238E27FC236}">
                <a16:creationId xmlns:a16="http://schemas.microsoft.com/office/drawing/2014/main" id="{D5B40906-7B15-2DE5-450E-A24AF4EF5F09}"/>
              </a:ext>
            </a:extLst>
          </p:cNvPr>
          <p:cNvSpPr/>
          <p:nvPr/>
        </p:nvSpPr>
        <p:spPr>
          <a:xfrm>
            <a:off x="3281784"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54" name="Rectangle: Rounded Corners 335">
            <a:extLst>
              <a:ext uri="{FF2B5EF4-FFF2-40B4-BE49-F238E27FC236}">
                <a16:creationId xmlns:a16="http://schemas.microsoft.com/office/drawing/2014/main" id="{E2E699FC-F2E1-01F0-83A2-43A61FD77714}"/>
              </a:ext>
            </a:extLst>
          </p:cNvPr>
          <p:cNvSpPr/>
          <p:nvPr/>
        </p:nvSpPr>
        <p:spPr>
          <a:xfrm>
            <a:off x="3281784"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55" name="Rectangle: Rounded Corners 336">
            <a:extLst>
              <a:ext uri="{FF2B5EF4-FFF2-40B4-BE49-F238E27FC236}">
                <a16:creationId xmlns:a16="http://schemas.microsoft.com/office/drawing/2014/main" id="{2C3976C0-53A6-BCC1-847B-12A0E281E8DF}"/>
              </a:ext>
            </a:extLst>
          </p:cNvPr>
          <p:cNvSpPr/>
          <p:nvPr/>
        </p:nvSpPr>
        <p:spPr>
          <a:xfrm>
            <a:off x="3281784"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56" name="Rectangle: Rounded Corners 337">
            <a:extLst>
              <a:ext uri="{FF2B5EF4-FFF2-40B4-BE49-F238E27FC236}">
                <a16:creationId xmlns:a16="http://schemas.microsoft.com/office/drawing/2014/main" id="{6DEEDD74-41E0-15F3-8BB3-34DEF01B9887}"/>
              </a:ext>
            </a:extLst>
          </p:cNvPr>
          <p:cNvSpPr/>
          <p:nvPr/>
        </p:nvSpPr>
        <p:spPr>
          <a:xfrm>
            <a:off x="3281784"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57" name="Rectangle: Rounded Corners 338">
            <a:extLst>
              <a:ext uri="{FF2B5EF4-FFF2-40B4-BE49-F238E27FC236}">
                <a16:creationId xmlns:a16="http://schemas.microsoft.com/office/drawing/2014/main" id="{D82FF052-6147-942D-972C-95F9727A0364}"/>
              </a:ext>
            </a:extLst>
          </p:cNvPr>
          <p:cNvSpPr/>
          <p:nvPr/>
        </p:nvSpPr>
        <p:spPr>
          <a:xfrm>
            <a:off x="3281784"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58" name="Rectangle: Rounded Corners 339">
            <a:extLst>
              <a:ext uri="{FF2B5EF4-FFF2-40B4-BE49-F238E27FC236}">
                <a16:creationId xmlns:a16="http://schemas.microsoft.com/office/drawing/2014/main" id="{EDC89280-9B8C-E1EA-DB86-0771E2E8DC84}"/>
              </a:ext>
            </a:extLst>
          </p:cNvPr>
          <p:cNvSpPr/>
          <p:nvPr/>
        </p:nvSpPr>
        <p:spPr>
          <a:xfrm>
            <a:off x="3284896"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59" name="Rectangle: Rounded Corners 340">
            <a:extLst>
              <a:ext uri="{FF2B5EF4-FFF2-40B4-BE49-F238E27FC236}">
                <a16:creationId xmlns:a16="http://schemas.microsoft.com/office/drawing/2014/main" id="{55EC79B2-884F-4304-B6B2-563122FAFCEC}"/>
              </a:ext>
            </a:extLst>
          </p:cNvPr>
          <p:cNvSpPr/>
          <p:nvPr/>
        </p:nvSpPr>
        <p:spPr>
          <a:xfrm>
            <a:off x="3284896"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60" name="Rectangle: Rounded Corners 341">
            <a:extLst>
              <a:ext uri="{FF2B5EF4-FFF2-40B4-BE49-F238E27FC236}">
                <a16:creationId xmlns:a16="http://schemas.microsoft.com/office/drawing/2014/main" id="{300C96ED-88B0-74C8-2867-A2617B69227D}"/>
              </a:ext>
            </a:extLst>
          </p:cNvPr>
          <p:cNvSpPr/>
          <p:nvPr/>
        </p:nvSpPr>
        <p:spPr>
          <a:xfrm>
            <a:off x="3281784"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61" name="Rectangle: Rounded Corners 342">
            <a:extLst>
              <a:ext uri="{FF2B5EF4-FFF2-40B4-BE49-F238E27FC236}">
                <a16:creationId xmlns:a16="http://schemas.microsoft.com/office/drawing/2014/main" id="{7D278E9F-2C13-76A0-F717-8B22CA9DA0F5}"/>
              </a:ext>
            </a:extLst>
          </p:cNvPr>
          <p:cNvSpPr/>
          <p:nvPr/>
        </p:nvSpPr>
        <p:spPr>
          <a:xfrm>
            <a:off x="3281784"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62" name="Rectangle: Rounded Corners 343">
            <a:extLst>
              <a:ext uri="{FF2B5EF4-FFF2-40B4-BE49-F238E27FC236}">
                <a16:creationId xmlns:a16="http://schemas.microsoft.com/office/drawing/2014/main" id="{986BE579-D156-5734-E8E8-B4B9C50C3EE2}"/>
              </a:ext>
            </a:extLst>
          </p:cNvPr>
          <p:cNvSpPr/>
          <p:nvPr/>
        </p:nvSpPr>
        <p:spPr>
          <a:xfrm>
            <a:off x="3281784"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63" name="Rectangle: Rounded Corners 344">
            <a:extLst>
              <a:ext uri="{FF2B5EF4-FFF2-40B4-BE49-F238E27FC236}">
                <a16:creationId xmlns:a16="http://schemas.microsoft.com/office/drawing/2014/main" id="{F2688777-6B1B-6477-B494-AF9BB1971035}"/>
              </a:ext>
            </a:extLst>
          </p:cNvPr>
          <p:cNvSpPr/>
          <p:nvPr/>
        </p:nvSpPr>
        <p:spPr>
          <a:xfrm>
            <a:off x="3281784"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64" name="Rectangle: Rounded Corners 345">
            <a:extLst>
              <a:ext uri="{FF2B5EF4-FFF2-40B4-BE49-F238E27FC236}">
                <a16:creationId xmlns:a16="http://schemas.microsoft.com/office/drawing/2014/main" id="{5DB74721-37BA-079B-9948-B8E15E8D8C4C}"/>
              </a:ext>
            </a:extLst>
          </p:cNvPr>
          <p:cNvSpPr/>
          <p:nvPr/>
        </p:nvSpPr>
        <p:spPr>
          <a:xfrm>
            <a:off x="3281784"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65" name="Rectangle: Rounded Corners 346">
            <a:extLst>
              <a:ext uri="{FF2B5EF4-FFF2-40B4-BE49-F238E27FC236}">
                <a16:creationId xmlns:a16="http://schemas.microsoft.com/office/drawing/2014/main" id="{D2486655-ED32-94D1-1F6D-604582B11283}"/>
              </a:ext>
            </a:extLst>
          </p:cNvPr>
          <p:cNvSpPr/>
          <p:nvPr/>
        </p:nvSpPr>
        <p:spPr>
          <a:xfrm>
            <a:off x="3281784"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66" name="Rectangle: Rounded Corners 347">
            <a:extLst>
              <a:ext uri="{FF2B5EF4-FFF2-40B4-BE49-F238E27FC236}">
                <a16:creationId xmlns:a16="http://schemas.microsoft.com/office/drawing/2014/main" id="{BF7A4370-F2EE-B022-1004-5084A8C5AB41}"/>
              </a:ext>
            </a:extLst>
          </p:cNvPr>
          <p:cNvSpPr/>
          <p:nvPr/>
        </p:nvSpPr>
        <p:spPr>
          <a:xfrm>
            <a:off x="3956378"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67" name="Rectangle: Rounded Corners 348">
            <a:extLst>
              <a:ext uri="{FF2B5EF4-FFF2-40B4-BE49-F238E27FC236}">
                <a16:creationId xmlns:a16="http://schemas.microsoft.com/office/drawing/2014/main" id="{08389E1B-ECAC-FA2D-174A-A0FC30ED308C}"/>
              </a:ext>
            </a:extLst>
          </p:cNvPr>
          <p:cNvSpPr/>
          <p:nvPr/>
        </p:nvSpPr>
        <p:spPr>
          <a:xfrm>
            <a:off x="3956378"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68" name="Rectangle: Rounded Corners 349">
            <a:extLst>
              <a:ext uri="{FF2B5EF4-FFF2-40B4-BE49-F238E27FC236}">
                <a16:creationId xmlns:a16="http://schemas.microsoft.com/office/drawing/2014/main" id="{3563B5E8-B684-0CF5-E761-76595E0869A7}"/>
              </a:ext>
            </a:extLst>
          </p:cNvPr>
          <p:cNvSpPr/>
          <p:nvPr/>
        </p:nvSpPr>
        <p:spPr>
          <a:xfrm>
            <a:off x="3956378"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69" name="Rectangle: Rounded Corners 350">
            <a:extLst>
              <a:ext uri="{FF2B5EF4-FFF2-40B4-BE49-F238E27FC236}">
                <a16:creationId xmlns:a16="http://schemas.microsoft.com/office/drawing/2014/main" id="{BAE1A167-E0A9-B369-415E-3CBA324DFAB7}"/>
              </a:ext>
            </a:extLst>
          </p:cNvPr>
          <p:cNvSpPr/>
          <p:nvPr/>
        </p:nvSpPr>
        <p:spPr>
          <a:xfrm>
            <a:off x="3959490"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70" name="Rectangle: Rounded Corners 351">
            <a:extLst>
              <a:ext uri="{FF2B5EF4-FFF2-40B4-BE49-F238E27FC236}">
                <a16:creationId xmlns:a16="http://schemas.microsoft.com/office/drawing/2014/main" id="{509BCB65-0C07-6BAE-94FF-7C35158F8371}"/>
              </a:ext>
            </a:extLst>
          </p:cNvPr>
          <p:cNvSpPr/>
          <p:nvPr/>
        </p:nvSpPr>
        <p:spPr>
          <a:xfrm>
            <a:off x="3956378"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71" name="Rectangle: Rounded Corners 352">
            <a:extLst>
              <a:ext uri="{FF2B5EF4-FFF2-40B4-BE49-F238E27FC236}">
                <a16:creationId xmlns:a16="http://schemas.microsoft.com/office/drawing/2014/main" id="{DD58F90C-BBDD-4CC3-E9CB-0FE1ECEF2037}"/>
              </a:ext>
            </a:extLst>
          </p:cNvPr>
          <p:cNvSpPr/>
          <p:nvPr/>
        </p:nvSpPr>
        <p:spPr>
          <a:xfrm>
            <a:off x="3956378"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72" name="Rectangle: Rounded Corners 353">
            <a:extLst>
              <a:ext uri="{FF2B5EF4-FFF2-40B4-BE49-F238E27FC236}">
                <a16:creationId xmlns:a16="http://schemas.microsoft.com/office/drawing/2014/main" id="{3101054C-D0B4-47D3-D006-3B7EB788612A}"/>
              </a:ext>
            </a:extLst>
          </p:cNvPr>
          <p:cNvSpPr/>
          <p:nvPr/>
        </p:nvSpPr>
        <p:spPr>
          <a:xfrm>
            <a:off x="3956378"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73" name="Rectangle: Rounded Corners 354">
            <a:extLst>
              <a:ext uri="{FF2B5EF4-FFF2-40B4-BE49-F238E27FC236}">
                <a16:creationId xmlns:a16="http://schemas.microsoft.com/office/drawing/2014/main" id="{4E774911-1793-AA11-BDB4-11FD5ACD07E3}"/>
              </a:ext>
            </a:extLst>
          </p:cNvPr>
          <p:cNvSpPr/>
          <p:nvPr/>
        </p:nvSpPr>
        <p:spPr>
          <a:xfrm>
            <a:off x="3956378"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74" name="Rectangle: Rounded Corners 355">
            <a:extLst>
              <a:ext uri="{FF2B5EF4-FFF2-40B4-BE49-F238E27FC236}">
                <a16:creationId xmlns:a16="http://schemas.microsoft.com/office/drawing/2014/main" id="{6D507E67-8D93-BDC1-252E-56F701A5B013}"/>
              </a:ext>
            </a:extLst>
          </p:cNvPr>
          <p:cNvSpPr/>
          <p:nvPr/>
        </p:nvSpPr>
        <p:spPr>
          <a:xfrm>
            <a:off x="3956378"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75" name="Rectangle: Rounded Corners 356">
            <a:extLst>
              <a:ext uri="{FF2B5EF4-FFF2-40B4-BE49-F238E27FC236}">
                <a16:creationId xmlns:a16="http://schemas.microsoft.com/office/drawing/2014/main" id="{9E219706-BCB7-1630-F04A-43C9D7B867CF}"/>
              </a:ext>
            </a:extLst>
          </p:cNvPr>
          <p:cNvSpPr/>
          <p:nvPr/>
        </p:nvSpPr>
        <p:spPr>
          <a:xfrm>
            <a:off x="3956378"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76" name="Rectangle: Rounded Corners 357">
            <a:extLst>
              <a:ext uri="{FF2B5EF4-FFF2-40B4-BE49-F238E27FC236}">
                <a16:creationId xmlns:a16="http://schemas.microsoft.com/office/drawing/2014/main" id="{8EF97B1F-3762-E4BB-5295-18148BA70CCF}"/>
              </a:ext>
            </a:extLst>
          </p:cNvPr>
          <p:cNvSpPr/>
          <p:nvPr/>
        </p:nvSpPr>
        <p:spPr>
          <a:xfrm>
            <a:off x="3959490"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77" name="Rectangle: Rounded Corners 358">
            <a:extLst>
              <a:ext uri="{FF2B5EF4-FFF2-40B4-BE49-F238E27FC236}">
                <a16:creationId xmlns:a16="http://schemas.microsoft.com/office/drawing/2014/main" id="{90D216D0-595A-742C-A047-7C8367991CEC}"/>
              </a:ext>
            </a:extLst>
          </p:cNvPr>
          <p:cNvSpPr/>
          <p:nvPr/>
        </p:nvSpPr>
        <p:spPr>
          <a:xfrm>
            <a:off x="3959490"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78" name="Rectangle: Rounded Corners 359">
            <a:extLst>
              <a:ext uri="{FF2B5EF4-FFF2-40B4-BE49-F238E27FC236}">
                <a16:creationId xmlns:a16="http://schemas.microsoft.com/office/drawing/2014/main" id="{4A7ABE11-0FFA-16A0-D6A3-997DCD68F2BB}"/>
              </a:ext>
            </a:extLst>
          </p:cNvPr>
          <p:cNvSpPr/>
          <p:nvPr/>
        </p:nvSpPr>
        <p:spPr>
          <a:xfrm>
            <a:off x="3956378"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79" name="Rectangle: Rounded Corners 360">
            <a:extLst>
              <a:ext uri="{FF2B5EF4-FFF2-40B4-BE49-F238E27FC236}">
                <a16:creationId xmlns:a16="http://schemas.microsoft.com/office/drawing/2014/main" id="{D63AB1CD-A1CD-46DB-DACF-F9946E80A1AB}"/>
              </a:ext>
            </a:extLst>
          </p:cNvPr>
          <p:cNvSpPr/>
          <p:nvPr/>
        </p:nvSpPr>
        <p:spPr>
          <a:xfrm>
            <a:off x="3956378"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80" name="Rectangle: Rounded Corners 361">
            <a:extLst>
              <a:ext uri="{FF2B5EF4-FFF2-40B4-BE49-F238E27FC236}">
                <a16:creationId xmlns:a16="http://schemas.microsoft.com/office/drawing/2014/main" id="{CE29CF33-F6AE-42C8-A4DB-38E6B8A38309}"/>
              </a:ext>
            </a:extLst>
          </p:cNvPr>
          <p:cNvSpPr/>
          <p:nvPr/>
        </p:nvSpPr>
        <p:spPr>
          <a:xfrm>
            <a:off x="3956378"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81" name="Rectangle: Rounded Corners 362">
            <a:extLst>
              <a:ext uri="{FF2B5EF4-FFF2-40B4-BE49-F238E27FC236}">
                <a16:creationId xmlns:a16="http://schemas.microsoft.com/office/drawing/2014/main" id="{524D22ED-C469-F07B-D4DA-B0314EA7F0E3}"/>
              </a:ext>
            </a:extLst>
          </p:cNvPr>
          <p:cNvSpPr/>
          <p:nvPr/>
        </p:nvSpPr>
        <p:spPr>
          <a:xfrm>
            <a:off x="3956378"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82" name="Rectangle: Rounded Corners 363">
            <a:extLst>
              <a:ext uri="{FF2B5EF4-FFF2-40B4-BE49-F238E27FC236}">
                <a16:creationId xmlns:a16="http://schemas.microsoft.com/office/drawing/2014/main" id="{845E5EFA-F715-1E45-CB8D-5247E83C9D3F}"/>
              </a:ext>
            </a:extLst>
          </p:cNvPr>
          <p:cNvSpPr/>
          <p:nvPr/>
        </p:nvSpPr>
        <p:spPr>
          <a:xfrm>
            <a:off x="3956378"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83" name="Rectangle: Rounded Corners 364">
            <a:extLst>
              <a:ext uri="{FF2B5EF4-FFF2-40B4-BE49-F238E27FC236}">
                <a16:creationId xmlns:a16="http://schemas.microsoft.com/office/drawing/2014/main" id="{44ED9FF4-2A79-332D-173E-BC5B942C2FA5}"/>
              </a:ext>
            </a:extLst>
          </p:cNvPr>
          <p:cNvSpPr/>
          <p:nvPr/>
        </p:nvSpPr>
        <p:spPr>
          <a:xfrm>
            <a:off x="3956378"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84" name="Rectangle: Rounded Corners 365">
            <a:extLst>
              <a:ext uri="{FF2B5EF4-FFF2-40B4-BE49-F238E27FC236}">
                <a16:creationId xmlns:a16="http://schemas.microsoft.com/office/drawing/2014/main" id="{4D408A2D-B98A-7E39-2BCA-06A5A3D50376}"/>
              </a:ext>
            </a:extLst>
          </p:cNvPr>
          <p:cNvSpPr/>
          <p:nvPr/>
        </p:nvSpPr>
        <p:spPr>
          <a:xfrm>
            <a:off x="4630972"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85" name="Rectangle: Rounded Corners 366">
            <a:extLst>
              <a:ext uri="{FF2B5EF4-FFF2-40B4-BE49-F238E27FC236}">
                <a16:creationId xmlns:a16="http://schemas.microsoft.com/office/drawing/2014/main" id="{07F877FD-11F7-10E3-8043-303683368BF9}"/>
              </a:ext>
            </a:extLst>
          </p:cNvPr>
          <p:cNvSpPr/>
          <p:nvPr/>
        </p:nvSpPr>
        <p:spPr>
          <a:xfrm>
            <a:off x="4630972"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86" name="Rectangle: Rounded Corners 367">
            <a:extLst>
              <a:ext uri="{FF2B5EF4-FFF2-40B4-BE49-F238E27FC236}">
                <a16:creationId xmlns:a16="http://schemas.microsoft.com/office/drawing/2014/main" id="{8A0C834D-0336-2783-228E-A1A8985BE6EA}"/>
              </a:ext>
            </a:extLst>
          </p:cNvPr>
          <p:cNvSpPr/>
          <p:nvPr/>
        </p:nvSpPr>
        <p:spPr>
          <a:xfrm>
            <a:off x="4630972"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87" name="Rectangle: Rounded Corners 368">
            <a:extLst>
              <a:ext uri="{FF2B5EF4-FFF2-40B4-BE49-F238E27FC236}">
                <a16:creationId xmlns:a16="http://schemas.microsoft.com/office/drawing/2014/main" id="{5C64DBB8-770E-53FA-5CAC-51324BF9588A}"/>
              </a:ext>
            </a:extLst>
          </p:cNvPr>
          <p:cNvSpPr/>
          <p:nvPr/>
        </p:nvSpPr>
        <p:spPr>
          <a:xfrm>
            <a:off x="4634084" y="2723880"/>
            <a:ext cx="630000" cy="234000"/>
          </a:xfrm>
          <a:prstGeom prst="roundRect">
            <a:avLst/>
          </a:prstGeom>
          <a:solidFill>
            <a:srgbClr val="FFC000"/>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88" name="Rectangle: Rounded Corners 369">
            <a:extLst>
              <a:ext uri="{FF2B5EF4-FFF2-40B4-BE49-F238E27FC236}">
                <a16:creationId xmlns:a16="http://schemas.microsoft.com/office/drawing/2014/main" id="{818ED44D-93A9-AC1B-6457-7FA650B1CA43}"/>
              </a:ext>
            </a:extLst>
          </p:cNvPr>
          <p:cNvSpPr/>
          <p:nvPr/>
        </p:nvSpPr>
        <p:spPr>
          <a:xfrm>
            <a:off x="4630972"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89" name="Rectangle: Rounded Corners 370">
            <a:extLst>
              <a:ext uri="{FF2B5EF4-FFF2-40B4-BE49-F238E27FC236}">
                <a16:creationId xmlns:a16="http://schemas.microsoft.com/office/drawing/2014/main" id="{143FAA59-4D57-A08F-C869-EEFDE47463C2}"/>
              </a:ext>
            </a:extLst>
          </p:cNvPr>
          <p:cNvSpPr/>
          <p:nvPr/>
        </p:nvSpPr>
        <p:spPr>
          <a:xfrm>
            <a:off x="4630972"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90" name="Rectangle: Rounded Corners 371">
            <a:extLst>
              <a:ext uri="{FF2B5EF4-FFF2-40B4-BE49-F238E27FC236}">
                <a16:creationId xmlns:a16="http://schemas.microsoft.com/office/drawing/2014/main" id="{1F93ADDD-0211-5108-213C-12CDD6947112}"/>
              </a:ext>
            </a:extLst>
          </p:cNvPr>
          <p:cNvSpPr/>
          <p:nvPr/>
        </p:nvSpPr>
        <p:spPr>
          <a:xfrm>
            <a:off x="4630972"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91" name="Rectangle: Rounded Corners 372">
            <a:extLst>
              <a:ext uri="{FF2B5EF4-FFF2-40B4-BE49-F238E27FC236}">
                <a16:creationId xmlns:a16="http://schemas.microsoft.com/office/drawing/2014/main" id="{6D5416B9-D676-C4B7-8CAC-F637672EE14C}"/>
              </a:ext>
            </a:extLst>
          </p:cNvPr>
          <p:cNvSpPr/>
          <p:nvPr/>
        </p:nvSpPr>
        <p:spPr>
          <a:xfrm>
            <a:off x="4630972"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92" name="Rectangle: Rounded Corners 373">
            <a:extLst>
              <a:ext uri="{FF2B5EF4-FFF2-40B4-BE49-F238E27FC236}">
                <a16:creationId xmlns:a16="http://schemas.microsoft.com/office/drawing/2014/main" id="{13546D82-C410-8B22-3BDA-AC512C69EF6F}"/>
              </a:ext>
            </a:extLst>
          </p:cNvPr>
          <p:cNvSpPr/>
          <p:nvPr/>
        </p:nvSpPr>
        <p:spPr>
          <a:xfrm>
            <a:off x="4630972"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93" name="Rectangle: Rounded Corners 374">
            <a:extLst>
              <a:ext uri="{FF2B5EF4-FFF2-40B4-BE49-F238E27FC236}">
                <a16:creationId xmlns:a16="http://schemas.microsoft.com/office/drawing/2014/main" id="{A34D28C8-B19E-9C6F-3B27-D1E630F8C81A}"/>
              </a:ext>
            </a:extLst>
          </p:cNvPr>
          <p:cNvSpPr/>
          <p:nvPr/>
        </p:nvSpPr>
        <p:spPr>
          <a:xfrm>
            <a:off x="4630972"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94" name="Rectangle: Rounded Corners 375">
            <a:extLst>
              <a:ext uri="{FF2B5EF4-FFF2-40B4-BE49-F238E27FC236}">
                <a16:creationId xmlns:a16="http://schemas.microsoft.com/office/drawing/2014/main" id="{5675A0C5-44BF-1162-BA80-65E5635F7C4C}"/>
              </a:ext>
            </a:extLst>
          </p:cNvPr>
          <p:cNvSpPr/>
          <p:nvPr/>
        </p:nvSpPr>
        <p:spPr>
          <a:xfrm>
            <a:off x="4634084"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95" name="Rectangle: Rounded Corners 376">
            <a:extLst>
              <a:ext uri="{FF2B5EF4-FFF2-40B4-BE49-F238E27FC236}">
                <a16:creationId xmlns:a16="http://schemas.microsoft.com/office/drawing/2014/main" id="{4A512D51-6AC0-8ED1-3805-FD3B638B7F29}"/>
              </a:ext>
            </a:extLst>
          </p:cNvPr>
          <p:cNvSpPr/>
          <p:nvPr/>
        </p:nvSpPr>
        <p:spPr>
          <a:xfrm>
            <a:off x="4634084" y="1913049"/>
            <a:ext cx="630000" cy="234000"/>
          </a:xfrm>
          <a:prstGeom prst="roundRect">
            <a:avLst/>
          </a:prstGeom>
          <a:solidFill>
            <a:srgbClr val="00B050"/>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96" name="Rectangle: Rounded Corners 377">
            <a:extLst>
              <a:ext uri="{FF2B5EF4-FFF2-40B4-BE49-F238E27FC236}">
                <a16:creationId xmlns:a16="http://schemas.microsoft.com/office/drawing/2014/main" id="{EB8E92D8-5AAA-7987-4D91-6542C39DEF22}"/>
              </a:ext>
            </a:extLst>
          </p:cNvPr>
          <p:cNvSpPr/>
          <p:nvPr/>
        </p:nvSpPr>
        <p:spPr>
          <a:xfrm>
            <a:off x="4630972"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97" name="Rectangle: Rounded Corners 378">
            <a:extLst>
              <a:ext uri="{FF2B5EF4-FFF2-40B4-BE49-F238E27FC236}">
                <a16:creationId xmlns:a16="http://schemas.microsoft.com/office/drawing/2014/main" id="{E1EC61D6-E4B9-9719-8C22-0514F145192D}"/>
              </a:ext>
            </a:extLst>
          </p:cNvPr>
          <p:cNvSpPr/>
          <p:nvPr/>
        </p:nvSpPr>
        <p:spPr>
          <a:xfrm>
            <a:off x="4630972"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98" name="Rectangle: Rounded Corners 379">
            <a:extLst>
              <a:ext uri="{FF2B5EF4-FFF2-40B4-BE49-F238E27FC236}">
                <a16:creationId xmlns:a16="http://schemas.microsoft.com/office/drawing/2014/main" id="{FF82012A-7EB4-FA85-3EB3-3706FF7C4884}"/>
              </a:ext>
            </a:extLst>
          </p:cNvPr>
          <p:cNvSpPr/>
          <p:nvPr/>
        </p:nvSpPr>
        <p:spPr>
          <a:xfrm>
            <a:off x="4630972"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99" name="Rectangle: Rounded Corners 380">
            <a:extLst>
              <a:ext uri="{FF2B5EF4-FFF2-40B4-BE49-F238E27FC236}">
                <a16:creationId xmlns:a16="http://schemas.microsoft.com/office/drawing/2014/main" id="{034A507A-DFE6-FCB7-5902-B78AD230B3C8}"/>
              </a:ext>
            </a:extLst>
          </p:cNvPr>
          <p:cNvSpPr/>
          <p:nvPr/>
        </p:nvSpPr>
        <p:spPr>
          <a:xfrm>
            <a:off x="4630972"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00" name="Rectangle: Rounded Corners 381">
            <a:extLst>
              <a:ext uri="{FF2B5EF4-FFF2-40B4-BE49-F238E27FC236}">
                <a16:creationId xmlns:a16="http://schemas.microsoft.com/office/drawing/2014/main" id="{257FB3F8-A21D-50CF-C550-6E66891E3E19}"/>
              </a:ext>
            </a:extLst>
          </p:cNvPr>
          <p:cNvSpPr/>
          <p:nvPr/>
        </p:nvSpPr>
        <p:spPr>
          <a:xfrm>
            <a:off x="4630972"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01" name="Rectangle: Rounded Corners 382">
            <a:extLst>
              <a:ext uri="{FF2B5EF4-FFF2-40B4-BE49-F238E27FC236}">
                <a16:creationId xmlns:a16="http://schemas.microsoft.com/office/drawing/2014/main" id="{C9A0AF2D-BFDF-2B49-E237-ADC288D5EFB3}"/>
              </a:ext>
            </a:extLst>
          </p:cNvPr>
          <p:cNvSpPr/>
          <p:nvPr/>
        </p:nvSpPr>
        <p:spPr>
          <a:xfrm>
            <a:off x="4630972"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02" name="Rectangle: Rounded Corners 383">
            <a:extLst>
              <a:ext uri="{FF2B5EF4-FFF2-40B4-BE49-F238E27FC236}">
                <a16:creationId xmlns:a16="http://schemas.microsoft.com/office/drawing/2014/main" id="{8FF047BC-496B-6077-2F21-2D3CBE0D2446}"/>
              </a:ext>
            </a:extLst>
          </p:cNvPr>
          <p:cNvSpPr/>
          <p:nvPr/>
        </p:nvSpPr>
        <p:spPr>
          <a:xfrm>
            <a:off x="5301142"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03" name="Rectangle: Rounded Corners 384">
            <a:extLst>
              <a:ext uri="{FF2B5EF4-FFF2-40B4-BE49-F238E27FC236}">
                <a16:creationId xmlns:a16="http://schemas.microsoft.com/office/drawing/2014/main" id="{EE6035DA-170C-8FDD-415B-8ABBC235E8C4}"/>
              </a:ext>
            </a:extLst>
          </p:cNvPr>
          <p:cNvSpPr/>
          <p:nvPr/>
        </p:nvSpPr>
        <p:spPr>
          <a:xfrm>
            <a:off x="5301142"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04" name="Rectangle: Rounded Corners 385">
            <a:extLst>
              <a:ext uri="{FF2B5EF4-FFF2-40B4-BE49-F238E27FC236}">
                <a16:creationId xmlns:a16="http://schemas.microsoft.com/office/drawing/2014/main" id="{ED8D8DA2-9080-1C6C-993A-39B7DFA5F509}"/>
              </a:ext>
            </a:extLst>
          </p:cNvPr>
          <p:cNvSpPr/>
          <p:nvPr/>
        </p:nvSpPr>
        <p:spPr>
          <a:xfrm>
            <a:off x="5301142"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05" name="Rectangle: Rounded Corners 386">
            <a:extLst>
              <a:ext uri="{FF2B5EF4-FFF2-40B4-BE49-F238E27FC236}">
                <a16:creationId xmlns:a16="http://schemas.microsoft.com/office/drawing/2014/main" id="{CBDD7BFF-17F6-CF0F-ACA2-ECBA5652A226}"/>
              </a:ext>
            </a:extLst>
          </p:cNvPr>
          <p:cNvSpPr/>
          <p:nvPr/>
        </p:nvSpPr>
        <p:spPr>
          <a:xfrm>
            <a:off x="5304254"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06" name="Rectangle: Rounded Corners 387">
            <a:extLst>
              <a:ext uri="{FF2B5EF4-FFF2-40B4-BE49-F238E27FC236}">
                <a16:creationId xmlns:a16="http://schemas.microsoft.com/office/drawing/2014/main" id="{A1693A63-9DDA-E2D9-D3BF-6F93C4F98726}"/>
              </a:ext>
            </a:extLst>
          </p:cNvPr>
          <p:cNvSpPr/>
          <p:nvPr/>
        </p:nvSpPr>
        <p:spPr>
          <a:xfrm>
            <a:off x="5301142"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07" name="Rectangle: Rounded Corners 388">
            <a:extLst>
              <a:ext uri="{FF2B5EF4-FFF2-40B4-BE49-F238E27FC236}">
                <a16:creationId xmlns:a16="http://schemas.microsoft.com/office/drawing/2014/main" id="{A077D369-3919-0F4F-1816-6CB7BB50EE31}"/>
              </a:ext>
            </a:extLst>
          </p:cNvPr>
          <p:cNvSpPr/>
          <p:nvPr/>
        </p:nvSpPr>
        <p:spPr>
          <a:xfrm>
            <a:off x="5301142"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08" name="Rectangle: Rounded Corners 389">
            <a:extLst>
              <a:ext uri="{FF2B5EF4-FFF2-40B4-BE49-F238E27FC236}">
                <a16:creationId xmlns:a16="http://schemas.microsoft.com/office/drawing/2014/main" id="{03A8243F-8447-22B1-E696-BF105D2DD5DF}"/>
              </a:ext>
            </a:extLst>
          </p:cNvPr>
          <p:cNvSpPr/>
          <p:nvPr/>
        </p:nvSpPr>
        <p:spPr>
          <a:xfrm>
            <a:off x="5301142"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09" name="Rectangle: Rounded Corners 390">
            <a:extLst>
              <a:ext uri="{FF2B5EF4-FFF2-40B4-BE49-F238E27FC236}">
                <a16:creationId xmlns:a16="http://schemas.microsoft.com/office/drawing/2014/main" id="{2A494AA9-4D30-CBF0-A659-D9FB0533057F}"/>
              </a:ext>
            </a:extLst>
          </p:cNvPr>
          <p:cNvSpPr/>
          <p:nvPr/>
        </p:nvSpPr>
        <p:spPr>
          <a:xfrm>
            <a:off x="5301142"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10" name="Rectangle: Rounded Corners 391">
            <a:extLst>
              <a:ext uri="{FF2B5EF4-FFF2-40B4-BE49-F238E27FC236}">
                <a16:creationId xmlns:a16="http://schemas.microsoft.com/office/drawing/2014/main" id="{9D455B52-E293-A57A-0E5B-F86F8D6D9EB0}"/>
              </a:ext>
            </a:extLst>
          </p:cNvPr>
          <p:cNvSpPr/>
          <p:nvPr/>
        </p:nvSpPr>
        <p:spPr>
          <a:xfrm>
            <a:off x="5301142"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11" name="Rectangle: Rounded Corners 392">
            <a:extLst>
              <a:ext uri="{FF2B5EF4-FFF2-40B4-BE49-F238E27FC236}">
                <a16:creationId xmlns:a16="http://schemas.microsoft.com/office/drawing/2014/main" id="{0D73C4E2-C563-5583-00BA-77AA0E6B06C8}"/>
              </a:ext>
            </a:extLst>
          </p:cNvPr>
          <p:cNvSpPr/>
          <p:nvPr/>
        </p:nvSpPr>
        <p:spPr>
          <a:xfrm>
            <a:off x="5301142"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12" name="Rectangle: Rounded Corners 393">
            <a:extLst>
              <a:ext uri="{FF2B5EF4-FFF2-40B4-BE49-F238E27FC236}">
                <a16:creationId xmlns:a16="http://schemas.microsoft.com/office/drawing/2014/main" id="{2F8524C1-2E1C-29AF-6750-49DD270109DA}"/>
              </a:ext>
            </a:extLst>
          </p:cNvPr>
          <p:cNvSpPr/>
          <p:nvPr/>
        </p:nvSpPr>
        <p:spPr>
          <a:xfrm>
            <a:off x="5304254"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13" name="Rectangle: Rounded Corners 394">
            <a:extLst>
              <a:ext uri="{FF2B5EF4-FFF2-40B4-BE49-F238E27FC236}">
                <a16:creationId xmlns:a16="http://schemas.microsoft.com/office/drawing/2014/main" id="{4E570DE5-922D-51DB-8BF1-6794CADD0FD4}"/>
              </a:ext>
            </a:extLst>
          </p:cNvPr>
          <p:cNvSpPr/>
          <p:nvPr/>
        </p:nvSpPr>
        <p:spPr>
          <a:xfrm>
            <a:off x="5304254"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14" name="Rectangle: Rounded Corners 395">
            <a:extLst>
              <a:ext uri="{FF2B5EF4-FFF2-40B4-BE49-F238E27FC236}">
                <a16:creationId xmlns:a16="http://schemas.microsoft.com/office/drawing/2014/main" id="{D19ADB88-67F9-220E-E8AD-9DE173D9BADF}"/>
              </a:ext>
            </a:extLst>
          </p:cNvPr>
          <p:cNvSpPr/>
          <p:nvPr/>
        </p:nvSpPr>
        <p:spPr>
          <a:xfrm>
            <a:off x="5301142"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15" name="Rectangle: Rounded Corners 396">
            <a:extLst>
              <a:ext uri="{FF2B5EF4-FFF2-40B4-BE49-F238E27FC236}">
                <a16:creationId xmlns:a16="http://schemas.microsoft.com/office/drawing/2014/main" id="{BF0D6589-298F-A153-5194-9EAD37BB9C30}"/>
              </a:ext>
            </a:extLst>
          </p:cNvPr>
          <p:cNvSpPr/>
          <p:nvPr/>
        </p:nvSpPr>
        <p:spPr>
          <a:xfrm>
            <a:off x="5301142"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16" name="Rectangle: Rounded Corners 397">
            <a:extLst>
              <a:ext uri="{FF2B5EF4-FFF2-40B4-BE49-F238E27FC236}">
                <a16:creationId xmlns:a16="http://schemas.microsoft.com/office/drawing/2014/main" id="{BEB973FA-1D82-147F-EEF0-B5166D067EA6}"/>
              </a:ext>
            </a:extLst>
          </p:cNvPr>
          <p:cNvSpPr/>
          <p:nvPr/>
        </p:nvSpPr>
        <p:spPr>
          <a:xfrm>
            <a:off x="5301142"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17" name="Rectangle: Rounded Corners 398">
            <a:extLst>
              <a:ext uri="{FF2B5EF4-FFF2-40B4-BE49-F238E27FC236}">
                <a16:creationId xmlns:a16="http://schemas.microsoft.com/office/drawing/2014/main" id="{6E986F85-94DF-7E66-3406-B6FC2DF57B89}"/>
              </a:ext>
            </a:extLst>
          </p:cNvPr>
          <p:cNvSpPr/>
          <p:nvPr/>
        </p:nvSpPr>
        <p:spPr>
          <a:xfrm>
            <a:off x="5301142"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18" name="Rectangle: Rounded Corners 399">
            <a:extLst>
              <a:ext uri="{FF2B5EF4-FFF2-40B4-BE49-F238E27FC236}">
                <a16:creationId xmlns:a16="http://schemas.microsoft.com/office/drawing/2014/main" id="{AA83BD9A-497E-ABC2-134E-6D4619C49C79}"/>
              </a:ext>
            </a:extLst>
          </p:cNvPr>
          <p:cNvSpPr/>
          <p:nvPr/>
        </p:nvSpPr>
        <p:spPr>
          <a:xfrm>
            <a:off x="5301142"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19" name="Rectangle: Rounded Corners 400">
            <a:extLst>
              <a:ext uri="{FF2B5EF4-FFF2-40B4-BE49-F238E27FC236}">
                <a16:creationId xmlns:a16="http://schemas.microsoft.com/office/drawing/2014/main" id="{80EAD82E-D75B-C526-E941-38ED69CE5286}"/>
              </a:ext>
            </a:extLst>
          </p:cNvPr>
          <p:cNvSpPr/>
          <p:nvPr/>
        </p:nvSpPr>
        <p:spPr>
          <a:xfrm>
            <a:off x="5301142"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20" name="Rectangle: Rounded Corners 401">
            <a:extLst>
              <a:ext uri="{FF2B5EF4-FFF2-40B4-BE49-F238E27FC236}">
                <a16:creationId xmlns:a16="http://schemas.microsoft.com/office/drawing/2014/main" id="{67A9C7AC-B353-E161-7701-DD3411B6B9F5}"/>
              </a:ext>
            </a:extLst>
          </p:cNvPr>
          <p:cNvSpPr/>
          <p:nvPr/>
        </p:nvSpPr>
        <p:spPr>
          <a:xfrm>
            <a:off x="5975736"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21" name="Rectangle: Rounded Corners 402">
            <a:extLst>
              <a:ext uri="{FF2B5EF4-FFF2-40B4-BE49-F238E27FC236}">
                <a16:creationId xmlns:a16="http://schemas.microsoft.com/office/drawing/2014/main" id="{E27DBA19-B276-AED8-48D6-5E8E5994F6AD}"/>
              </a:ext>
            </a:extLst>
          </p:cNvPr>
          <p:cNvSpPr/>
          <p:nvPr/>
        </p:nvSpPr>
        <p:spPr>
          <a:xfrm>
            <a:off x="5975736"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22" name="Rectangle: Rounded Corners 403">
            <a:extLst>
              <a:ext uri="{FF2B5EF4-FFF2-40B4-BE49-F238E27FC236}">
                <a16:creationId xmlns:a16="http://schemas.microsoft.com/office/drawing/2014/main" id="{C6BF8F0C-2227-D411-2978-237697EEB152}"/>
              </a:ext>
            </a:extLst>
          </p:cNvPr>
          <p:cNvSpPr/>
          <p:nvPr/>
        </p:nvSpPr>
        <p:spPr>
          <a:xfrm>
            <a:off x="5975736"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23" name="Rectangle: Rounded Corners 404">
            <a:extLst>
              <a:ext uri="{FF2B5EF4-FFF2-40B4-BE49-F238E27FC236}">
                <a16:creationId xmlns:a16="http://schemas.microsoft.com/office/drawing/2014/main" id="{452C607A-42E7-61F1-E5CD-1E429A8EA925}"/>
              </a:ext>
            </a:extLst>
          </p:cNvPr>
          <p:cNvSpPr/>
          <p:nvPr/>
        </p:nvSpPr>
        <p:spPr>
          <a:xfrm>
            <a:off x="5978848"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24" name="Rectangle: Rounded Corners 405">
            <a:extLst>
              <a:ext uri="{FF2B5EF4-FFF2-40B4-BE49-F238E27FC236}">
                <a16:creationId xmlns:a16="http://schemas.microsoft.com/office/drawing/2014/main" id="{D0BCA820-AEEA-3310-60DB-69C7154193CD}"/>
              </a:ext>
            </a:extLst>
          </p:cNvPr>
          <p:cNvSpPr/>
          <p:nvPr/>
        </p:nvSpPr>
        <p:spPr>
          <a:xfrm>
            <a:off x="5975736"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25" name="Rectangle: Rounded Corners 406">
            <a:extLst>
              <a:ext uri="{FF2B5EF4-FFF2-40B4-BE49-F238E27FC236}">
                <a16:creationId xmlns:a16="http://schemas.microsoft.com/office/drawing/2014/main" id="{4CF6F30B-4430-7867-15D4-10A5B307E798}"/>
              </a:ext>
            </a:extLst>
          </p:cNvPr>
          <p:cNvSpPr/>
          <p:nvPr/>
        </p:nvSpPr>
        <p:spPr>
          <a:xfrm>
            <a:off x="5975736"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26" name="Rectangle: Rounded Corners 407">
            <a:extLst>
              <a:ext uri="{FF2B5EF4-FFF2-40B4-BE49-F238E27FC236}">
                <a16:creationId xmlns:a16="http://schemas.microsoft.com/office/drawing/2014/main" id="{1896D47D-EBFB-2DB2-E0B0-A5F90E9603E8}"/>
              </a:ext>
            </a:extLst>
          </p:cNvPr>
          <p:cNvSpPr/>
          <p:nvPr/>
        </p:nvSpPr>
        <p:spPr>
          <a:xfrm>
            <a:off x="5975736"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27" name="Rectangle: Rounded Corners 408">
            <a:extLst>
              <a:ext uri="{FF2B5EF4-FFF2-40B4-BE49-F238E27FC236}">
                <a16:creationId xmlns:a16="http://schemas.microsoft.com/office/drawing/2014/main" id="{0DAD48A5-5562-9BF6-11DF-B41355129124}"/>
              </a:ext>
            </a:extLst>
          </p:cNvPr>
          <p:cNvSpPr/>
          <p:nvPr/>
        </p:nvSpPr>
        <p:spPr>
          <a:xfrm>
            <a:off x="5975736"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28" name="Rectangle: Rounded Corners 409">
            <a:extLst>
              <a:ext uri="{FF2B5EF4-FFF2-40B4-BE49-F238E27FC236}">
                <a16:creationId xmlns:a16="http://schemas.microsoft.com/office/drawing/2014/main" id="{C0DD5872-C83E-9F42-174B-85F855B9F153}"/>
              </a:ext>
            </a:extLst>
          </p:cNvPr>
          <p:cNvSpPr/>
          <p:nvPr/>
        </p:nvSpPr>
        <p:spPr>
          <a:xfrm>
            <a:off x="5975736"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29" name="Rectangle: Rounded Corners 410">
            <a:extLst>
              <a:ext uri="{FF2B5EF4-FFF2-40B4-BE49-F238E27FC236}">
                <a16:creationId xmlns:a16="http://schemas.microsoft.com/office/drawing/2014/main" id="{2E97B599-BB57-09F6-1141-46A9539F2F16}"/>
              </a:ext>
            </a:extLst>
          </p:cNvPr>
          <p:cNvSpPr/>
          <p:nvPr/>
        </p:nvSpPr>
        <p:spPr>
          <a:xfrm>
            <a:off x="5975736"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30" name="Rectangle: Rounded Corners 411">
            <a:extLst>
              <a:ext uri="{FF2B5EF4-FFF2-40B4-BE49-F238E27FC236}">
                <a16:creationId xmlns:a16="http://schemas.microsoft.com/office/drawing/2014/main" id="{0A01B576-DEDD-D5FA-631E-5E87B7E8D692}"/>
              </a:ext>
            </a:extLst>
          </p:cNvPr>
          <p:cNvSpPr/>
          <p:nvPr/>
        </p:nvSpPr>
        <p:spPr>
          <a:xfrm>
            <a:off x="5978848"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31" name="Rectangle: Rounded Corners 412">
            <a:extLst>
              <a:ext uri="{FF2B5EF4-FFF2-40B4-BE49-F238E27FC236}">
                <a16:creationId xmlns:a16="http://schemas.microsoft.com/office/drawing/2014/main" id="{DFC9CD04-5E6E-8EF4-AF6D-D4A6B9609D42}"/>
              </a:ext>
            </a:extLst>
          </p:cNvPr>
          <p:cNvSpPr/>
          <p:nvPr/>
        </p:nvSpPr>
        <p:spPr>
          <a:xfrm>
            <a:off x="5978848"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32" name="Rectangle: Rounded Corners 413">
            <a:extLst>
              <a:ext uri="{FF2B5EF4-FFF2-40B4-BE49-F238E27FC236}">
                <a16:creationId xmlns:a16="http://schemas.microsoft.com/office/drawing/2014/main" id="{2B3C45DC-868E-C381-CA86-10DF682A0863}"/>
              </a:ext>
            </a:extLst>
          </p:cNvPr>
          <p:cNvSpPr/>
          <p:nvPr/>
        </p:nvSpPr>
        <p:spPr>
          <a:xfrm>
            <a:off x="5975736"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33" name="Rectangle: Rounded Corners 414">
            <a:extLst>
              <a:ext uri="{FF2B5EF4-FFF2-40B4-BE49-F238E27FC236}">
                <a16:creationId xmlns:a16="http://schemas.microsoft.com/office/drawing/2014/main" id="{0AC417ED-503F-BA67-D30C-8E236B79DB21}"/>
              </a:ext>
            </a:extLst>
          </p:cNvPr>
          <p:cNvSpPr/>
          <p:nvPr/>
        </p:nvSpPr>
        <p:spPr>
          <a:xfrm>
            <a:off x="5975736"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34" name="Rectangle: Rounded Corners 415">
            <a:extLst>
              <a:ext uri="{FF2B5EF4-FFF2-40B4-BE49-F238E27FC236}">
                <a16:creationId xmlns:a16="http://schemas.microsoft.com/office/drawing/2014/main" id="{496ACA23-FFC5-B7C7-DC35-7D322CCFF505}"/>
              </a:ext>
            </a:extLst>
          </p:cNvPr>
          <p:cNvSpPr/>
          <p:nvPr/>
        </p:nvSpPr>
        <p:spPr>
          <a:xfrm>
            <a:off x="5975736"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35" name="Rectangle: Rounded Corners 416">
            <a:extLst>
              <a:ext uri="{FF2B5EF4-FFF2-40B4-BE49-F238E27FC236}">
                <a16:creationId xmlns:a16="http://schemas.microsoft.com/office/drawing/2014/main" id="{20068C21-CD88-A23D-81EA-4EC1F8E3C307}"/>
              </a:ext>
            </a:extLst>
          </p:cNvPr>
          <p:cNvSpPr/>
          <p:nvPr/>
        </p:nvSpPr>
        <p:spPr>
          <a:xfrm>
            <a:off x="5975736"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36" name="Rectangle: Rounded Corners 417">
            <a:extLst>
              <a:ext uri="{FF2B5EF4-FFF2-40B4-BE49-F238E27FC236}">
                <a16:creationId xmlns:a16="http://schemas.microsoft.com/office/drawing/2014/main" id="{E7C22E5B-FCCE-AE3E-81AB-70714E347BD6}"/>
              </a:ext>
            </a:extLst>
          </p:cNvPr>
          <p:cNvSpPr/>
          <p:nvPr/>
        </p:nvSpPr>
        <p:spPr>
          <a:xfrm>
            <a:off x="5975736"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37" name="Rectangle: Rounded Corners 418">
            <a:extLst>
              <a:ext uri="{FF2B5EF4-FFF2-40B4-BE49-F238E27FC236}">
                <a16:creationId xmlns:a16="http://schemas.microsoft.com/office/drawing/2014/main" id="{B0CA3CA1-1D2F-6C34-DC03-EFE6033C433A}"/>
              </a:ext>
            </a:extLst>
          </p:cNvPr>
          <p:cNvSpPr/>
          <p:nvPr/>
        </p:nvSpPr>
        <p:spPr>
          <a:xfrm>
            <a:off x="5975736"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38" name="Rectangle: Rounded Corners 419">
            <a:extLst>
              <a:ext uri="{FF2B5EF4-FFF2-40B4-BE49-F238E27FC236}">
                <a16:creationId xmlns:a16="http://schemas.microsoft.com/office/drawing/2014/main" id="{1B940F05-1F53-3415-985E-C7733222E76C}"/>
              </a:ext>
            </a:extLst>
          </p:cNvPr>
          <p:cNvSpPr/>
          <p:nvPr/>
        </p:nvSpPr>
        <p:spPr>
          <a:xfrm>
            <a:off x="6650330"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39" name="Rectangle: Rounded Corners 420">
            <a:extLst>
              <a:ext uri="{FF2B5EF4-FFF2-40B4-BE49-F238E27FC236}">
                <a16:creationId xmlns:a16="http://schemas.microsoft.com/office/drawing/2014/main" id="{C87089EC-FF1D-5942-3C3A-26E8A7E508AD}"/>
              </a:ext>
            </a:extLst>
          </p:cNvPr>
          <p:cNvSpPr/>
          <p:nvPr/>
        </p:nvSpPr>
        <p:spPr>
          <a:xfrm>
            <a:off x="6650330"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40" name="Rectangle: Rounded Corners 421">
            <a:extLst>
              <a:ext uri="{FF2B5EF4-FFF2-40B4-BE49-F238E27FC236}">
                <a16:creationId xmlns:a16="http://schemas.microsoft.com/office/drawing/2014/main" id="{41688966-B292-6D08-B805-75D870351523}"/>
              </a:ext>
            </a:extLst>
          </p:cNvPr>
          <p:cNvSpPr/>
          <p:nvPr/>
        </p:nvSpPr>
        <p:spPr>
          <a:xfrm>
            <a:off x="6650330"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41" name="Rectangle: Rounded Corners 422">
            <a:extLst>
              <a:ext uri="{FF2B5EF4-FFF2-40B4-BE49-F238E27FC236}">
                <a16:creationId xmlns:a16="http://schemas.microsoft.com/office/drawing/2014/main" id="{5FF79F5F-A411-A9DB-D86C-4A45FE0D3C2C}"/>
              </a:ext>
            </a:extLst>
          </p:cNvPr>
          <p:cNvSpPr/>
          <p:nvPr/>
        </p:nvSpPr>
        <p:spPr>
          <a:xfrm>
            <a:off x="6653442"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42" name="Rectangle: Rounded Corners 423">
            <a:extLst>
              <a:ext uri="{FF2B5EF4-FFF2-40B4-BE49-F238E27FC236}">
                <a16:creationId xmlns:a16="http://schemas.microsoft.com/office/drawing/2014/main" id="{6839C4B4-D961-DF09-7603-2B97E3C5C81C}"/>
              </a:ext>
            </a:extLst>
          </p:cNvPr>
          <p:cNvSpPr/>
          <p:nvPr/>
        </p:nvSpPr>
        <p:spPr>
          <a:xfrm>
            <a:off x="6650330"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43" name="Rectangle: Rounded Corners 424">
            <a:extLst>
              <a:ext uri="{FF2B5EF4-FFF2-40B4-BE49-F238E27FC236}">
                <a16:creationId xmlns:a16="http://schemas.microsoft.com/office/drawing/2014/main" id="{70582FF8-2F68-B0EF-D2EC-C51529037D0F}"/>
              </a:ext>
            </a:extLst>
          </p:cNvPr>
          <p:cNvSpPr/>
          <p:nvPr/>
        </p:nvSpPr>
        <p:spPr>
          <a:xfrm>
            <a:off x="6650330"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44" name="Rectangle: Rounded Corners 425">
            <a:extLst>
              <a:ext uri="{FF2B5EF4-FFF2-40B4-BE49-F238E27FC236}">
                <a16:creationId xmlns:a16="http://schemas.microsoft.com/office/drawing/2014/main" id="{279F5EAD-7837-9734-FEEB-19363B70002A}"/>
              </a:ext>
            </a:extLst>
          </p:cNvPr>
          <p:cNvSpPr/>
          <p:nvPr/>
        </p:nvSpPr>
        <p:spPr>
          <a:xfrm>
            <a:off x="6650330"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45" name="Rectangle: Rounded Corners 426">
            <a:extLst>
              <a:ext uri="{FF2B5EF4-FFF2-40B4-BE49-F238E27FC236}">
                <a16:creationId xmlns:a16="http://schemas.microsoft.com/office/drawing/2014/main" id="{F4FA6003-FDF6-058A-6301-BA31FACFD9FD}"/>
              </a:ext>
            </a:extLst>
          </p:cNvPr>
          <p:cNvSpPr/>
          <p:nvPr/>
        </p:nvSpPr>
        <p:spPr>
          <a:xfrm>
            <a:off x="6650330"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46" name="Rectangle: Rounded Corners 427">
            <a:extLst>
              <a:ext uri="{FF2B5EF4-FFF2-40B4-BE49-F238E27FC236}">
                <a16:creationId xmlns:a16="http://schemas.microsoft.com/office/drawing/2014/main" id="{AD863E64-6E8C-4D01-5A33-117B75E75C71}"/>
              </a:ext>
            </a:extLst>
          </p:cNvPr>
          <p:cNvSpPr/>
          <p:nvPr/>
        </p:nvSpPr>
        <p:spPr>
          <a:xfrm>
            <a:off x="6650330"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47" name="Rectangle: Rounded Corners 428">
            <a:extLst>
              <a:ext uri="{FF2B5EF4-FFF2-40B4-BE49-F238E27FC236}">
                <a16:creationId xmlns:a16="http://schemas.microsoft.com/office/drawing/2014/main" id="{C1244446-1DFF-23A4-DE7F-801D58E12792}"/>
              </a:ext>
            </a:extLst>
          </p:cNvPr>
          <p:cNvSpPr/>
          <p:nvPr/>
        </p:nvSpPr>
        <p:spPr>
          <a:xfrm>
            <a:off x="6650330"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48" name="Rectangle: Rounded Corners 429">
            <a:extLst>
              <a:ext uri="{FF2B5EF4-FFF2-40B4-BE49-F238E27FC236}">
                <a16:creationId xmlns:a16="http://schemas.microsoft.com/office/drawing/2014/main" id="{CDAB8B57-6769-A265-7C35-6EC73F32147B}"/>
              </a:ext>
            </a:extLst>
          </p:cNvPr>
          <p:cNvSpPr/>
          <p:nvPr/>
        </p:nvSpPr>
        <p:spPr>
          <a:xfrm>
            <a:off x="6653442"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49" name="Rectangle: Rounded Corners 430">
            <a:extLst>
              <a:ext uri="{FF2B5EF4-FFF2-40B4-BE49-F238E27FC236}">
                <a16:creationId xmlns:a16="http://schemas.microsoft.com/office/drawing/2014/main" id="{99B76B42-FE78-6443-553E-10E8A88A847C}"/>
              </a:ext>
            </a:extLst>
          </p:cNvPr>
          <p:cNvSpPr/>
          <p:nvPr/>
        </p:nvSpPr>
        <p:spPr>
          <a:xfrm>
            <a:off x="6653442"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50" name="Rectangle: Rounded Corners 431">
            <a:extLst>
              <a:ext uri="{FF2B5EF4-FFF2-40B4-BE49-F238E27FC236}">
                <a16:creationId xmlns:a16="http://schemas.microsoft.com/office/drawing/2014/main" id="{50824BDA-080C-B68F-DAF2-7CAEE0D645B5}"/>
              </a:ext>
            </a:extLst>
          </p:cNvPr>
          <p:cNvSpPr/>
          <p:nvPr/>
        </p:nvSpPr>
        <p:spPr>
          <a:xfrm>
            <a:off x="6650330"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51" name="Rectangle: Rounded Corners 432">
            <a:extLst>
              <a:ext uri="{FF2B5EF4-FFF2-40B4-BE49-F238E27FC236}">
                <a16:creationId xmlns:a16="http://schemas.microsoft.com/office/drawing/2014/main" id="{0DF13CEE-2AF8-4666-B513-B17BE9181448}"/>
              </a:ext>
            </a:extLst>
          </p:cNvPr>
          <p:cNvSpPr/>
          <p:nvPr/>
        </p:nvSpPr>
        <p:spPr>
          <a:xfrm>
            <a:off x="6650330"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52" name="Rectangle: Rounded Corners 433">
            <a:extLst>
              <a:ext uri="{FF2B5EF4-FFF2-40B4-BE49-F238E27FC236}">
                <a16:creationId xmlns:a16="http://schemas.microsoft.com/office/drawing/2014/main" id="{B1FF0CEE-186A-C193-2267-E7520E1BE98B}"/>
              </a:ext>
            </a:extLst>
          </p:cNvPr>
          <p:cNvSpPr/>
          <p:nvPr/>
        </p:nvSpPr>
        <p:spPr>
          <a:xfrm>
            <a:off x="6650330"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53" name="Rectangle: Rounded Corners 434">
            <a:extLst>
              <a:ext uri="{FF2B5EF4-FFF2-40B4-BE49-F238E27FC236}">
                <a16:creationId xmlns:a16="http://schemas.microsoft.com/office/drawing/2014/main" id="{F269525E-F6D7-4D9E-3133-3FC0B5F687C0}"/>
              </a:ext>
            </a:extLst>
          </p:cNvPr>
          <p:cNvSpPr/>
          <p:nvPr/>
        </p:nvSpPr>
        <p:spPr>
          <a:xfrm>
            <a:off x="6650330"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54" name="Rectangle: Rounded Corners 435">
            <a:extLst>
              <a:ext uri="{FF2B5EF4-FFF2-40B4-BE49-F238E27FC236}">
                <a16:creationId xmlns:a16="http://schemas.microsoft.com/office/drawing/2014/main" id="{60A30F33-4D77-39AA-AE97-D11BA897ED75}"/>
              </a:ext>
            </a:extLst>
          </p:cNvPr>
          <p:cNvSpPr/>
          <p:nvPr/>
        </p:nvSpPr>
        <p:spPr>
          <a:xfrm>
            <a:off x="6650330"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55" name="Rectangle: Rounded Corners 436">
            <a:extLst>
              <a:ext uri="{FF2B5EF4-FFF2-40B4-BE49-F238E27FC236}">
                <a16:creationId xmlns:a16="http://schemas.microsoft.com/office/drawing/2014/main" id="{BEC67622-F50E-4C6F-BE12-C8C19FC7A2F7}"/>
              </a:ext>
            </a:extLst>
          </p:cNvPr>
          <p:cNvSpPr/>
          <p:nvPr/>
        </p:nvSpPr>
        <p:spPr>
          <a:xfrm>
            <a:off x="6650330"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56" name="Rectangle: Rounded Corners 437">
            <a:extLst>
              <a:ext uri="{FF2B5EF4-FFF2-40B4-BE49-F238E27FC236}">
                <a16:creationId xmlns:a16="http://schemas.microsoft.com/office/drawing/2014/main" id="{625FD2ED-42E4-9649-EC90-D5DE201CC93E}"/>
              </a:ext>
            </a:extLst>
          </p:cNvPr>
          <p:cNvSpPr/>
          <p:nvPr/>
        </p:nvSpPr>
        <p:spPr>
          <a:xfrm>
            <a:off x="7324924"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57" name="Rectangle: Rounded Corners 438">
            <a:extLst>
              <a:ext uri="{FF2B5EF4-FFF2-40B4-BE49-F238E27FC236}">
                <a16:creationId xmlns:a16="http://schemas.microsoft.com/office/drawing/2014/main" id="{60F25892-E34C-3521-0E80-88DA5862DEDA}"/>
              </a:ext>
            </a:extLst>
          </p:cNvPr>
          <p:cNvSpPr/>
          <p:nvPr/>
        </p:nvSpPr>
        <p:spPr>
          <a:xfrm>
            <a:off x="7324924"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58" name="Rectangle: Rounded Corners 439">
            <a:extLst>
              <a:ext uri="{FF2B5EF4-FFF2-40B4-BE49-F238E27FC236}">
                <a16:creationId xmlns:a16="http://schemas.microsoft.com/office/drawing/2014/main" id="{4FE20000-1FEC-1035-1A9C-C360418B2F3F}"/>
              </a:ext>
            </a:extLst>
          </p:cNvPr>
          <p:cNvSpPr/>
          <p:nvPr/>
        </p:nvSpPr>
        <p:spPr>
          <a:xfrm>
            <a:off x="7324924"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59" name="Rectangle: Rounded Corners 440">
            <a:extLst>
              <a:ext uri="{FF2B5EF4-FFF2-40B4-BE49-F238E27FC236}">
                <a16:creationId xmlns:a16="http://schemas.microsoft.com/office/drawing/2014/main" id="{AB74F334-9299-D2FA-1E8F-A10D5AE3FDB6}"/>
              </a:ext>
            </a:extLst>
          </p:cNvPr>
          <p:cNvSpPr/>
          <p:nvPr/>
        </p:nvSpPr>
        <p:spPr>
          <a:xfrm>
            <a:off x="7328036"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60" name="Rectangle: Rounded Corners 441">
            <a:extLst>
              <a:ext uri="{FF2B5EF4-FFF2-40B4-BE49-F238E27FC236}">
                <a16:creationId xmlns:a16="http://schemas.microsoft.com/office/drawing/2014/main" id="{D8CC4954-1941-0874-8C7C-26C5F7DE1932}"/>
              </a:ext>
            </a:extLst>
          </p:cNvPr>
          <p:cNvSpPr/>
          <p:nvPr/>
        </p:nvSpPr>
        <p:spPr>
          <a:xfrm>
            <a:off x="7324924"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61" name="Rectangle: Rounded Corners 442">
            <a:extLst>
              <a:ext uri="{FF2B5EF4-FFF2-40B4-BE49-F238E27FC236}">
                <a16:creationId xmlns:a16="http://schemas.microsoft.com/office/drawing/2014/main" id="{D55F6D6E-5D0F-D620-693C-1FC11728BED7}"/>
              </a:ext>
            </a:extLst>
          </p:cNvPr>
          <p:cNvSpPr/>
          <p:nvPr/>
        </p:nvSpPr>
        <p:spPr>
          <a:xfrm>
            <a:off x="7324924"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62" name="Rectangle: Rounded Corners 443">
            <a:extLst>
              <a:ext uri="{FF2B5EF4-FFF2-40B4-BE49-F238E27FC236}">
                <a16:creationId xmlns:a16="http://schemas.microsoft.com/office/drawing/2014/main" id="{C662868D-4FF9-4175-0452-CD4E32FAD292}"/>
              </a:ext>
            </a:extLst>
          </p:cNvPr>
          <p:cNvSpPr/>
          <p:nvPr/>
        </p:nvSpPr>
        <p:spPr>
          <a:xfrm>
            <a:off x="7324924"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63" name="Rectangle: Rounded Corners 444">
            <a:extLst>
              <a:ext uri="{FF2B5EF4-FFF2-40B4-BE49-F238E27FC236}">
                <a16:creationId xmlns:a16="http://schemas.microsoft.com/office/drawing/2014/main" id="{BC1B04D7-7A82-93DD-0292-0A4E538AC82A}"/>
              </a:ext>
            </a:extLst>
          </p:cNvPr>
          <p:cNvSpPr/>
          <p:nvPr/>
        </p:nvSpPr>
        <p:spPr>
          <a:xfrm>
            <a:off x="7324924"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64" name="Rectangle: Rounded Corners 445">
            <a:extLst>
              <a:ext uri="{FF2B5EF4-FFF2-40B4-BE49-F238E27FC236}">
                <a16:creationId xmlns:a16="http://schemas.microsoft.com/office/drawing/2014/main" id="{DE0ED61B-0EDF-0B7C-9E0B-61A96711ACDD}"/>
              </a:ext>
            </a:extLst>
          </p:cNvPr>
          <p:cNvSpPr/>
          <p:nvPr/>
        </p:nvSpPr>
        <p:spPr>
          <a:xfrm>
            <a:off x="7324924"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65" name="Rectangle: Rounded Corners 446">
            <a:extLst>
              <a:ext uri="{FF2B5EF4-FFF2-40B4-BE49-F238E27FC236}">
                <a16:creationId xmlns:a16="http://schemas.microsoft.com/office/drawing/2014/main" id="{838FA436-3B40-0158-996E-4D79AD3A4A18}"/>
              </a:ext>
            </a:extLst>
          </p:cNvPr>
          <p:cNvSpPr/>
          <p:nvPr/>
        </p:nvSpPr>
        <p:spPr>
          <a:xfrm>
            <a:off x="7324924"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66" name="Rectangle: Rounded Corners 447">
            <a:extLst>
              <a:ext uri="{FF2B5EF4-FFF2-40B4-BE49-F238E27FC236}">
                <a16:creationId xmlns:a16="http://schemas.microsoft.com/office/drawing/2014/main" id="{045BDB07-4448-DB66-11D0-735F419D5ED5}"/>
              </a:ext>
            </a:extLst>
          </p:cNvPr>
          <p:cNvSpPr/>
          <p:nvPr/>
        </p:nvSpPr>
        <p:spPr>
          <a:xfrm>
            <a:off x="7328036"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67" name="Rectangle: Rounded Corners 448">
            <a:extLst>
              <a:ext uri="{FF2B5EF4-FFF2-40B4-BE49-F238E27FC236}">
                <a16:creationId xmlns:a16="http://schemas.microsoft.com/office/drawing/2014/main" id="{EE8141C3-338A-54C0-0E93-091799134ED6}"/>
              </a:ext>
            </a:extLst>
          </p:cNvPr>
          <p:cNvSpPr/>
          <p:nvPr/>
        </p:nvSpPr>
        <p:spPr>
          <a:xfrm>
            <a:off x="7328036"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68" name="Rectangle: Rounded Corners 449">
            <a:extLst>
              <a:ext uri="{FF2B5EF4-FFF2-40B4-BE49-F238E27FC236}">
                <a16:creationId xmlns:a16="http://schemas.microsoft.com/office/drawing/2014/main" id="{4607ED2C-304E-1897-EF28-853A90A8B1C6}"/>
              </a:ext>
            </a:extLst>
          </p:cNvPr>
          <p:cNvSpPr/>
          <p:nvPr/>
        </p:nvSpPr>
        <p:spPr>
          <a:xfrm>
            <a:off x="7324924"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69" name="Rectangle: Rounded Corners 450">
            <a:extLst>
              <a:ext uri="{FF2B5EF4-FFF2-40B4-BE49-F238E27FC236}">
                <a16:creationId xmlns:a16="http://schemas.microsoft.com/office/drawing/2014/main" id="{E28CF3ED-B8DA-F522-4341-4287E642E70A}"/>
              </a:ext>
            </a:extLst>
          </p:cNvPr>
          <p:cNvSpPr/>
          <p:nvPr/>
        </p:nvSpPr>
        <p:spPr>
          <a:xfrm>
            <a:off x="7324924"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70" name="Rectangle: Rounded Corners 451">
            <a:extLst>
              <a:ext uri="{FF2B5EF4-FFF2-40B4-BE49-F238E27FC236}">
                <a16:creationId xmlns:a16="http://schemas.microsoft.com/office/drawing/2014/main" id="{3CCCAD39-DFE3-48D1-F5A4-530F700709C3}"/>
              </a:ext>
            </a:extLst>
          </p:cNvPr>
          <p:cNvSpPr/>
          <p:nvPr/>
        </p:nvSpPr>
        <p:spPr>
          <a:xfrm>
            <a:off x="7324924"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71" name="Rectangle: Rounded Corners 452">
            <a:extLst>
              <a:ext uri="{FF2B5EF4-FFF2-40B4-BE49-F238E27FC236}">
                <a16:creationId xmlns:a16="http://schemas.microsoft.com/office/drawing/2014/main" id="{256C7749-1B4D-B88D-32FE-D3EB5B0CE6D4}"/>
              </a:ext>
            </a:extLst>
          </p:cNvPr>
          <p:cNvSpPr/>
          <p:nvPr/>
        </p:nvSpPr>
        <p:spPr>
          <a:xfrm>
            <a:off x="7324924"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72" name="Rectangle: Rounded Corners 453">
            <a:extLst>
              <a:ext uri="{FF2B5EF4-FFF2-40B4-BE49-F238E27FC236}">
                <a16:creationId xmlns:a16="http://schemas.microsoft.com/office/drawing/2014/main" id="{BD27B3EE-048F-6292-CE01-F18E4EB1B1ED}"/>
              </a:ext>
            </a:extLst>
          </p:cNvPr>
          <p:cNvSpPr/>
          <p:nvPr/>
        </p:nvSpPr>
        <p:spPr>
          <a:xfrm>
            <a:off x="7324924"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73" name="Rectangle: Rounded Corners 454">
            <a:extLst>
              <a:ext uri="{FF2B5EF4-FFF2-40B4-BE49-F238E27FC236}">
                <a16:creationId xmlns:a16="http://schemas.microsoft.com/office/drawing/2014/main" id="{97A601A9-778A-3B27-524A-BE1CE40A7DE3}"/>
              </a:ext>
            </a:extLst>
          </p:cNvPr>
          <p:cNvSpPr/>
          <p:nvPr/>
        </p:nvSpPr>
        <p:spPr>
          <a:xfrm>
            <a:off x="7324924"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74" name="Rectangle: Rounded Corners 527">
            <a:extLst>
              <a:ext uri="{FF2B5EF4-FFF2-40B4-BE49-F238E27FC236}">
                <a16:creationId xmlns:a16="http://schemas.microsoft.com/office/drawing/2014/main" id="{736F9F2D-DEF2-89D4-8AB9-66E7251C87DB}"/>
              </a:ext>
            </a:extLst>
          </p:cNvPr>
          <p:cNvSpPr/>
          <p:nvPr/>
        </p:nvSpPr>
        <p:spPr>
          <a:xfrm>
            <a:off x="8005495"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75" name="Rectangle: Rounded Corners 528">
            <a:extLst>
              <a:ext uri="{FF2B5EF4-FFF2-40B4-BE49-F238E27FC236}">
                <a16:creationId xmlns:a16="http://schemas.microsoft.com/office/drawing/2014/main" id="{1E2C35B9-695E-1700-A420-EC711B3A9765}"/>
              </a:ext>
            </a:extLst>
          </p:cNvPr>
          <p:cNvSpPr/>
          <p:nvPr/>
        </p:nvSpPr>
        <p:spPr>
          <a:xfrm>
            <a:off x="8005495"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76" name="Rectangle: Rounded Corners 529">
            <a:extLst>
              <a:ext uri="{FF2B5EF4-FFF2-40B4-BE49-F238E27FC236}">
                <a16:creationId xmlns:a16="http://schemas.microsoft.com/office/drawing/2014/main" id="{2429446B-372B-EC05-7E98-0FEE863C52D2}"/>
              </a:ext>
            </a:extLst>
          </p:cNvPr>
          <p:cNvSpPr/>
          <p:nvPr/>
        </p:nvSpPr>
        <p:spPr>
          <a:xfrm>
            <a:off x="8005495"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77" name="Rectangle: Rounded Corners 530">
            <a:extLst>
              <a:ext uri="{FF2B5EF4-FFF2-40B4-BE49-F238E27FC236}">
                <a16:creationId xmlns:a16="http://schemas.microsoft.com/office/drawing/2014/main" id="{9EBD7DC0-DE6B-229A-0EE4-1E22AB099B4B}"/>
              </a:ext>
            </a:extLst>
          </p:cNvPr>
          <p:cNvSpPr/>
          <p:nvPr/>
        </p:nvSpPr>
        <p:spPr>
          <a:xfrm>
            <a:off x="8008607"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78" name="Rectangle: Rounded Corners 531">
            <a:extLst>
              <a:ext uri="{FF2B5EF4-FFF2-40B4-BE49-F238E27FC236}">
                <a16:creationId xmlns:a16="http://schemas.microsoft.com/office/drawing/2014/main" id="{18F2F157-EDAF-2E02-44F1-A544EAFB412E}"/>
              </a:ext>
            </a:extLst>
          </p:cNvPr>
          <p:cNvSpPr/>
          <p:nvPr/>
        </p:nvSpPr>
        <p:spPr>
          <a:xfrm>
            <a:off x="8005495"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79" name="Rectangle: Rounded Corners 532">
            <a:extLst>
              <a:ext uri="{FF2B5EF4-FFF2-40B4-BE49-F238E27FC236}">
                <a16:creationId xmlns:a16="http://schemas.microsoft.com/office/drawing/2014/main" id="{05A970C8-886A-A7B1-0EB6-917978CCFD74}"/>
              </a:ext>
            </a:extLst>
          </p:cNvPr>
          <p:cNvSpPr/>
          <p:nvPr/>
        </p:nvSpPr>
        <p:spPr>
          <a:xfrm>
            <a:off x="8005495"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80" name="Rectangle: Rounded Corners 533">
            <a:extLst>
              <a:ext uri="{FF2B5EF4-FFF2-40B4-BE49-F238E27FC236}">
                <a16:creationId xmlns:a16="http://schemas.microsoft.com/office/drawing/2014/main" id="{6DAB9D01-9E92-59D9-D431-8F664816C9E8}"/>
              </a:ext>
            </a:extLst>
          </p:cNvPr>
          <p:cNvSpPr/>
          <p:nvPr/>
        </p:nvSpPr>
        <p:spPr>
          <a:xfrm>
            <a:off x="8005495"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81" name="Rectangle: Rounded Corners 534">
            <a:extLst>
              <a:ext uri="{FF2B5EF4-FFF2-40B4-BE49-F238E27FC236}">
                <a16:creationId xmlns:a16="http://schemas.microsoft.com/office/drawing/2014/main" id="{0681F5D2-EDFB-5F8B-6DF0-52CD29F07D02}"/>
              </a:ext>
            </a:extLst>
          </p:cNvPr>
          <p:cNvSpPr/>
          <p:nvPr/>
        </p:nvSpPr>
        <p:spPr>
          <a:xfrm>
            <a:off x="8005495"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82" name="Rectangle: Rounded Corners 535">
            <a:extLst>
              <a:ext uri="{FF2B5EF4-FFF2-40B4-BE49-F238E27FC236}">
                <a16:creationId xmlns:a16="http://schemas.microsoft.com/office/drawing/2014/main" id="{1DC3E37C-DD4B-8B24-1575-A2AB6C28860D}"/>
              </a:ext>
            </a:extLst>
          </p:cNvPr>
          <p:cNvSpPr/>
          <p:nvPr/>
        </p:nvSpPr>
        <p:spPr>
          <a:xfrm>
            <a:off x="8005495"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83" name="Rectangle: Rounded Corners 536">
            <a:extLst>
              <a:ext uri="{FF2B5EF4-FFF2-40B4-BE49-F238E27FC236}">
                <a16:creationId xmlns:a16="http://schemas.microsoft.com/office/drawing/2014/main" id="{C6061C71-81A0-B5D7-B9D9-D8D31815460E}"/>
              </a:ext>
            </a:extLst>
          </p:cNvPr>
          <p:cNvSpPr/>
          <p:nvPr/>
        </p:nvSpPr>
        <p:spPr>
          <a:xfrm>
            <a:off x="8005495"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84" name="Rectangle: Rounded Corners 537">
            <a:extLst>
              <a:ext uri="{FF2B5EF4-FFF2-40B4-BE49-F238E27FC236}">
                <a16:creationId xmlns:a16="http://schemas.microsoft.com/office/drawing/2014/main" id="{FCBAA40E-9954-225F-86F9-FA27CB229AAB}"/>
              </a:ext>
            </a:extLst>
          </p:cNvPr>
          <p:cNvSpPr/>
          <p:nvPr/>
        </p:nvSpPr>
        <p:spPr>
          <a:xfrm>
            <a:off x="8008607"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85" name="Rectangle: Rounded Corners 538">
            <a:extLst>
              <a:ext uri="{FF2B5EF4-FFF2-40B4-BE49-F238E27FC236}">
                <a16:creationId xmlns:a16="http://schemas.microsoft.com/office/drawing/2014/main" id="{BA6E2DC9-5DF0-CA22-3F37-6BE86AC393D5}"/>
              </a:ext>
            </a:extLst>
          </p:cNvPr>
          <p:cNvSpPr/>
          <p:nvPr/>
        </p:nvSpPr>
        <p:spPr>
          <a:xfrm>
            <a:off x="8008607"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86" name="Rectangle: Rounded Corners 539">
            <a:extLst>
              <a:ext uri="{FF2B5EF4-FFF2-40B4-BE49-F238E27FC236}">
                <a16:creationId xmlns:a16="http://schemas.microsoft.com/office/drawing/2014/main" id="{FB0B528B-0E46-9DB9-3431-DF963405EC54}"/>
              </a:ext>
            </a:extLst>
          </p:cNvPr>
          <p:cNvSpPr/>
          <p:nvPr/>
        </p:nvSpPr>
        <p:spPr>
          <a:xfrm>
            <a:off x="8005495"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87" name="Rectangle: Rounded Corners 540">
            <a:extLst>
              <a:ext uri="{FF2B5EF4-FFF2-40B4-BE49-F238E27FC236}">
                <a16:creationId xmlns:a16="http://schemas.microsoft.com/office/drawing/2014/main" id="{26879B51-F9CC-79BA-18C9-F1AFB716311F}"/>
              </a:ext>
            </a:extLst>
          </p:cNvPr>
          <p:cNvSpPr/>
          <p:nvPr/>
        </p:nvSpPr>
        <p:spPr>
          <a:xfrm>
            <a:off x="8005495"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88" name="Rectangle: Rounded Corners 541">
            <a:extLst>
              <a:ext uri="{FF2B5EF4-FFF2-40B4-BE49-F238E27FC236}">
                <a16:creationId xmlns:a16="http://schemas.microsoft.com/office/drawing/2014/main" id="{B2F7DCB9-F859-0774-1CB3-FDC44C777D72}"/>
              </a:ext>
            </a:extLst>
          </p:cNvPr>
          <p:cNvSpPr/>
          <p:nvPr/>
        </p:nvSpPr>
        <p:spPr>
          <a:xfrm>
            <a:off x="8005495"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89" name="Rectangle: Rounded Corners 542">
            <a:extLst>
              <a:ext uri="{FF2B5EF4-FFF2-40B4-BE49-F238E27FC236}">
                <a16:creationId xmlns:a16="http://schemas.microsoft.com/office/drawing/2014/main" id="{73A0C583-BFFE-FDEF-68D7-687ADD85EE2B}"/>
              </a:ext>
            </a:extLst>
          </p:cNvPr>
          <p:cNvSpPr/>
          <p:nvPr/>
        </p:nvSpPr>
        <p:spPr>
          <a:xfrm>
            <a:off x="8005495"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90" name="Rectangle: Rounded Corners 543">
            <a:extLst>
              <a:ext uri="{FF2B5EF4-FFF2-40B4-BE49-F238E27FC236}">
                <a16:creationId xmlns:a16="http://schemas.microsoft.com/office/drawing/2014/main" id="{31403CE6-91DD-90C9-3C35-C8D0DD9E3B3E}"/>
              </a:ext>
            </a:extLst>
          </p:cNvPr>
          <p:cNvSpPr/>
          <p:nvPr/>
        </p:nvSpPr>
        <p:spPr>
          <a:xfrm>
            <a:off x="8005495"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91" name="Rectangle: Rounded Corners 544">
            <a:extLst>
              <a:ext uri="{FF2B5EF4-FFF2-40B4-BE49-F238E27FC236}">
                <a16:creationId xmlns:a16="http://schemas.microsoft.com/office/drawing/2014/main" id="{66F61AD2-5EF2-64C6-9A6D-37DA0CB7D004}"/>
              </a:ext>
            </a:extLst>
          </p:cNvPr>
          <p:cNvSpPr/>
          <p:nvPr/>
        </p:nvSpPr>
        <p:spPr>
          <a:xfrm>
            <a:off x="8005495"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92" name="Rectangle: Rounded Corners 545">
            <a:extLst>
              <a:ext uri="{FF2B5EF4-FFF2-40B4-BE49-F238E27FC236}">
                <a16:creationId xmlns:a16="http://schemas.microsoft.com/office/drawing/2014/main" id="{35EE1B93-147E-36D9-E8C5-CC57795952B1}"/>
              </a:ext>
            </a:extLst>
          </p:cNvPr>
          <p:cNvSpPr/>
          <p:nvPr/>
        </p:nvSpPr>
        <p:spPr>
          <a:xfrm>
            <a:off x="8680089"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93" name="Rectangle: Rounded Corners 546">
            <a:extLst>
              <a:ext uri="{FF2B5EF4-FFF2-40B4-BE49-F238E27FC236}">
                <a16:creationId xmlns:a16="http://schemas.microsoft.com/office/drawing/2014/main" id="{0A99E1A7-3EBB-429C-F1BF-C5529E2A8E4B}"/>
              </a:ext>
            </a:extLst>
          </p:cNvPr>
          <p:cNvSpPr/>
          <p:nvPr/>
        </p:nvSpPr>
        <p:spPr>
          <a:xfrm>
            <a:off x="8680089"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94" name="Rectangle: Rounded Corners 547">
            <a:extLst>
              <a:ext uri="{FF2B5EF4-FFF2-40B4-BE49-F238E27FC236}">
                <a16:creationId xmlns:a16="http://schemas.microsoft.com/office/drawing/2014/main" id="{A35A44A8-10D9-2295-F864-71D45EA86011}"/>
              </a:ext>
            </a:extLst>
          </p:cNvPr>
          <p:cNvSpPr/>
          <p:nvPr/>
        </p:nvSpPr>
        <p:spPr>
          <a:xfrm>
            <a:off x="8680089"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95" name="Rectangle: Rounded Corners 548">
            <a:extLst>
              <a:ext uri="{FF2B5EF4-FFF2-40B4-BE49-F238E27FC236}">
                <a16:creationId xmlns:a16="http://schemas.microsoft.com/office/drawing/2014/main" id="{18CBB5B6-B787-1E4D-B4BD-6F491239536C}"/>
              </a:ext>
            </a:extLst>
          </p:cNvPr>
          <p:cNvSpPr/>
          <p:nvPr/>
        </p:nvSpPr>
        <p:spPr>
          <a:xfrm>
            <a:off x="8683201"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196" name="Rectangle: Rounded Corners 549">
            <a:extLst>
              <a:ext uri="{FF2B5EF4-FFF2-40B4-BE49-F238E27FC236}">
                <a16:creationId xmlns:a16="http://schemas.microsoft.com/office/drawing/2014/main" id="{7399FEA6-3D23-1CAE-9CD1-7D51D99F2797}"/>
              </a:ext>
            </a:extLst>
          </p:cNvPr>
          <p:cNvSpPr/>
          <p:nvPr/>
        </p:nvSpPr>
        <p:spPr>
          <a:xfrm>
            <a:off x="8680089"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97" name="Rectangle: Rounded Corners 550">
            <a:extLst>
              <a:ext uri="{FF2B5EF4-FFF2-40B4-BE49-F238E27FC236}">
                <a16:creationId xmlns:a16="http://schemas.microsoft.com/office/drawing/2014/main" id="{96129163-856D-DDEB-44A5-453235D155DC}"/>
              </a:ext>
            </a:extLst>
          </p:cNvPr>
          <p:cNvSpPr/>
          <p:nvPr/>
        </p:nvSpPr>
        <p:spPr>
          <a:xfrm>
            <a:off x="8680089"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98" name="Rectangle: Rounded Corners 551">
            <a:extLst>
              <a:ext uri="{FF2B5EF4-FFF2-40B4-BE49-F238E27FC236}">
                <a16:creationId xmlns:a16="http://schemas.microsoft.com/office/drawing/2014/main" id="{C3D9BFD0-B658-4F38-27BC-A59B4CE7B04B}"/>
              </a:ext>
            </a:extLst>
          </p:cNvPr>
          <p:cNvSpPr/>
          <p:nvPr/>
        </p:nvSpPr>
        <p:spPr>
          <a:xfrm>
            <a:off x="8680089"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199" name="Rectangle: Rounded Corners 552">
            <a:extLst>
              <a:ext uri="{FF2B5EF4-FFF2-40B4-BE49-F238E27FC236}">
                <a16:creationId xmlns:a16="http://schemas.microsoft.com/office/drawing/2014/main" id="{D9AF28D0-E360-618B-56DD-07BDF36056AD}"/>
              </a:ext>
            </a:extLst>
          </p:cNvPr>
          <p:cNvSpPr/>
          <p:nvPr/>
        </p:nvSpPr>
        <p:spPr>
          <a:xfrm>
            <a:off x="8680089"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00" name="Rectangle: Rounded Corners 553">
            <a:extLst>
              <a:ext uri="{FF2B5EF4-FFF2-40B4-BE49-F238E27FC236}">
                <a16:creationId xmlns:a16="http://schemas.microsoft.com/office/drawing/2014/main" id="{2C4C38E1-CAB5-1EE8-218A-98301BE57100}"/>
              </a:ext>
            </a:extLst>
          </p:cNvPr>
          <p:cNvSpPr/>
          <p:nvPr/>
        </p:nvSpPr>
        <p:spPr>
          <a:xfrm>
            <a:off x="8680089"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01" name="Rectangle: Rounded Corners 554">
            <a:extLst>
              <a:ext uri="{FF2B5EF4-FFF2-40B4-BE49-F238E27FC236}">
                <a16:creationId xmlns:a16="http://schemas.microsoft.com/office/drawing/2014/main" id="{7ABE151C-87FA-914E-4BE8-B62260F9F838}"/>
              </a:ext>
            </a:extLst>
          </p:cNvPr>
          <p:cNvSpPr/>
          <p:nvPr/>
        </p:nvSpPr>
        <p:spPr>
          <a:xfrm>
            <a:off x="8680089"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02" name="Rectangle: Rounded Corners 555">
            <a:extLst>
              <a:ext uri="{FF2B5EF4-FFF2-40B4-BE49-F238E27FC236}">
                <a16:creationId xmlns:a16="http://schemas.microsoft.com/office/drawing/2014/main" id="{846D9385-D89F-BBC6-42A5-2A6D7C66DA99}"/>
              </a:ext>
            </a:extLst>
          </p:cNvPr>
          <p:cNvSpPr/>
          <p:nvPr/>
        </p:nvSpPr>
        <p:spPr>
          <a:xfrm>
            <a:off x="8683201"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03" name="Rectangle: Rounded Corners 556">
            <a:extLst>
              <a:ext uri="{FF2B5EF4-FFF2-40B4-BE49-F238E27FC236}">
                <a16:creationId xmlns:a16="http://schemas.microsoft.com/office/drawing/2014/main" id="{D36E2AA2-20F2-1A9B-4754-D9180003DDAA}"/>
              </a:ext>
            </a:extLst>
          </p:cNvPr>
          <p:cNvSpPr/>
          <p:nvPr/>
        </p:nvSpPr>
        <p:spPr>
          <a:xfrm>
            <a:off x="8683201"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04" name="Rectangle: Rounded Corners 557">
            <a:extLst>
              <a:ext uri="{FF2B5EF4-FFF2-40B4-BE49-F238E27FC236}">
                <a16:creationId xmlns:a16="http://schemas.microsoft.com/office/drawing/2014/main" id="{C673E962-3C37-6ED6-BF8C-18E92FAA7CA1}"/>
              </a:ext>
            </a:extLst>
          </p:cNvPr>
          <p:cNvSpPr/>
          <p:nvPr/>
        </p:nvSpPr>
        <p:spPr>
          <a:xfrm>
            <a:off x="8680089"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05" name="Rectangle: Rounded Corners 558">
            <a:extLst>
              <a:ext uri="{FF2B5EF4-FFF2-40B4-BE49-F238E27FC236}">
                <a16:creationId xmlns:a16="http://schemas.microsoft.com/office/drawing/2014/main" id="{7FAB226C-5E12-13BE-1B7C-53B4295A002F}"/>
              </a:ext>
            </a:extLst>
          </p:cNvPr>
          <p:cNvSpPr/>
          <p:nvPr/>
        </p:nvSpPr>
        <p:spPr>
          <a:xfrm>
            <a:off x="8680089"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06" name="Rectangle: Rounded Corners 559">
            <a:extLst>
              <a:ext uri="{FF2B5EF4-FFF2-40B4-BE49-F238E27FC236}">
                <a16:creationId xmlns:a16="http://schemas.microsoft.com/office/drawing/2014/main" id="{B704CC2A-8E6A-9601-227E-F3F31473D27E}"/>
              </a:ext>
            </a:extLst>
          </p:cNvPr>
          <p:cNvSpPr/>
          <p:nvPr/>
        </p:nvSpPr>
        <p:spPr>
          <a:xfrm>
            <a:off x="8680089"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07" name="Rectangle: Rounded Corners 560">
            <a:extLst>
              <a:ext uri="{FF2B5EF4-FFF2-40B4-BE49-F238E27FC236}">
                <a16:creationId xmlns:a16="http://schemas.microsoft.com/office/drawing/2014/main" id="{3CDF40A1-52FB-A274-7745-BC491DC522ED}"/>
              </a:ext>
            </a:extLst>
          </p:cNvPr>
          <p:cNvSpPr/>
          <p:nvPr/>
        </p:nvSpPr>
        <p:spPr>
          <a:xfrm>
            <a:off x="8680089"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08" name="Rectangle: Rounded Corners 561">
            <a:extLst>
              <a:ext uri="{FF2B5EF4-FFF2-40B4-BE49-F238E27FC236}">
                <a16:creationId xmlns:a16="http://schemas.microsoft.com/office/drawing/2014/main" id="{F1D69BFD-182B-2BBE-E86E-DB2683702D8B}"/>
              </a:ext>
            </a:extLst>
          </p:cNvPr>
          <p:cNvSpPr/>
          <p:nvPr/>
        </p:nvSpPr>
        <p:spPr>
          <a:xfrm>
            <a:off x="8680089"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09" name="Rectangle: Rounded Corners 562">
            <a:extLst>
              <a:ext uri="{FF2B5EF4-FFF2-40B4-BE49-F238E27FC236}">
                <a16:creationId xmlns:a16="http://schemas.microsoft.com/office/drawing/2014/main" id="{96FE654E-AD66-AE62-8ED8-663E503932CD}"/>
              </a:ext>
            </a:extLst>
          </p:cNvPr>
          <p:cNvSpPr/>
          <p:nvPr/>
        </p:nvSpPr>
        <p:spPr>
          <a:xfrm>
            <a:off x="8680089"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10" name="Rectangle: Rounded Corners 563">
            <a:extLst>
              <a:ext uri="{FF2B5EF4-FFF2-40B4-BE49-F238E27FC236}">
                <a16:creationId xmlns:a16="http://schemas.microsoft.com/office/drawing/2014/main" id="{0A13FD24-3187-B12A-B39A-9C5F26AEE2BF}"/>
              </a:ext>
            </a:extLst>
          </p:cNvPr>
          <p:cNvSpPr/>
          <p:nvPr/>
        </p:nvSpPr>
        <p:spPr>
          <a:xfrm>
            <a:off x="9354683"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11" name="Rectangle: Rounded Corners 564">
            <a:extLst>
              <a:ext uri="{FF2B5EF4-FFF2-40B4-BE49-F238E27FC236}">
                <a16:creationId xmlns:a16="http://schemas.microsoft.com/office/drawing/2014/main" id="{03A8DA62-9CDB-85D4-1AE7-2A7075F2E083}"/>
              </a:ext>
            </a:extLst>
          </p:cNvPr>
          <p:cNvSpPr/>
          <p:nvPr/>
        </p:nvSpPr>
        <p:spPr>
          <a:xfrm>
            <a:off x="9354683"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12" name="Rectangle: Rounded Corners 565">
            <a:extLst>
              <a:ext uri="{FF2B5EF4-FFF2-40B4-BE49-F238E27FC236}">
                <a16:creationId xmlns:a16="http://schemas.microsoft.com/office/drawing/2014/main" id="{B90A20D9-AE17-0560-2FDC-39C486D85CC0}"/>
              </a:ext>
            </a:extLst>
          </p:cNvPr>
          <p:cNvSpPr/>
          <p:nvPr/>
        </p:nvSpPr>
        <p:spPr>
          <a:xfrm>
            <a:off x="9354683"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13" name="Rectangle: Rounded Corners 566">
            <a:extLst>
              <a:ext uri="{FF2B5EF4-FFF2-40B4-BE49-F238E27FC236}">
                <a16:creationId xmlns:a16="http://schemas.microsoft.com/office/drawing/2014/main" id="{C7E8F64B-C884-D670-95D2-DDEB20D95A12}"/>
              </a:ext>
            </a:extLst>
          </p:cNvPr>
          <p:cNvSpPr/>
          <p:nvPr/>
        </p:nvSpPr>
        <p:spPr>
          <a:xfrm>
            <a:off x="9357795"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14" name="Rectangle: Rounded Corners 567">
            <a:extLst>
              <a:ext uri="{FF2B5EF4-FFF2-40B4-BE49-F238E27FC236}">
                <a16:creationId xmlns:a16="http://schemas.microsoft.com/office/drawing/2014/main" id="{4292F13E-E1B1-5DA5-E54A-963799CB30F2}"/>
              </a:ext>
            </a:extLst>
          </p:cNvPr>
          <p:cNvSpPr/>
          <p:nvPr/>
        </p:nvSpPr>
        <p:spPr>
          <a:xfrm>
            <a:off x="9354683"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15" name="Rectangle: Rounded Corners 568">
            <a:extLst>
              <a:ext uri="{FF2B5EF4-FFF2-40B4-BE49-F238E27FC236}">
                <a16:creationId xmlns:a16="http://schemas.microsoft.com/office/drawing/2014/main" id="{96D01344-781A-2737-1360-0F7D5EDEBB6E}"/>
              </a:ext>
            </a:extLst>
          </p:cNvPr>
          <p:cNvSpPr/>
          <p:nvPr/>
        </p:nvSpPr>
        <p:spPr>
          <a:xfrm>
            <a:off x="9354683"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16" name="Rectangle: Rounded Corners 569">
            <a:extLst>
              <a:ext uri="{FF2B5EF4-FFF2-40B4-BE49-F238E27FC236}">
                <a16:creationId xmlns:a16="http://schemas.microsoft.com/office/drawing/2014/main" id="{29D65555-B498-2596-3F63-344EAB0C99D5}"/>
              </a:ext>
            </a:extLst>
          </p:cNvPr>
          <p:cNvSpPr/>
          <p:nvPr/>
        </p:nvSpPr>
        <p:spPr>
          <a:xfrm>
            <a:off x="9354683"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17" name="Rectangle: Rounded Corners 570">
            <a:extLst>
              <a:ext uri="{FF2B5EF4-FFF2-40B4-BE49-F238E27FC236}">
                <a16:creationId xmlns:a16="http://schemas.microsoft.com/office/drawing/2014/main" id="{45027CC2-4F45-F89D-6B69-D8C6C96CC24E}"/>
              </a:ext>
            </a:extLst>
          </p:cNvPr>
          <p:cNvSpPr/>
          <p:nvPr/>
        </p:nvSpPr>
        <p:spPr>
          <a:xfrm>
            <a:off x="9354683"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18" name="Rectangle: Rounded Corners 571">
            <a:extLst>
              <a:ext uri="{FF2B5EF4-FFF2-40B4-BE49-F238E27FC236}">
                <a16:creationId xmlns:a16="http://schemas.microsoft.com/office/drawing/2014/main" id="{8A54171B-2D9F-2D6A-7962-80BFDD7204D8}"/>
              </a:ext>
            </a:extLst>
          </p:cNvPr>
          <p:cNvSpPr/>
          <p:nvPr/>
        </p:nvSpPr>
        <p:spPr>
          <a:xfrm>
            <a:off x="9354683"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19" name="Rectangle: Rounded Corners 572">
            <a:extLst>
              <a:ext uri="{FF2B5EF4-FFF2-40B4-BE49-F238E27FC236}">
                <a16:creationId xmlns:a16="http://schemas.microsoft.com/office/drawing/2014/main" id="{3C78B08B-3A20-2F11-79EA-171644CEB798}"/>
              </a:ext>
            </a:extLst>
          </p:cNvPr>
          <p:cNvSpPr/>
          <p:nvPr/>
        </p:nvSpPr>
        <p:spPr>
          <a:xfrm>
            <a:off x="9354683"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20" name="Rectangle: Rounded Corners 573">
            <a:extLst>
              <a:ext uri="{FF2B5EF4-FFF2-40B4-BE49-F238E27FC236}">
                <a16:creationId xmlns:a16="http://schemas.microsoft.com/office/drawing/2014/main" id="{508C4C40-CFC3-E9EA-4C63-8BEDB39AAB3E}"/>
              </a:ext>
            </a:extLst>
          </p:cNvPr>
          <p:cNvSpPr/>
          <p:nvPr/>
        </p:nvSpPr>
        <p:spPr>
          <a:xfrm>
            <a:off x="9357795"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21" name="Rectangle: Rounded Corners 574">
            <a:extLst>
              <a:ext uri="{FF2B5EF4-FFF2-40B4-BE49-F238E27FC236}">
                <a16:creationId xmlns:a16="http://schemas.microsoft.com/office/drawing/2014/main" id="{AE00970A-4B00-C20B-8646-3954736238BA}"/>
              </a:ext>
            </a:extLst>
          </p:cNvPr>
          <p:cNvSpPr/>
          <p:nvPr/>
        </p:nvSpPr>
        <p:spPr>
          <a:xfrm>
            <a:off x="9357795"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22" name="Rectangle: Rounded Corners 575">
            <a:extLst>
              <a:ext uri="{FF2B5EF4-FFF2-40B4-BE49-F238E27FC236}">
                <a16:creationId xmlns:a16="http://schemas.microsoft.com/office/drawing/2014/main" id="{951DB64E-49A8-A162-263F-73AD12CA4198}"/>
              </a:ext>
            </a:extLst>
          </p:cNvPr>
          <p:cNvSpPr/>
          <p:nvPr/>
        </p:nvSpPr>
        <p:spPr>
          <a:xfrm>
            <a:off x="9354683"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23" name="Rectangle: Rounded Corners 576">
            <a:extLst>
              <a:ext uri="{FF2B5EF4-FFF2-40B4-BE49-F238E27FC236}">
                <a16:creationId xmlns:a16="http://schemas.microsoft.com/office/drawing/2014/main" id="{8426489A-40C3-0A61-FBAC-2D080C46FB7A}"/>
              </a:ext>
            </a:extLst>
          </p:cNvPr>
          <p:cNvSpPr/>
          <p:nvPr/>
        </p:nvSpPr>
        <p:spPr>
          <a:xfrm>
            <a:off x="9354683"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24" name="Rectangle: Rounded Corners 577">
            <a:extLst>
              <a:ext uri="{FF2B5EF4-FFF2-40B4-BE49-F238E27FC236}">
                <a16:creationId xmlns:a16="http://schemas.microsoft.com/office/drawing/2014/main" id="{B879F51E-AD26-1835-4E60-355E57583F4B}"/>
              </a:ext>
            </a:extLst>
          </p:cNvPr>
          <p:cNvSpPr/>
          <p:nvPr/>
        </p:nvSpPr>
        <p:spPr>
          <a:xfrm>
            <a:off x="9354683"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25" name="Rectangle: Rounded Corners 578">
            <a:extLst>
              <a:ext uri="{FF2B5EF4-FFF2-40B4-BE49-F238E27FC236}">
                <a16:creationId xmlns:a16="http://schemas.microsoft.com/office/drawing/2014/main" id="{D9C094FE-9D0B-B87F-A916-E00F5CD79A4B}"/>
              </a:ext>
            </a:extLst>
          </p:cNvPr>
          <p:cNvSpPr/>
          <p:nvPr/>
        </p:nvSpPr>
        <p:spPr>
          <a:xfrm>
            <a:off x="9354683"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26" name="Rectangle: Rounded Corners 579">
            <a:extLst>
              <a:ext uri="{FF2B5EF4-FFF2-40B4-BE49-F238E27FC236}">
                <a16:creationId xmlns:a16="http://schemas.microsoft.com/office/drawing/2014/main" id="{779C91E8-8768-FD0A-5CD5-85BB3692D7D1}"/>
              </a:ext>
            </a:extLst>
          </p:cNvPr>
          <p:cNvSpPr/>
          <p:nvPr/>
        </p:nvSpPr>
        <p:spPr>
          <a:xfrm>
            <a:off x="9354683"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27" name="Rectangle: Rounded Corners 580">
            <a:extLst>
              <a:ext uri="{FF2B5EF4-FFF2-40B4-BE49-F238E27FC236}">
                <a16:creationId xmlns:a16="http://schemas.microsoft.com/office/drawing/2014/main" id="{E89EB6D2-E0D4-326C-2E6B-70B00D6453AC}"/>
              </a:ext>
            </a:extLst>
          </p:cNvPr>
          <p:cNvSpPr/>
          <p:nvPr/>
        </p:nvSpPr>
        <p:spPr>
          <a:xfrm>
            <a:off x="9354683"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28" name="Rectangle: Rounded Corners 581">
            <a:extLst>
              <a:ext uri="{FF2B5EF4-FFF2-40B4-BE49-F238E27FC236}">
                <a16:creationId xmlns:a16="http://schemas.microsoft.com/office/drawing/2014/main" id="{FFD0B13D-7198-87B0-08A3-0686CD44B4A0}"/>
              </a:ext>
            </a:extLst>
          </p:cNvPr>
          <p:cNvSpPr/>
          <p:nvPr/>
        </p:nvSpPr>
        <p:spPr>
          <a:xfrm>
            <a:off x="10029277" y="5122859"/>
            <a:ext cx="630000" cy="3276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29" name="Rectangle: Rounded Corners 582">
            <a:extLst>
              <a:ext uri="{FF2B5EF4-FFF2-40B4-BE49-F238E27FC236}">
                <a16:creationId xmlns:a16="http://schemas.microsoft.com/office/drawing/2014/main" id="{56B74465-3EDB-AE90-391A-9E06A4FDF5A8}"/>
              </a:ext>
            </a:extLst>
          </p:cNvPr>
          <p:cNvSpPr/>
          <p:nvPr/>
        </p:nvSpPr>
        <p:spPr>
          <a:xfrm>
            <a:off x="10029277" y="550184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30" name="Rectangle: Rounded Corners 583">
            <a:extLst>
              <a:ext uri="{FF2B5EF4-FFF2-40B4-BE49-F238E27FC236}">
                <a16:creationId xmlns:a16="http://schemas.microsoft.com/office/drawing/2014/main" id="{D236ABBC-C331-BCCA-FAC7-8FA74C4CDD1A}"/>
              </a:ext>
            </a:extLst>
          </p:cNvPr>
          <p:cNvSpPr/>
          <p:nvPr/>
        </p:nvSpPr>
        <p:spPr>
          <a:xfrm>
            <a:off x="10029277" y="6099621"/>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31" name="Rectangle: Rounded Corners 584">
            <a:extLst>
              <a:ext uri="{FF2B5EF4-FFF2-40B4-BE49-F238E27FC236}">
                <a16:creationId xmlns:a16="http://schemas.microsoft.com/office/drawing/2014/main" id="{8AF88C93-B142-9A6A-31E0-86AF4D7AE6F8}"/>
              </a:ext>
            </a:extLst>
          </p:cNvPr>
          <p:cNvSpPr/>
          <p:nvPr/>
        </p:nvSpPr>
        <p:spPr>
          <a:xfrm>
            <a:off x="10032389" y="272388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32" name="Rectangle: Rounded Corners 585">
            <a:extLst>
              <a:ext uri="{FF2B5EF4-FFF2-40B4-BE49-F238E27FC236}">
                <a16:creationId xmlns:a16="http://schemas.microsoft.com/office/drawing/2014/main" id="{830FB57A-EFDC-3519-6C24-1760D97DE892}"/>
              </a:ext>
            </a:extLst>
          </p:cNvPr>
          <p:cNvSpPr/>
          <p:nvPr/>
        </p:nvSpPr>
        <p:spPr>
          <a:xfrm>
            <a:off x="10029277" y="3919302"/>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33" name="Rectangle: Rounded Corners 586">
            <a:extLst>
              <a:ext uri="{FF2B5EF4-FFF2-40B4-BE49-F238E27FC236}">
                <a16:creationId xmlns:a16="http://schemas.microsoft.com/office/drawing/2014/main" id="{EF99492A-1191-75DC-0DA5-C49BCBCFBCBB}"/>
              </a:ext>
            </a:extLst>
          </p:cNvPr>
          <p:cNvSpPr/>
          <p:nvPr/>
        </p:nvSpPr>
        <p:spPr>
          <a:xfrm>
            <a:off x="10029277" y="133354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34" name="Rectangle: Rounded Corners 587">
            <a:extLst>
              <a:ext uri="{FF2B5EF4-FFF2-40B4-BE49-F238E27FC236}">
                <a16:creationId xmlns:a16="http://schemas.microsoft.com/office/drawing/2014/main" id="{B5F34CF4-5D63-AF2D-4A95-72F838D35182}"/>
              </a:ext>
            </a:extLst>
          </p:cNvPr>
          <p:cNvSpPr/>
          <p:nvPr/>
        </p:nvSpPr>
        <p:spPr>
          <a:xfrm>
            <a:off x="10029277" y="302501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35" name="Rectangle: Rounded Corners 588">
            <a:extLst>
              <a:ext uri="{FF2B5EF4-FFF2-40B4-BE49-F238E27FC236}">
                <a16:creationId xmlns:a16="http://schemas.microsoft.com/office/drawing/2014/main" id="{5C9C010B-6507-93E1-10EA-BFA629BA0EEF}"/>
              </a:ext>
            </a:extLst>
          </p:cNvPr>
          <p:cNvSpPr/>
          <p:nvPr/>
        </p:nvSpPr>
        <p:spPr>
          <a:xfrm>
            <a:off x="10029277" y="160913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36" name="Rectangle: Rounded Corners 589">
            <a:extLst>
              <a:ext uri="{FF2B5EF4-FFF2-40B4-BE49-F238E27FC236}">
                <a16:creationId xmlns:a16="http://schemas.microsoft.com/office/drawing/2014/main" id="{71760F19-B45E-282E-C5F9-47270B88A870}"/>
              </a:ext>
            </a:extLst>
          </p:cNvPr>
          <p:cNvSpPr/>
          <p:nvPr/>
        </p:nvSpPr>
        <p:spPr>
          <a:xfrm>
            <a:off x="10029277" y="3294583"/>
            <a:ext cx="630000" cy="324179"/>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37" name="Rectangle: Rounded Corners 590">
            <a:extLst>
              <a:ext uri="{FF2B5EF4-FFF2-40B4-BE49-F238E27FC236}">
                <a16:creationId xmlns:a16="http://schemas.microsoft.com/office/drawing/2014/main" id="{09696D6A-1223-1001-996F-67D475B0AB1E}"/>
              </a:ext>
            </a:extLst>
          </p:cNvPr>
          <p:cNvSpPr/>
          <p:nvPr/>
        </p:nvSpPr>
        <p:spPr>
          <a:xfrm>
            <a:off x="10029277" y="4837477"/>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38" name="Rectangle: Rounded Corners 591">
            <a:extLst>
              <a:ext uri="{FF2B5EF4-FFF2-40B4-BE49-F238E27FC236}">
                <a16:creationId xmlns:a16="http://schemas.microsoft.com/office/drawing/2014/main" id="{D8C7BA3B-F93D-7308-926D-D502109CCB9D}"/>
              </a:ext>
            </a:extLst>
          </p:cNvPr>
          <p:cNvSpPr/>
          <p:nvPr/>
        </p:nvSpPr>
        <p:spPr>
          <a:xfrm>
            <a:off x="10032389" y="2453270"/>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39" name="Rectangle: Rounded Corners 592">
            <a:extLst>
              <a:ext uri="{FF2B5EF4-FFF2-40B4-BE49-F238E27FC236}">
                <a16:creationId xmlns:a16="http://schemas.microsoft.com/office/drawing/2014/main" id="{7272E34E-3F19-6156-F2A8-EA551F093068}"/>
              </a:ext>
            </a:extLst>
          </p:cNvPr>
          <p:cNvSpPr/>
          <p:nvPr/>
        </p:nvSpPr>
        <p:spPr>
          <a:xfrm>
            <a:off x="10032389" y="1913049"/>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40" name="Rectangle: Rounded Corners 593">
            <a:extLst>
              <a:ext uri="{FF2B5EF4-FFF2-40B4-BE49-F238E27FC236}">
                <a16:creationId xmlns:a16="http://schemas.microsoft.com/office/drawing/2014/main" id="{B515B533-1029-F179-C7EF-FD0562E2D02E}"/>
              </a:ext>
            </a:extLst>
          </p:cNvPr>
          <p:cNvSpPr/>
          <p:nvPr/>
        </p:nvSpPr>
        <p:spPr>
          <a:xfrm>
            <a:off x="10029277" y="2181903"/>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41" name="Rectangle: Rounded Corners 594">
            <a:extLst>
              <a:ext uri="{FF2B5EF4-FFF2-40B4-BE49-F238E27FC236}">
                <a16:creationId xmlns:a16="http://schemas.microsoft.com/office/drawing/2014/main" id="{B3CAA71C-1957-10A8-1BCB-BFEF8A344CBD}"/>
              </a:ext>
            </a:extLst>
          </p:cNvPr>
          <p:cNvSpPr/>
          <p:nvPr/>
        </p:nvSpPr>
        <p:spPr>
          <a:xfrm>
            <a:off x="10029277" y="3651795"/>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42" name="Rectangle: Rounded Corners 595">
            <a:extLst>
              <a:ext uri="{FF2B5EF4-FFF2-40B4-BE49-F238E27FC236}">
                <a16:creationId xmlns:a16="http://schemas.microsoft.com/office/drawing/2014/main" id="{8BEC4112-2F64-EAB5-663A-5BC02E117AED}"/>
              </a:ext>
            </a:extLst>
          </p:cNvPr>
          <p:cNvSpPr/>
          <p:nvPr/>
        </p:nvSpPr>
        <p:spPr>
          <a:xfrm>
            <a:off x="10029277" y="4185058"/>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a:lnSpc>
                <a:spcPct val="90000"/>
              </a:lnSpc>
            </a:pPr>
            <a:endParaRPr lang="en-US" sz="900" b="1">
              <a:solidFill>
                <a:srgbClr val="333333"/>
              </a:solidFill>
              <a:latin typeface="ING Me"/>
            </a:endParaRPr>
          </a:p>
        </p:txBody>
      </p:sp>
      <p:sp>
        <p:nvSpPr>
          <p:cNvPr id="243" name="Rectangle: Rounded Corners 596">
            <a:extLst>
              <a:ext uri="{FF2B5EF4-FFF2-40B4-BE49-F238E27FC236}">
                <a16:creationId xmlns:a16="http://schemas.microsoft.com/office/drawing/2014/main" id="{F47A6315-1C9B-3200-C155-9302B522A235}"/>
              </a:ext>
            </a:extLst>
          </p:cNvPr>
          <p:cNvSpPr/>
          <p:nvPr/>
        </p:nvSpPr>
        <p:spPr>
          <a:xfrm>
            <a:off x="10029277" y="4466471"/>
            <a:ext cx="630000" cy="296733"/>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44" name="Rectangle: Rounded Corners 597">
            <a:extLst>
              <a:ext uri="{FF2B5EF4-FFF2-40B4-BE49-F238E27FC236}">
                <a16:creationId xmlns:a16="http://schemas.microsoft.com/office/drawing/2014/main" id="{73DEE31B-F71A-B57D-57AE-79529D69BC51}"/>
              </a:ext>
            </a:extLst>
          </p:cNvPr>
          <p:cNvSpPr/>
          <p:nvPr/>
        </p:nvSpPr>
        <p:spPr>
          <a:xfrm>
            <a:off x="10029277" y="581270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45" name="Rectangle: Rounded Corners 598">
            <a:extLst>
              <a:ext uri="{FF2B5EF4-FFF2-40B4-BE49-F238E27FC236}">
                <a16:creationId xmlns:a16="http://schemas.microsoft.com/office/drawing/2014/main" id="{09D4A111-9544-47C7-2BAD-16B6F36BC6BA}"/>
              </a:ext>
            </a:extLst>
          </p:cNvPr>
          <p:cNvSpPr/>
          <p:nvPr/>
        </p:nvSpPr>
        <p:spPr>
          <a:xfrm>
            <a:off x="10029277" y="6408356"/>
            <a:ext cx="630000" cy="234000"/>
          </a:xfrm>
          <a:prstGeom prst="roundRect">
            <a:avLst/>
          </a:prstGeom>
          <a:no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t" anchorCtr="0" forceAA="0" compatLnSpc="1">
            <a:prstTxWarp prst="textNoShape">
              <a:avLst/>
            </a:prstTxWarp>
            <a:noAutofit/>
          </a:bodyPr>
          <a:lstStyle/>
          <a:p>
            <a:pPr marL="0" marR="0" lvl="0" indent="0" algn="l" defTabSz="914400" rtl="0" eaLnBrk="1" fontAlgn="auto" latinLnBrk="0" hangingPunct="1">
              <a:lnSpc>
                <a:spcPct val="90000"/>
              </a:lnSpc>
              <a:spcBef>
                <a:spcPts val="0"/>
              </a:spcBef>
              <a:spcAft>
                <a:spcPts val="0"/>
              </a:spcAft>
              <a:buClrTx/>
              <a:buSzTx/>
              <a:buFontTx/>
              <a:buNone/>
              <a:tabLst/>
              <a:defRPr/>
            </a:pPr>
            <a:endParaRPr kumimoji="0" lang="en-US" sz="900" b="1" i="0" u="none" strike="noStrike" kern="1200" cap="none" spc="0" normalizeH="0" baseline="0" noProof="0">
              <a:ln>
                <a:noFill/>
              </a:ln>
              <a:solidFill>
                <a:srgbClr val="333333"/>
              </a:solidFill>
              <a:effectLst/>
              <a:uLnTx/>
              <a:uFillTx/>
              <a:latin typeface="ING Me"/>
              <a:ea typeface="+mn-ea"/>
              <a:cs typeface="+mn-cs"/>
            </a:endParaRPr>
          </a:p>
        </p:txBody>
      </p:sp>
      <p:sp>
        <p:nvSpPr>
          <p:cNvPr id="246" name="Rectangle: Rounded Corners 599">
            <a:extLst>
              <a:ext uri="{FF2B5EF4-FFF2-40B4-BE49-F238E27FC236}">
                <a16:creationId xmlns:a16="http://schemas.microsoft.com/office/drawing/2014/main" id="{E6352833-BBE9-FF67-F4F2-34BC85B27E32}"/>
              </a:ext>
            </a:extLst>
          </p:cNvPr>
          <p:cNvSpPr/>
          <p:nvPr/>
        </p:nvSpPr>
        <p:spPr>
          <a:xfrm>
            <a:off x="2607190"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Jan</a:t>
            </a:r>
          </a:p>
        </p:txBody>
      </p:sp>
      <p:sp>
        <p:nvSpPr>
          <p:cNvPr id="247" name="Rectangle: Rounded Corners 600">
            <a:extLst>
              <a:ext uri="{FF2B5EF4-FFF2-40B4-BE49-F238E27FC236}">
                <a16:creationId xmlns:a16="http://schemas.microsoft.com/office/drawing/2014/main" id="{8D544F6B-0666-8610-393D-1BE0E11B3F7E}"/>
              </a:ext>
            </a:extLst>
          </p:cNvPr>
          <p:cNvSpPr/>
          <p:nvPr/>
        </p:nvSpPr>
        <p:spPr>
          <a:xfrm>
            <a:off x="3281784"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Feb</a:t>
            </a:r>
          </a:p>
        </p:txBody>
      </p:sp>
      <p:sp>
        <p:nvSpPr>
          <p:cNvPr id="248" name="Rectangle: Rounded Corners 601">
            <a:extLst>
              <a:ext uri="{FF2B5EF4-FFF2-40B4-BE49-F238E27FC236}">
                <a16:creationId xmlns:a16="http://schemas.microsoft.com/office/drawing/2014/main" id="{C3140C03-3F59-02BC-2983-90D13936B320}"/>
              </a:ext>
            </a:extLst>
          </p:cNvPr>
          <p:cNvSpPr/>
          <p:nvPr/>
        </p:nvSpPr>
        <p:spPr>
          <a:xfrm>
            <a:off x="3956378"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March</a:t>
            </a:r>
          </a:p>
        </p:txBody>
      </p:sp>
      <p:sp>
        <p:nvSpPr>
          <p:cNvPr id="249" name="Rectangle: Rounded Corners 602">
            <a:extLst>
              <a:ext uri="{FF2B5EF4-FFF2-40B4-BE49-F238E27FC236}">
                <a16:creationId xmlns:a16="http://schemas.microsoft.com/office/drawing/2014/main" id="{30192722-EE6D-1808-02EF-6E452A0BBC70}"/>
              </a:ext>
            </a:extLst>
          </p:cNvPr>
          <p:cNvSpPr/>
          <p:nvPr/>
        </p:nvSpPr>
        <p:spPr>
          <a:xfrm>
            <a:off x="4630972"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April</a:t>
            </a:r>
          </a:p>
        </p:txBody>
      </p:sp>
      <p:sp>
        <p:nvSpPr>
          <p:cNvPr id="250" name="Rectangle: Rounded Corners 603">
            <a:extLst>
              <a:ext uri="{FF2B5EF4-FFF2-40B4-BE49-F238E27FC236}">
                <a16:creationId xmlns:a16="http://schemas.microsoft.com/office/drawing/2014/main" id="{3858B927-E34A-CF6F-67DF-924B52217A26}"/>
              </a:ext>
            </a:extLst>
          </p:cNvPr>
          <p:cNvSpPr/>
          <p:nvPr/>
        </p:nvSpPr>
        <p:spPr>
          <a:xfrm>
            <a:off x="5301142"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May</a:t>
            </a:r>
          </a:p>
        </p:txBody>
      </p:sp>
      <p:sp>
        <p:nvSpPr>
          <p:cNvPr id="251" name="Rectangle: Rounded Corners 604">
            <a:extLst>
              <a:ext uri="{FF2B5EF4-FFF2-40B4-BE49-F238E27FC236}">
                <a16:creationId xmlns:a16="http://schemas.microsoft.com/office/drawing/2014/main" id="{73AF2FBB-2020-ACDC-2AEF-DD440CE74ACE}"/>
              </a:ext>
            </a:extLst>
          </p:cNvPr>
          <p:cNvSpPr/>
          <p:nvPr/>
        </p:nvSpPr>
        <p:spPr>
          <a:xfrm>
            <a:off x="5975736"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June</a:t>
            </a:r>
          </a:p>
        </p:txBody>
      </p:sp>
      <p:sp>
        <p:nvSpPr>
          <p:cNvPr id="252" name="Rectangle: Rounded Corners 605">
            <a:extLst>
              <a:ext uri="{FF2B5EF4-FFF2-40B4-BE49-F238E27FC236}">
                <a16:creationId xmlns:a16="http://schemas.microsoft.com/office/drawing/2014/main" id="{054CA02D-5B2B-364C-B348-0CAFF9EBC556}"/>
              </a:ext>
            </a:extLst>
          </p:cNvPr>
          <p:cNvSpPr/>
          <p:nvPr/>
        </p:nvSpPr>
        <p:spPr>
          <a:xfrm>
            <a:off x="6650330"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July</a:t>
            </a:r>
          </a:p>
        </p:txBody>
      </p:sp>
      <p:sp>
        <p:nvSpPr>
          <p:cNvPr id="253" name="Rectangle: Rounded Corners 606">
            <a:extLst>
              <a:ext uri="{FF2B5EF4-FFF2-40B4-BE49-F238E27FC236}">
                <a16:creationId xmlns:a16="http://schemas.microsoft.com/office/drawing/2014/main" id="{64A4345E-5E2E-F567-8076-34C607F75039}"/>
              </a:ext>
            </a:extLst>
          </p:cNvPr>
          <p:cNvSpPr/>
          <p:nvPr/>
        </p:nvSpPr>
        <p:spPr>
          <a:xfrm>
            <a:off x="7324924"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Aug</a:t>
            </a:r>
          </a:p>
        </p:txBody>
      </p:sp>
      <p:sp>
        <p:nvSpPr>
          <p:cNvPr id="254" name="Rectangle: Rounded Corners 607">
            <a:extLst>
              <a:ext uri="{FF2B5EF4-FFF2-40B4-BE49-F238E27FC236}">
                <a16:creationId xmlns:a16="http://schemas.microsoft.com/office/drawing/2014/main" id="{D1DABDA6-39CD-8444-01D8-1D29C0295E9A}"/>
              </a:ext>
            </a:extLst>
          </p:cNvPr>
          <p:cNvSpPr/>
          <p:nvPr/>
        </p:nvSpPr>
        <p:spPr>
          <a:xfrm>
            <a:off x="8005495"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Sep</a:t>
            </a:r>
          </a:p>
        </p:txBody>
      </p:sp>
      <p:sp>
        <p:nvSpPr>
          <p:cNvPr id="255" name="Rectangle: Rounded Corners 608">
            <a:extLst>
              <a:ext uri="{FF2B5EF4-FFF2-40B4-BE49-F238E27FC236}">
                <a16:creationId xmlns:a16="http://schemas.microsoft.com/office/drawing/2014/main" id="{EF786A75-E6AA-EFE0-9C79-450489456872}"/>
              </a:ext>
            </a:extLst>
          </p:cNvPr>
          <p:cNvSpPr/>
          <p:nvPr/>
        </p:nvSpPr>
        <p:spPr>
          <a:xfrm>
            <a:off x="8680089"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Oct</a:t>
            </a:r>
          </a:p>
        </p:txBody>
      </p:sp>
      <p:sp>
        <p:nvSpPr>
          <p:cNvPr id="256" name="Rectangle: Rounded Corners 609">
            <a:extLst>
              <a:ext uri="{FF2B5EF4-FFF2-40B4-BE49-F238E27FC236}">
                <a16:creationId xmlns:a16="http://schemas.microsoft.com/office/drawing/2014/main" id="{94CF4F06-28F0-6531-2B8D-6C309D76575D}"/>
              </a:ext>
            </a:extLst>
          </p:cNvPr>
          <p:cNvSpPr/>
          <p:nvPr/>
        </p:nvSpPr>
        <p:spPr>
          <a:xfrm>
            <a:off x="9354683"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Nov</a:t>
            </a:r>
          </a:p>
        </p:txBody>
      </p:sp>
      <p:sp>
        <p:nvSpPr>
          <p:cNvPr id="257" name="Rectangle: Rounded Corners 610">
            <a:extLst>
              <a:ext uri="{FF2B5EF4-FFF2-40B4-BE49-F238E27FC236}">
                <a16:creationId xmlns:a16="http://schemas.microsoft.com/office/drawing/2014/main" id="{9E9F7EF0-703E-208B-3AB6-08673388622E}"/>
              </a:ext>
            </a:extLst>
          </p:cNvPr>
          <p:cNvSpPr/>
          <p:nvPr/>
        </p:nvSpPr>
        <p:spPr>
          <a:xfrm>
            <a:off x="10029277" y="937615"/>
            <a:ext cx="630000" cy="288000"/>
          </a:xfrm>
          <a:prstGeom prst="roundRect">
            <a:avLst/>
          </a:prstGeom>
          <a:solidFill>
            <a:schemeClr val="tx2"/>
          </a:solidFill>
          <a:ln w="6350">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1200" b="1">
                <a:solidFill>
                  <a:schemeClr val="bg1"/>
                </a:solidFill>
                <a:latin typeface="ING Me"/>
              </a:rPr>
              <a:t>Dec</a:t>
            </a:r>
          </a:p>
        </p:txBody>
      </p:sp>
      <p:sp>
        <p:nvSpPr>
          <p:cNvPr id="258" name="Rectangle: Rounded Corners 628">
            <a:extLst>
              <a:ext uri="{FF2B5EF4-FFF2-40B4-BE49-F238E27FC236}">
                <a16:creationId xmlns:a16="http://schemas.microsoft.com/office/drawing/2014/main" id="{45000397-39AD-CEA0-BC8E-977F1241D9F0}"/>
              </a:ext>
            </a:extLst>
          </p:cNvPr>
          <p:cNvSpPr/>
          <p:nvPr/>
        </p:nvSpPr>
        <p:spPr>
          <a:xfrm>
            <a:off x="10847294" y="5246060"/>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MT Guilds</a:t>
            </a:r>
          </a:p>
        </p:txBody>
      </p:sp>
      <p:sp>
        <p:nvSpPr>
          <p:cNvPr id="259" name="Rectangle: Rounded Corners 629">
            <a:extLst>
              <a:ext uri="{FF2B5EF4-FFF2-40B4-BE49-F238E27FC236}">
                <a16:creationId xmlns:a16="http://schemas.microsoft.com/office/drawing/2014/main" id="{544A72EC-3939-C217-35A0-84456650C860}"/>
              </a:ext>
            </a:extLst>
          </p:cNvPr>
          <p:cNvSpPr/>
          <p:nvPr/>
        </p:nvSpPr>
        <p:spPr>
          <a:xfrm>
            <a:off x="10847294" y="5542197"/>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Priscilla &amp; Herman</a:t>
            </a:r>
          </a:p>
        </p:txBody>
      </p:sp>
      <p:sp>
        <p:nvSpPr>
          <p:cNvPr id="260" name="Rectangle: Rounded Corners 630">
            <a:extLst>
              <a:ext uri="{FF2B5EF4-FFF2-40B4-BE49-F238E27FC236}">
                <a16:creationId xmlns:a16="http://schemas.microsoft.com/office/drawing/2014/main" id="{6624E759-0434-5E21-3050-32951E7802F5}"/>
              </a:ext>
            </a:extLst>
          </p:cNvPr>
          <p:cNvSpPr/>
          <p:nvPr/>
        </p:nvSpPr>
        <p:spPr>
          <a:xfrm>
            <a:off x="10847294" y="6134471"/>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Richard</a:t>
            </a:r>
          </a:p>
        </p:txBody>
      </p:sp>
      <p:sp>
        <p:nvSpPr>
          <p:cNvPr id="261" name="Rectangle: Rounded Corners 631">
            <a:extLst>
              <a:ext uri="{FF2B5EF4-FFF2-40B4-BE49-F238E27FC236}">
                <a16:creationId xmlns:a16="http://schemas.microsoft.com/office/drawing/2014/main" id="{C3FD7DBF-9A2B-B822-C0DF-C5F814D20455}"/>
              </a:ext>
            </a:extLst>
          </p:cNvPr>
          <p:cNvSpPr/>
          <p:nvPr/>
        </p:nvSpPr>
        <p:spPr>
          <a:xfrm>
            <a:off x="10850406" y="2814231"/>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Dewi</a:t>
            </a:r>
          </a:p>
        </p:txBody>
      </p:sp>
      <p:sp>
        <p:nvSpPr>
          <p:cNvPr id="262" name="Rectangle: Rounded Corners 632">
            <a:extLst>
              <a:ext uri="{FF2B5EF4-FFF2-40B4-BE49-F238E27FC236}">
                <a16:creationId xmlns:a16="http://schemas.microsoft.com/office/drawing/2014/main" id="{F0857889-140A-5184-7F5D-477E40739A1B}"/>
              </a:ext>
            </a:extLst>
          </p:cNvPr>
          <p:cNvSpPr/>
          <p:nvPr/>
        </p:nvSpPr>
        <p:spPr>
          <a:xfrm>
            <a:off x="10847294" y="3998779"/>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900" b="1">
                <a:solidFill>
                  <a:srgbClr val="333333"/>
                </a:solidFill>
                <a:latin typeface="ING Me"/>
              </a:rPr>
              <a:t>Peter</a:t>
            </a:r>
          </a:p>
        </p:txBody>
      </p:sp>
      <p:sp>
        <p:nvSpPr>
          <p:cNvPr id="263" name="Rectangle: Rounded Corners 633">
            <a:extLst>
              <a:ext uri="{FF2B5EF4-FFF2-40B4-BE49-F238E27FC236}">
                <a16:creationId xmlns:a16="http://schemas.microsoft.com/office/drawing/2014/main" id="{D13EB8B7-A5FE-9068-8C28-9704F48641EC}"/>
              </a:ext>
            </a:extLst>
          </p:cNvPr>
          <p:cNvSpPr/>
          <p:nvPr/>
        </p:nvSpPr>
        <p:spPr>
          <a:xfrm>
            <a:off x="10850406" y="1333546"/>
            <a:ext cx="1137600" cy="234000"/>
          </a:xfrm>
          <a:prstGeom prst="roundRect">
            <a:avLst/>
          </a:prstGeom>
          <a:solidFill>
            <a:schemeClr val="tx2">
              <a:lumMod val="20000"/>
              <a:lumOff val="80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900" b="1" dirty="0">
                <a:solidFill>
                  <a:srgbClr val="333333"/>
                </a:solidFill>
                <a:latin typeface="ING Me"/>
              </a:rPr>
              <a:t>Peter &amp; Bart</a:t>
            </a:r>
          </a:p>
        </p:txBody>
      </p:sp>
      <p:sp>
        <p:nvSpPr>
          <p:cNvPr id="264" name="Rectangle: Rounded Corners 634">
            <a:extLst>
              <a:ext uri="{FF2B5EF4-FFF2-40B4-BE49-F238E27FC236}">
                <a16:creationId xmlns:a16="http://schemas.microsoft.com/office/drawing/2014/main" id="{1727AB30-7033-13DE-BFAE-420FB172EC59}"/>
              </a:ext>
            </a:extLst>
          </p:cNvPr>
          <p:cNvSpPr/>
          <p:nvPr/>
        </p:nvSpPr>
        <p:spPr>
          <a:xfrm>
            <a:off x="10847294" y="3110368"/>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900" b="1">
                <a:solidFill>
                  <a:srgbClr val="333333"/>
                </a:solidFill>
                <a:latin typeface="ING Me"/>
              </a:rPr>
              <a:t>Hasan &amp; Aleksandra</a:t>
            </a:r>
          </a:p>
        </p:txBody>
      </p:sp>
      <p:sp>
        <p:nvSpPr>
          <p:cNvPr id="265" name="Rectangle: Rounded Corners 635">
            <a:extLst>
              <a:ext uri="{FF2B5EF4-FFF2-40B4-BE49-F238E27FC236}">
                <a16:creationId xmlns:a16="http://schemas.microsoft.com/office/drawing/2014/main" id="{5D369861-1127-D9FA-80C7-ACD538434180}"/>
              </a:ext>
            </a:extLst>
          </p:cNvPr>
          <p:cNvSpPr/>
          <p:nvPr/>
        </p:nvSpPr>
        <p:spPr>
          <a:xfrm>
            <a:off x="10850406" y="1629683"/>
            <a:ext cx="1137600" cy="234000"/>
          </a:xfrm>
          <a:prstGeom prst="roundRect">
            <a:avLst/>
          </a:prstGeom>
          <a:solidFill>
            <a:schemeClr val="tx2">
              <a:lumMod val="20000"/>
              <a:lumOff val="80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900" b="1" dirty="0">
                <a:solidFill>
                  <a:srgbClr val="333333"/>
                </a:solidFill>
                <a:latin typeface="ING Me"/>
              </a:rPr>
              <a:t>Richard</a:t>
            </a:r>
          </a:p>
        </p:txBody>
      </p:sp>
      <p:sp>
        <p:nvSpPr>
          <p:cNvPr id="266" name="Rectangle: Rounded Corners 636">
            <a:extLst>
              <a:ext uri="{FF2B5EF4-FFF2-40B4-BE49-F238E27FC236}">
                <a16:creationId xmlns:a16="http://schemas.microsoft.com/office/drawing/2014/main" id="{950AFC06-5C8F-1990-A93E-89C482765A10}"/>
              </a:ext>
            </a:extLst>
          </p:cNvPr>
          <p:cNvSpPr/>
          <p:nvPr/>
        </p:nvSpPr>
        <p:spPr>
          <a:xfrm>
            <a:off x="10847294" y="3406505"/>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900" b="1">
                <a:solidFill>
                  <a:srgbClr val="333333"/>
                </a:solidFill>
                <a:latin typeface="ING Me"/>
              </a:rPr>
              <a:t>Hasan &amp; Dewi</a:t>
            </a:r>
          </a:p>
        </p:txBody>
      </p:sp>
      <p:sp>
        <p:nvSpPr>
          <p:cNvPr id="267" name="Rectangle: Rounded Corners 637">
            <a:extLst>
              <a:ext uri="{FF2B5EF4-FFF2-40B4-BE49-F238E27FC236}">
                <a16:creationId xmlns:a16="http://schemas.microsoft.com/office/drawing/2014/main" id="{2573BA3D-C78F-0A83-0E73-A9100DB3CDD6}"/>
              </a:ext>
            </a:extLst>
          </p:cNvPr>
          <p:cNvSpPr/>
          <p:nvPr/>
        </p:nvSpPr>
        <p:spPr>
          <a:xfrm>
            <a:off x="10847294" y="4949923"/>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lang="en-US" sz="900" b="1" dirty="0">
                <a:solidFill>
                  <a:srgbClr val="333333"/>
                </a:solidFill>
                <a:latin typeface="ING Me"/>
              </a:rPr>
              <a:t>Pricilla &amp; Peter</a:t>
            </a:r>
            <a:endParaRPr kumimoji="0" lang="en-US" sz="900" b="1" i="0" u="none" strike="noStrike" kern="1200" cap="none" spc="0" normalizeH="0" baseline="0" noProof="0" dirty="0">
              <a:ln>
                <a:noFill/>
              </a:ln>
              <a:solidFill>
                <a:srgbClr val="333333"/>
              </a:solidFill>
              <a:effectLst/>
              <a:uLnTx/>
              <a:uFillTx/>
              <a:latin typeface="ING Me"/>
              <a:ea typeface="+mn-ea"/>
              <a:cs typeface="+mn-cs"/>
            </a:endParaRPr>
          </a:p>
        </p:txBody>
      </p:sp>
      <p:sp>
        <p:nvSpPr>
          <p:cNvPr id="268" name="Rectangle: Rounded Corners 638">
            <a:extLst>
              <a:ext uri="{FF2B5EF4-FFF2-40B4-BE49-F238E27FC236}">
                <a16:creationId xmlns:a16="http://schemas.microsoft.com/office/drawing/2014/main" id="{871BCD37-553D-E76C-C67E-0D35C61E81D5}"/>
              </a:ext>
            </a:extLst>
          </p:cNvPr>
          <p:cNvSpPr/>
          <p:nvPr/>
        </p:nvSpPr>
        <p:spPr>
          <a:xfrm>
            <a:off x="10853518" y="2518094"/>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Hasan</a:t>
            </a:r>
          </a:p>
        </p:txBody>
      </p:sp>
      <p:sp>
        <p:nvSpPr>
          <p:cNvPr id="269" name="Rectangle: Rounded Corners 639">
            <a:extLst>
              <a:ext uri="{FF2B5EF4-FFF2-40B4-BE49-F238E27FC236}">
                <a16:creationId xmlns:a16="http://schemas.microsoft.com/office/drawing/2014/main" id="{7ABAB9ED-C4E1-C07D-0B3A-925BF42AE245}"/>
              </a:ext>
            </a:extLst>
          </p:cNvPr>
          <p:cNvSpPr/>
          <p:nvPr/>
        </p:nvSpPr>
        <p:spPr>
          <a:xfrm>
            <a:off x="10853518" y="1925820"/>
            <a:ext cx="1137600" cy="234000"/>
          </a:xfrm>
          <a:prstGeom prst="roundRect">
            <a:avLst/>
          </a:prstGeom>
          <a:solidFill>
            <a:schemeClr val="tx2">
              <a:lumMod val="20000"/>
              <a:lumOff val="80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900" b="1">
                <a:solidFill>
                  <a:srgbClr val="333333"/>
                </a:solidFill>
                <a:latin typeface="ING Me"/>
              </a:rPr>
              <a:t>Dewi</a:t>
            </a:r>
          </a:p>
        </p:txBody>
      </p:sp>
      <p:sp>
        <p:nvSpPr>
          <p:cNvPr id="270" name="Rectangle: Rounded Corners 640">
            <a:extLst>
              <a:ext uri="{FF2B5EF4-FFF2-40B4-BE49-F238E27FC236}">
                <a16:creationId xmlns:a16="http://schemas.microsoft.com/office/drawing/2014/main" id="{0A12BE4D-1C6F-2C16-6A0C-D4E6758C4EE9}"/>
              </a:ext>
            </a:extLst>
          </p:cNvPr>
          <p:cNvSpPr/>
          <p:nvPr/>
        </p:nvSpPr>
        <p:spPr>
          <a:xfrm>
            <a:off x="10850406" y="2221957"/>
            <a:ext cx="1137600" cy="234000"/>
          </a:xfrm>
          <a:prstGeom prst="roundRect">
            <a:avLst/>
          </a:prstGeom>
          <a:solidFill>
            <a:schemeClr val="tx2">
              <a:lumMod val="20000"/>
              <a:lumOff val="80000"/>
            </a:schemeClr>
          </a:solidFill>
          <a:ln w="6350">
            <a:solidFill>
              <a:schemeClr val="bg1">
                <a:lumMod val="9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900" b="1" dirty="0">
                <a:solidFill>
                  <a:srgbClr val="333333"/>
                </a:solidFill>
                <a:latin typeface="ING Me"/>
              </a:rPr>
              <a:t>Dewi &amp; Hasan</a:t>
            </a:r>
          </a:p>
        </p:txBody>
      </p:sp>
      <p:sp>
        <p:nvSpPr>
          <p:cNvPr id="271" name="Rectangle: Rounded Corners 641">
            <a:extLst>
              <a:ext uri="{FF2B5EF4-FFF2-40B4-BE49-F238E27FC236}">
                <a16:creationId xmlns:a16="http://schemas.microsoft.com/office/drawing/2014/main" id="{2C3D8D86-7652-80DB-AD3D-8AD5798D67FF}"/>
              </a:ext>
            </a:extLst>
          </p:cNvPr>
          <p:cNvSpPr/>
          <p:nvPr/>
        </p:nvSpPr>
        <p:spPr>
          <a:xfrm>
            <a:off x="10847294" y="3702642"/>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900" b="1">
                <a:solidFill>
                  <a:srgbClr val="333333"/>
                </a:solidFill>
                <a:latin typeface="ING Me"/>
              </a:rPr>
              <a:t>MT Guilds</a:t>
            </a:r>
          </a:p>
        </p:txBody>
      </p:sp>
      <p:sp>
        <p:nvSpPr>
          <p:cNvPr id="272" name="Rectangle: Rounded Corners 642">
            <a:extLst>
              <a:ext uri="{FF2B5EF4-FFF2-40B4-BE49-F238E27FC236}">
                <a16:creationId xmlns:a16="http://schemas.microsoft.com/office/drawing/2014/main" id="{2AD6C645-32C7-4249-63E1-D20B2A538265}"/>
              </a:ext>
            </a:extLst>
          </p:cNvPr>
          <p:cNvSpPr/>
          <p:nvPr/>
        </p:nvSpPr>
        <p:spPr>
          <a:xfrm>
            <a:off x="10847294" y="4294916"/>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algn="ctr">
              <a:lnSpc>
                <a:spcPct val="90000"/>
              </a:lnSpc>
            </a:pPr>
            <a:r>
              <a:rPr lang="en-US" sz="900" b="1" dirty="0">
                <a:solidFill>
                  <a:srgbClr val="333333"/>
                </a:solidFill>
                <a:latin typeface="ING Me"/>
              </a:rPr>
              <a:t>Richard &amp; Jeroen</a:t>
            </a:r>
          </a:p>
        </p:txBody>
      </p:sp>
      <p:sp>
        <p:nvSpPr>
          <p:cNvPr id="273" name="Rectangle: Rounded Corners 643">
            <a:extLst>
              <a:ext uri="{FF2B5EF4-FFF2-40B4-BE49-F238E27FC236}">
                <a16:creationId xmlns:a16="http://schemas.microsoft.com/office/drawing/2014/main" id="{F3B7E0E5-9D58-10DB-58F9-4A5A745E2625}"/>
              </a:ext>
            </a:extLst>
          </p:cNvPr>
          <p:cNvSpPr/>
          <p:nvPr/>
        </p:nvSpPr>
        <p:spPr>
          <a:xfrm>
            <a:off x="10847294" y="4591053"/>
            <a:ext cx="1137600" cy="296733"/>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Aleksandra &amp; Hasan</a:t>
            </a:r>
          </a:p>
        </p:txBody>
      </p:sp>
      <p:sp>
        <p:nvSpPr>
          <p:cNvPr id="274" name="Rectangle: Rounded Corners 644">
            <a:extLst>
              <a:ext uri="{FF2B5EF4-FFF2-40B4-BE49-F238E27FC236}">
                <a16:creationId xmlns:a16="http://schemas.microsoft.com/office/drawing/2014/main" id="{B081D302-2B4B-650E-FA2A-06E11F30565A}"/>
              </a:ext>
            </a:extLst>
          </p:cNvPr>
          <p:cNvSpPr/>
          <p:nvPr/>
        </p:nvSpPr>
        <p:spPr>
          <a:xfrm>
            <a:off x="10847294" y="5838334"/>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Priscilla</a:t>
            </a:r>
          </a:p>
        </p:txBody>
      </p:sp>
      <p:sp>
        <p:nvSpPr>
          <p:cNvPr id="275" name="Rectangle: Rounded Corners 645">
            <a:extLst>
              <a:ext uri="{FF2B5EF4-FFF2-40B4-BE49-F238E27FC236}">
                <a16:creationId xmlns:a16="http://schemas.microsoft.com/office/drawing/2014/main" id="{CECA81EF-4802-1465-8530-9A4E10AF7DCF}"/>
              </a:ext>
            </a:extLst>
          </p:cNvPr>
          <p:cNvSpPr/>
          <p:nvPr/>
        </p:nvSpPr>
        <p:spPr>
          <a:xfrm>
            <a:off x="10847294" y="6430600"/>
            <a:ext cx="1137600" cy="234000"/>
          </a:xfrm>
          <a:prstGeom prst="roundRect">
            <a:avLst/>
          </a:prstGeom>
          <a:solidFill>
            <a:schemeClr val="tx2">
              <a:lumMod val="20000"/>
              <a:lumOff val="80000"/>
            </a:schemeClr>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36000" rIns="0" bIns="3600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r>
              <a:rPr kumimoji="0" lang="en-US" sz="900" b="1" i="0" u="none" strike="noStrike" kern="1200" cap="none" spc="0" normalizeH="0" baseline="0" noProof="0">
                <a:ln>
                  <a:noFill/>
                </a:ln>
                <a:solidFill>
                  <a:srgbClr val="333333"/>
                </a:solidFill>
                <a:effectLst/>
                <a:uLnTx/>
                <a:uFillTx/>
                <a:latin typeface="ING Me"/>
                <a:ea typeface="+mn-ea"/>
                <a:cs typeface="+mn-cs"/>
              </a:rPr>
              <a:t>Richard</a:t>
            </a:r>
          </a:p>
        </p:txBody>
      </p:sp>
      <p:pic>
        <p:nvPicPr>
          <p:cNvPr id="276" name="Picture 275">
            <a:extLst>
              <a:ext uri="{FF2B5EF4-FFF2-40B4-BE49-F238E27FC236}">
                <a16:creationId xmlns:a16="http://schemas.microsoft.com/office/drawing/2014/main" id="{C5DD1793-95B2-CCB1-8BC9-A4100DD10E02}"/>
              </a:ext>
            </a:extLst>
          </p:cNvPr>
          <p:cNvPicPr>
            <a:picLocks noChangeAspect="1"/>
          </p:cNvPicPr>
          <p:nvPr/>
        </p:nvPicPr>
        <p:blipFill>
          <a:blip r:embed="rId2"/>
          <a:stretch>
            <a:fillRect/>
          </a:stretch>
        </p:blipFill>
        <p:spPr>
          <a:xfrm>
            <a:off x="4626789" y="1329781"/>
            <a:ext cx="640135" cy="237765"/>
          </a:xfrm>
          <a:prstGeom prst="rect">
            <a:avLst/>
          </a:prstGeom>
        </p:spPr>
      </p:pic>
    </p:spTree>
    <p:extLst>
      <p:ext uri="{BB962C8B-B14F-4D97-AF65-F5344CB8AC3E}">
        <p14:creationId xmlns:p14="http://schemas.microsoft.com/office/powerpoint/2010/main" val="2376017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20347F-4F12-D245-D94B-38C7D08C5A31}"/>
              </a:ext>
            </a:extLst>
          </p:cNvPr>
          <p:cNvSpPr>
            <a:spLocks noGrp="1"/>
          </p:cNvSpPr>
          <p:nvPr>
            <p:ph type="title"/>
          </p:nvPr>
        </p:nvSpPr>
        <p:spPr/>
        <p:txBody>
          <a:bodyPr/>
          <a:lstStyle/>
          <a:p>
            <a:r>
              <a:rPr lang="en-NL" dirty="0"/>
              <a:t>Template instructions</a:t>
            </a:r>
          </a:p>
        </p:txBody>
      </p:sp>
      <p:sp>
        <p:nvSpPr>
          <p:cNvPr id="3" name="Picture Placeholder 2">
            <a:extLst>
              <a:ext uri="{FF2B5EF4-FFF2-40B4-BE49-F238E27FC236}">
                <a16:creationId xmlns:a16="http://schemas.microsoft.com/office/drawing/2014/main" id="{D8D2DBB5-61B0-8E07-E1B2-E8A56325B3C5}"/>
              </a:ext>
            </a:extLst>
          </p:cNvPr>
          <p:cNvSpPr>
            <a:spLocks noGrp="1"/>
          </p:cNvSpPr>
          <p:nvPr>
            <p:ph type="pic" sz="quarter" idx="10"/>
          </p:nvPr>
        </p:nvSpPr>
        <p:spPr/>
        <p:txBody>
          <a:bodyPr/>
          <a:lstStyle/>
          <a:p>
            <a:endParaRPr lang="en-NL"/>
          </a:p>
        </p:txBody>
      </p:sp>
      <p:sp>
        <p:nvSpPr>
          <p:cNvPr id="5" name="Text Placeholder 4">
            <a:extLst>
              <a:ext uri="{FF2B5EF4-FFF2-40B4-BE49-F238E27FC236}">
                <a16:creationId xmlns:a16="http://schemas.microsoft.com/office/drawing/2014/main" id="{48FE3B5B-8F7B-4693-008E-3199CA57E5B6}"/>
              </a:ext>
            </a:extLst>
          </p:cNvPr>
          <p:cNvSpPr>
            <a:spLocks noGrp="1"/>
          </p:cNvSpPr>
          <p:nvPr>
            <p:ph type="body" sz="quarter" idx="14"/>
          </p:nvPr>
        </p:nvSpPr>
        <p:spPr>
          <a:xfrm>
            <a:off x="4567936" y="1654602"/>
            <a:ext cx="7008368" cy="4046093"/>
          </a:xfrm>
        </p:spPr>
        <p:txBody>
          <a:bodyPr/>
          <a:lstStyle/>
          <a:p>
            <a:pPr marL="0" indent="0">
              <a:spcBef>
                <a:spcPts val="0"/>
              </a:spcBef>
              <a:buNone/>
            </a:pPr>
            <a:r>
              <a:rPr lang="en-GB" dirty="0"/>
              <a:t>To tell your story try to use mostly visuals. </a:t>
            </a:r>
          </a:p>
          <a:p>
            <a:pPr marL="0" indent="0">
              <a:spcBef>
                <a:spcPts val="0"/>
              </a:spcBef>
              <a:buNone/>
            </a:pPr>
            <a:r>
              <a:rPr lang="en-GB" dirty="0"/>
              <a:t>DO NOT:</a:t>
            </a:r>
          </a:p>
          <a:p>
            <a:pPr>
              <a:spcBef>
                <a:spcPts val="0"/>
              </a:spcBef>
            </a:pPr>
            <a:r>
              <a:rPr lang="en-GB" dirty="0"/>
              <a:t>Use graph screenshots</a:t>
            </a:r>
          </a:p>
          <a:p>
            <a:pPr>
              <a:spcBef>
                <a:spcPts val="0"/>
              </a:spcBef>
            </a:pPr>
            <a:r>
              <a:rPr lang="en-GB" dirty="0"/>
              <a:t>Table screenshots</a:t>
            </a:r>
          </a:p>
          <a:p>
            <a:pPr>
              <a:spcBef>
                <a:spcPts val="0"/>
              </a:spcBef>
            </a:pPr>
            <a:r>
              <a:rPr lang="en-GB" dirty="0"/>
              <a:t>All the visuals/tables must be created such that we can edit them directly in this presentation. </a:t>
            </a:r>
          </a:p>
          <a:p>
            <a:pPr marL="0" indent="0">
              <a:spcBef>
                <a:spcPts val="0"/>
              </a:spcBef>
              <a:buNone/>
            </a:pPr>
            <a:r>
              <a:rPr lang="en-GB" dirty="0"/>
              <a:t>USE:</a:t>
            </a:r>
          </a:p>
          <a:p>
            <a:pPr>
              <a:spcBef>
                <a:spcPts val="0"/>
              </a:spcBef>
            </a:pPr>
            <a:r>
              <a:rPr lang="en-GB" dirty="0"/>
              <a:t>Insert &gt; Chart (under illustrations)</a:t>
            </a:r>
          </a:p>
          <a:p>
            <a:pPr>
              <a:spcBef>
                <a:spcPts val="0"/>
              </a:spcBef>
            </a:pPr>
            <a:r>
              <a:rPr lang="en-GB" dirty="0"/>
              <a:t>Insert &gt; Table (under Tables)</a:t>
            </a:r>
          </a:p>
          <a:p>
            <a:pPr>
              <a:spcBef>
                <a:spcPts val="0"/>
              </a:spcBef>
            </a:pPr>
            <a:endParaRPr lang="en-GB" dirty="0"/>
          </a:p>
          <a:p>
            <a:pPr>
              <a:spcBef>
                <a:spcPts val="0"/>
              </a:spcBef>
            </a:pPr>
            <a:r>
              <a:rPr lang="en-GB" dirty="0"/>
              <a:t>If your visuals do not fit on one slide and you need more space, then you can add another slide with the visuals to support your story. </a:t>
            </a:r>
          </a:p>
          <a:p>
            <a:pPr>
              <a:spcBef>
                <a:spcPts val="0"/>
              </a:spcBef>
            </a:pPr>
            <a:endParaRPr lang="en-GB" dirty="0"/>
          </a:p>
          <a:p>
            <a:pPr>
              <a:spcBef>
                <a:spcPts val="0"/>
              </a:spcBef>
            </a:pPr>
            <a:r>
              <a:rPr lang="en-GB" dirty="0"/>
              <a:t>When adding a new slide use the same headline with (2) (e.g. Template instructions (2)) and the same colour box. </a:t>
            </a:r>
          </a:p>
          <a:p>
            <a:pPr marL="0" indent="0">
              <a:spcBef>
                <a:spcPts val="0"/>
              </a:spcBef>
              <a:buNone/>
            </a:pPr>
            <a:endParaRPr lang="en-GB" dirty="0"/>
          </a:p>
          <a:p>
            <a:endParaRPr lang="en-NL" dirty="0"/>
          </a:p>
        </p:txBody>
      </p:sp>
      <p:sp>
        <p:nvSpPr>
          <p:cNvPr id="6" name="Slide Number Placeholder 5">
            <a:extLst>
              <a:ext uri="{FF2B5EF4-FFF2-40B4-BE49-F238E27FC236}">
                <a16:creationId xmlns:a16="http://schemas.microsoft.com/office/drawing/2014/main" id="{DC200542-42CA-AE25-793C-2D8970B82872}"/>
              </a:ext>
            </a:extLst>
          </p:cNvPr>
          <p:cNvSpPr>
            <a:spLocks noGrp="1"/>
          </p:cNvSpPr>
          <p:nvPr>
            <p:ph type="sldNum" sz="quarter" idx="16"/>
          </p:nvPr>
        </p:nvSpPr>
        <p:spPr/>
        <p:txBody>
          <a:bodyPr/>
          <a:lstStyle/>
          <a:p>
            <a:fld id="{A56DC5C3-3BE5-034A-8352-A8E8F559C4F3}" type="slidenum">
              <a:rPr lang="en-GB" smtClean="0"/>
              <a:pPr/>
              <a:t>4</a:t>
            </a:fld>
            <a:endParaRPr lang="en-GB"/>
          </a:p>
        </p:txBody>
      </p:sp>
      <p:sp>
        <p:nvSpPr>
          <p:cNvPr id="7" name="Rectangle 6">
            <a:extLst>
              <a:ext uri="{FF2B5EF4-FFF2-40B4-BE49-F238E27FC236}">
                <a16:creationId xmlns:a16="http://schemas.microsoft.com/office/drawing/2014/main" id="{6F0C4C1B-DBCA-753F-2305-8C9665DF7731}"/>
              </a:ext>
            </a:extLst>
          </p:cNvPr>
          <p:cNvSpPr/>
          <p:nvPr/>
        </p:nvSpPr>
        <p:spPr>
          <a:xfrm>
            <a:off x="0" y="0"/>
            <a:ext cx="4055651" cy="6858000"/>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1" name="Text Placeholder 3">
            <a:extLst>
              <a:ext uri="{FF2B5EF4-FFF2-40B4-BE49-F238E27FC236}">
                <a16:creationId xmlns:a16="http://schemas.microsoft.com/office/drawing/2014/main" id="{5F7E347D-B848-B58D-8434-75B2EF4076CA}"/>
              </a:ext>
            </a:extLst>
          </p:cNvPr>
          <p:cNvSpPr txBox="1">
            <a:spLocks/>
          </p:cNvSpPr>
          <p:nvPr/>
        </p:nvSpPr>
        <p:spPr>
          <a:xfrm>
            <a:off x="274638" y="346712"/>
            <a:ext cx="3781014" cy="365758"/>
          </a:xfrm>
          <a:prstGeom prst="rect">
            <a:avLst/>
          </a:prstGeom>
        </p:spPr>
        <p:txBody>
          <a:bodyPr vert="horz" lIns="91440" tIns="45720" rIns="91440" bIns="45720" rtlCol="0" anchor="b" anchorCtr="0">
            <a:noAutofit/>
          </a:bodyPr>
          <a:lstStyle>
            <a:lvl1pPr marL="0" indent="0" algn="l" defTabSz="914400" rtl="0" eaLnBrk="1" latinLnBrk="0" hangingPunct="1">
              <a:lnSpc>
                <a:spcPct val="100000"/>
              </a:lnSpc>
              <a:spcBef>
                <a:spcPts val="1000"/>
              </a:spcBef>
              <a:buFont typeface="Arial" panose="020B0604020202020204" pitchFamily="34" charset="0"/>
              <a:buNone/>
              <a:defRPr lang="en-NL" sz="2000" b="1" i="0" kern="1200" dirty="0">
                <a:solidFill>
                  <a:schemeClr val="tx1"/>
                </a:solidFill>
                <a:latin typeface="ING Me" panose="02000506040000020004" pitchFamily="2" charset="0"/>
                <a:ea typeface="+mn-ea"/>
                <a:cs typeface="ING Me" panose="02000506040000020004" pitchFamily="2" charset="0"/>
              </a:defRPr>
            </a:lvl1pPr>
            <a:lvl2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2pPr>
            <a:lvl3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3pPr>
            <a:lvl4pPr marL="13716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4pPr>
            <a:lvl5pPr marL="18288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dirty="0"/>
              <a:t>Status </a:t>
            </a:r>
          </a:p>
        </p:txBody>
      </p:sp>
      <p:sp>
        <p:nvSpPr>
          <p:cNvPr id="12" name="Oval 11">
            <a:extLst>
              <a:ext uri="{FF2B5EF4-FFF2-40B4-BE49-F238E27FC236}">
                <a16:creationId xmlns:a16="http://schemas.microsoft.com/office/drawing/2014/main" id="{AC028247-D9C6-31A2-8895-937256284594}"/>
              </a:ext>
            </a:extLst>
          </p:cNvPr>
          <p:cNvSpPr/>
          <p:nvPr/>
        </p:nvSpPr>
        <p:spPr>
          <a:xfrm>
            <a:off x="1261872" y="346710"/>
            <a:ext cx="329184" cy="32918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3" name="Oval 12">
            <a:extLst>
              <a:ext uri="{FF2B5EF4-FFF2-40B4-BE49-F238E27FC236}">
                <a16:creationId xmlns:a16="http://schemas.microsoft.com/office/drawing/2014/main" id="{25FE192B-8F45-34BF-9D9A-541A0D86826C}"/>
              </a:ext>
            </a:extLst>
          </p:cNvPr>
          <p:cNvSpPr/>
          <p:nvPr/>
        </p:nvSpPr>
        <p:spPr>
          <a:xfrm>
            <a:off x="1688592" y="346710"/>
            <a:ext cx="329184" cy="329184"/>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4" name="Oval 13">
            <a:extLst>
              <a:ext uri="{FF2B5EF4-FFF2-40B4-BE49-F238E27FC236}">
                <a16:creationId xmlns:a16="http://schemas.microsoft.com/office/drawing/2014/main" id="{67A714A6-5238-2623-7D2C-0DC356A1DD78}"/>
              </a:ext>
            </a:extLst>
          </p:cNvPr>
          <p:cNvSpPr/>
          <p:nvPr/>
        </p:nvSpPr>
        <p:spPr>
          <a:xfrm>
            <a:off x="2115312" y="346710"/>
            <a:ext cx="329184" cy="329184"/>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6" name="Text Placeholder 15">
            <a:extLst>
              <a:ext uri="{FF2B5EF4-FFF2-40B4-BE49-F238E27FC236}">
                <a16:creationId xmlns:a16="http://schemas.microsoft.com/office/drawing/2014/main" id="{923B0DC5-BAA8-DB66-5F5B-44186B33C080}"/>
              </a:ext>
            </a:extLst>
          </p:cNvPr>
          <p:cNvSpPr>
            <a:spLocks noGrp="1"/>
          </p:cNvSpPr>
          <p:nvPr>
            <p:ph type="body" sz="quarter" idx="11"/>
          </p:nvPr>
        </p:nvSpPr>
        <p:spPr>
          <a:xfrm>
            <a:off x="4567936" y="1060899"/>
            <a:ext cx="5167898" cy="386901"/>
          </a:xfrm>
        </p:spPr>
        <p:txBody>
          <a:bodyPr/>
          <a:lstStyle/>
          <a:p>
            <a:r>
              <a:rPr lang="en-NL" dirty="0"/>
              <a:t>Status date</a:t>
            </a:r>
          </a:p>
        </p:txBody>
      </p:sp>
      <p:sp>
        <p:nvSpPr>
          <p:cNvPr id="17" name="Text Placeholder 3">
            <a:extLst>
              <a:ext uri="{FF2B5EF4-FFF2-40B4-BE49-F238E27FC236}">
                <a16:creationId xmlns:a16="http://schemas.microsoft.com/office/drawing/2014/main" id="{5FFE15A4-CCB9-BC3C-A7F2-2751007FA9B7}"/>
              </a:ext>
            </a:extLst>
          </p:cNvPr>
          <p:cNvSpPr txBox="1">
            <a:spLocks/>
          </p:cNvSpPr>
          <p:nvPr/>
        </p:nvSpPr>
        <p:spPr>
          <a:xfrm>
            <a:off x="274638" y="926966"/>
            <a:ext cx="3781014" cy="365758"/>
          </a:xfrm>
          <a:prstGeom prst="rect">
            <a:avLst/>
          </a:prstGeom>
        </p:spPr>
        <p:txBody>
          <a:bodyPr vert="horz" lIns="91440" tIns="45720" rIns="91440" bIns="45720" rtlCol="0" anchor="b" anchorCtr="0">
            <a:noAutofit/>
          </a:bodyPr>
          <a:lstStyle>
            <a:lvl1pPr marL="0" indent="0" algn="l" defTabSz="914400" rtl="0" eaLnBrk="1" latinLnBrk="0" hangingPunct="1">
              <a:lnSpc>
                <a:spcPct val="100000"/>
              </a:lnSpc>
              <a:spcBef>
                <a:spcPts val="1000"/>
              </a:spcBef>
              <a:buFont typeface="Arial" panose="020B0604020202020204" pitchFamily="34" charset="0"/>
              <a:buNone/>
              <a:defRPr lang="en-NL" sz="2000" b="1" i="0" kern="1200" dirty="0">
                <a:solidFill>
                  <a:schemeClr val="tx1"/>
                </a:solidFill>
                <a:latin typeface="ING Me" panose="02000506040000020004" pitchFamily="2" charset="0"/>
                <a:ea typeface="+mn-ea"/>
                <a:cs typeface="ING Me" panose="02000506040000020004" pitchFamily="2" charset="0"/>
              </a:defRPr>
            </a:lvl1pPr>
            <a:lvl2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2pPr>
            <a:lvl3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3pPr>
            <a:lvl4pPr marL="13716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4pPr>
            <a:lvl5pPr marL="18288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dirty="0"/>
              <a:t>Target1 </a:t>
            </a:r>
          </a:p>
        </p:txBody>
      </p:sp>
      <p:sp>
        <p:nvSpPr>
          <p:cNvPr id="18" name="Text Placeholder 3">
            <a:extLst>
              <a:ext uri="{FF2B5EF4-FFF2-40B4-BE49-F238E27FC236}">
                <a16:creationId xmlns:a16="http://schemas.microsoft.com/office/drawing/2014/main" id="{E844DC7A-FD38-39A3-6BE6-37ED804B8548}"/>
              </a:ext>
            </a:extLst>
          </p:cNvPr>
          <p:cNvSpPr txBox="1">
            <a:spLocks/>
          </p:cNvSpPr>
          <p:nvPr/>
        </p:nvSpPr>
        <p:spPr>
          <a:xfrm>
            <a:off x="274638" y="1507220"/>
            <a:ext cx="3781014" cy="365758"/>
          </a:xfrm>
          <a:prstGeom prst="rect">
            <a:avLst/>
          </a:prstGeom>
        </p:spPr>
        <p:txBody>
          <a:bodyPr vert="horz" lIns="91440" tIns="45720" rIns="91440" bIns="45720" rtlCol="0" anchor="b" anchorCtr="0">
            <a:noAutofit/>
          </a:bodyPr>
          <a:lstStyle>
            <a:lvl1pPr marL="0" indent="0" algn="l" defTabSz="914400" rtl="0" eaLnBrk="1" latinLnBrk="0" hangingPunct="1">
              <a:lnSpc>
                <a:spcPct val="100000"/>
              </a:lnSpc>
              <a:spcBef>
                <a:spcPts val="1000"/>
              </a:spcBef>
              <a:buFont typeface="Arial" panose="020B0604020202020204" pitchFamily="34" charset="0"/>
              <a:buNone/>
              <a:defRPr lang="en-NL" sz="2000" b="1" i="0" kern="1200" dirty="0">
                <a:solidFill>
                  <a:schemeClr val="tx1"/>
                </a:solidFill>
                <a:latin typeface="ING Me" panose="02000506040000020004" pitchFamily="2" charset="0"/>
                <a:ea typeface="+mn-ea"/>
                <a:cs typeface="ING Me" panose="02000506040000020004" pitchFamily="2" charset="0"/>
              </a:defRPr>
            </a:lvl1pPr>
            <a:lvl2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2pPr>
            <a:lvl3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3pPr>
            <a:lvl4pPr marL="13716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4pPr>
            <a:lvl5pPr marL="18288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GB" dirty="0"/>
              <a:t>Target2 </a:t>
            </a:r>
          </a:p>
        </p:txBody>
      </p:sp>
      <p:sp>
        <p:nvSpPr>
          <p:cNvPr id="19" name="Rectangle: Rounded Corners 28">
            <a:extLst>
              <a:ext uri="{FF2B5EF4-FFF2-40B4-BE49-F238E27FC236}">
                <a16:creationId xmlns:a16="http://schemas.microsoft.com/office/drawing/2014/main" id="{CC7B7FD9-582E-E098-3DCD-80C7FD1A861C}"/>
              </a:ext>
            </a:extLst>
          </p:cNvPr>
          <p:cNvSpPr/>
          <p:nvPr/>
        </p:nvSpPr>
        <p:spPr>
          <a:xfrm>
            <a:off x="-3262302" y="-147702"/>
            <a:ext cx="2552730" cy="2309878"/>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dirty="0">
                <a:solidFill>
                  <a:schemeClr val="tx1"/>
                </a:solidFill>
              </a:rPr>
              <a:t>Keep formatting. If you need more – add; if less – delete from the right side. They must fit in one row – if not, then change shape width (all have to have the same width). Do not change the height. </a:t>
            </a:r>
          </a:p>
        </p:txBody>
      </p:sp>
      <p:cxnSp>
        <p:nvCxnSpPr>
          <p:cNvPr id="20" name="Straight Arrow Connector 19">
            <a:extLst>
              <a:ext uri="{FF2B5EF4-FFF2-40B4-BE49-F238E27FC236}">
                <a16:creationId xmlns:a16="http://schemas.microsoft.com/office/drawing/2014/main" id="{796CAAB0-87D7-9825-CB6F-0A5ABB3B51D5}"/>
              </a:ext>
            </a:extLst>
          </p:cNvPr>
          <p:cNvCxnSpPr>
            <a:cxnSpLocks/>
          </p:cNvCxnSpPr>
          <p:nvPr/>
        </p:nvCxnSpPr>
        <p:spPr>
          <a:xfrm>
            <a:off x="-691951" y="997534"/>
            <a:ext cx="691951" cy="136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12">
            <a:extLst>
              <a:ext uri="{FF2B5EF4-FFF2-40B4-BE49-F238E27FC236}">
                <a16:creationId xmlns:a16="http://schemas.microsoft.com/office/drawing/2014/main" id="{C9834EF6-8AE2-C489-1E83-942C7E5D72AF}"/>
              </a:ext>
            </a:extLst>
          </p:cNvPr>
          <p:cNvSpPr/>
          <p:nvPr/>
        </p:nvSpPr>
        <p:spPr>
          <a:xfrm>
            <a:off x="-640359" y="-1309249"/>
            <a:ext cx="2571775" cy="960324"/>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400" b="1" dirty="0">
                <a:solidFill>
                  <a:schemeClr val="tx1"/>
                </a:solidFill>
              </a:rPr>
              <a:t>Colour of this box indicates status, use indicated colours. Colour has to match with slide 3</a:t>
            </a:r>
          </a:p>
        </p:txBody>
      </p:sp>
      <p:sp>
        <p:nvSpPr>
          <p:cNvPr id="22" name="Rectangle: Rounded Corners 16">
            <a:extLst>
              <a:ext uri="{FF2B5EF4-FFF2-40B4-BE49-F238E27FC236}">
                <a16:creationId xmlns:a16="http://schemas.microsoft.com/office/drawing/2014/main" id="{F6739D2A-E4CD-6A4E-EB58-7711CA8D0D8D}"/>
              </a:ext>
            </a:extLst>
          </p:cNvPr>
          <p:cNvSpPr/>
          <p:nvPr/>
        </p:nvSpPr>
        <p:spPr>
          <a:xfrm>
            <a:off x="2122828" y="-1745492"/>
            <a:ext cx="1709937" cy="331921"/>
          </a:xfrm>
          <a:prstGeom prst="roundRect">
            <a:avLst/>
          </a:prstGeom>
          <a:solidFill>
            <a:srgbClr val="00B05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b="1" dirty="0">
                <a:solidFill>
                  <a:schemeClr val="bg1"/>
                </a:solidFill>
              </a:rPr>
              <a:t>Green</a:t>
            </a:r>
          </a:p>
        </p:txBody>
      </p:sp>
      <p:sp>
        <p:nvSpPr>
          <p:cNvPr id="23" name="Rectangle: Rounded Corners 17">
            <a:extLst>
              <a:ext uri="{FF2B5EF4-FFF2-40B4-BE49-F238E27FC236}">
                <a16:creationId xmlns:a16="http://schemas.microsoft.com/office/drawing/2014/main" id="{899559CB-68C8-9C1B-9058-DD2B39259061}"/>
              </a:ext>
            </a:extLst>
          </p:cNvPr>
          <p:cNvSpPr/>
          <p:nvPr/>
        </p:nvSpPr>
        <p:spPr>
          <a:xfrm>
            <a:off x="2122828" y="-1173743"/>
            <a:ext cx="1709937" cy="331921"/>
          </a:xfrm>
          <a:prstGeom prst="roundRect">
            <a:avLst/>
          </a:prstGeom>
          <a:solidFill>
            <a:srgbClr val="FFC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b="1" dirty="0">
                <a:solidFill>
                  <a:schemeClr val="bg1"/>
                </a:solidFill>
              </a:rPr>
              <a:t>Amber</a:t>
            </a:r>
          </a:p>
        </p:txBody>
      </p:sp>
      <p:sp>
        <p:nvSpPr>
          <p:cNvPr id="24" name="Rectangle: Rounded Corners 18">
            <a:extLst>
              <a:ext uri="{FF2B5EF4-FFF2-40B4-BE49-F238E27FC236}">
                <a16:creationId xmlns:a16="http://schemas.microsoft.com/office/drawing/2014/main" id="{82F6FA7F-7D2D-8944-DEE9-08FD6BB8D804}"/>
              </a:ext>
            </a:extLst>
          </p:cNvPr>
          <p:cNvSpPr/>
          <p:nvPr/>
        </p:nvSpPr>
        <p:spPr>
          <a:xfrm>
            <a:off x="2135528" y="-586487"/>
            <a:ext cx="1709937" cy="331921"/>
          </a:xfrm>
          <a:prstGeom prst="roundRect">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b="1" dirty="0">
                <a:solidFill>
                  <a:schemeClr val="bg1"/>
                </a:solidFill>
              </a:rPr>
              <a:t>Red</a:t>
            </a:r>
          </a:p>
        </p:txBody>
      </p:sp>
      <p:sp>
        <p:nvSpPr>
          <p:cNvPr id="26" name="Rectangle: Rounded Corners 7">
            <a:extLst>
              <a:ext uri="{FF2B5EF4-FFF2-40B4-BE49-F238E27FC236}">
                <a16:creationId xmlns:a16="http://schemas.microsoft.com/office/drawing/2014/main" id="{7124FC0F-B085-E5F0-D5E3-ECA91400DDF8}"/>
              </a:ext>
            </a:extLst>
          </p:cNvPr>
          <p:cNvSpPr/>
          <p:nvPr/>
        </p:nvSpPr>
        <p:spPr>
          <a:xfrm>
            <a:off x="4368351" y="-1159172"/>
            <a:ext cx="2003787" cy="811275"/>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400" b="1" dirty="0">
                <a:solidFill>
                  <a:schemeClr val="tx1"/>
                </a:solidFill>
              </a:rPr>
              <a:t>Must always indicate last day of the reporting month</a:t>
            </a:r>
          </a:p>
        </p:txBody>
      </p:sp>
      <p:sp>
        <p:nvSpPr>
          <p:cNvPr id="27" name="TextBox 26">
            <a:extLst>
              <a:ext uri="{FF2B5EF4-FFF2-40B4-BE49-F238E27FC236}">
                <a16:creationId xmlns:a16="http://schemas.microsoft.com/office/drawing/2014/main" id="{5C75CEB0-CF6C-E493-34C8-3B9162638F28}"/>
              </a:ext>
            </a:extLst>
          </p:cNvPr>
          <p:cNvSpPr txBox="1"/>
          <p:nvPr/>
        </p:nvSpPr>
        <p:spPr>
          <a:xfrm>
            <a:off x="294855" y="2474783"/>
            <a:ext cx="3465940" cy="3781411"/>
          </a:xfrm>
          <a:prstGeom prst="rect">
            <a:avLst/>
          </a:prstGeom>
          <a:noFill/>
        </p:spPr>
        <p:txBody>
          <a:bodyPr wrap="square" lIns="36000" tIns="36000" rIns="36000" bIns="36000" rtlCol="0" anchor="t">
            <a:spAutoFit/>
          </a:bodyPr>
          <a:lstStyle/>
          <a:p>
            <a:r>
              <a:rPr lang="en-US" sz="1400" b="1" dirty="0"/>
              <a:t>Remarks by RAG status:</a:t>
            </a:r>
            <a:endParaRPr lang="en-US" dirty="0"/>
          </a:p>
          <a:p>
            <a:endParaRPr lang="en-US" sz="900" dirty="0"/>
          </a:p>
          <a:p>
            <a:r>
              <a:rPr lang="en-US" sz="1400" b="1" dirty="0"/>
              <a:t>Path to GREEN:</a:t>
            </a:r>
            <a:endParaRPr lang="en-US" dirty="0"/>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dirty="0">
              <a:solidFill>
                <a:schemeClr val="bg2"/>
              </a:solidFill>
            </a:endParaRPr>
          </a:p>
          <a:p>
            <a:endParaRPr lang="en-US" sz="1400" b="1" dirty="0">
              <a:solidFill>
                <a:schemeClr val="bg2"/>
              </a:solidFill>
            </a:endParaRPr>
          </a:p>
          <a:p>
            <a:endParaRPr lang="en-US" sz="1000" dirty="0">
              <a:solidFill>
                <a:schemeClr val="bg2"/>
              </a:solidFill>
            </a:endParaRPr>
          </a:p>
        </p:txBody>
      </p:sp>
    </p:spTree>
    <p:extLst>
      <p:ext uri="{BB962C8B-B14F-4D97-AF65-F5344CB8AC3E}">
        <p14:creationId xmlns:p14="http://schemas.microsoft.com/office/powerpoint/2010/main" val="3546543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D1342-1560-04C5-0752-5A1DC4E2E3B4}"/>
              </a:ext>
            </a:extLst>
          </p:cNvPr>
          <p:cNvSpPr>
            <a:spLocks noGrp="1"/>
          </p:cNvSpPr>
          <p:nvPr>
            <p:ph type="title"/>
          </p:nvPr>
        </p:nvSpPr>
        <p:spPr/>
        <p:txBody>
          <a:bodyPr/>
          <a:lstStyle/>
          <a:p>
            <a:r>
              <a:rPr lang="en-NL" dirty="0"/>
              <a:t>Template instructions</a:t>
            </a:r>
          </a:p>
        </p:txBody>
      </p:sp>
      <p:sp>
        <p:nvSpPr>
          <p:cNvPr id="3" name="Slide Number Placeholder 2">
            <a:extLst>
              <a:ext uri="{FF2B5EF4-FFF2-40B4-BE49-F238E27FC236}">
                <a16:creationId xmlns:a16="http://schemas.microsoft.com/office/drawing/2014/main" id="{A419EC5B-CAE9-CB87-9182-CC05E7713E5E}"/>
              </a:ext>
            </a:extLst>
          </p:cNvPr>
          <p:cNvSpPr>
            <a:spLocks noGrp="1"/>
          </p:cNvSpPr>
          <p:nvPr>
            <p:ph type="sldNum" sz="quarter" idx="10"/>
          </p:nvPr>
        </p:nvSpPr>
        <p:spPr/>
        <p:txBody>
          <a:bodyPr/>
          <a:lstStyle/>
          <a:p>
            <a:fld id="{A56DC5C3-3BE5-034A-8352-A8E8F559C4F3}" type="slidenum">
              <a:rPr lang="en-GB" smtClean="0"/>
              <a:t>5</a:t>
            </a:fld>
            <a:endParaRPr lang="en-GB"/>
          </a:p>
        </p:txBody>
      </p:sp>
      <p:sp>
        <p:nvSpPr>
          <p:cNvPr id="4" name="Text Placeholder 3">
            <a:extLst>
              <a:ext uri="{FF2B5EF4-FFF2-40B4-BE49-F238E27FC236}">
                <a16:creationId xmlns:a16="http://schemas.microsoft.com/office/drawing/2014/main" id="{F3A78DB6-825B-2626-E2E4-7E8DF5574EA0}"/>
              </a:ext>
            </a:extLst>
          </p:cNvPr>
          <p:cNvSpPr>
            <a:spLocks noGrp="1"/>
          </p:cNvSpPr>
          <p:nvPr>
            <p:ph type="body" sz="quarter" idx="11"/>
          </p:nvPr>
        </p:nvSpPr>
        <p:spPr/>
        <p:txBody>
          <a:bodyPr/>
          <a:lstStyle/>
          <a:p>
            <a:r>
              <a:rPr lang="en-NL" dirty="0"/>
              <a:t>Status </a:t>
            </a:r>
          </a:p>
        </p:txBody>
      </p:sp>
      <p:sp>
        <p:nvSpPr>
          <p:cNvPr id="5" name="Oval 4">
            <a:extLst>
              <a:ext uri="{FF2B5EF4-FFF2-40B4-BE49-F238E27FC236}">
                <a16:creationId xmlns:a16="http://schemas.microsoft.com/office/drawing/2014/main" id="{B2B91CE4-7F34-1BCA-5D06-119B610B8B39}"/>
              </a:ext>
            </a:extLst>
          </p:cNvPr>
          <p:cNvSpPr/>
          <p:nvPr/>
        </p:nvSpPr>
        <p:spPr>
          <a:xfrm>
            <a:off x="1316736" y="931926"/>
            <a:ext cx="329184" cy="329184"/>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6" name="Oval 5">
            <a:extLst>
              <a:ext uri="{FF2B5EF4-FFF2-40B4-BE49-F238E27FC236}">
                <a16:creationId xmlns:a16="http://schemas.microsoft.com/office/drawing/2014/main" id="{DAD31AE3-A1FF-6440-8427-7133B0B224DE}"/>
              </a:ext>
            </a:extLst>
          </p:cNvPr>
          <p:cNvSpPr/>
          <p:nvPr/>
        </p:nvSpPr>
        <p:spPr>
          <a:xfrm>
            <a:off x="1743456" y="931926"/>
            <a:ext cx="329184" cy="329184"/>
          </a:xfrm>
          <a:prstGeom prst="ellipse">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7" name="Oval 6">
            <a:extLst>
              <a:ext uri="{FF2B5EF4-FFF2-40B4-BE49-F238E27FC236}">
                <a16:creationId xmlns:a16="http://schemas.microsoft.com/office/drawing/2014/main" id="{DE1B7090-7FEF-6C1F-51FE-2B2CC50C327A}"/>
              </a:ext>
            </a:extLst>
          </p:cNvPr>
          <p:cNvSpPr/>
          <p:nvPr/>
        </p:nvSpPr>
        <p:spPr>
          <a:xfrm>
            <a:off x="2170176" y="931926"/>
            <a:ext cx="329184" cy="329184"/>
          </a:xfrm>
          <a:prstGeom prst="ellipse">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
        <p:nvSpPr>
          <p:cNvPr id="10" name="Text Placeholder 3">
            <a:extLst>
              <a:ext uri="{FF2B5EF4-FFF2-40B4-BE49-F238E27FC236}">
                <a16:creationId xmlns:a16="http://schemas.microsoft.com/office/drawing/2014/main" id="{0E57A8D3-771A-40DE-3FDE-798F4E89690B}"/>
              </a:ext>
            </a:extLst>
          </p:cNvPr>
          <p:cNvSpPr txBox="1">
            <a:spLocks/>
          </p:cNvSpPr>
          <p:nvPr/>
        </p:nvSpPr>
        <p:spPr>
          <a:xfrm>
            <a:off x="274637" y="1338326"/>
            <a:ext cx="3035491" cy="40640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b="1" i="0" kern="1200">
                <a:solidFill>
                  <a:srgbClr val="A69F98"/>
                </a:solidFill>
                <a:latin typeface="ING Me" panose="02000506040000020004" pitchFamily="50" charset="0"/>
                <a:ea typeface="+mn-ea"/>
                <a:cs typeface="ING Me" panose="02000506040000020004" pitchFamily="50" charset="0"/>
              </a:defRPr>
            </a:lvl1pPr>
            <a:lvl2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2pPr>
            <a:lvl3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3pPr>
            <a:lvl4pPr marL="13716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4pPr>
            <a:lvl5pPr marL="18288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NL" dirty="0"/>
              <a:t>Target1 </a:t>
            </a:r>
          </a:p>
        </p:txBody>
      </p:sp>
      <p:sp>
        <p:nvSpPr>
          <p:cNvPr id="11" name="Text Placeholder 3">
            <a:extLst>
              <a:ext uri="{FF2B5EF4-FFF2-40B4-BE49-F238E27FC236}">
                <a16:creationId xmlns:a16="http://schemas.microsoft.com/office/drawing/2014/main" id="{8AC407DE-6290-9072-1818-2E8164EB85FD}"/>
              </a:ext>
            </a:extLst>
          </p:cNvPr>
          <p:cNvSpPr txBox="1">
            <a:spLocks/>
          </p:cNvSpPr>
          <p:nvPr/>
        </p:nvSpPr>
        <p:spPr>
          <a:xfrm>
            <a:off x="274637" y="1744726"/>
            <a:ext cx="3035491" cy="40640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1000"/>
              </a:spcBef>
              <a:buFont typeface="Arial" panose="020B0604020202020204" pitchFamily="34" charset="0"/>
              <a:buNone/>
              <a:defRPr sz="2000" b="1" i="0" kern="1200">
                <a:solidFill>
                  <a:srgbClr val="A69F98"/>
                </a:solidFill>
                <a:latin typeface="ING Me" panose="02000506040000020004" pitchFamily="50" charset="0"/>
                <a:ea typeface="+mn-ea"/>
                <a:cs typeface="ING Me" panose="02000506040000020004" pitchFamily="50" charset="0"/>
              </a:defRPr>
            </a:lvl1pPr>
            <a:lvl2pPr marL="4572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2pPr>
            <a:lvl3pPr marL="9144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3pPr>
            <a:lvl4pPr marL="13716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4pPr>
            <a:lvl5pPr marL="1828800" indent="0" algn="l" defTabSz="914400" rtl="0" eaLnBrk="1" latinLnBrk="0" hangingPunct="1">
              <a:lnSpc>
                <a:spcPct val="100000"/>
              </a:lnSpc>
              <a:spcBef>
                <a:spcPts val="500"/>
              </a:spcBef>
              <a:buFont typeface="Arial" panose="020B0604020202020204" pitchFamily="34" charset="0"/>
              <a:buNone/>
              <a:defRPr sz="1400" b="0" i="0" kern="1200">
                <a:solidFill>
                  <a:schemeClr val="tx1"/>
                </a:solidFill>
                <a:latin typeface="ING Me" panose="02000506040000020004" pitchFamily="2" charset="0"/>
                <a:ea typeface="+mn-ea"/>
                <a:cs typeface="ING Me" panose="0200050604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a:lstStyle>
          <a:p>
            <a:r>
              <a:rPr lang="en-NL" dirty="0"/>
              <a:t>Target2 </a:t>
            </a:r>
          </a:p>
        </p:txBody>
      </p:sp>
      <p:sp>
        <p:nvSpPr>
          <p:cNvPr id="13" name="Rectangle 12">
            <a:extLst>
              <a:ext uri="{FF2B5EF4-FFF2-40B4-BE49-F238E27FC236}">
                <a16:creationId xmlns:a16="http://schemas.microsoft.com/office/drawing/2014/main" id="{48D24E41-35A0-7DC7-4414-F03E55CBFCBA}"/>
              </a:ext>
            </a:extLst>
          </p:cNvPr>
          <p:cNvSpPr/>
          <p:nvPr/>
        </p:nvSpPr>
        <p:spPr>
          <a:xfrm>
            <a:off x="5797296" y="0"/>
            <a:ext cx="6394704" cy="1744726"/>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800" b="1" dirty="0">
                <a:solidFill>
                  <a:schemeClr val="tx1"/>
                </a:solidFill>
              </a:rPr>
              <a:t>Remarks by RAG status:</a:t>
            </a:r>
            <a:endParaRPr lang="en-US" dirty="0">
              <a:solidFill>
                <a:schemeClr val="tx1"/>
              </a:solidFill>
            </a:endParaRPr>
          </a:p>
          <a:p>
            <a:endParaRPr lang="en-US" sz="1050" dirty="0">
              <a:solidFill>
                <a:schemeClr val="tx1"/>
              </a:solidFill>
            </a:endParaRPr>
          </a:p>
          <a:p>
            <a:r>
              <a:rPr lang="en-US" sz="1800" b="1" dirty="0">
                <a:solidFill>
                  <a:schemeClr val="tx1"/>
                </a:solidFill>
              </a:rPr>
              <a:t>Path to GREEN:</a:t>
            </a:r>
            <a:endParaRPr lang="en-US" dirty="0">
              <a:solidFill>
                <a:schemeClr val="tx1"/>
              </a:solidFill>
            </a:endParaRPr>
          </a:p>
          <a:p>
            <a:pPr algn="ctr"/>
            <a:endParaRPr lang="en-NL" dirty="0"/>
          </a:p>
        </p:txBody>
      </p:sp>
      <p:sp>
        <p:nvSpPr>
          <p:cNvPr id="18" name="Rectangle: Rounded Corners 28">
            <a:extLst>
              <a:ext uri="{FF2B5EF4-FFF2-40B4-BE49-F238E27FC236}">
                <a16:creationId xmlns:a16="http://schemas.microsoft.com/office/drawing/2014/main" id="{5F62CB55-CC95-BBB7-2954-900E77E349C9}"/>
              </a:ext>
            </a:extLst>
          </p:cNvPr>
          <p:cNvSpPr/>
          <p:nvPr/>
        </p:nvSpPr>
        <p:spPr>
          <a:xfrm>
            <a:off x="-3262302" y="-147702"/>
            <a:ext cx="2552730" cy="2309878"/>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dirty="0">
                <a:solidFill>
                  <a:schemeClr val="tx1"/>
                </a:solidFill>
              </a:rPr>
              <a:t>Keep formatting. If you need more – add; if less – delete from the right side. They must fit in one row – if not, then change shape width (all have to have the same width). Do not change the height. </a:t>
            </a:r>
          </a:p>
        </p:txBody>
      </p:sp>
      <p:cxnSp>
        <p:nvCxnSpPr>
          <p:cNvPr id="19" name="Straight Arrow Connector 18">
            <a:extLst>
              <a:ext uri="{FF2B5EF4-FFF2-40B4-BE49-F238E27FC236}">
                <a16:creationId xmlns:a16="http://schemas.microsoft.com/office/drawing/2014/main" id="{C5811A5C-6283-E73F-430B-5E97F31AA93A}"/>
              </a:ext>
            </a:extLst>
          </p:cNvPr>
          <p:cNvCxnSpPr>
            <a:cxnSpLocks/>
          </p:cNvCxnSpPr>
          <p:nvPr/>
        </p:nvCxnSpPr>
        <p:spPr>
          <a:xfrm>
            <a:off x="-691951" y="997534"/>
            <a:ext cx="691951" cy="1363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0" name="Rectangle: Rounded Corners 12">
            <a:extLst>
              <a:ext uri="{FF2B5EF4-FFF2-40B4-BE49-F238E27FC236}">
                <a16:creationId xmlns:a16="http://schemas.microsoft.com/office/drawing/2014/main" id="{85430BB7-24B6-7CB4-D5CB-33C05A303682}"/>
              </a:ext>
            </a:extLst>
          </p:cNvPr>
          <p:cNvSpPr/>
          <p:nvPr/>
        </p:nvSpPr>
        <p:spPr>
          <a:xfrm>
            <a:off x="-640359" y="-1309249"/>
            <a:ext cx="2571775" cy="960324"/>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400" b="1" dirty="0">
                <a:solidFill>
                  <a:schemeClr val="tx1"/>
                </a:solidFill>
              </a:rPr>
              <a:t>Colour of this box indicates status, use indicated colours. Colour has to match with slide 3</a:t>
            </a:r>
          </a:p>
        </p:txBody>
      </p:sp>
      <p:sp>
        <p:nvSpPr>
          <p:cNvPr id="21" name="Rectangle: Rounded Corners 16">
            <a:extLst>
              <a:ext uri="{FF2B5EF4-FFF2-40B4-BE49-F238E27FC236}">
                <a16:creationId xmlns:a16="http://schemas.microsoft.com/office/drawing/2014/main" id="{D51A137B-0AB3-5999-045C-39B25A0125F2}"/>
              </a:ext>
            </a:extLst>
          </p:cNvPr>
          <p:cNvSpPr/>
          <p:nvPr/>
        </p:nvSpPr>
        <p:spPr>
          <a:xfrm>
            <a:off x="2122828" y="-1745492"/>
            <a:ext cx="1709937" cy="331921"/>
          </a:xfrm>
          <a:prstGeom prst="roundRect">
            <a:avLst/>
          </a:prstGeom>
          <a:solidFill>
            <a:srgbClr val="00B05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b="1" dirty="0">
                <a:solidFill>
                  <a:schemeClr val="bg1"/>
                </a:solidFill>
              </a:rPr>
              <a:t>Green</a:t>
            </a:r>
          </a:p>
        </p:txBody>
      </p:sp>
      <p:sp>
        <p:nvSpPr>
          <p:cNvPr id="22" name="Rectangle: Rounded Corners 17">
            <a:extLst>
              <a:ext uri="{FF2B5EF4-FFF2-40B4-BE49-F238E27FC236}">
                <a16:creationId xmlns:a16="http://schemas.microsoft.com/office/drawing/2014/main" id="{D02EC823-C8F9-7742-4E2A-57806510E32B}"/>
              </a:ext>
            </a:extLst>
          </p:cNvPr>
          <p:cNvSpPr/>
          <p:nvPr/>
        </p:nvSpPr>
        <p:spPr>
          <a:xfrm>
            <a:off x="2122828" y="-1173743"/>
            <a:ext cx="1709937" cy="331921"/>
          </a:xfrm>
          <a:prstGeom prst="roundRect">
            <a:avLst/>
          </a:prstGeom>
          <a:solidFill>
            <a:srgbClr val="FFC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b="1" dirty="0">
                <a:solidFill>
                  <a:schemeClr val="bg1"/>
                </a:solidFill>
              </a:rPr>
              <a:t>Amber</a:t>
            </a:r>
          </a:p>
        </p:txBody>
      </p:sp>
      <p:sp>
        <p:nvSpPr>
          <p:cNvPr id="23" name="Rectangle: Rounded Corners 18">
            <a:extLst>
              <a:ext uri="{FF2B5EF4-FFF2-40B4-BE49-F238E27FC236}">
                <a16:creationId xmlns:a16="http://schemas.microsoft.com/office/drawing/2014/main" id="{5211BE82-5B6D-46C9-93DF-5D84509A1F68}"/>
              </a:ext>
            </a:extLst>
          </p:cNvPr>
          <p:cNvSpPr/>
          <p:nvPr/>
        </p:nvSpPr>
        <p:spPr>
          <a:xfrm>
            <a:off x="2135528" y="-586487"/>
            <a:ext cx="1709937" cy="331921"/>
          </a:xfrm>
          <a:prstGeom prst="roundRect">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b="1" dirty="0">
                <a:solidFill>
                  <a:schemeClr val="bg1"/>
                </a:solidFill>
              </a:rPr>
              <a:t>Red</a:t>
            </a:r>
          </a:p>
        </p:txBody>
      </p:sp>
      <p:sp>
        <p:nvSpPr>
          <p:cNvPr id="24" name="Rectangle: Rounded Corners 7">
            <a:extLst>
              <a:ext uri="{FF2B5EF4-FFF2-40B4-BE49-F238E27FC236}">
                <a16:creationId xmlns:a16="http://schemas.microsoft.com/office/drawing/2014/main" id="{57849BD1-E845-4565-AFA5-C889656C7051}"/>
              </a:ext>
            </a:extLst>
          </p:cNvPr>
          <p:cNvSpPr/>
          <p:nvPr/>
        </p:nvSpPr>
        <p:spPr>
          <a:xfrm>
            <a:off x="4368351" y="-1159172"/>
            <a:ext cx="2003787" cy="811275"/>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400" b="1" dirty="0">
                <a:solidFill>
                  <a:schemeClr val="tx1"/>
                </a:solidFill>
              </a:rPr>
              <a:t>Must always indicate last day of the reporting month</a:t>
            </a:r>
          </a:p>
        </p:txBody>
      </p:sp>
    </p:spTree>
    <p:extLst>
      <p:ext uri="{BB962C8B-B14F-4D97-AF65-F5344CB8AC3E}">
        <p14:creationId xmlns:p14="http://schemas.microsoft.com/office/powerpoint/2010/main" val="22289803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Top Corners Rounded 5">
            <a:extLst>
              <a:ext uri="{FF2B5EF4-FFF2-40B4-BE49-F238E27FC236}">
                <a16:creationId xmlns:a16="http://schemas.microsoft.com/office/drawing/2014/main" id="{259F0AEE-3978-4470-A2D2-96F0C1A3C687}"/>
              </a:ext>
            </a:extLst>
          </p:cNvPr>
          <p:cNvSpPr/>
          <p:nvPr/>
        </p:nvSpPr>
        <p:spPr>
          <a:xfrm rot="10800000">
            <a:off x="-2" y="0"/>
            <a:ext cx="5915479" cy="572610"/>
          </a:xfrm>
          <a:prstGeom prst="round2SameRect">
            <a:avLst/>
          </a:prstGeom>
          <a:solidFill>
            <a:schemeClr val="tx2"/>
          </a:solidFill>
          <a:ln w="6350">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a:solidFill>
                <a:schemeClr val="tx1"/>
              </a:solidFill>
            </a:endParaRPr>
          </a:p>
        </p:txBody>
      </p:sp>
      <p:sp>
        <p:nvSpPr>
          <p:cNvPr id="2" name="Title 1"/>
          <p:cNvSpPr>
            <a:spLocks noGrp="1"/>
          </p:cNvSpPr>
          <p:nvPr>
            <p:ph type="title"/>
          </p:nvPr>
        </p:nvSpPr>
        <p:spPr>
          <a:xfrm>
            <a:off x="312778" y="118508"/>
            <a:ext cx="3992522" cy="198992"/>
          </a:xfrm>
          <a:solidFill>
            <a:schemeClr val="tx2"/>
          </a:solidFill>
        </p:spPr>
        <p:txBody>
          <a:bodyPr/>
          <a:lstStyle/>
          <a:p>
            <a:r>
              <a:rPr lang="en-US" dirty="0">
                <a:solidFill>
                  <a:schemeClr val="bg1"/>
                </a:solidFill>
              </a:rPr>
              <a:t>Template instructions</a:t>
            </a:r>
          </a:p>
        </p:txBody>
      </p:sp>
      <p:sp>
        <p:nvSpPr>
          <p:cNvPr id="64" name="Rectangle: Single Corner Snipped 63">
            <a:extLst>
              <a:ext uri="{FF2B5EF4-FFF2-40B4-BE49-F238E27FC236}">
                <a16:creationId xmlns:a16="http://schemas.microsoft.com/office/drawing/2014/main" id="{D90CDA14-D890-450A-B35B-FDC75EF5976E}"/>
              </a:ext>
            </a:extLst>
          </p:cNvPr>
          <p:cNvSpPr/>
          <p:nvPr/>
        </p:nvSpPr>
        <p:spPr>
          <a:xfrm rot="10800000">
            <a:off x="6283690" y="-7331"/>
            <a:ext cx="5908310" cy="1755406"/>
          </a:xfrm>
          <a:prstGeom prst="snip1Rect">
            <a:avLst/>
          </a:prstGeom>
          <a:solidFill>
            <a:schemeClr val="bg1">
              <a:lumMod val="95000"/>
            </a:schemeClr>
          </a:solidFill>
          <a:ln w="9525">
            <a:solidFill>
              <a:schemeClr val="bg1">
                <a:lumMod val="8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en-US" sz="1600">
              <a:solidFill>
                <a:schemeClr val="tx1"/>
              </a:solidFill>
            </a:endParaRPr>
          </a:p>
        </p:txBody>
      </p:sp>
      <p:sp>
        <p:nvSpPr>
          <p:cNvPr id="68" name="TextBox 67">
            <a:extLst>
              <a:ext uri="{FF2B5EF4-FFF2-40B4-BE49-F238E27FC236}">
                <a16:creationId xmlns:a16="http://schemas.microsoft.com/office/drawing/2014/main" id="{65FFD6C1-5F3E-4ED2-B123-A18BF25F456C}"/>
              </a:ext>
            </a:extLst>
          </p:cNvPr>
          <p:cNvSpPr txBox="1"/>
          <p:nvPr/>
        </p:nvSpPr>
        <p:spPr>
          <a:xfrm>
            <a:off x="6504008" y="212421"/>
            <a:ext cx="5685437" cy="1288421"/>
          </a:xfrm>
          <a:prstGeom prst="rect">
            <a:avLst/>
          </a:prstGeom>
          <a:noFill/>
        </p:spPr>
        <p:txBody>
          <a:bodyPr wrap="square" lIns="36000" tIns="36000" rIns="36000" bIns="36000" rtlCol="0" anchor="t">
            <a:spAutoFit/>
          </a:bodyPr>
          <a:lstStyle/>
          <a:p>
            <a:r>
              <a:rPr lang="en-US" sz="1400" b="1" dirty="0"/>
              <a:t>Remarks by RAG status:</a:t>
            </a:r>
            <a:endParaRPr lang="en-US" dirty="0"/>
          </a:p>
          <a:p>
            <a:endParaRPr lang="en-US" sz="900" dirty="0"/>
          </a:p>
          <a:p>
            <a:r>
              <a:rPr lang="en-US" sz="1400" b="1" dirty="0"/>
              <a:t>Path to GREEN:</a:t>
            </a:r>
            <a:endParaRPr lang="en-US" dirty="0"/>
          </a:p>
          <a:p>
            <a:endParaRPr lang="en-US" dirty="0">
              <a:solidFill>
                <a:schemeClr val="bg2"/>
              </a:solidFill>
            </a:endParaRPr>
          </a:p>
          <a:p>
            <a:endParaRPr lang="en-US" sz="1400" b="1" dirty="0">
              <a:solidFill>
                <a:schemeClr val="bg2"/>
              </a:solidFill>
            </a:endParaRPr>
          </a:p>
          <a:p>
            <a:endParaRPr lang="en-US" sz="1000" dirty="0">
              <a:solidFill>
                <a:schemeClr val="bg2"/>
              </a:solidFill>
            </a:endParaRPr>
          </a:p>
        </p:txBody>
      </p:sp>
      <p:sp>
        <p:nvSpPr>
          <p:cNvPr id="4" name="TextBox 3">
            <a:extLst>
              <a:ext uri="{FF2B5EF4-FFF2-40B4-BE49-F238E27FC236}">
                <a16:creationId xmlns:a16="http://schemas.microsoft.com/office/drawing/2014/main" id="{7442A95B-3E38-4F22-C0B0-8B309D1DD9A0}"/>
              </a:ext>
            </a:extLst>
          </p:cNvPr>
          <p:cNvSpPr txBox="1"/>
          <p:nvPr/>
        </p:nvSpPr>
        <p:spPr>
          <a:xfrm>
            <a:off x="5029769" y="1797986"/>
            <a:ext cx="2149243" cy="288147"/>
          </a:xfrm>
          <a:prstGeom prst="rect">
            <a:avLst/>
          </a:prstGeom>
          <a:solidFill>
            <a:schemeClr val="accent2"/>
          </a:solidFill>
          <a:ln>
            <a:noFill/>
          </a:ln>
          <a:effectLst>
            <a:outerShdw blurRad="50800" dist="38100" dir="8100000" algn="tr" rotWithShape="0">
              <a:prstClr val="black">
                <a:alpha val="40000"/>
              </a:prstClr>
            </a:outerShdw>
          </a:effectLst>
        </p:spPr>
        <p:txBody>
          <a:bodyPr wrap="square" lIns="36000" tIns="36000" rIns="36000" bIns="36000" rtlCol="0" anchor="t">
            <a:spAutoFit/>
          </a:bodyPr>
          <a:lstStyle/>
          <a:p>
            <a:pPr algn="ctr">
              <a:defRPr/>
            </a:pPr>
            <a:r>
              <a:rPr kumimoji="0" lang="nl-NL" sz="1400" b="1" i="0" u="none" strike="noStrike" kern="1200" cap="none" spc="0" normalizeH="0" baseline="0" noProof="0" dirty="0">
                <a:ln>
                  <a:noFill/>
                </a:ln>
                <a:solidFill>
                  <a:prstClr val="white"/>
                </a:solidFill>
                <a:effectLst/>
                <a:uLnTx/>
                <a:uFillTx/>
                <a:latin typeface="ING Me"/>
                <a:ea typeface="+mn-ea"/>
                <a:cs typeface="+mn-cs"/>
              </a:rPr>
              <a:t>Status: 31</a:t>
            </a:r>
            <a:r>
              <a:rPr lang="nl-NL" sz="1400" b="1" dirty="0">
                <a:solidFill>
                  <a:prstClr val="white"/>
                </a:solidFill>
                <a:latin typeface="ING Me"/>
              </a:rPr>
              <a:t> </a:t>
            </a:r>
            <a:r>
              <a:rPr lang="nl-NL" sz="1400" b="1" dirty="0" err="1">
                <a:solidFill>
                  <a:prstClr val="white"/>
                </a:solidFill>
                <a:latin typeface="ING Me"/>
              </a:rPr>
              <a:t>March</a:t>
            </a:r>
            <a:r>
              <a:rPr lang="nl-NL" sz="1400" b="1" dirty="0">
                <a:solidFill>
                  <a:prstClr val="white"/>
                </a:solidFill>
                <a:latin typeface="ING Me"/>
              </a:rPr>
              <a:t> 2025 </a:t>
            </a:r>
            <a:endParaRPr kumimoji="0" lang="nl-NL" sz="1400" b="1" i="0" u="none" strike="noStrike" kern="1200" cap="none" spc="0" normalizeH="0" baseline="0" noProof="0" dirty="0">
              <a:ln>
                <a:noFill/>
              </a:ln>
              <a:solidFill>
                <a:prstClr val="white"/>
              </a:solidFill>
              <a:effectLst/>
              <a:uLnTx/>
              <a:uFillTx/>
              <a:latin typeface="ING Me"/>
              <a:ea typeface="+mn-ea"/>
              <a:cs typeface="+mn-cs"/>
            </a:endParaRPr>
          </a:p>
        </p:txBody>
      </p:sp>
      <p:sp>
        <p:nvSpPr>
          <p:cNvPr id="12" name="Rectangle: Rounded Corners 11">
            <a:extLst>
              <a:ext uri="{FF2B5EF4-FFF2-40B4-BE49-F238E27FC236}">
                <a16:creationId xmlns:a16="http://schemas.microsoft.com/office/drawing/2014/main" id="{4D90D0C0-9C33-F7F4-0BD3-FB248C90EA8E}"/>
              </a:ext>
            </a:extLst>
          </p:cNvPr>
          <p:cNvSpPr/>
          <p:nvPr/>
        </p:nvSpPr>
        <p:spPr>
          <a:xfrm>
            <a:off x="1282418" y="615809"/>
            <a:ext cx="1116000" cy="1116000"/>
          </a:xfrm>
          <a:prstGeom prst="roundRect">
            <a:avLst/>
          </a:prstGeom>
          <a:solidFill>
            <a:schemeClr val="bg1">
              <a:lumMod val="95000"/>
            </a:schemeClr>
          </a:solidFill>
          <a:ln w="6350">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nl-NL" sz="1600" b="0" i="0" u="none" strike="noStrike" kern="1200" cap="none" spc="0" normalizeH="0" baseline="0" noProof="0" err="1">
              <a:ln>
                <a:noFill/>
              </a:ln>
              <a:solidFill>
                <a:srgbClr val="000000"/>
              </a:solidFill>
              <a:effectLst/>
              <a:uLnTx/>
              <a:uFillTx/>
              <a:latin typeface="ING Me"/>
              <a:ea typeface="+mn-ea"/>
              <a:cs typeface="+mn-cs"/>
            </a:endParaRPr>
          </a:p>
        </p:txBody>
      </p:sp>
      <p:sp>
        <p:nvSpPr>
          <p:cNvPr id="16" name="TextBox 15">
            <a:extLst>
              <a:ext uri="{FF2B5EF4-FFF2-40B4-BE49-F238E27FC236}">
                <a16:creationId xmlns:a16="http://schemas.microsoft.com/office/drawing/2014/main" id="{BD3AB297-BA39-B35A-B0BD-8AF255E78DD9}"/>
              </a:ext>
            </a:extLst>
          </p:cNvPr>
          <p:cNvSpPr txBox="1"/>
          <p:nvPr/>
        </p:nvSpPr>
        <p:spPr>
          <a:xfrm>
            <a:off x="1299794" y="1522120"/>
            <a:ext cx="1116001" cy="211203"/>
          </a:xfrm>
          <a:prstGeom prst="rect">
            <a:avLst/>
          </a:prstGeom>
          <a:no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A8A8A8"/>
                </a:solidFill>
                <a:effectLst/>
                <a:uLnTx/>
                <a:uFillTx/>
                <a:latin typeface="ING Me"/>
                <a:ea typeface="+mn-ea"/>
                <a:cs typeface="+mn-cs"/>
              </a:rPr>
              <a:t>Target: …</a:t>
            </a:r>
            <a:endParaRPr kumimoji="0" lang="en-US" sz="900" b="0" i="0" u="none" strike="noStrike" kern="1200" cap="none" spc="0" normalizeH="0" baseline="0" noProof="0">
              <a:ln>
                <a:noFill/>
              </a:ln>
              <a:solidFill>
                <a:srgbClr val="FF0000"/>
              </a:solidFill>
              <a:effectLst/>
              <a:uLnTx/>
              <a:uFillTx/>
              <a:latin typeface="ING Me"/>
              <a:ea typeface="+mn-ea"/>
              <a:cs typeface="+mn-cs"/>
            </a:endParaRPr>
          </a:p>
        </p:txBody>
      </p:sp>
      <p:sp>
        <p:nvSpPr>
          <p:cNvPr id="20" name="Rectangle: Rounded Corners 19">
            <a:extLst>
              <a:ext uri="{FF2B5EF4-FFF2-40B4-BE49-F238E27FC236}">
                <a16:creationId xmlns:a16="http://schemas.microsoft.com/office/drawing/2014/main" id="{0C90C50B-A951-51DD-1A6E-E694EC2A5FD1}"/>
              </a:ext>
            </a:extLst>
          </p:cNvPr>
          <p:cNvSpPr/>
          <p:nvPr/>
        </p:nvSpPr>
        <p:spPr>
          <a:xfrm>
            <a:off x="3637311" y="632510"/>
            <a:ext cx="1116000" cy="1116000"/>
          </a:xfrm>
          <a:prstGeom prst="roundRect">
            <a:avLst/>
          </a:prstGeom>
          <a:solidFill>
            <a:schemeClr val="bg1">
              <a:lumMod val="95000"/>
            </a:schemeClr>
          </a:solidFill>
          <a:ln w="6350">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nl-NL" sz="1600" b="0" i="0" u="none" strike="noStrike" kern="1200" cap="none" spc="0" normalizeH="0" baseline="0" noProof="0" err="1">
              <a:ln>
                <a:noFill/>
              </a:ln>
              <a:solidFill>
                <a:srgbClr val="000000"/>
              </a:solidFill>
              <a:effectLst/>
              <a:uLnTx/>
              <a:uFillTx/>
              <a:latin typeface="ING Me"/>
              <a:ea typeface="+mn-ea"/>
              <a:cs typeface="+mn-cs"/>
            </a:endParaRPr>
          </a:p>
        </p:txBody>
      </p:sp>
      <p:sp>
        <p:nvSpPr>
          <p:cNvPr id="23" name="Rectangle: Rounded Corners 22">
            <a:extLst>
              <a:ext uri="{FF2B5EF4-FFF2-40B4-BE49-F238E27FC236}">
                <a16:creationId xmlns:a16="http://schemas.microsoft.com/office/drawing/2014/main" id="{13F79711-21CA-876E-5169-FF1AC169A3AC}"/>
              </a:ext>
            </a:extLst>
          </p:cNvPr>
          <p:cNvSpPr/>
          <p:nvPr/>
        </p:nvSpPr>
        <p:spPr>
          <a:xfrm>
            <a:off x="2458875" y="633267"/>
            <a:ext cx="1116000" cy="1116000"/>
          </a:xfrm>
          <a:prstGeom prst="roundRect">
            <a:avLst/>
          </a:prstGeom>
          <a:solidFill>
            <a:schemeClr val="bg1">
              <a:lumMod val="95000"/>
            </a:schemeClr>
          </a:solidFill>
          <a:ln w="6350">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marL="0" marR="0" lvl="0" indent="0" algn="ctr" defTabSz="914400" rtl="0" eaLnBrk="1" fontAlgn="auto" latinLnBrk="0" hangingPunct="1">
              <a:lnSpc>
                <a:spcPct val="90000"/>
              </a:lnSpc>
              <a:spcBef>
                <a:spcPts val="0"/>
              </a:spcBef>
              <a:spcAft>
                <a:spcPts val="0"/>
              </a:spcAft>
              <a:buClrTx/>
              <a:buSzTx/>
              <a:buFontTx/>
              <a:buNone/>
              <a:tabLst/>
              <a:defRPr/>
            </a:pPr>
            <a:endParaRPr kumimoji="0" lang="nl-NL" sz="1600" b="0" i="0" u="none" strike="noStrike" kern="1200" cap="none" spc="0" normalizeH="0" baseline="0" noProof="0" err="1">
              <a:ln>
                <a:noFill/>
              </a:ln>
              <a:solidFill>
                <a:srgbClr val="000000"/>
              </a:solidFill>
              <a:effectLst/>
              <a:uLnTx/>
              <a:uFillTx/>
              <a:latin typeface="ING Me"/>
              <a:ea typeface="+mn-ea"/>
              <a:cs typeface="+mn-cs"/>
            </a:endParaRPr>
          </a:p>
        </p:txBody>
      </p:sp>
      <p:sp>
        <p:nvSpPr>
          <p:cNvPr id="26" name="TextBox 25">
            <a:extLst>
              <a:ext uri="{FF2B5EF4-FFF2-40B4-BE49-F238E27FC236}">
                <a16:creationId xmlns:a16="http://schemas.microsoft.com/office/drawing/2014/main" id="{E48DCAC5-99E4-2CD4-2711-03681715E6CD}"/>
              </a:ext>
            </a:extLst>
          </p:cNvPr>
          <p:cNvSpPr txBox="1"/>
          <p:nvPr/>
        </p:nvSpPr>
        <p:spPr>
          <a:xfrm>
            <a:off x="3654687" y="1538821"/>
            <a:ext cx="1116001" cy="211203"/>
          </a:xfrm>
          <a:prstGeom prst="rect">
            <a:avLst/>
          </a:prstGeom>
          <a:no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A8A8A8"/>
                </a:solidFill>
                <a:effectLst/>
                <a:uLnTx/>
                <a:uFillTx/>
                <a:latin typeface="ING Me"/>
                <a:ea typeface="+mn-ea"/>
                <a:cs typeface="+mn-cs"/>
              </a:rPr>
              <a:t>Target: …</a:t>
            </a:r>
            <a:endParaRPr kumimoji="0" lang="en-US" sz="900" b="0" i="0" u="none" strike="noStrike" kern="1200" cap="none" spc="0" normalizeH="0" baseline="0" noProof="0">
              <a:ln>
                <a:noFill/>
              </a:ln>
              <a:solidFill>
                <a:srgbClr val="FF0000"/>
              </a:solidFill>
              <a:effectLst/>
              <a:uLnTx/>
              <a:uFillTx/>
              <a:latin typeface="ING Me"/>
              <a:ea typeface="+mn-ea"/>
              <a:cs typeface="+mn-cs"/>
            </a:endParaRPr>
          </a:p>
        </p:txBody>
      </p:sp>
      <p:sp>
        <p:nvSpPr>
          <p:cNvPr id="32" name="TextBox 31">
            <a:extLst>
              <a:ext uri="{FF2B5EF4-FFF2-40B4-BE49-F238E27FC236}">
                <a16:creationId xmlns:a16="http://schemas.microsoft.com/office/drawing/2014/main" id="{10B3DFBE-996D-18E8-AEE8-44905284E0C0}"/>
              </a:ext>
            </a:extLst>
          </p:cNvPr>
          <p:cNvSpPr txBox="1"/>
          <p:nvPr/>
        </p:nvSpPr>
        <p:spPr>
          <a:xfrm>
            <a:off x="2473434" y="1538064"/>
            <a:ext cx="1116001" cy="211203"/>
          </a:xfrm>
          <a:prstGeom prst="rect">
            <a:avLst/>
          </a:prstGeom>
          <a:noFill/>
        </p:spPr>
        <p:txBody>
          <a:bodyPr wrap="square" lIns="36000" tIns="36000" rIns="36000" bIns="3600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A8A8A8"/>
                </a:solidFill>
                <a:effectLst/>
                <a:uLnTx/>
                <a:uFillTx/>
                <a:latin typeface="ING Me"/>
                <a:ea typeface="+mn-ea"/>
                <a:cs typeface="+mn-cs"/>
              </a:rPr>
              <a:t>Target:…</a:t>
            </a:r>
            <a:endParaRPr kumimoji="0" lang="en-US" sz="900" b="0" i="0" u="none" strike="noStrike" kern="1200" cap="none" spc="0" normalizeH="0" baseline="0" noProof="0">
              <a:ln>
                <a:noFill/>
              </a:ln>
              <a:solidFill>
                <a:srgbClr val="00B050"/>
              </a:solidFill>
              <a:effectLst/>
              <a:uLnTx/>
              <a:uFillTx/>
              <a:latin typeface="ING Me"/>
              <a:ea typeface="+mn-ea"/>
              <a:cs typeface="+mn-cs"/>
            </a:endParaRPr>
          </a:p>
        </p:txBody>
      </p:sp>
      <p:sp>
        <p:nvSpPr>
          <p:cNvPr id="9" name="Rectangle: Rounded Corners 8">
            <a:extLst>
              <a:ext uri="{FF2B5EF4-FFF2-40B4-BE49-F238E27FC236}">
                <a16:creationId xmlns:a16="http://schemas.microsoft.com/office/drawing/2014/main" id="{D299ACAF-668A-78F7-BFBC-C1D2580F1D16}"/>
              </a:ext>
            </a:extLst>
          </p:cNvPr>
          <p:cNvSpPr/>
          <p:nvPr/>
        </p:nvSpPr>
        <p:spPr>
          <a:xfrm>
            <a:off x="126653" y="598474"/>
            <a:ext cx="1116000" cy="1116000"/>
          </a:xfrm>
          <a:prstGeom prst="roundRect">
            <a:avLst/>
          </a:prstGeom>
          <a:solidFill>
            <a:schemeClr val="bg1">
              <a:lumMod val="95000"/>
            </a:schemeClr>
          </a:solidFill>
          <a:ln w="6350">
            <a:solidFill>
              <a:schemeClr val="bg1">
                <a:lumMod val="95000"/>
              </a:schemeClr>
            </a:solid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endParaRPr lang="nl-NL" sz="1600" dirty="0">
              <a:solidFill>
                <a:schemeClr val="tx1"/>
              </a:solidFill>
            </a:endParaRPr>
          </a:p>
        </p:txBody>
      </p:sp>
      <p:sp>
        <p:nvSpPr>
          <p:cNvPr id="22" name="TextBox 21">
            <a:extLst>
              <a:ext uri="{FF2B5EF4-FFF2-40B4-BE49-F238E27FC236}">
                <a16:creationId xmlns:a16="http://schemas.microsoft.com/office/drawing/2014/main" id="{36F18F99-2B01-3C5E-F0D3-BBEE7CE6172D}"/>
              </a:ext>
            </a:extLst>
          </p:cNvPr>
          <p:cNvSpPr txBox="1"/>
          <p:nvPr/>
        </p:nvSpPr>
        <p:spPr>
          <a:xfrm>
            <a:off x="109032" y="1503535"/>
            <a:ext cx="1116001" cy="211203"/>
          </a:xfrm>
          <a:prstGeom prst="rect">
            <a:avLst/>
          </a:prstGeom>
          <a:noFill/>
        </p:spPr>
        <p:txBody>
          <a:bodyPr wrap="square" lIns="36000" tIns="36000" rIns="36000" bIns="36000" rtlCol="0" anchor="t">
            <a:spAutoFit/>
          </a:bodyPr>
          <a:lstStyle/>
          <a:p>
            <a:pPr algn="ctr"/>
            <a:r>
              <a:rPr lang="en-US" sz="900" dirty="0">
                <a:solidFill>
                  <a:schemeClr val="accent2"/>
                </a:solidFill>
              </a:rPr>
              <a:t>Target:</a:t>
            </a:r>
          </a:p>
        </p:txBody>
      </p:sp>
      <p:sp>
        <p:nvSpPr>
          <p:cNvPr id="8" name="Rectangle: Rounded Corners 7">
            <a:extLst>
              <a:ext uri="{FF2B5EF4-FFF2-40B4-BE49-F238E27FC236}">
                <a16:creationId xmlns:a16="http://schemas.microsoft.com/office/drawing/2014/main" id="{535A4628-9C8A-9833-4AA6-EA4D28AC70A8}"/>
              </a:ext>
            </a:extLst>
          </p:cNvPr>
          <p:cNvSpPr/>
          <p:nvPr/>
        </p:nvSpPr>
        <p:spPr>
          <a:xfrm>
            <a:off x="4770687" y="750836"/>
            <a:ext cx="2003787" cy="811275"/>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400" b="1" dirty="0">
                <a:solidFill>
                  <a:schemeClr val="tx1"/>
                </a:solidFill>
              </a:rPr>
              <a:t>Must always indicate last day of the reporting month</a:t>
            </a:r>
          </a:p>
        </p:txBody>
      </p:sp>
      <p:cxnSp>
        <p:nvCxnSpPr>
          <p:cNvPr id="11" name="Straight Arrow Connector 10">
            <a:extLst>
              <a:ext uri="{FF2B5EF4-FFF2-40B4-BE49-F238E27FC236}">
                <a16:creationId xmlns:a16="http://schemas.microsoft.com/office/drawing/2014/main" id="{BA1298F1-A9EA-C1DD-E19E-8C409C97741D}"/>
              </a:ext>
            </a:extLst>
          </p:cNvPr>
          <p:cNvCxnSpPr>
            <a:cxnSpLocks/>
            <a:stCxn id="8" idx="2"/>
            <a:endCxn id="4" idx="2"/>
          </p:cNvCxnSpPr>
          <p:nvPr/>
        </p:nvCxnSpPr>
        <p:spPr>
          <a:xfrm>
            <a:off x="5772581" y="1562111"/>
            <a:ext cx="331810" cy="52402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17AA3524-2062-81C8-C0BB-844871AC1DED}"/>
              </a:ext>
            </a:extLst>
          </p:cNvPr>
          <p:cNvSpPr/>
          <p:nvPr/>
        </p:nvSpPr>
        <p:spPr>
          <a:xfrm>
            <a:off x="5175225" y="-1309249"/>
            <a:ext cx="2571775" cy="960324"/>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400" b="1" dirty="0">
                <a:solidFill>
                  <a:schemeClr val="tx1"/>
                </a:solidFill>
              </a:rPr>
              <a:t>Colour of this box indicates status, use indicated colours. Colour has to match with slide 3</a:t>
            </a:r>
          </a:p>
        </p:txBody>
      </p:sp>
      <p:cxnSp>
        <p:nvCxnSpPr>
          <p:cNvPr id="14" name="Straight Arrow Connector 13">
            <a:extLst>
              <a:ext uri="{FF2B5EF4-FFF2-40B4-BE49-F238E27FC236}">
                <a16:creationId xmlns:a16="http://schemas.microsoft.com/office/drawing/2014/main" id="{264FEE45-6573-7C74-550E-E2389DDD82D1}"/>
              </a:ext>
            </a:extLst>
          </p:cNvPr>
          <p:cNvCxnSpPr>
            <a:cxnSpLocks/>
          </p:cNvCxnSpPr>
          <p:nvPr/>
        </p:nvCxnSpPr>
        <p:spPr>
          <a:xfrm flipH="1">
            <a:off x="5175225" y="-355491"/>
            <a:ext cx="1114822" cy="621431"/>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17" name="Rectangle: Rounded Corners 16">
            <a:extLst>
              <a:ext uri="{FF2B5EF4-FFF2-40B4-BE49-F238E27FC236}">
                <a16:creationId xmlns:a16="http://schemas.microsoft.com/office/drawing/2014/main" id="{1A4EA9EF-A92D-D972-D686-7998EF250A9C}"/>
              </a:ext>
            </a:extLst>
          </p:cNvPr>
          <p:cNvSpPr/>
          <p:nvPr/>
        </p:nvSpPr>
        <p:spPr>
          <a:xfrm>
            <a:off x="7938412" y="-1745492"/>
            <a:ext cx="1709937" cy="331921"/>
          </a:xfrm>
          <a:prstGeom prst="roundRect">
            <a:avLst/>
          </a:prstGeom>
          <a:solidFill>
            <a:srgbClr val="00B05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b="1" dirty="0">
                <a:solidFill>
                  <a:schemeClr val="bg1"/>
                </a:solidFill>
              </a:rPr>
              <a:t>Green</a:t>
            </a:r>
          </a:p>
        </p:txBody>
      </p:sp>
      <p:sp>
        <p:nvSpPr>
          <p:cNvPr id="18" name="Rectangle: Rounded Corners 17">
            <a:extLst>
              <a:ext uri="{FF2B5EF4-FFF2-40B4-BE49-F238E27FC236}">
                <a16:creationId xmlns:a16="http://schemas.microsoft.com/office/drawing/2014/main" id="{9C3600B4-CE3D-7AFA-B726-A300C932C0F8}"/>
              </a:ext>
            </a:extLst>
          </p:cNvPr>
          <p:cNvSpPr/>
          <p:nvPr/>
        </p:nvSpPr>
        <p:spPr>
          <a:xfrm>
            <a:off x="7938412" y="-1173743"/>
            <a:ext cx="1709937" cy="331921"/>
          </a:xfrm>
          <a:prstGeom prst="roundRect">
            <a:avLst/>
          </a:prstGeom>
          <a:solidFill>
            <a:srgbClr val="FFC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b="1" dirty="0">
                <a:solidFill>
                  <a:schemeClr val="bg1"/>
                </a:solidFill>
              </a:rPr>
              <a:t>Amber</a:t>
            </a:r>
          </a:p>
        </p:txBody>
      </p:sp>
      <p:sp>
        <p:nvSpPr>
          <p:cNvPr id="19" name="Rectangle: Rounded Corners 18">
            <a:extLst>
              <a:ext uri="{FF2B5EF4-FFF2-40B4-BE49-F238E27FC236}">
                <a16:creationId xmlns:a16="http://schemas.microsoft.com/office/drawing/2014/main" id="{3242E94E-11E8-9D2F-36BA-C897B6378218}"/>
              </a:ext>
            </a:extLst>
          </p:cNvPr>
          <p:cNvSpPr/>
          <p:nvPr/>
        </p:nvSpPr>
        <p:spPr>
          <a:xfrm>
            <a:off x="7951112" y="-586487"/>
            <a:ext cx="1709937" cy="331921"/>
          </a:xfrm>
          <a:prstGeom prst="roundRect">
            <a:avLst/>
          </a:prstGeom>
          <a:solidFill>
            <a:srgbClr val="FF0000"/>
          </a:solidFill>
          <a:ln w="635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lnSpc>
                <a:spcPct val="90000"/>
              </a:lnSpc>
            </a:pPr>
            <a:r>
              <a:rPr lang="en-GB" sz="1600" b="1" dirty="0">
                <a:solidFill>
                  <a:schemeClr val="bg1"/>
                </a:solidFill>
              </a:rPr>
              <a:t>Red</a:t>
            </a:r>
          </a:p>
        </p:txBody>
      </p:sp>
      <p:sp>
        <p:nvSpPr>
          <p:cNvPr id="24" name="Rectangle: Rounded Corners 23">
            <a:extLst>
              <a:ext uri="{FF2B5EF4-FFF2-40B4-BE49-F238E27FC236}">
                <a16:creationId xmlns:a16="http://schemas.microsoft.com/office/drawing/2014/main" id="{067B200D-5ED1-E555-6E20-2AF5AFB6F8FF}"/>
              </a:ext>
            </a:extLst>
          </p:cNvPr>
          <p:cNvSpPr/>
          <p:nvPr/>
        </p:nvSpPr>
        <p:spPr>
          <a:xfrm>
            <a:off x="12192000" y="-841823"/>
            <a:ext cx="2548262" cy="1159323"/>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dirty="0">
                <a:solidFill>
                  <a:schemeClr val="tx1"/>
                </a:solidFill>
              </a:rPr>
              <a:t>Your text for RAG and path to green must fit here. Don’t make the box bigger</a:t>
            </a:r>
          </a:p>
        </p:txBody>
      </p:sp>
      <p:cxnSp>
        <p:nvCxnSpPr>
          <p:cNvPr id="25" name="Straight Arrow Connector 24">
            <a:extLst>
              <a:ext uri="{FF2B5EF4-FFF2-40B4-BE49-F238E27FC236}">
                <a16:creationId xmlns:a16="http://schemas.microsoft.com/office/drawing/2014/main" id="{0D898AC5-3FA6-93AF-F8CC-02BBD7F2B9E5}"/>
              </a:ext>
            </a:extLst>
          </p:cNvPr>
          <p:cNvCxnSpPr>
            <a:cxnSpLocks/>
            <a:stCxn id="24" idx="2"/>
          </p:cNvCxnSpPr>
          <p:nvPr/>
        </p:nvCxnSpPr>
        <p:spPr>
          <a:xfrm flipH="1">
            <a:off x="11042691" y="317500"/>
            <a:ext cx="2423440" cy="2309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Rectangle: Rounded Corners 28">
            <a:extLst>
              <a:ext uri="{FF2B5EF4-FFF2-40B4-BE49-F238E27FC236}">
                <a16:creationId xmlns:a16="http://schemas.microsoft.com/office/drawing/2014/main" id="{6B910D0F-027F-F2D3-4EE7-E970ABBBF6B3}"/>
              </a:ext>
            </a:extLst>
          </p:cNvPr>
          <p:cNvSpPr/>
          <p:nvPr/>
        </p:nvSpPr>
        <p:spPr>
          <a:xfrm>
            <a:off x="-3262302" y="-147702"/>
            <a:ext cx="2552730" cy="2309878"/>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dirty="0">
                <a:solidFill>
                  <a:schemeClr val="tx1"/>
                </a:solidFill>
              </a:rPr>
              <a:t>Keep formatting. If you need more – add; if less – delete from the right side. They must fit in one row – if not, then change shape width (all have to have the same width). Do not change the height. </a:t>
            </a:r>
          </a:p>
        </p:txBody>
      </p:sp>
      <p:cxnSp>
        <p:nvCxnSpPr>
          <p:cNvPr id="30" name="Straight Arrow Connector 29">
            <a:extLst>
              <a:ext uri="{FF2B5EF4-FFF2-40B4-BE49-F238E27FC236}">
                <a16:creationId xmlns:a16="http://schemas.microsoft.com/office/drawing/2014/main" id="{0AC9BC13-5BE1-C1A9-3102-759BC3D7B5E7}"/>
              </a:ext>
            </a:extLst>
          </p:cNvPr>
          <p:cNvCxnSpPr>
            <a:cxnSpLocks/>
          </p:cNvCxnSpPr>
          <p:nvPr/>
        </p:nvCxnSpPr>
        <p:spPr>
          <a:xfrm>
            <a:off x="-691951" y="997534"/>
            <a:ext cx="1620447" cy="15894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Rectangle: Rounded Corners 34">
            <a:extLst>
              <a:ext uri="{FF2B5EF4-FFF2-40B4-BE49-F238E27FC236}">
                <a16:creationId xmlns:a16="http://schemas.microsoft.com/office/drawing/2014/main" id="{5FC72906-8347-272D-3C43-9517A2755F74}"/>
              </a:ext>
            </a:extLst>
          </p:cNvPr>
          <p:cNvSpPr/>
          <p:nvPr/>
        </p:nvSpPr>
        <p:spPr>
          <a:xfrm>
            <a:off x="606780" y="3116215"/>
            <a:ext cx="5676910" cy="2660096"/>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u="sng" dirty="0">
                <a:solidFill>
                  <a:schemeClr val="tx2">
                    <a:lumMod val="50000"/>
                  </a:schemeClr>
                </a:solidFill>
              </a:rPr>
              <a:t>To tell your story try to use mostly visuals</a:t>
            </a:r>
            <a:r>
              <a:rPr lang="en-GB" sz="1600" b="1" dirty="0">
                <a:solidFill>
                  <a:schemeClr val="tx1"/>
                </a:solidFill>
              </a:rPr>
              <a:t>. </a:t>
            </a:r>
          </a:p>
          <a:p>
            <a:pPr algn="ctr">
              <a:lnSpc>
                <a:spcPct val="90000"/>
              </a:lnSpc>
            </a:pPr>
            <a:r>
              <a:rPr lang="en-GB" sz="1600" b="1" dirty="0">
                <a:solidFill>
                  <a:schemeClr val="tx1"/>
                </a:solidFill>
              </a:rPr>
              <a:t>DO NOT:</a:t>
            </a:r>
          </a:p>
          <a:p>
            <a:pPr algn="ctr">
              <a:lnSpc>
                <a:spcPct val="90000"/>
              </a:lnSpc>
            </a:pPr>
            <a:r>
              <a:rPr lang="en-GB" sz="1600" b="1" dirty="0">
                <a:solidFill>
                  <a:schemeClr val="tx1"/>
                </a:solidFill>
              </a:rPr>
              <a:t>Use graph screenshots</a:t>
            </a:r>
          </a:p>
          <a:p>
            <a:pPr algn="ctr">
              <a:lnSpc>
                <a:spcPct val="90000"/>
              </a:lnSpc>
            </a:pPr>
            <a:r>
              <a:rPr lang="en-GB" sz="1600" b="1" dirty="0">
                <a:solidFill>
                  <a:schemeClr val="tx1"/>
                </a:solidFill>
              </a:rPr>
              <a:t>Table screenshots</a:t>
            </a:r>
          </a:p>
          <a:p>
            <a:pPr algn="ctr">
              <a:lnSpc>
                <a:spcPct val="90000"/>
              </a:lnSpc>
            </a:pPr>
            <a:endParaRPr lang="en-GB" sz="1600" b="1" dirty="0">
              <a:solidFill>
                <a:schemeClr val="tx1"/>
              </a:solidFill>
            </a:endParaRPr>
          </a:p>
          <a:p>
            <a:pPr algn="ctr">
              <a:lnSpc>
                <a:spcPct val="90000"/>
              </a:lnSpc>
            </a:pPr>
            <a:r>
              <a:rPr lang="en-GB" sz="1600" b="1" dirty="0">
                <a:solidFill>
                  <a:schemeClr val="tx1"/>
                </a:solidFill>
              </a:rPr>
              <a:t>All the visuals/tables must be created such that we can edit them directly in this presentation. </a:t>
            </a:r>
          </a:p>
          <a:p>
            <a:pPr algn="ctr">
              <a:lnSpc>
                <a:spcPct val="90000"/>
              </a:lnSpc>
            </a:pPr>
            <a:endParaRPr lang="en-GB" sz="1600" b="1" dirty="0">
              <a:solidFill>
                <a:schemeClr val="tx1"/>
              </a:solidFill>
            </a:endParaRPr>
          </a:p>
          <a:p>
            <a:pPr algn="ctr">
              <a:lnSpc>
                <a:spcPct val="90000"/>
              </a:lnSpc>
            </a:pPr>
            <a:r>
              <a:rPr lang="en-GB" sz="1600" b="1" dirty="0">
                <a:solidFill>
                  <a:schemeClr val="tx1"/>
                </a:solidFill>
              </a:rPr>
              <a:t>USE:</a:t>
            </a:r>
          </a:p>
          <a:p>
            <a:pPr algn="ctr">
              <a:lnSpc>
                <a:spcPct val="90000"/>
              </a:lnSpc>
            </a:pPr>
            <a:r>
              <a:rPr lang="en-GB" sz="1600" b="1" dirty="0">
                <a:solidFill>
                  <a:schemeClr val="tx1"/>
                </a:solidFill>
              </a:rPr>
              <a:t>Insert &gt; Chart (under illustrations)</a:t>
            </a:r>
          </a:p>
          <a:p>
            <a:pPr algn="ctr">
              <a:lnSpc>
                <a:spcPct val="90000"/>
              </a:lnSpc>
            </a:pPr>
            <a:r>
              <a:rPr lang="en-GB" sz="1600" b="1" dirty="0">
                <a:solidFill>
                  <a:schemeClr val="tx1"/>
                </a:solidFill>
              </a:rPr>
              <a:t>Insert &gt; Table (under Tables)</a:t>
            </a:r>
          </a:p>
          <a:p>
            <a:pPr algn="ctr">
              <a:lnSpc>
                <a:spcPct val="90000"/>
              </a:lnSpc>
            </a:pPr>
            <a:endParaRPr lang="en-GB" sz="1600" b="1" dirty="0">
              <a:solidFill>
                <a:schemeClr val="tx1"/>
              </a:solidFill>
            </a:endParaRPr>
          </a:p>
          <a:p>
            <a:pPr algn="ctr">
              <a:lnSpc>
                <a:spcPct val="90000"/>
              </a:lnSpc>
            </a:pPr>
            <a:endParaRPr lang="en-GB" sz="1600" b="1" dirty="0">
              <a:solidFill>
                <a:schemeClr val="tx1"/>
              </a:solidFill>
            </a:endParaRPr>
          </a:p>
        </p:txBody>
      </p:sp>
      <p:sp>
        <p:nvSpPr>
          <p:cNvPr id="3" name="Rectangle: Rounded Corners 2">
            <a:extLst>
              <a:ext uri="{FF2B5EF4-FFF2-40B4-BE49-F238E27FC236}">
                <a16:creationId xmlns:a16="http://schemas.microsoft.com/office/drawing/2014/main" id="{330C0042-6BBF-AD1B-879E-AB08E4AA4575}"/>
              </a:ext>
            </a:extLst>
          </p:cNvPr>
          <p:cNvSpPr/>
          <p:nvPr/>
        </p:nvSpPr>
        <p:spPr>
          <a:xfrm>
            <a:off x="6626580" y="3116215"/>
            <a:ext cx="5108220" cy="2660096"/>
          </a:xfrm>
          <a:prstGeom prst="roundRect">
            <a:avLst/>
          </a:prstGeom>
          <a:solidFill>
            <a:schemeClr val="bg1"/>
          </a:solid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lnSpc>
                <a:spcPct val="90000"/>
              </a:lnSpc>
            </a:pPr>
            <a:r>
              <a:rPr lang="en-GB" sz="1600" b="1" dirty="0">
                <a:solidFill>
                  <a:schemeClr val="tx1"/>
                </a:solidFill>
              </a:rPr>
              <a:t>If your visuals do not fit on one slide and you need more space, then you can add another slide with the visuals to support your story. </a:t>
            </a:r>
          </a:p>
          <a:p>
            <a:pPr algn="ctr">
              <a:lnSpc>
                <a:spcPct val="90000"/>
              </a:lnSpc>
            </a:pPr>
            <a:endParaRPr lang="en-GB" sz="1600" b="1" u="sng" dirty="0">
              <a:solidFill>
                <a:schemeClr val="tx2">
                  <a:lumMod val="50000"/>
                </a:schemeClr>
              </a:solidFill>
            </a:endParaRPr>
          </a:p>
          <a:p>
            <a:pPr algn="ctr">
              <a:lnSpc>
                <a:spcPct val="90000"/>
              </a:lnSpc>
            </a:pPr>
            <a:r>
              <a:rPr lang="en-GB" sz="1600" b="1" dirty="0">
                <a:solidFill>
                  <a:schemeClr val="tx1"/>
                </a:solidFill>
              </a:rPr>
              <a:t>When adding a new slide use the same headline with (2) (e.g. Template instructions (2)) and the same colour box. </a:t>
            </a:r>
          </a:p>
          <a:p>
            <a:pPr algn="ctr">
              <a:lnSpc>
                <a:spcPct val="90000"/>
              </a:lnSpc>
            </a:pPr>
            <a:endParaRPr lang="en-GB" sz="1600" b="1" dirty="0">
              <a:solidFill>
                <a:schemeClr val="tx1"/>
              </a:solidFill>
            </a:endParaRPr>
          </a:p>
        </p:txBody>
      </p:sp>
    </p:spTree>
    <p:extLst>
      <p:ext uri="{BB962C8B-B14F-4D97-AF65-F5344CB8AC3E}">
        <p14:creationId xmlns:p14="http://schemas.microsoft.com/office/powerpoint/2010/main" val="1449164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79155-6ECE-EFE2-3150-4859E8D8EFD2}"/>
              </a:ext>
            </a:extLst>
          </p:cNvPr>
          <p:cNvSpPr>
            <a:spLocks noGrp="1"/>
          </p:cNvSpPr>
          <p:nvPr>
            <p:ph type="title"/>
          </p:nvPr>
        </p:nvSpPr>
        <p:spPr/>
        <p:txBody>
          <a:bodyPr/>
          <a:lstStyle/>
          <a:p>
            <a:r>
              <a:rPr lang="en-GB" b="0" noProof="0" dirty="0"/>
              <a:t>Thank you!</a:t>
            </a:r>
          </a:p>
        </p:txBody>
      </p:sp>
    </p:spTree>
    <p:extLst>
      <p:ext uri="{BB962C8B-B14F-4D97-AF65-F5344CB8AC3E}">
        <p14:creationId xmlns:p14="http://schemas.microsoft.com/office/powerpoint/2010/main" val="478515926"/>
      </p:ext>
    </p:extLst>
  </p:cSld>
  <p:clrMapOvr>
    <a:masterClrMapping/>
  </p:clrMapOvr>
</p:sld>
</file>

<file path=ppt/theme/theme1.xml><?xml version="1.0" encoding="utf-8"?>
<a:theme xmlns:a="http://schemas.openxmlformats.org/drawingml/2006/main" name="ING Theme">
  <a:themeElements>
    <a:clrScheme name="ING Orange">
      <a:dk1>
        <a:srgbClr val="101010"/>
      </a:dk1>
      <a:lt1>
        <a:srgbClr val="FFFFFF"/>
      </a:lt1>
      <a:dk2>
        <a:srgbClr val="FF6200"/>
      </a:dk2>
      <a:lt2>
        <a:srgbClr val="E8E8E8"/>
      </a:lt2>
      <a:accent1>
        <a:srgbClr val="FF6200"/>
      </a:accent1>
      <a:accent2>
        <a:srgbClr val="89D6FD"/>
      </a:accent2>
      <a:accent3>
        <a:srgbClr val="4D0020"/>
      </a:accent3>
      <a:accent4>
        <a:srgbClr val="F689FD"/>
      </a:accent4>
      <a:accent5>
        <a:srgbClr val="D40199"/>
      </a:accent5>
      <a:accent6>
        <a:srgbClr val="7724FF"/>
      </a:accent6>
      <a:hlink>
        <a:srgbClr val="0D0D0D"/>
      </a:hlink>
      <a:folHlink>
        <a:srgbClr val="0D0D0D"/>
      </a:folHlink>
    </a:clrScheme>
    <a:fontScheme name="Custom 2">
      <a:majorFont>
        <a:latin typeface="ING display"/>
        <a:ea typeface=""/>
        <a:cs typeface=""/>
      </a:majorFont>
      <a:minorFont>
        <a:latin typeface="ING Me"/>
        <a:ea typeface=""/>
        <a:cs typeface=""/>
      </a:minorFont>
    </a:fontScheme>
    <a:fmtScheme name="ING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nchor="t">
        <a:spAutoFit/>
      </a:bodyPr>
      <a:lstStyle>
        <a:defPPr algn="l">
          <a:defRPr sz="1400" dirty="0">
            <a:solidFill>
              <a:schemeClr val="tx1"/>
            </a:solidFill>
            <a:latin typeface="ING Me" panose="02000506040000020004" pitchFamily="50" charset="0"/>
            <a:cs typeface="ING Me" panose="02000506040000020004" pitchFamily="50" charset="0"/>
          </a:defRPr>
        </a:defPPr>
      </a:lstStyle>
    </a:txDef>
  </a:objectDefaults>
  <a:extraClrSchemeLst/>
  <a:custClrLst>
    <a:custClr name="Violet_10">
      <a:srgbClr val="F1E9FF"/>
    </a:custClr>
    <a:custClr name="Sky_10">
      <a:srgbClr val="E4F5FF"/>
    </a:custClr>
    <a:custClr name="Maroon_10">
      <a:srgbClr val="FBE6F5"/>
    </a:custClr>
    <a:custClr name="Raspberry_10">
      <a:srgbClr val="FBE6F5"/>
    </a:custClr>
    <a:custClr name="Blush_10">
      <a:srgbClr val="FBE6F5"/>
    </a:custClr>
    <a:custClr name="Sun_10">
      <a:srgbClr val="FFFCF5"/>
    </a:custClr>
    <a:custClr name="White_01">
      <a:srgbClr val="FFFFFF"/>
    </a:custClr>
    <a:custClr name="White_02">
      <a:srgbClr val="FFFFFF"/>
    </a:custClr>
    <a:custClr name="White_03">
      <a:srgbClr val="FFFFFF"/>
    </a:custClr>
    <a:custClr name="White_04">
      <a:srgbClr val="FFFFFF"/>
    </a:custClr>
    <a:custClr name="Violet_50">
      <a:srgbClr val="B4B7FF"/>
    </a:custClr>
    <a:custClr name="Sky_50">
      <a:srgbClr val="BEE8FE"/>
    </a:custClr>
    <a:custClr name="Blush_50">
      <a:srgbClr val="FF9FC7"/>
    </a:custClr>
    <a:custClr name="Raspberry_50">
      <a:srgbClr val="FF68D5"/>
    </a:custClr>
    <a:custClr name="BlushLight_50">
      <a:srgbClr val="FABEFE"/>
    </a:custClr>
    <a:custClr name="Sun_50">
      <a:srgbClr val="FFEE73"/>
    </a:custClr>
    <a:custClr name="White_05">
      <a:srgbClr val="FFFFFF"/>
    </a:custClr>
    <a:custClr name="White_06">
      <a:srgbClr val="FFFFFF"/>
    </a:custClr>
    <a:custClr name="White_07">
      <a:srgbClr val="FFFFFF"/>
    </a:custClr>
    <a:custClr name="White_08">
      <a:srgbClr val="FFFFFF"/>
    </a:custClr>
    <a:custClr name="Violet">
      <a:srgbClr val="7724FF"/>
    </a:custClr>
    <a:custClr name="Sky">
      <a:srgbClr val="89D6FD"/>
    </a:custClr>
    <a:custClr name="Maroon">
      <a:srgbClr val="4D0020"/>
    </a:custClr>
    <a:custClr name="Raspberry">
      <a:srgbClr val="D40199"/>
    </a:custClr>
    <a:custClr name="Blush">
      <a:srgbClr val="F689FD"/>
    </a:custClr>
    <a:custClr name="Sun">
      <a:srgbClr val="FFE100"/>
    </a:custClr>
    <a:custClr name="White_09">
      <a:srgbClr val="FFFFFF"/>
    </a:custClr>
    <a:custClr name="White_10">
      <a:srgbClr val="FFFFFF"/>
    </a:custClr>
    <a:custClr name="White_11">
      <a:srgbClr val="FFFFFF"/>
    </a:custClr>
    <a:custClr name="White_12">
      <a:srgbClr val="FFFFFF"/>
    </a:custClr>
    <a:custClr name="Violet_150">
      <a:srgbClr val="3C1280"/>
    </a:custClr>
    <a:custClr name="Sky_150">
      <a:srgbClr val="185A7B"/>
    </a:custClr>
    <a:custClr name="Maroon_150">
      <a:srgbClr val="340016"/>
    </a:custClr>
    <a:custClr name="Raspberry_150">
      <a:srgbClr val="8F096A"/>
    </a:custClr>
    <a:custClr name="Blush_150">
      <a:srgbClr val="BE08C9"/>
    </a:custClr>
    <a:custClr name="Sun_150">
      <a:srgbClr val="AA9600"/>
    </a:custClr>
    <a:custClr name="White_13">
      <a:srgbClr val="FFFFFF"/>
    </a:custClr>
    <a:custClr name="White_14">
      <a:srgbClr val="FFFFFF"/>
    </a:custClr>
    <a:custClr name="White_15">
      <a:srgbClr val="FFFFFF"/>
    </a:custClr>
    <a:custClr name="White_16">
      <a:srgbClr val="FFFFFF"/>
    </a:custClr>
    <a:custClr name="White">
      <a:srgbClr val="FFFFFF"/>
    </a:custClr>
    <a:custClr name="Grey_01">
      <a:srgbClr val="F7F4F1"/>
    </a:custClr>
    <a:custClr name="Grey_02">
      <a:srgbClr val="A69F98"/>
    </a:custClr>
    <a:custClr name="Grey_03">
      <a:srgbClr val="403B3B"/>
    </a:custClr>
    <a:custClr name="Grey_04">
      <a:srgbClr val="111010"/>
    </a:custClr>
    <a:custClr name="Black">
      <a:srgbClr val="0D0804"/>
    </a:custClr>
    <a:custClr name="White_17">
      <a:srgbClr val="FFFFFF"/>
    </a:custClr>
    <a:custClr name="White_18">
      <a:srgbClr val="FFFFFF"/>
    </a:custClr>
    <a:custClr name="White_19">
      <a:srgbClr val="FFFFFF"/>
    </a:custClr>
    <a:custClr name="White_20">
      <a:srgbClr val="FFFFFF"/>
    </a:custClr>
  </a:custClrLst>
  <a:extLst>
    <a:ext uri="{05A4C25C-085E-4340-85A3-A5531E510DB2}">
      <thm15:themeFamily xmlns:thm15="http://schemas.microsoft.com/office/thememl/2012/main" name="ING PPT Presentation Template 1.3" id="{606F9552-E7B8-ED4A-825D-9C4FDAAF7746}" vid="{0334115E-31FA-F04A-996E-3CF1A08FD25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ING Theme</Template>
  <TotalTime>529</TotalTime>
  <Words>1014</Words>
  <Application>Microsoft Macintosh PowerPoint</Application>
  <PresentationFormat>Widescreen</PresentationFormat>
  <Paragraphs>190</Paragraphs>
  <Slides>7</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ING display</vt:lpstr>
      <vt:lpstr>Arial</vt:lpstr>
      <vt:lpstr>ING Me</vt:lpstr>
      <vt:lpstr>ING Me Narrow</vt:lpstr>
      <vt:lpstr>ING Theme</vt:lpstr>
      <vt:lpstr>Performance Wall NFR ING NL</vt:lpstr>
      <vt:lpstr>Performance dialogue Non-Financial Risk ING NL</vt:lpstr>
      <vt:lpstr>Performance status &amp; trend</vt:lpstr>
      <vt:lpstr>Template instructions</vt:lpstr>
      <vt:lpstr>Template instructions</vt:lpstr>
      <vt:lpstr>Template instructions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Bakker, M. (Moniek)</dc:creator>
  <cp:keywords/>
  <dc:description/>
  <cp:lastModifiedBy>Bakker, M. (Moniek)</cp:lastModifiedBy>
  <cp:revision>1</cp:revision>
  <dcterms:created xsi:type="dcterms:W3CDTF">2025-04-23T09:48:24Z</dcterms:created>
  <dcterms:modified xsi:type="dcterms:W3CDTF">2025-04-23T18:38:02Z</dcterms:modified>
  <cp:category/>
</cp:coreProperties>
</file>