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Pakistan Demographics, Health &amp; Mortality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Muhammad Uzair Aslam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Exploratory Sunday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Exploratory Sunday is a social awareness campaign initiated by StatDevs.</a:t>
            </a:r>
          </a:p>
          <a:p>
            <a:pPr lvl="0"/>
            <a:r>
              <a:rPr/>
              <a:t>Every Sunday, we post weekly statistics and visualizations concentrating on Pakistan’s demographic, healthcare and socio-economic indicators.</a:t>
            </a:r>
          </a:p>
          <a:p>
            <a:pPr lvl="0"/>
            <a:r>
              <a:rPr/>
              <a:t>The aim of this compaign is to raise awareness to masses about how Pakistan’s conditions stack up against Sustainable Development Goals.</a:t>
            </a:r>
          </a:p>
          <a:p>
            <a:pPr lvl="0"/>
            <a:r>
              <a:rPr/>
              <a:t>These posts are made using Open Source data sets such as PDHS(2017-18), PSLM(2019-20), Pakistan Census (2017)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is Pakistan Demographically distributed?</a:t>
            </a:r>
          </a:p>
        </p:txBody>
      </p:sp>
      <p:pic>
        <p:nvPicPr>
          <p:cNvPr descr="Pop-Pyram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1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Male Percentage of population is 51.19% while female are 48.81% of Pakistan’s total Population.</a:t>
            </a:r>
          </a:p>
          <a:p>
            <a:pPr lvl="0"/>
            <a:r>
              <a:rPr/>
              <a:t>For every 100 people in Pakistan, 64 live in Rural Areas of Pakistan.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Pakistan’s Health Infrastruce Outlook?</a:t>
            </a:r>
          </a:p>
        </p:txBody>
      </p:sp>
      <p:pic>
        <p:nvPicPr>
          <p:cNvPr descr="health-infrastru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Pakistan sits in Lower Income group in Global Health Spending</a:t>
            </a:r>
          </a:p>
        </p:txBody>
      </p:sp>
      <p:pic>
        <p:nvPicPr>
          <p:cNvPr descr="Final%20Global%20Heal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9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Demographics, Health &amp; Mortality Statistics</dc:title>
  <dc:creator>Muhammad Uzair Aslam</dc:creator>
  <cp:keywords/>
  <dcterms:created xsi:type="dcterms:W3CDTF">2023-02-22T10:43:33Z</dcterms:created>
  <dcterms:modified xsi:type="dcterms:W3CDTF">2023-02-22T10:43:33Z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