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heme/theme2.xml" ContentType="application/vnd.openxmlformats-officedocument.them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1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2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3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3" r:id="rId4"/>
    <p:sldId id="267" r:id="rId5"/>
    <p:sldId id="264" r:id="rId6"/>
    <p:sldId id="266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008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FC045-FD88-83A0-4764-C3E3B7FC4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C1039B-AE7C-7494-7024-E59301614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51D122-3E3F-35C7-AB54-160AB4949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625622-A0AF-7AB7-E856-994E1625B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65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31501-CEB4-611D-2F75-D6BAD0D9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C34107-3B3F-403E-61DA-40B8CCBBD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CC8D1D-E424-FF59-E127-F2B797F8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11F22-00CA-214D-5DCC-A0857DA23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48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9" Type="http://schemas.openxmlformats.org/officeDocument/2006/relationships/tags" Target="../tags/tag78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42" Type="http://schemas.openxmlformats.org/officeDocument/2006/relationships/tags" Target="../tags/tag81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tags" Target="../tags/tag76.xml"/><Relationship Id="rId40" Type="http://schemas.openxmlformats.org/officeDocument/2006/relationships/tags" Target="../tags/tag79.xml"/><Relationship Id="rId45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4" Type="http://schemas.openxmlformats.org/officeDocument/2006/relationships/tags" Target="../tags/tag83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43" Type="http://schemas.openxmlformats.org/officeDocument/2006/relationships/tags" Target="../tags/tag82.xml"/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tags" Target="../tags/tag77.xml"/><Relationship Id="rId20" Type="http://schemas.openxmlformats.org/officeDocument/2006/relationships/tags" Target="../tags/tag59.xml"/><Relationship Id="rId41" Type="http://schemas.openxmlformats.org/officeDocument/2006/relationships/tags" Target="../tags/tag8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9" Type="http://schemas.openxmlformats.org/officeDocument/2006/relationships/tags" Target="../tags/tag237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42" Type="http://schemas.openxmlformats.org/officeDocument/2006/relationships/tags" Target="../tags/tag240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9" Type="http://schemas.openxmlformats.org/officeDocument/2006/relationships/tags" Target="../tags/tag227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tags" Target="../tags/tag238.xml"/><Relationship Id="rId45" Type="http://schemas.openxmlformats.org/officeDocument/2006/relationships/tags" Target="../tags/tag243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4" Type="http://schemas.openxmlformats.org/officeDocument/2006/relationships/tags" Target="../tags/tag242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43" Type="http://schemas.openxmlformats.org/officeDocument/2006/relationships/tags" Target="../tags/tag241.xml"/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Relationship Id="rId46" Type="http://schemas.openxmlformats.org/officeDocument/2006/relationships/slideMaster" Target="../slideMasters/slideMaster1.xml"/><Relationship Id="rId20" Type="http://schemas.openxmlformats.org/officeDocument/2006/relationships/tags" Target="../tags/tag218.xml"/><Relationship Id="rId41" Type="http://schemas.openxmlformats.org/officeDocument/2006/relationships/tags" Target="../tags/tag23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tags" Target="../tags/tag114.xml"/><Relationship Id="rId21" Type="http://schemas.openxmlformats.org/officeDocument/2006/relationships/tags" Target="../tags/tag109.xml"/><Relationship Id="rId34" Type="http://schemas.openxmlformats.org/officeDocument/2006/relationships/tags" Target="../tags/tag122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tags" Target="../tags/tag113.xml"/><Relationship Id="rId33" Type="http://schemas.openxmlformats.org/officeDocument/2006/relationships/tags" Target="../tags/tag121.xml"/><Relationship Id="rId38" Type="http://schemas.openxmlformats.org/officeDocument/2006/relationships/slideMaster" Target="../slideMasters/slideMaster1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tags" Target="../tags/tag108.xml"/><Relationship Id="rId29" Type="http://schemas.openxmlformats.org/officeDocument/2006/relationships/tags" Target="../tags/tag117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tags" Target="../tags/tag112.xml"/><Relationship Id="rId32" Type="http://schemas.openxmlformats.org/officeDocument/2006/relationships/tags" Target="../tags/tag120.xml"/><Relationship Id="rId37" Type="http://schemas.openxmlformats.org/officeDocument/2006/relationships/tags" Target="../tags/tag125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28" Type="http://schemas.openxmlformats.org/officeDocument/2006/relationships/tags" Target="../tags/tag116.xml"/><Relationship Id="rId36" Type="http://schemas.openxmlformats.org/officeDocument/2006/relationships/tags" Target="../tags/tag124.xml"/><Relationship Id="rId10" Type="http://schemas.openxmlformats.org/officeDocument/2006/relationships/tags" Target="../tags/tag98.xml"/><Relationship Id="rId19" Type="http://schemas.openxmlformats.org/officeDocument/2006/relationships/tags" Target="../tags/tag107.xml"/><Relationship Id="rId31" Type="http://schemas.openxmlformats.org/officeDocument/2006/relationships/tags" Target="../tags/tag119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tags" Target="../tags/tag110.xml"/><Relationship Id="rId27" Type="http://schemas.openxmlformats.org/officeDocument/2006/relationships/tags" Target="../tags/tag115.xml"/><Relationship Id="rId30" Type="http://schemas.openxmlformats.org/officeDocument/2006/relationships/tags" Target="../tags/tag118.xml"/><Relationship Id="rId35" Type="http://schemas.openxmlformats.org/officeDocument/2006/relationships/tags" Target="../tags/tag123.xml"/><Relationship Id="rId8" Type="http://schemas.openxmlformats.org/officeDocument/2006/relationships/tags" Target="../tags/tag96.xml"/><Relationship Id="rId3" Type="http://schemas.openxmlformats.org/officeDocument/2006/relationships/tags" Target="../tags/tag9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39" Type="http://schemas.openxmlformats.org/officeDocument/2006/relationships/tags" Target="../tags/tag164.xml"/><Relationship Id="rId21" Type="http://schemas.openxmlformats.org/officeDocument/2006/relationships/tags" Target="../tags/tag146.xml"/><Relationship Id="rId34" Type="http://schemas.openxmlformats.org/officeDocument/2006/relationships/tags" Target="../tags/tag159.xml"/><Relationship Id="rId42" Type="http://schemas.openxmlformats.org/officeDocument/2006/relationships/tags" Target="../tags/tag167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tags" Target="../tags/tag154.xml"/><Relationship Id="rId41" Type="http://schemas.openxmlformats.org/officeDocument/2006/relationships/tags" Target="../tags/tag166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37" Type="http://schemas.openxmlformats.org/officeDocument/2006/relationships/tags" Target="../tags/tag162.xml"/><Relationship Id="rId40" Type="http://schemas.openxmlformats.org/officeDocument/2006/relationships/tags" Target="../tags/tag165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36" Type="http://schemas.openxmlformats.org/officeDocument/2006/relationships/tags" Target="../tags/tag161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tags" Target="../tags/tag156.xml"/><Relationship Id="rId44" Type="http://schemas.openxmlformats.org/officeDocument/2006/relationships/slideMaster" Target="../slideMasters/slideMaster1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35" Type="http://schemas.openxmlformats.org/officeDocument/2006/relationships/tags" Target="../tags/tag160.xml"/><Relationship Id="rId43" Type="http://schemas.openxmlformats.org/officeDocument/2006/relationships/tags" Target="../tags/tag168.xml"/><Relationship Id="rId8" Type="http://schemas.openxmlformats.org/officeDocument/2006/relationships/tags" Target="../tags/tag133.xml"/><Relationship Id="rId3" Type="http://schemas.openxmlformats.org/officeDocument/2006/relationships/tags" Target="../tags/tag128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tags" Target="../tags/tag158.xml"/><Relationship Id="rId38" Type="http://schemas.openxmlformats.org/officeDocument/2006/relationships/tags" Target="../tags/tag16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66775" y="1656000"/>
            <a:ext cx="505140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66775" y="3742005"/>
            <a:ext cx="5051405" cy="746262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866707" y="5162686"/>
            <a:ext cx="2880000" cy="5040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6" name="任意多边形: 形状 15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>
            <a:off x="9705975" y="3622675"/>
            <a:ext cx="1957070" cy="2042795"/>
          </a:xfrm>
          <a:custGeom>
            <a:avLst/>
            <a:gdLst>
              <a:gd name="connsiteX0" fmla="*/ 1571400 w 2077087"/>
              <a:gd name="connsiteY0" fmla="*/ 0 h 2169653"/>
              <a:gd name="connsiteX1" fmla="*/ 2038686 w 2077087"/>
              <a:gd name="connsiteY1" fmla="*/ 70647 h 2169653"/>
              <a:gd name="connsiteX2" fmla="*/ 2077087 w 2077087"/>
              <a:gd name="connsiteY2" fmla="*/ 84702 h 2169653"/>
              <a:gd name="connsiteX3" fmla="*/ 2073494 w 2077087"/>
              <a:gd name="connsiteY3" fmla="*/ 155857 h 2169653"/>
              <a:gd name="connsiteX4" fmla="*/ 2067084 w 2077087"/>
              <a:gd name="connsiteY4" fmla="*/ 197855 h 2169653"/>
              <a:gd name="connsiteX5" fmla="*/ 2006035 w 2077087"/>
              <a:gd name="connsiteY5" fmla="*/ 175511 h 2169653"/>
              <a:gd name="connsiteX6" fmla="*/ 1571400 w 2077087"/>
              <a:gd name="connsiteY6" fmla="*/ 109800 h 2169653"/>
              <a:gd name="connsiteX7" fmla="*/ 109800 w 2077087"/>
              <a:gd name="connsiteY7" fmla="*/ 1571400 h 2169653"/>
              <a:gd name="connsiteX8" fmla="*/ 224660 w 2077087"/>
              <a:gd name="connsiteY8" fmla="*/ 2140321 h 2169653"/>
              <a:gd name="connsiteX9" fmla="*/ 230557 w 2077087"/>
              <a:gd name="connsiteY9" fmla="*/ 2152563 h 2169653"/>
              <a:gd name="connsiteX10" fmla="*/ 118581 w 2077087"/>
              <a:gd name="connsiteY10" fmla="*/ 2169653 h 2169653"/>
              <a:gd name="connsiteX11" fmla="*/ 70647 w 2077087"/>
              <a:gd name="connsiteY11" fmla="*/ 2038686 h 2169653"/>
              <a:gd name="connsiteX12" fmla="*/ 0 w 2077087"/>
              <a:gd name="connsiteY12" fmla="*/ 1571400 h 2169653"/>
              <a:gd name="connsiteX13" fmla="*/ 1571400 w 2077087"/>
              <a:gd name="connsiteY13" fmla="*/ 0 h 2169653"/>
              <a:gd name="connsiteX0-1" fmla="*/ 2073494 w 2164934"/>
              <a:gd name="connsiteY0-2" fmla="*/ 155857 h 2169653"/>
              <a:gd name="connsiteX1-3" fmla="*/ 2067084 w 2164934"/>
              <a:gd name="connsiteY1-4" fmla="*/ 197855 h 2169653"/>
              <a:gd name="connsiteX2-5" fmla="*/ 2006035 w 2164934"/>
              <a:gd name="connsiteY2-6" fmla="*/ 175511 h 2169653"/>
              <a:gd name="connsiteX3-7" fmla="*/ 1571400 w 2164934"/>
              <a:gd name="connsiteY3-8" fmla="*/ 109800 h 2169653"/>
              <a:gd name="connsiteX4-9" fmla="*/ 109800 w 2164934"/>
              <a:gd name="connsiteY4-10" fmla="*/ 1571400 h 2169653"/>
              <a:gd name="connsiteX5-11" fmla="*/ 224660 w 2164934"/>
              <a:gd name="connsiteY5-12" fmla="*/ 2140321 h 2169653"/>
              <a:gd name="connsiteX6-13" fmla="*/ 230557 w 2164934"/>
              <a:gd name="connsiteY6-14" fmla="*/ 2152563 h 2169653"/>
              <a:gd name="connsiteX7-15" fmla="*/ 118581 w 2164934"/>
              <a:gd name="connsiteY7-16" fmla="*/ 2169653 h 2169653"/>
              <a:gd name="connsiteX8-17" fmla="*/ 70647 w 2164934"/>
              <a:gd name="connsiteY8-18" fmla="*/ 2038686 h 2169653"/>
              <a:gd name="connsiteX9-19" fmla="*/ 0 w 2164934"/>
              <a:gd name="connsiteY9-20" fmla="*/ 1571400 h 2169653"/>
              <a:gd name="connsiteX10-21" fmla="*/ 1571400 w 2164934"/>
              <a:gd name="connsiteY10-22" fmla="*/ 0 h 2169653"/>
              <a:gd name="connsiteX11-23" fmla="*/ 2038686 w 2164934"/>
              <a:gd name="connsiteY11-24" fmla="*/ 70647 h 2169653"/>
              <a:gd name="connsiteX12-25" fmla="*/ 2077087 w 2164934"/>
              <a:gd name="connsiteY12-26" fmla="*/ 84702 h 2169653"/>
              <a:gd name="connsiteX13-27" fmla="*/ 2164934 w 2164934"/>
              <a:gd name="connsiteY13-28" fmla="*/ 247297 h 2169653"/>
              <a:gd name="connsiteX0-29" fmla="*/ 2073494 w 2077087"/>
              <a:gd name="connsiteY0-30" fmla="*/ 155857 h 2169653"/>
              <a:gd name="connsiteX1-31" fmla="*/ 2067084 w 2077087"/>
              <a:gd name="connsiteY1-32" fmla="*/ 197855 h 2169653"/>
              <a:gd name="connsiteX2-33" fmla="*/ 2006035 w 2077087"/>
              <a:gd name="connsiteY2-34" fmla="*/ 175511 h 2169653"/>
              <a:gd name="connsiteX3-35" fmla="*/ 1571400 w 2077087"/>
              <a:gd name="connsiteY3-36" fmla="*/ 109800 h 2169653"/>
              <a:gd name="connsiteX4-37" fmla="*/ 109800 w 2077087"/>
              <a:gd name="connsiteY4-38" fmla="*/ 1571400 h 2169653"/>
              <a:gd name="connsiteX5-39" fmla="*/ 224660 w 2077087"/>
              <a:gd name="connsiteY5-40" fmla="*/ 2140321 h 2169653"/>
              <a:gd name="connsiteX6-41" fmla="*/ 230557 w 2077087"/>
              <a:gd name="connsiteY6-42" fmla="*/ 2152563 h 2169653"/>
              <a:gd name="connsiteX7-43" fmla="*/ 118581 w 2077087"/>
              <a:gd name="connsiteY7-44" fmla="*/ 2169653 h 2169653"/>
              <a:gd name="connsiteX8-45" fmla="*/ 70647 w 2077087"/>
              <a:gd name="connsiteY8-46" fmla="*/ 2038686 h 2169653"/>
              <a:gd name="connsiteX9-47" fmla="*/ 0 w 2077087"/>
              <a:gd name="connsiteY9-48" fmla="*/ 1571400 h 2169653"/>
              <a:gd name="connsiteX10-49" fmla="*/ 1571400 w 2077087"/>
              <a:gd name="connsiteY10-50" fmla="*/ 0 h 2169653"/>
              <a:gd name="connsiteX11-51" fmla="*/ 2038686 w 2077087"/>
              <a:gd name="connsiteY11-52" fmla="*/ 70647 h 2169653"/>
              <a:gd name="connsiteX12-53" fmla="*/ 2077087 w 2077087"/>
              <a:gd name="connsiteY12-54" fmla="*/ 84702 h 2169653"/>
              <a:gd name="connsiteX0-55" fmla="*/ 2073494 w 2073494"/>
              <a:gd name="connsiteY0-56" fmla="*/ 155857 h 2169653"/>
              <a:gd name="connsiteX1-57" fmla="*/ 2067084 w 2073494"/>
              <a:gd name="connsiteY1-58" fmla="*/ 197855 h 2169653"/>
              <a:gd name="connsiteX2-59" fmla="*/ 2006035 w 2073494"/>
              <a:gd name="connsiteY2-60" fmla="*/ 175511 h 2169653"/>
              <a:gd name="connsiteX3-61" fmla="*/ 1571400 w 2073494"/>
              <a:gd name="connsiteY3-62" fmla="*/ 109800 h 2169653"/>
              <a:gd name="connsiteX4-63" fmla="*/ 109800 w 2073494"/>
              <a:gd name="connsiteY4-64" fmla="*/ 1571400 h 2169653"/>
              <a:gd name="connsiteX5-65" fmla="*/ 224660 w 2073494"/>
              <a:gd name="connsiteY5-66" fmla="*/ 2140321 h 2169653"/>
              <a:gd name="connsiteX6-67" fmla="*/ 230557 w 2073494"/>
              <a:gd name="connsiteY6-68" fmla="*/ 2152563 h 2169653"/>
              <a:gd name="connsiteX7-69" fmla="*/ 118581 w 2073494"/>
              <a:gd name="connsiteY7-70" fmla="*/ 2169653 h 2169653"/>
              <a:gd name="connsiteX8-71" fmla="*/ 70647 w 2073494"/>
              <a:gd name="connsiteY8-72" fmla="*/ 2038686 h 2169653"/>
              <a:gd name="connsiteX9-73" fmla="*/ 0 w 2073494"/>
              <a:gd name="connsiteY9-74" fmla="*/ 1571400 h 2169653"/>
              <a:gd name="connsiteX10-75" fmla="*/ 1571400 w 2073494"/>
              <a:gd name="connsiteY10-76" fmla="*/ 0 h 2169653"/>
              <a:gd name="connsiteX11-77" fmla="*/ 2038686 w 2073494"/>
              <a:gd name="connsiteY11-78" fmla="*/ 70647 h 2169653"/>
              <a:gd name="connsiteX0-79" fmla="*/ 2073494 w 2073494"/>
              <a:gd name="connsiteY0-80" fmla="*/ 155857 h 2169653"/>
              <a:gd name="connsiteX1-81" fmla="*/ 2067084 w 2073494"/>
              <a:gd name="connsiteY1-82" fmla="*/ 197855 h 2169653"/>
              <a:gd name="connsiteX2-83" fmla="*/ 2006035 w 2073494"/>
              <a:gd name="connsiteY2-84" fmla="*/ 175511 h 2169653"/>
              <a:gd name="connsiteX3-85" fmla="*/ 1571400 w 2073494"/>
              <a:gd name="connsiteY3-86" fmla="*/ 109800 h 2169653"/>
              <a:gd name="connsiteX4-87" fmla="*/ 109800 w 2073494"/>
              <a:gd name="connsiteY4-88" fmla="*/ 1571400 h 2169653"/>
              <a:gd name="connsiteX5-89" fmla="*/ 224660 w 2073494"/>
              <a:gd name="connsiteY5-90" fmla="*/ 2140321 h 2169653"/>
              <a:gd name="connsiteX6-91" fmla="*/ 230557 w 2073494"/>
              <a:gd name="connsiteY6-92" fmla="*/ 2152563 h 2169653"/>
              <a:gd name="connsiteX7-93" fmla="*/ 118581 w 2073494"/>
              <a:gd name="connsiteY7-94" fmla="*/ 2169653 h 2169653"/>
              <a:gd name="connsiteX8-95" fmla="*/ 70647 w 2073494"/>
              <a:gd name="connsiteY8-96" fmla="*/ 2038686 h 2169653"/>
              <a:gd name="connsiteX9-97" fmla="*/ 0 w 2073494"/>
              <a:gd name="connsiteY9-98" fmla="*/ 1571400 h 2169653"/>
              <a:gd name="connsiteX10-99" fmla="*/ 1571400 w 2073494"/>
              <a:gd name="connsiteY10-100" fmla="*/ 0 h 2169653"/>
              <a:gd name="connsiteX0-101" fmla="*/ 2073494 w 2073494"/>
              <a:gd name="connsiteY0-102" fmla="*/ 46057 h 2059853"/>
              <a:gd name="connsiteX1-103" fmla="*/ 2067084 w 2073494"/>
              <a:gd name="connsiteY1-104" fmla="*/ 88055 h 2059853"/>
              <a:gd name="connsiteX2-105" fmla="*/ 2006035 w 2073494"/>
              <a:gd name="connsiteY2-106" fmla="*/ 65711 h 2059853"/>
              <a:gd name="connsiteX3-107" fmla="*/ 1571400 w 2073494"/>
              <a:gd name="connsiteY3-108" fmla="*/ 0 h 2059853"/>
              <a:gd name="connsiteX4-109" fmla="*/ 109800 w 2073494"/>
              <a:gd name="connsiteY4-110" fmla="*/ 1461600 h 2059853"/>
              <a:gd name="connsiteX5-111" fmla="*/ 224660 w 2073494"/>
              <a:gd name="connsiteY5-112" fmla="*/ 2030521 h 2059853"/>
              <a:gd name="connsiteX6-113" fmla="*/ 230557 w 2073494"/>
              <a:gd name="connsiteY6-114" fmla="*/ 2042763 h 2059853"/>
              <a:gd name="connsiteX7-115" fmla="*/ 118581 w 2073494"/>
              <a:gd name="connsiteY7-116" fmla="*/ 2059853 h 2059853"/>
              <a:gd name="connsiteX8-117" fmla="*/ 70647 w 2073494"/>
              <a:gd name="connsiteY8-118" fmla="*/ 1928886 h 2059853"/>
              <a:gd name="connsiteX9-119" fmla="*/ 0 w 2073494"/>
              <a:gd name="connsiteY9-120" fmla="*/ 1461600 h 2059853"/>
              <a:gd name="connsiteX0-121" fmla="*/ 2002847 w 2002847"/>
              <a:gd name="connsiteY0-122" fmla="*/ 46057 h 2059853"/>
              <a:gd name="connsiteX1-123" fmla="*/ 1996437 w 2002847"/>
              <a:gd name="connsiteY1-124" fmla="*/ 88055 h 2059853"/>
              <a:gd name="connsiteX2-125" fmla="*/ 1935388 w 2002847"/>
              <a:gd name="connsiteY2-126" fmla="*/ 65711 h 2059853"/>
              <a:gd name="connsiteX3-127" fmla="*/ 1500753 w 2002847"/>
              <a:gd name="connsiteY3-128" fmla="*/ 0 h 2059853"/>
              <a:gd name="connsiteX4-129" fmla="*/ 39153 w 2002847"/>
              <a:gd name="connsiteY4-130" fmla="*/ 1461600 h 2059853"/>
              <a:gd name="connsiteX5-131" fmla="*/ 154013 w 2002847"/>
              <a:gd name="connsiteY5-132" fmla="*/ 2030521 h 2059853"/>
              <a:gd name="connsiteX6-133" fmla="*/ 159910 w 2002847"/>
              <a:gd name="connsiteY6-134" fmla="*/ 2042763 h 2059853"/>
              <a:gd name="connsiteX7-135" fmla="*/ 47934 w 2002847"/>
              <a:gd name="connsiteY7-136" fmla="*/ 2059853 h 2059853"/>
              <a:gd name="connsiteX8-137" fmla="*/ 0 w 2002847"/>
              <a:gd name="connsiteY8-138" fmla="*/ 1928886 h 2059853"/>
              <a:gd name="connsiteX0-139" fmla="*/ 1963694 w 1963694"/>
              <a:gd name="connsiteY0-140" fmla="*/ 46057 h 2059853"/>
              <a:gd name="connsiteX1-141" fmla="*/ 1957284 w 1963694"/>
              <a:gd name="connsiteY1-142" fmla="*/ 88055 h 2059853"/>
              <a:gd name="connsiteX2-143" fmla="*/ 1896235 w 1963694"/>
              <a:gd name="connsiteY2-144" fmla="*/ 65711 h 2059853"/>
              <a:gd name="connsiteX3-145" fmla="*/ 1461600 w 1963694"/>
              <a:gd name="connsiteY3-146" fmla="*/ 0 h 2059853"/>
              <a:gd name="connsiteX4-147" fmla="*/ 0 w 1963694"/>
              <a:gd name="connsiteY4-148" fmla="*/ 1461600 h 2059853"/>
              <a:gd name="connsiteX5-149" fmla="*/ 114860 w 1963694"/>
              <a:gd name="connsiteY5-150" fmla="*/ 2030521 h 2059853"/>
              <a:gd name="connsiteX6-151" fmla="*/ 120757 w 1963694"/>
              <a:gd name="connsiteY6-152" fmla="*/ 2042763 h 2059853"/>
              <a:gd name="connsiteX7-153" fmla="*/ 8781 w 1963694"/>
              <a:gd name="connsiteY7-154" fmla="*/ 2059853 h 2059853"/>
              <a:gd name="connsiteX0-155" fmla="*/ 1963694 w 1963694"/>
              <a:gd name="connsiteY0-156" fmla="*/ 46057 h 2042763"/>
              <a:gd name="connsiteX1-157" fmla="*/ 1957284 w 1963694"/>
              <a:gd name="connsiteY1-158" fmla="*/ 88055 h 2042763"/>
              <a:gd name="connsiteX2-159" fmla="*/ 1896235 w 1963694"/>
              <a:gd name="connsiteY2-160" fmla="*/ 65711 h 2042763"/>
              <a:gd name="connsiteX3-161" fmla="*/ 1461600 w 1963694"/>
              <a:gd name="connsiteY3-162" fmla="*/ 0 h 2042763"/>
              <a:gd name="connsiteX4-163" fmla="*/ 0 w 1963694"/>
              <a:gd name="connsiteY4-164" fmla="*/ 1461600 h 2042763"/>
              <a:gd name="connsiteX5-165" fmla="*/ 114860 w 1963694"/>
              <a:gd name="connsiteY5-166" fmla="*/ 2030521 h 2042763"/>
              <a:gd name="connsiteX6-167" fmla="*/ 120757 w 1963694"/>
              <a:gd name="connsiteY6-168" fmla="*/ 2042763 h 2042763"/>
              <a:gd name="connsiteX0-169" fmla="*/ 1957284 w 1957284"/>
              <a:gd name="connsiteY0-170" fmla="*/ 88055 h 2042763"/>
              <a:gd name="connsiteX1-171" fmla="*/ 1896235 w 1957284"/>
              <a:gd name="connsiteY1-172" fmla="*/ 65711 h 2042763"/>
              <a:gd name="connsiteX2-173" fmla="*/ 1461600 w 1957284"/>
              <a:gd name="connsiteY2-174" fmla="*/ 0 h 2042763"/>
              <a:gd name="connsiteX3-175" fmla="*/ 0 w 1957284"/>
              <a:gd name="connsiteY3-176" fmla="*/ 1461600 h 2042763"/>
              <a:gd name="connsiteX4-177" fmla="*/ 114860 w 1957284"/>
              <a:gd name="connsiteY4-178" fmla="*/ 2030521 h 2042763"/>
              <a:gd name="connsiteX5-179" fmla="*/ 120757 w 1957284"/>
              <a:gd name="connsiteY5-180" fmla="*/ 2042763 h 20427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7284" h="2042763">
                <a:moveTo>
                  <a:pt x="1957284" y="88055"/>
                </a:moveTo>
                <a:lnTo>
                  <a:pt x="1896235" y="65711"/>
                </a:lnTo>
                <a:cubicBezTo>
                  <a:pt x="1758934" y="23005"/>
                  <a:pt x="1612954" y="0"/>
                  <a:pt x="1461600" y="0"/>
                </a:cubicBezTo>
                <a:cubicBezTo>
                  <a:pt x="654381" y="0"/>
                  <a:pt x="0" y="654381"/>
                  <a:pt x="0" y="1461600"/>
                </a:cubicBezTo>
                <a:cubicBezTo>
                  <a:pt x="0" y="1663405"/>
                  <a:pt x="40899" y="1855657"/>
                  <a:pt x="114860" y="2030521"/>
                </a:cubicBezTo>
                <a:lnTo>
                  <a:pt x="120757" y="2042763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7" name="任意多边形: 形状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>
            <a:off x="10867390" y="4784090"/>
            <a:ext cx="363220" cy="381635"/>
          </a:xfrm>
          <a:custGeom>
            <a:avLst/>
            <a:gdLst>
              <a:gd name="connsiteX0" fmla="*/ 300600 w 363138"/>
              <a:gd name="connsiteY0" fmla="*/ 0 h 381923"/>
              <a:gd name="connsiteX1" fmla="*/ 361181 w 363138"/>
              <a:gd name="connsiteY1" fmla="*/ 6107 h 381923"/>
              <a:gd name="connsiteX2" fmla="*/ 363138 w 363138"/>
              <a:gd name="connsiteY2" fmla="*/ 6715 h 381923"/>
              <a:gd name="connsiteX3" fmla="*/ 296502 w 363138"/>
              <a:gd name="connsiteY3" fmla="*/ 95826 h 381923"/>
              <a:gd name="connsiteX4" fmla="*/ 150121 w 363138"/>
              <a:gd name="connsiteY4" fmla="*/ 256885 h 381923"/>
              <a:gd name="connsiteX5" fmla="*/ 12546 w 363138"/>
              <a:gd name="connsiteY5" fmla="*/ 381923 h 381923"/>
              <a:gd name="connsiteX6" fmla="*/ 6107 w 363138"/>
              <a:gd name="connsiteY6" fmla="*/ 361181 h 381923"/>
              <a:gd name="connsiteX7" fmla="*/ 0 w 363138"/>
              <a:gd name="connsiteY7" fmla="*/ 300600 h 381923"/>
              <a:gd name="connsiteX8" fmla="*/ 300600 w 363138"/>
              <a:gd name="connsiteY8" fmla="*/ 0 h 381923"/>
              <a:gd name="connsiteX0-1" fmla="*/ 150121 w 363138"/>
              <a:gd name="connsiteY0-2" fmla="*/ 256885 h 381923"/>
              <a:gd name="connsiteX1-3" fmla="*/ 12546 w 363138"/>
              <a:gd name="connsiteY1-4" fmla="*/ 381923 h 381923"/>
              <a:gd name="connsiteX2-5" fmla="*/ 6107 w 363138"/>
              <a:gd name="connsiteY2-6" fmla="*/ 361181 h 381923"/>
              <a:gd name="connsiteX3-7" fmla="*/ 0 w 363138"/>
              <a:gd name="connsiteY3-8" fmla="*/ 300600 h 381923"/>
              <a:gd name="connsiteX4-9" fmla="*/ 300600 w 363138"/>
              <a:gd name="connsiteY4-10" fmla="*/ 0 h 381923"/>
              <a:gd name="connsiteX5-11" fmla="*/ 361181 w 363138"/>
              <a:gd name="connsiteY5-12" fmla="*/ 6107 h 381923"/>
              <a:gd name="connsiteX6-13" fmla="*/ 363138 w 363138"/>
              <a:gd name="connsiteY6-14" fmla="*/ 6715 h 381923"/>
              <a:gd name="connsiteX7-15" fmla="*/ 296502 w 363138"/>
              <a:gd name="connsiteY7-16" fmla="*/ 95826 h 381923"/>
              <a:gd name="connsiteX8-17" fmla="*/ 241561 w 363138"/>
              <a:gd name="connsiteY8-18" fmla="*/ 348325 h 381923"/>
              <a:gd name="connsiteX0-19" fmla="*/ 150121 w 363138"/>
              <a:gd name="connsiteY0-20" fmla="*/ 256885 h 381923"/>
              <a:gd name="connsiteX1-21" fmla="*/ 12546 w 363138"/>
              <a:gd name="connsiteY1-22" fmla="*/ 381923 h 381923"/>
              <a:gd name="connsiteX2-23" fmla="*/ 6107 w 363138"/>
              <a:gd name="connsiteY2-24" fmla="*/ 361181 h 381923"/>
              <a:gd name="connsiteX3-25" fmla="*/ 0 w 363138"/>
              <a:gd name="connsiteY3-26" fmla="*/ 300600 h 381923"/>
              <a:gd name="connsiteX4-27" fmla="*/ 300600 w 363138"/>
              <a:gd name="connsiteY4-28" fmla="*/ 0 h 381923"/>
              <a:gd name="connsiteX5-29" fmla="*/ 361181 w 363138"/>
              <a:gd name="connsiteY5-30" fmla="*/ 6107 h 381923"/>
              <a:gd name="connsiteX6-31" fmla="*/ 363138 w 363138"/>
              <a:gd name="connsiteY6-32" fmla="*/ 6715 h 381923"/>
              <a:gd name="connsiteX7-33" fmla="*/ 296502 w 363138"/>
              <a:gd name="connsiteY7-34" fmla="*/ 95826 h 381923"/>
              <a:gd name="connsiteX0-35" fmla="*/ 150121 w 363138"/>
              <a:gd name="connsiteY0-36" fmla="*/ 256885 h 381923"/>
              <a:gd name="connsiteX1-37" fmla="*/ 12546 w 363138"/>
              <a:gd name="connsiteY1-38" fmla="*/ 381923 h 381923"/>
              <a:gd name="connsiteX2-39" fmla="*/ 6107 w 363138"/>
              <a:gd name="connsiteY2-40" fmla="*/ 361181 h 381923"/>
              <a:gd name="connsiteX3-41" fmla="*/ 0 w 363138"/>
              <a:gd name="connsiteY3-42" fmla="*/ 300600 h 381923"/>
              <a:gd name="connsiteX4-43" fmla="*/ 300600 w 363138"/>
              <a:gd name="connsiteY4-44" fmla="*/ 0 h 381923"/>
              <a:gd name="connsiteX5-45" fmla="*/ 361181 w 363138"/>
              <a:gd name="connsiteY5-46" fmla="*/ 6107 h 381923"/>
              <a:gd name="connsiteX6-47" fmla="*/ 363138 w 363138"/>
              <a:gd name="connsiteY6-48" fmla="*/ 6715 h 381923"/>
              <a:gd name="connsiteX0-49" fmla="*/ 12546 w 363138"/>
              <a:gd name="connsiteY0-50" fmla="*/ 381923 h 381923"/>
              <a:gd name="connsiteX1-51" fmla="*/ 6107 w 363138"/>
              <a:gd name="connsiteY1-52" fmla="*/ 361181 h 381923"/>
              <a:gd name="connsiteX2-53" fmla="*/ 0 w 363138"/>
              <a:gd name="connsiteY2-54" fmla="*/ 300600 h 381923"/>
              <a:gd name="connsiteX3-55" fmla="*/ 300600 w 363138"/>
              <a:gd name="connsiteY3-56" fmla="*/ 0 h 381923"/>
              <a:gd name="connsiteX4-57" fmla="*/ 361181 w 363138"/>
              <a:gd name="connsiteY4-58" fmla="*/ 6107 h 381923"/>
              <a:gd name="connsiteX5-59" fmla="*/ 363138 w 363138"/>
              <a:gd name="connsiteY5-60" fmla="*/ 6715 h 381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3138" h="381923">
                <a:moveTo>
                  <a:pt x="12546" y="381923"/>
                </a:moveTo>
                <a:lnTo>
                  <a:pt x="6107" y="361181"/>
                </a:lnTo>
                <a:cubicBezTo>
                  <a:pt x="2103" y="341613"/>
                  <a:pt x="0" y="321352"/>
                  <a:pt x="0" y="300600"/>
                </a:cubicBezTo>
                <a:cubicBezTo>
                  <a:pt x="0" y="134583"/>
                  <a:pt x="134583" y="0"/>
                  <a:pt x="300600" y="0"/>
                </a:cubicBezTo>
                <a:cubicBezTo>
                  <a:pt x="321352" y="0"/>
                  <a:pt x="341613" y="2103"/>
                  <a:pt x="361181" y="6107"/>
                </a:cubicBezTo>
                <a:lnTo>
                  <a:pt x="363138" y="6715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9" name="任意多边形: 形状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>
            <a:off x="7289800" y="1363345"/>
            <a:ext cx="1207770" cy="1283335"/>
          </a:xfrm>
          <a:custGeom>
            <a:avLst/>
            <a:gdLst>
              <a:gd name="connsiteX0" fmla="*/ 1207728 w 1207728"/>
              <a:gd name="connsiteY0" fmla="*/ 0 h 1283476"/>
              <a:gd name="connsiteX1" fmla="*/ 1136917 w 1207728"/>
              <a:gd name="connsiteY1" fmla="*/ 50355 h 1283476"/>
              <a:gd name="connsiteX2" fmla="*/ 79165 w 1207728"/>
              <a:gd name="connsiteY2" fmla="*/ 1159992 h 1283476"/>
              <a:gd name="connsiteX3" fmla="*/ 0 w 1207728"/>
              <a:gd name="connsiteY3" fmla="*/ 1283476 h 1283476"/>
              <a:gd name="connsiteX4" fmla="*/ 33836 w 1207728"/>
              <a:gd name="connsiteY4" fmla="*/ 1191031 h 1283476"/>
              <a:gd name="connsiteX5" fmla="*/ 1042541 w 1207728"/>
              <a:gd name="connsiteY5" fmla="*/ 79574 h 1283476"/>
              <a:gd name="connsiteX6" fmla="*/ 1207728 w 1207728"/>
              <a:gd name="connsiteY6" fmla="*/ 0 h 1283476"/>
              <a:gd name="connsiteX0-1" fmla="*/ 1042541 w 1207728"/>
              <a:gd name="connsiteY0-2" fmla="*/ 79574 h 1283476"/>
              <a:gd name="connsiteX1-3" fmla="*/ 1207728 w 1207728"/>
              <a:gd name="connsiteY1-4" fmla="*/ 0 h 1283476"/>
              <a:gd name="connsiteX2-5" fmla="*/ 1136917 w 1207728"/>
              <a:gd name="connsiteY2-6" fmla="*/ 50355 h 1283476"/>
              <a:gd name="connsiteX3-7" fmla="*/ 79165 w 1207728"/>
              <a:gd name="connsiteY3-8" fmla="*/ 1159992 h 1283476"/>
              <a:gd name="connsiteX4-9" fmla="*/ 0 w 1207728"/>
              <a:gd name="connsiteY4-10" fmla="*/ 1283476 h 1283476"/>
              <a:gd name="connsiteX5-11" fmla="*/ 33836 w 1207728"/>
              <a:gd name="connsiteY5-12" fmla="*/ 1191031 h 1283476"/>
              <a:gd name="connsiteX6-13" fmla="*/ 1133981 w 1207728"/>
              <a:gd name="connsiteY6-14" fmla="*/ 171014 h 1283476"/>
              <a:gd name="connsiteX0-15" fmla="*/ 1207728 w 1207728"/>
              <a:gd name="connsiteY0-16" fmla="*/ 0 h 1283476"/>
              <a:gd name="connsiteX1-17" fmla="*/ 1136917 w 1207728"/>
              <a:gd name="connsiteY1-18" fmla="*/ 50355 h 1283476"/>
              <a:gd name="connsiteX2-19" fmla="*/ 79165 w 1207728"/>
              <a:gd name="connsiteY2-20" fmla="*/ 1159992 h 1283476"/>
              <a:gd name="connsiteX3-21" fmla="*/ 0 w 1207728"/>
              <a:gd name="connsiteY3-22" fmla="*/ 1283476 h 1283476"/>
              <a:gd name="connsiteX4-23" fmla="*/ 33836 w 1207728"/>
              <a:gd name="connsiteY4-24" fmla="*/ 1191031 h 1283476"/>
              <a:gd name="connsiteX5-25" fmla="*/ 1133981 w 1207728"/>
              <a:gd name="connsiteY5-26" fmla="*/ 171014 h 1283476"/>
              <a:gd name="connsiteX0-27" fmla="*/ 1207728 w 1207728"/>
              <a:gd name="connsiteY0-28" fmla="*/ 0 h 1283476"/>
              <a:gd name="connsiteX1-29" fmla="*/ 1136917 w 1207728"/>
              <a:gd name="connsiteY1-30" fmla="*/ 50355 h 1283476"/>
              <a:gd name="connsiteX2-31" fmla="*/ 79165 w 1207728"/>
              <a:gd name="connsiteY2-32" fmla="*/ 1159992 h 1283476"/>
              <a:gd name="connsiteX3-33" fmla="*/ 0 w 1207728"/>
              <a:gd name="connsiteY3-34" fmla="*/ 1283476 h 1283476"/>
              <a:gd name="connsiteX4-35" fmla="*/ 33836 w 1207728"/>
              <a:gd name="connsiteY4-36" fmla="*/ 1191031 h 1283476"/>
              <a:gd name="connsiteX0-37" fmla="*/ 1207728 w 1207728"/>
              <a:gd name="connsiteY0-38" fmla="*/ 0 h 1283476"/>
              <a:gd name="connsiteX1-39" fmla="*/ 1136917 w 1207728"/>
              <a:gd name="connsiteY1-40" fmla="*/ 50355 h 1283476"/>
              <a:gd name="connsiteX2-41" fmla="*/ 79165 w 1207728"/>
              <a:gd name="connsiteY2-42" fmla="*/ 1159992 h 1283476"/>
              <a:gd name="connsiteX3-43" fmla="*/ 0 w 1207728"/>
              <a:gd name="connsiteY3-44" fmla="*/ 1283476 h 1283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728" h="1283476">
                <a:moveTo>
                  <a:pt x="1207728" y="0"/>
                </a:moveTo>
                <a:lnTo>
                  <a:pt x="1136917" y="50355"/>
                </a:lnTo>
                <a:cubicBezTo>
                  <a:pt x="725367" y="358134"/>
                  <a:pt x="367298" y="733498"/>
                  <a:pt x="79165" y="1159992"/>
                </a:cubicBezTo>
                <a:lnTo>
                  <a:pt x="0" y="1283476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1" name="任意多边形: 形状 20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>
            <a:off x="7419975" y="1380490"/>
            <a:ext cx="2945130" cy="3138805"/>
          </a:xfrm>
          <a:custGeom>
            <a:avLst/>
            <a:gdLst>
              <a:gd name="connsiteX0" fmla="*/ 2945236 w 3017844"/>
              <a:gd name="connsiteY0" fmla="*/ 0 h 3183247"/>
              <a:gd name="connsiteX1" fmla="*/ 3017844 w 3017844"/>
              <a:gd name="connsiteY1" fmla="*/ 38439 h 3183247"/>
              <a:gd name="connsiteX2" fmla="*/ 2924875 w 3017844"/>
              <a:gd name="connsiteY2" fmla="*/ 53684 h 3183247"/>
              <a:gd name="connsiteX3" fmla="*/ 2716516 w 3017844"/>
              <a:gd name="connsiteY3" fmla="*/ 109346 h 3183247"/>
              <a:gd name="connsiteX4" fmla="*/ 1643366 w 3017844"/>
              <a:gd name="connsiteY4" fmla="*/ 610996 h 3183247"/>
              <a:gd name="connsiteX5" fmla="*/ 855966 w 3017844"/>
              <a:gd name="connsiteY5" fmla="*/ 1341246 h 3183247"/>
              <a:gd name="connsiteX6" fmla="*/ 328916 w 3017844"/>
              <a:gd name="connsiteY6" fmla="*/ 2179446 h 3183247"/>
              <a:gd name="connsiteX7" fmla="*/ 30466 w 3017844"/>
              <a:gd name="connsiteY7" fmla="*/ 3170046 h 3183247"/>
              <a:gd name="connsiteX8" fmla="*/ 27504 w 3017844"/>
              <a:gd name="connsiteY8" fmla="*/ 3183247 h 3183247"/>
              <a:gd name="connsiteX9" fmla="*/ 0 w 3017844"/>
              <a:gd name="connsiteY9" fmla="*/ 3138693 h 3183247"/>
              <a:gd name="connsiteX10" fmla="*/ 1500 w 3017844"/>
              <a:gd name="connsiteY10" fmla="*/ 3126894 h 3183247"/>
              <a:gd name="connsiteX11" fmla="*/ 2800676 w 3017844"/>
              <a:gd name="connsiteY11" fmla="*/ 33364 h 3183247"/>
              <a:gd name="connsiteX12" fmla="*/ 2945236 w 3017844"/>
              <a:gd name="connsiteY12" fmla="*/ 0 h 3183247"/>
              <a:gd name="connsiteX0-1" fmla="*/ 328916 w 3017844"/>
              <a:gd name="connsiteY0-2" fmla="*/ 2179446 h 3183247"/>
              <a:gd name="connsiteX1-3" fmla="*/ 30466 w 3017844"/>
              <a:gd name="connsiteY1-4" fmla="*/ 3170046 h 3183247"/>
              <a:gd name="connsiteX2-5" fmla="*/ 27504 w 3017844"/>
              <a:gd name="connsiteY2-6" fmla="*/ 3183247 h 3183247"/>
              <a:gd name="connsiteX3-7" fmla="*/ 0 w 3017844"/>
              <a:gd name="connsiteY3-8" fmla="*/ 3138693 h 3183247"/>
              <a:gd name="connsiteX4-9" fmla="*/ 1500 w 3017844"/>
              <a:gd name="connsiteY4-10" fmla="*/ 3126894 h 3183247"/>
              <a:gd name="connsiteX5-11" fmla="*/ 2800676 w 3017844"/>
              <a:gd name="connsiteY5-12" fmla="*/ 33364 h 3183247"/>
              <a:gd name="connsiteX6-13" fmla="*/ 2945236 w 3017844"/>
              <a:gd name="connsiteY6-14" fmla="*/ 0 h 3183247"/>
              <a:gd name="connsiteX7-15" fmla="*/ 3017844 w 3017844"/>
              <a:gd name="connsiteY7-16" fmla="*/ 38439 h 3183247"/>
              <a:gd name="connsiteX8-17" fmla="*/ 2924875 w 3017844"/>
              <a:gd name="connsiteY8-18" fmla="*/ 53684 h 3183247"/>
              <a:gd name="connsiteX9-19" fmla="*/ 2716516 w 3017844"/>
              <a:gd name="connsiteY9-20" fmla="*/ 109346 h 3183247"/>
              <a:gd name="connsiteX10-21" fmla="*/ 1643366 w 3017844"/>
              <a:gd name="connsiteY10-22" fmla="*/ 610996 h 3183247"/>
              <a:gd name="connsiteX11-23" fmla="*/ 855966 w 3017844"/>
              <a:gd name="connsiteY11-24" fmla="*/ 1341246 h 3183247"/>
              <a:gd name="connsiteX12-25" fmla="*/ 420356 w 3017844"/>
              <a:gd name="connsiteY12-26" fmla="*/ 2270886 h 3183247"/>
              <a:gd name="connsiteX0-27" fmla="*/ 30466 w 3017844"/>
              <a:gd name="connsiteY0-28" fmla="*/ 3170046 h 3183247"/>
              <a:gd name="connsiteX1-29" fmla="*/ 27504 w 3017844"/>
              <a:gd name="connsiteY1-30" fmla="*/ 3183247 h 3183247"/>
              <a:gd name="connsiteX2-31" fmla="*/ 0 w 3017844"/>
              <a:gd name="connsiteY2-32" fmla="*/ 3138693 h 3183247"/>
              <a:gd name="connsiteX3-33" fmla="*/ 1500 w 3017844"/>
              <a:gd name="connsiteY3-34" fmla="*/ 3126894 h 3183247"/>
              <a:gd name="connsiteX4-35" fmla="*/ 2800676 w 3017844"/>
              <a:gd name="connsiteY4-36" fmla="*/ 33364 h 3183247"/>
              <a:gd name="connsiteX5-37" fmla="*/ 2945236 w 3017844"/>
              <a:gd name="connsiteY5-38" fmla="*/ 0 h 3183247"/>
              <a:gd name="connsiteX6-39" fmla="*/ 3017844 w 3017844"/>
              <a:gd name="connsiteY6-40" fmla="*/ 38439 h 3183247"/>
              <a:gd name="connsiteX7-41" fmla="*/ 2924875 w 3017844"/>
              <a:gd name="connsiteY7-42" fmla="*/ 53684 h 3183247"/>
              <a:gd name="connsiteX8-43" fmla="*/ 2716516 w 3017844"/>
              <a:gd name="connsiteY8-44" fmla="*/ 109346 h 3183247"/>
              <a:gd name="connsiteX9-45" fmla="*/ 1643366 w 3017844"/>
              <a:gd name="connsiteY9-46" fmla="*/ 610996 h 3183247"/>
              <a:gd name="connsiteX10-47" fmla="*/ 855966 w 3017844"/>
              <a:gd name="connsiteY10-48" fmla="*/ 1341246 h 3183247"/>
              <a:gd name="connsiteX11-49" fmla="*/ 420356 w 3017844"/>
              <a:gd name="connsiteY11-50" fmla="*/ 2270886 h 3183247"/>
              <a:gd name="connsiteX0-51" fmla="*/ 27504 w 3017844"/>
              <a:gd name="connsiteY0-52" fmla="*/ 3183247 h 3183247"/>
              <a:gd name="connsiteX1-53" fmla="*/ 0 w 3017844"/>
              <a:gd name="connsiteY1-54" fmla="*/ 3138693 h 3183247"/>
              <a:gd name="connsiteX2-55" fmla="*/ 1500 w 3017844"/>
              <a:gd name="connsiteY2-56" fmla="*/ 3126894 h 3183247"/>
              <a:gd name="connsiteX3-57" fmla="*/ 2800676 w 3017844"/>
              <a:gd name="connsiteY3-58" fmla="*/ 33364 h 3183247"/>
              <a:gd name="connsiteX4-59" fmla="*/ 2945236 w 3017844"/>
              <a:gd name="connsiteY4-60" fmla="*/ 0 h 3183247"/>
              <a:gd name="connsiteX5-61" fmla="*/ 3017844 w 3017844"/>
              <a:gd name="connsiteY5-62" fmla="*/ 38439 h 3183247"/>
              <a:gd name="connsiteX6-63" fmla="*/ 2924875 w 3017844"/>
              <a:gd name="connsiteY6-64" fmla="*/ 53684 h 3183247"/>
              <a:gd name="connsiteX7-65" fmla="*/ 2716516 w 3017844"/>
              <a:gd name="connsiteY7-66" fmla="*/ 109346 h 3183247"/>
              <a:gd name="connsiteX8-67" fmla="*/ 1643366 w 3017844"/>
              <a:gd name="connsiteY8-68" fmla="*/ 610996 h 3183247"/>
              <a:gd name="connsiteX9-69" fmla="*/ 855966 w 3017844"/>
              <a:gd name="connsiteY9-70" fmla="*/ 1341246 h 3183247"/>
              <a:gd name="connsiteX10-71" fmla="*/ 420356 w 3017844"/>
              <a:gd name="connsiteY10-72" fmla="*/ 2270886 h 3183247"/>
              <a:gd name="connsiteX0-73" fmla="*/ 0 w 3017844"/>
              <a:gd name="connsiteY0-74" fmla="*/ 3138693 h 3138693"/>
              <a:gd name="connsiteX1-75" fmla="*/ 1500 w 3017844"/>
              <a:gd name="connsiteY1-76" fmla="*/ 3126894 h 3138693"/>
              <a:gd name="connsiteX2-77" fmla="*/ 2800676 w 3017844"/>
              <a:gd name="connsiteY2-78" fmla="*/ 33364 h 3138693"/>
              <a:gd name="connsiteX3-79" fmla="*/ 2945236 w 3017844"/>
              <a:gd name="connsiteY3-80" fmla="*/ 0 h 3138693"/>
              <a:gd name="connsiteX4-81" fmla="*/ 3017844 w 3017844"/>
              <a:gd name="connsiteY4-82" fmla="*/ 38439 h 3138693"/>
              <a:gd name="connsiteX5-83" fmla="*/ 2924875 w 3017844"/>
              <a:gd name="connsiteY5-84" fmla="*/ 53684 h 3138693"/>
              <a:gd name="connsiteX6-85" fmla="*/ 2716516 w 3017844"/>
              <a:gd name="connsiteY6-86" fmla="*/ 109346 h 3138693"/>
              <a:gd name="connsiteX7-87" fmla="*/ 1643366 w 3017844"/>
              <a:gd name="connsiteY7-88" fmla="*/ 610996 h 3138693"/>
              <a:gd name="connsiteX8-89" fmla="*/ 855966 w 3017844"/>
              <a:gd name="connsiteY8-90" fmla="*/ 1341246 h 3138693"/>
              <a:gd name="connsiteX9-91" fmla="*/ 420356 w 3017844"/>
              <a:gd name="connsiteY9-92" fmla="*/ 2270886 h 3138693"/>
              <a:gd name="connsiteX0-93" fmla="*/ 0 w 3017844"/>
              <a:gd name="connsiteY0-94" fmla="*/ 3138693 h 3138693"/>
              <a:gd name="connsiteX1-95" fmla="*/ 1500 w 3017844"/>
              <a:gd name="connsiteY1-96" fmla="*/ 3126894 h 3138693"/>
              <a:gd name="connsiteX2-97" fmla="*/ 2800676 w 3017844"/>
              <a:gd name="connsiteY2-98" fmla="*/ 33364 h 3138693"/>
              <a:gd name="connsiteX3-99" fmla="*/ 2945236 w 3017844"/>
              <a:gd name="connsiteY3-100" fmla="*/ 0 h 3138693"/>
              <a:gd name="connsiteX4-101" fmla="*/ 3017844 w 3017844"/>
              <a:gd name="connsiteY4-102" fmla="*/ 38439 h 3138693"/>
              <a:gd name="connsiteX5-103" fmla="*/ 2924875 w 3017844"/>
              <a:gd name="connsiteY5-104" fmla="*/ 53684 h 3138693"/>
              <a:gd name="connsiteX6-105" fmla="*/ 2716516 w 3017844"/>
              <a:gd name="connsiteY6-106" fmla="*/ 109346 h 3138693"/>
              <a:gd name="connsiteX7-107" fmla="*/ 1643366 w 3017844"/>
              <a:gd name="connsiteY7-108" fmla="*/ 610996 h 3138693"/>
              <a:gd name="connsiteX8-109" fmla="*/ 855966 w 3017844"/>
              <a:gd name="connsiteY8-110" fmla="*/ 1341246 h 3138693"/>
              <a:gd name="connsiteX0-111" fmla="*/ 0 w 3017844"/>
              <a:gd name="connsiteY0-112" fmla="*/ 3138693 h 3138693"/>
              <a:gd name="connsiteX1-113" fmla="*/ 1500 w 3017844"/>
              <a:gd name="connsiteY1-114" fmla="*/ 3126894 h 3138693"/>
              <a:gd name="connsiteX2-115" fmla="*/ 2800676 w 3017844"/>
              <a:gd name="connsiteY2-116" fmla="*/ 33364 h 3138693"/>
              <a:gd name="connsiteX3-117" fmla="*/ 2945236 w 3017844"/>
              <a:gd name="connsiteY3-118" fmla="*/ 0 h 3138693"/>
              <a:gd name="connsiteX4-119" fmla="*/ 3017844 w 3017844"/>
              <a:gd name="connsiteY4-120" fmla="*/ 38439 h 3138693"/>
              <a:gd name="connsiteX5-121" fmla="*/ 2924875 w 3017844"/>
              <a:gd name="connsiteY5-122" fmla="*/ 53684 h 3138693"/>
              <a:gd name="connsiteX6-123" fmla="*/ 2716516 w 3017844"/>
              <a:gd name="connsiteY6-124" fmla="*/ 109346 h 3138693"/>
              <a:gd name="connsiteX7-125" fmla="*/ 1643366 w 3017844"/>
              <a:gd name="connsiteY7-126" fmla="*/ 610996 h 3138693"/>
              <a:gd name="connsiteX0-127" fmla="*/ 0 w 3017844"/>
              <a:gd name="connsiteY0-128" fmla="*/ 3138693 h 3138693"/>
              <a:gd name="connsiteX1-129" fmla="*/ 1500 w 3017844"/>
              <a:gd name="connsiteY1-130" fmla="*/ 3126894 h 3138693"/>
              <a:gd name="connsiteX2-131" fmla="*/ 2800676 w 3017844"/>
              <a:gd name="connsiteY2-132" fmla="*/ 33364 h 3138693"/>
              <a:gd name="connsiteX3-133" fmla="*/ 2945236 w 3017844"/>
              <a:gd name="connsiteY3-134" fmla="*/ 0 h 3138693"/>
              <a:gd name="connsiteX4-135" fmla="*/ 3017844 w 3017844"/>
              <a:gd name="connsiteY4-136" fmla="*/ 38439 h 3138693"/>
              <a:gd name="connsiteX5-137" fmla="*/ 2924875 w 3017844"/>
              <a:gd name="connsiteY5-138" fmla="*/ 53684 h 3138693"/>
              <a:gd name="connsiteX6-139" fmla="*/ 2716516 w 3017844"/>
              <a:gd name="connsiteY6-140" fmla="*/ 109346 h 3138693"/>
              <a:gd name="connsiteX0-141" fmla="*/ 0 w 3017844"/>
              <a:gd name="connsiteY0-142" fmla="*/ 3138693 h 3138693"/>
              <a:gd name="connsiteX1-143" fmla="*/ 1500 w 3017844"/>
              <a:gd name="connsiteY1-144" fmla="*/ 3126894 h 3138693"/>
              <a:gd name="connsiteX2-145" fmla="*/ 2800676 w 3017844"/>
              <a:gd name="connsiteY2-146" fmla="*/ 33364 h 3138693"/>
              <a:gd name="connsiteX3-147" fmla="*/ 2945236 w 3017844"/>
              <a:gd name="connsiteY3-148" fmla="*/ 0 h 3138693"/>
              <a:gd name="connsiteX4-149" fmla="*/ 3017844 w 3017844"/>
              <a:gd name="connsiteY4-150" fmla="*/ 38439 h 3138693"/>
              <a:gd name="connsiteX5-151" fmla="*/ 2924875 w 3017844"/>
              <a:gd name="connsiteY5-152" fmla="*/ 53684 h 3138693"/>
              <a:gd name="connsiteX0-153" fmla="*/ 0 w 3017844"/>
              <a:gd name="connsiteY0-154" fmla="*/ 3138693 h 3138693"/>
              <a:gd name="connsiteX1-155" fmla="*/ 1500 w 3017844"/>
              <a:gd name="connsiteY1-156" fmla="*/ 3126894 h 3138693"/>
              <a:gd name="connsiteX2-157" fmla="*/ 2800676 w 3017844"/>
              <a:gd name="connsiteY2-158" fmla="*/ 33364 h 3138693"/>
              <a:gd name="connsiteX3-159" fmla="*/ 2945236 w 3017844"/>
              <a:gd name="connsiteY3-160" fmla="*/ 0 h 3138693"/>
              <a:gd name="connsiteX4-161" fmla="*/ 3017844 w 3017844"/>
              <a:gd name="connsiteY4-162" fmla="*/ 38439 h 3138693"/>
              <a:gd name="connsiteX0-163" fmla="*/ 0 w 2945236"/>
              <a:gd name="connsiteY0-164" fmla="*/ 3138693 h 3138693"/>
              <a:gd name="connsiteX1-165" fmla="*/ 1500 w 2945236"/>
              <a:gd name="connsiteY1-166" fmla="*/ 3126894 h 3138693"/>
              <a:gd name="connsiteX2-167" fmla="*/ 2800676 w 2945236"/>
              <a:gd name="connsiteY2-168" fmla="*/ 33364 h 3138693"/>
              <a:gd name="connsiteX3-169" fmla="*/ 2945236 w 2945236"/>
              <a:gd name="connsiteY3-170" fmla="*/ 0 h 3138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45236" h="3138693">
                <a:moveTo>
                  <a:pt x="0" y="3138693"/>
                </a:moveTo>
                <a:lnTo>
                  <a:pt x="1500" y="3126894"/>
                </a:lnTo>
                <a:cubicBezTo>
                  <a:pt x="231547" y="1621315"/>
                  <a:pt x="1347493" y="407251"/>
                  <a:pt x="2800676" y="33364"/>
                </a:cubicBezTo>
                <a:lnTo>
                  <a:pt x="2945236" y="0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2" name="任意多边形: 形状 21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>
            <a:off x="7543165" y="1490345"/>
            <a:ext cx="3030220" cy="3228340"/>
          </a:xfrm>
          <a:custGeom>
            <a:avLst/>
            <a:gdLst>
              <a:gd name="connsiteX0" fmla="*/ 3012498 w 3092451"/>
              <a:gd name="connsiteY0" fmla="*/ 0 h 3270607"/>
              <a:gd name="connsiteX1" fmla="*/ 3092451 w 3092451"/>
              <a:gd name="connsiteY1" fmla="*/ 42327 h 3270607"/>
              <a:gd name="connsiteX2" fmla="*/ 2952423 w 3092451"/>
              <a:gd name="connsiteY2" fmla="*/ 67333 h 3270607"/>
              <a:gd name="connsiteX3" fmla="*/ 62674 w 3092451"/>
              <a:gd name="connsiteY3" fmla="*/ 3263568 h 3270607"/>
              <a:gd name="connsiteX4" fmla="*/ 62138 w 3092451"/>
              <a:gd name="connsiteY4" fmla="*/ 3270607 h 3270607"/>
              <a:gd name="connsiteX5" fmla="*/ 0 w 3092451"/>
              <a:gd name="connsiteY5" fmla="*/ 3169948 h 3270607"/>
              <a:gd name="connsiteX6" fmla="*/ 2837 w 3092451"/>
              <a:gd name="connsiteY6" fmla="*/ 3156350 h 3270607"/>
              <a:gd name="connsiteX7" fmla="*/ 32652 w 3092451"/>
              <a:gd name="connsiteY7" fmla="*/ 3032128 h 3270607"/>
              <a:gd name="connsiteX8" fmla="*/ 248552 w 3092451"/>
              <a:gd name="connsiteY8" fmla="*/ 2251078 h 3270607"/>
              <a:gd name="connsiteX9" fmla="*/ 661302 w 3092451"/>
              <a:gd name="connsiteY9" fmla="*/ 1508128 h 3270607"/>
              <a:gd name="connsiteX10" fmla="*/ 1188352 w 3092451"/>
              <a:gd name="connsiteY10" fmla="*/ 911228 h 3270607"/>
              <a:gd name="connsiteX11" fmla="*/ 1791602 w 3092451"/>
              <a:gd name="connsiteY11" fmla="*/ 466728 h 3270607"/>
              <a:gd name="connsiteX12" fmla="*/ 2559952 w 3092451"/>
              <a:gd name="connsiteY12" fmla="*/ 111128 h 3270607"/>
              <a:gd name="connsiteX13" fmla="*/ 2962086 w 3092451"/>
              <a:gd name="connsiteY13" fmla="*/ 9776 h 3270607"/>
              <a:gd name="connsiteX14" fmla="*/ 3012498 w 3092451"/>
              <a:gd name="connsiteY14" fmla="*/ 0 h 3270607"/>
              <a:gd name="connsiteX0-1" fmla="*/ 2962086 w 3092451"/>
              <a:gd name="connsiteY0-2" fmla="*/ 9776 h 3270607"/>
              <a:gd name="connsiteX1-3" fmla="*/ 3012498 w 3092451"/>
              <a:gd name="connsiteY1-4" fmla="*/ 0 h 3270607"/>
              <a:gd name="connsiteX2-5" fmla="*/ 3092451 w 3092451"/>
              <a:gd name="connsiteY2-6" fmla="*/ 42327 h 3270607"/>
              <a:gd name="connsiteX3-7" fmla="*/ 2952423 w 3092451"/>
              <a:gd name="connsiteY3-8" fmla="*/ 67333 h 3270607"/>
              <a:gd name="connsiteX4-9" fmla="*/ 62674 w 3092451"/>
              <a:gd name="connsiteY4-10" fmla="*/ 3263568 h 3270607"/>
              <a:gd name="connsiteX5-11" fmla="*/ 62138 w 3092451"/>
              <a:gd name="connsiteY5-12" fmla="*/ 3270607 h 3270607"/>
              <a:gd name="connsiteX6-13" fmla="*/ 0 w 3092451"/>
              <a:gd name="connsiteY6-14" fmla="*/ 3169948 h 3270607"/>
              <a:gd name="connsiteX7-15" fmla="*/ 2837 w 3092451"/>
              <a:gd name="connsiteY7-16" fmla="*/ 3156350 h 3270607"/>
              <a:gd name="connsiteX8-17" fmla="*/ 32652 w 3092451"/>
              <a:gd name="connsiteY8-18" fmla="*/ 3032128 h 3270607"/>
              <a:gd name="connsiteX9-19" fmla="*/ 248552 w 3092451"/>
              <a:gd name="connsiteY9-20" fmla="*/ 2251078 h 3270607"/>
              <a:gd name="connsiteX10-21" fmla="*/ 661302 w 3092451"/>
              <a:gd name="connsiteY10-22" fmla="*/ 1508128 h 3270607"/>
              <a:gd name="connsiteX11-23" fmla="*/ 1188352 w 3092451"/>
              <a:gd name="connsiteY11-24" fmla="*/ 911228 h 3270607"/>
              <a:gd name="connsiteX12-25" fmla="*/ 1791602 w 3092451"/>
              <a:gd name="connsiteY12-26" fmla="*/ 466728 h 3270607"/>
              <a:gd name="connsiteX13-27" fmla="*/ 2559952 w 3092451"/>
              <a:gd name="connsiteY13-28" fmla="*/ 111128 h 3270607"/>
              <a:gd name="connsiteX14-29" fmla="*/ 3053526 w 3092451"/>
              <a:gd name="connsiteY14-30" fmla="*/ 101216 h 3270607"/>
              <a:gd name="connsiteX0-31" fmla="*/ 3012498 w 3092451"/>
              <a:gd name="connsiteY0-32" fmla="*/ 0 h 3270607"/>
              <a:gd name="connsiteX1-33" fmla="*/ 3092451 w 3092451"/>
              <a:gd name="connsiteY1-34" fmla="*/ 42327 h 3270607"/>
              <a:gd name="connsiteX2-35" fmla="*/ 2952423 w 3092451"/>
              <a:gd name="connsiteY2-36" fmla="*/ 67333 h 3270607"/>
              <a:gd name="connsiteX3-37" fmla="*/ 62674 w 3092451"/>
              <a:gd name="connsiteY3-38" fmla="*/ 3263568 h 3270607"/>
              <a:gd name="connsiteX4-39" fmla="*/ 62138 w 3092451"/>
              <a:gd name="connsiteY4-40" fmla="*/ 3270607 h 3270607"/>
              <a:gd name="connsiteX5-41" fmla="*/ 0 w 3092451"/>
              <a:gd name="connsiteY5-42" fmla="*/ 3169948 h 3270607"/>
              <a:gd name="connsiteX6-43" fmla="*/ 2837 w 3092451"/>
              <a:gd name="connsiteY6-44" fmla="*/ 3156350 h 3270607"/>
              <a:gd name="connsiteX7-45" fmla="*/ 32652 w 3092451"/>
              <a:gd name="connsiteY7-46" fmla="*/ 3032128 h 3270607"/>
              <a:gd name="connsiteX8-47" fmla="*/ 248552 w 3092451"/>
              <a:gd name="connsiteY8-48" fmla="*/ 2251078 h 3270607"/>
              <a:gd name="connsiteX9-49" fmla="*/ 661302 w 3092451"/>
              <a:gd name="connsiteY9-50" fmla="*/ 1508128 h 3270607"/>
              <a:gd name="connsiteX10-51" fmla="*/ 1188352 w 3092451"/>
              <a:gd name="connsiteY10-52" fmla="*/ 911228 h 3270607"/>
              <a:gd name="connsiteX11-53" fmla="*/ 1791602 w 3092451"/>
              <a:gd name="connsiteY11-54" fmla="*/ 466728 h 3270607"/>
              <a:gd name="connsiteX12-55" fmla="*/ 2559952 w 3092451"/>
              <a:gd name="connsiteY12-56" fmla="*/ 111128 h 3270607"/>
              <a:gd name="connsiteX13-57" fmla="*/ 3053526 w 3092451"/>
              <a:gd name="connsiteY13-58" fmla="*/ 101216 h 3270607"/>
              <a:gd name="connsiteX0-59" fmla="*/ 3092451 w 3092451"/>
              <a:gd name="connsiteY0-60" fmla="*/ 0 h 3228280"/>
              <a:gd name="connsiteX1-61" fmla="*/ 2952423 w 3092451"/>
              <a:gd name="connsiteY1-62" fmla="*/ 25006 h 3228280"/>
              <a:gd name="connsiteX2-63" fmla="*/ 62674 w 3092451"/>
              <a:gd name="connsiteY2-64" fmla="*/ 3221241 h 3228280"/>
              <a:gd name="connsiteX3-65" fmla="*/ 62138 w 3092451"/>
              <a:gd name="connsiteY3-66" fmla="*/ 3228280 h 3228280"/>
              <a:gd name="connsiteX4-67" fmla="*/ 0 w 3092451"/>
              <a:gd name="connsiteY4-68" fmla="*/ 3127621 h 3228280"/>
              <a:gd name="connsiteX5-69" fmla="*/ 2837 w 3092451"/>
              <a:gd name="connsiteY5-70" fmla="*/ 3114023 h 3228280"/>
              <a:gd name="connsiteX6-71" fmla="*/ 32652 w 3092451"/>
              <a:gd name="connsiteY6-72" fmla="*/ 2989801 h 3228280"/>
              <a:gd name="connsiteX7-73" fmla="*/ 248552 w 3092451"/>
              <a:gd name="connsiteY7-74" fmla="*/ 2208751 h 3228280"/>
              <a:gd name="connsiteX8-75" fmla="*/ 661302 w 3092451"/>
              <a:gd name="connsiteY8-76" fmla="*/ 1465801 h 3228280"/>
              <a:gd name="connsiteX9-77" fmla="*/ 1188352 w 3092451"/>
              <a:gd name="connsiteY9-78" fmla="*/ 868901 h 3228280"/>
              <a:gd name="connsiteX10-79" fmla="*/ 1791602 w 3092451"/>
              <a:gd name="connsiteY10-80" fmla="*/ 424401 h 3228280"/>
              <a:gd name="connsiteX11-81" fmla="*/ 2559952 w 3092451"/>
              <a:gd name="connsiteY11-82" fmla="*/ 68801 h 3228280"/>
              <a:gd name="connsiteX12-83" fmla="*/ 3053526 w 3092451"/>
              <a:gd name="connsiteY12-84" fmla="*/ 58889 h 3228280"/>
              <a:gd name="connsiteX0-85" fmla="*/ 3092451 w 3092451"/>
              <a:gd name="connsiteY0-86" fmla="*/ 0 h 3228280"/>
              <a:gd name="connsiteX1-87" fmla="*/ 2952423 w 3092451"/>
              <a:gd name="connsiteY1-88" fmla="*/ 25006 h 3228280"/>
              <a:gd name="connsiteX2-89" fmla="*/ 62674 w 3092451"/>
              <a:gd name="connsiteY2-90" fmla="*/ 3221241 h 3228280"/>
              <a:gd name="connsiteX3-91" fmla="*/ 62138 w 3092451"/>
              <a:gd name="connsiteY3-92" fmla="*/ 3228280 h 3228280"/>
              <a:gd name="connsiteX4-93" fmla="*/ 0 w 3092451"/>
              <a:gd name="connsiteY4-94" fmla="*/ 3127621 h 3228280"/>
              <a:gd name="connsiteX5-95" fmla="*/ 2837 w 3092451"/>
              <a:gd name="connsiteY5-96" fmla="*/ 3114023 h 3228280"/>
              <a:gd name="connsiteX6-97" fmla="*/ 32652 w 3092451"/>
              <a:gd name="connsiteY6-98" fmla="*/ 2989801 h 3228280"/>
              <a:gd name="connsiteX7-99" fmla="*/ 248552 w 3092451"/>
              <a:gd name="connsiteY7-100" fmla="*/ 2208751 h 3228280"/>
              <a:gd name="connsiteX8-101" fmla="*/ 661302 w 3092451"/>
              <a:gd name="connsiteY8-102" fmla="*/ 1465801 h 3228280"/>
              <a:gd name="connsiteX9-103" fmla="*/ 1188352 w 3092451"/>
              <a:gd name="connsiteY9-104" fmla="*/ 868901 h 3228280"/>
              <a:gd name="connsiteX10-105" fmla="*/ 1791602 w 3092451"/>
              <a:gd name="connsiteY10-106" fmla="*/ 424401 h 3228280"/>
              <a:gd name="connsiteX11-107" fmla="*/ 2559952 w 3092451"/>
              <a:gd name="connsiteY11-108" fmla="*/ 68801 h 3228280"/>
              <a:gd name="connsiteX0-109" fmla="*/ 3092451 w 3092451"/>
              <a:gd name="connsiteY0-110" fmla="*/ 0 h 3228280"/>
              <a:gd name="connsiteX1-111" fmla="*/ 2952423 w 3092451"/>
              <a:gd name="connsiteY1-112" fmla="*/ 25006 h 3228280"/>
              <a:gd name="connsiteX2-113" fmla="*/ 62674 w 3092451"/>
              <a:gd name="connsiteY2-114" fmla="*/ 3221241 h 3228280"/>
              <a:gd name="connsiteX3-115" fmla="*/ 62138 w 3092451"/>
              <a:gd name="connsiteY3-116" fmla="*/ 3228280 h 3228280"/>
              <a:gd name="connsiteX4-117" fmla="*/ 0 w 3092451"/>
              <a:gd name="connsiteY4-118" fmla="*/ 3127621 h 3228280"/>
              <a:gd name="connsiteX5-119" fmla="*/ 2837 w 3092451"/>
              <a:gd name="connsiteY5-120" fmla="*/ 3114023 h 3228280"/>
              <a:gd name="connsiteX6-121" fmla="*/ 32652 w 3092451"/>
              <a:gd name="connsiteY6-122" fmla="*/ 2989801 h 3228280"/>
              <a:gd name="connsiteX7-123" fmla="*/ 248552 w 3092451"/>
              <a:gd name="connsiteY7-124" fmla="*/ 2208751 h 3228280"/>
              <a:gd name="connsiteX8-125" fmla="*/ 661302 w 3092451"/>
              <a:gd name="connsiteY8-126" fmla="*/ 1465801 h 3228280"/>
              <a:gd name="connsiteX9-127" fmla="*/ 1188352 w 3092451"/>
              <a:gd name="connsiteY9-128" fmla="*/ 868901 h 3228280"/>
              <a:gd name="connsiteX10-129" fmla="*/ 1791602 w 3092451"/>
              <a:gd name="connsiteY10-130" fmla="*/ 424401 h 3228280"/>
              <a:gd name="connsiteX0-131" fmla="*/ 3092451 w 3092451"/>
              <a:gd name="connsiteY0-132" fmla="*/ 0 h 3228280"/>
              <a:gd name="connsiteX1-133" fmla="*/ 2952423 w 3092451"/>
              <a:gd name="connsiteY1-134" fmla="*/ 25006 h 3228280"/>
              <a:gd name="connsiteX2-135" fmla="*/ 62674 w 3092451"/>
              <a:gd name="connsiteY2-136" fmla="*/ 3221241 h 3228280"/>
              <a:gd name="connsiteX3-137" fmla="*/ 62138 w 3092451"/>
              <a:gd name="connsiteY3-138" fmla="*/ 3228280 h 3228280"/>
              <a:gd name="connsiteX4-139" fmla="*/ 0 w 3092451"/>
              <a:gd name="connsiteY4-140" fmla="*/ 3127621 h 3228280"/>
              <a:gd name="connsiteX5-141" fmla="*/ 2837 w 3092451"/>
              <a:gd name="connsiteY5-142" fmla="*/ 3114023 h 3228280"/>
              <a:gd name="connsiteX6-143" fmla="*/ 32652 w 3092451"/>
              <a:gd name="connsiteY6-144" fmla="*/ 2989801 h 3228280"/>
              <a:gd name="connsiteX7-145" fmla="*/ 248552 w 3092451"/>
              <a:gd name="connsiteY7-146" fmla="*/ 2208751 h 3228280"/>
              <a:gd name="connsiteX8-147" fmla="*/ 661302 w 3092451"/>
              <a:gd name="connsiteY8-148" fmla="*/ 1465801 h 3228280"/>
              <a:gd name="connsiteX9-149" fmla="*/ 1188352 w 3092451"/>
              <a:gd name="connsiteY9-150" fmla="*/ 868901 h 3228280"/>
              <a:gd name="connsiteX0-151" fmla="*/ 3092451 w 3092451"/>
              <a:gd name="connsiteY0-152" fmla="*/ 0 h 3228280"/>
              <a:gd name="connsiteX1-153" fmla="*/ 2952423 w 3092451"/>
              <a:gd name="connsiteY1-154" fmla="*/ 25006 h 3228280"/>
              <a:gd name="connsiteX2-155" fmla="*/ 62674 w 3092451"/>
              <a:gd name="connsiteY2-156" fmla="*/ 3221241 h 3228280"/>
              <a:gd name="connsiteX3-157" fmla="*/ 62138 w 3092451"/>
              <a:gd name="connsiteY3-158" fmla="*/ 3228280 h 3228280"/>
              <a:gd name="connsiteX4-159" fmla="*/ 0 w 3092451"/>
              <a:gd name="connsiteY4-160" fmla="*/ 3127621 h 3228280"/>
              <a:gd name="connsiteX5-161" fmla="*/ 2837 w 3092451"/>
              <a:gd name="connsiteY5-162" fmla="*/ 3114023 h 3228280"/>
              <a:gd name="connsiteX6-163" fmla="*/ 32652 w 3092451"/>
              <a:gd name="connsiteY6-164" fmla="*/ 2989801 h 3228280"/>
              <a:gd name="connsiteX7-165" fmla="*/ 248552 w 3092451"/>
              <a:gd name="connsiteY7-166" fmla="*/ 2208751 h 3228280"/>
              <a:gd name="connsiteX8-167" fmla="*/ 661302 w 3092451"/>
              <a:gd name="connsiteY8-168" fmla="*/ 1465801 h 3228280"/>
              <a:gd name="connsiteX0-169" fmla="*/ 3092451 w 3092451"/>
              <a:gd name="connsiteY0-170" fmla="*/ 0 h 3228280"/>
              <a:gd name="connsiteX1-171" fmla="*/ 2952423 w 3092451"/>
              <a:gd name="connsiteY1-172" fmla="*/ 25006 h 3228280"/>
              <a:gd name="connsiteX2-173" fmla="*/ 62674 w 3092451"/>
              <a:gd name="connsiteY2-174" fmla="*/ 3221241 h 3228280"/>
              <a:gd name="connsiteX3-175" fmla="*/ 62138 w 3092451"/>
              <a:gd name="connsiteY3-176" fmla="*/ 3228280 h 3228280"/>
              <a:gd name="connsiteX4-177" fmla="*/ 0 w 3092451"/>
              <a:gd name="connsiteY4-178" fmla="*/ 3127621 h 3228280"/>
              <a:gd name="connsiteX5-179" fmla="*/ 2837 w 3092451"/>
              <a:gd name="connsiteY5-180" fmla="*/ 3114023 h 3228280"/>
              <a:gd name="connsiteX6-181" fmla="*/ 32652 w 3092451"/>
              <a:gd name="connsiteY6-182" fmla="*/ 2989801 h 3228280"/>
              <a:gd name="connsiteX7-183" fmla="*/ 248552 w 3092451"/>
              <a:gd name="connsiteY7-184" fmla="*/ 2208751 h 3228280"/>
              <a:gd name="connsiteX0-185" fmla="*/ 3092451 w 3092451"/>
              <a:gd name="connsiteY0-186" fmla="*/ 0 h 3228280"/>
              <a:gd name="connsiteX1-187" fmla="*/ 2952423 w 3092451"/>
              <a:gd name="connsiteY1-188" fmla="*/ 25006 h 3228280"/>
              <a:gd name="connsiteX2-189" fmla="*/ 62674 w 3092451"/>
              <a:gd name="connsiteY2-190" fmla="*/ 3221241 h 3228280"/>
              <a:gd name="connsiteX3-191" fmla="*/ 62138 w 3092451"/>
              <a:gd name="connsiteY3-192" fmla="*/ 3228280 h 3228280"/>
              <a:gd name="connsiteX4-193" fmla="*/ 0 w 3092451"/>
              <a:gd name="connsiteY4-194" fmla="*/ 3127621 h 3228280"/>
              <a:gd name="connsiteX5-195" fmla="*/ 2837 w 3092451"/>
              <a:gd name="connsiteY5-196" fmla="*/ 3114023 h 3228280"/>
              <a:gd name="connsiteX6-197" fmla="*/ 32652 w 3092451"/>
              <a:gd name="connsiteY6-198" fmla="*/ 2989801 h 3228280"/>
              <a:gd name="connsiteX0-199" fmla="*/ 3092451 w 3092451"/>
              <a:gd name="connsiteY0-200" fmla="*/ 0 h 3228280"/>
              <a:gd name="connsiteX1-201" fmla="*/ 2952423 w 3092451"/>
              <a:gd name="connsiteY1-202" fmla="*/ 25006 h 3228280"/>
              <a:gd name="connsiteX2-203" fmla="*/ 62674 w 3092451"/>
              <a:gd name="connsiteY2-204" fmla="*/ 3221241 h 3228280"/>
              <a:gd name="connsiteX3-205" fmla="*/ 62138 w 3092451"/>
              <a:gd name="connsiteY3-206" fmla="*/ 3228280 h 3228280"/>
              <a:gd name="connsiteX4-207" fmla="*/ 0 w 3092451"/>
              <a:gd name="connsiteY4-208" fmla="*/ 3127621 h 3228280"/>
              <a:gd name="connsiteX5-209" fmla="*/ 2837 w 3092451"/>
              <a:gd name="connsiteY5-210" fmla="*/ 3114023 h 3228280"/>
              <a:gd name="connsiteX0-211" fmla="*/ 3092451 w 3092451"/>
              <a:gd name="connsiteY0-212" fmla="*/ 0 h 3228280"/>
              <a:gd name="connsiteX1-213" fmla="*/ 2952423 w 3092451"/>
              <a:gd name="connsiteY1-214" fmla="*/ 25006 h 3228280"/>
              <a:gd name="connsiteX2-215" fmla="*/ 62674 w 3092451"/>
              <a:gd name="connsiteY2-216" fmla="*/ 3221241 h 3228280"/>
              <a:gd name="connsiteX3-217" fmla="*/ 62138 w 3092451"/>
              <a:gd name="connsiteY3-218" fmla="*/ 3228280 h 3228280"/>
              <a:gd name="connsiteX4-219" fmla="*/ 0 w 3092451"/>
              <a:gd name="connsiteY4-220" fmla="*/ 3127621 h 3228280"/>
              <a:gd name="connsiteX0-221" fmla="*/ 3030313 w 3030313"/>
              <a:gd name="connsiteY0-222" fmla="*/ 0 h 3228280"/>
              <a:gd name="connsiteX1-223" fmla="*/ 2890285 w 3030313"/>
              <a:gd name="connsiteY1-224" fmla="*/ 25006 h 3228280"/>
              <a:gd name="connsiteX2-225" fmla="*/ 536 w 3030313"/>
              <a:gd name="connsiteY2-226" fmla="*/ 3221241 h 3228280"/>
              <a:gd name="connsiteX3-227" fmla="*/ 0 w 3030313"/>
              <a:gd name="connsiteY3-228" fmla="*/ 3228280 h 322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30313" h="3228280">
                <a:moveTo>
                  <a:pt x="3030313" y="0"/>
                </a:moveTo>
                <a:lnTo>
                  <a:pt x="2890285" y="25006"/>
                </a:lnTo>
                <a:cubicBezTo>
                  <a:pt x="1348940" y="340411"/>
                  <a:pt x="162205" y="1629308"/>
                  <a:pt x="536" y="3221241"/>
                </a:cubicBezTo>
                <a:cubicBezTo>
                  <a:pt x="357" y="3223587"/>
                  <a:pt x="179" y="3225934"/>
                  <a:pt x="0" y="3228280"/>
                </a:cubicBez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3" name="任意多边形: 形状 22"/>
          <p:cNvSpPr>
            <a:spLocks noChangeAspect="1"/>
          </p:cNvSpPr>
          <p:nvPr userDrawn="1">
            <p:custDataLst>
              <p:tags r:id="rId13"/>
            </p:custDataLst>
          </p:nvPr>
        </p:nvSpPr>
        <p:spPr>
          <a:xfrm>
            <a:off x="7954645" y="1873885"/>
            <a:ext cx="3099435" cy="3300095"/>
          </a:xfrm>
          <a:custGeom>
            <a:avLst/>
            <a:gdLst>
              <a:gd name="connsiteX0" fmla="*/ 3099797 w 3122322"/>
              <a:gd name="connsiteY0" fmla="*/ 0 h 3335488"/>
              <a:gd name="connsiteX1" fmla="*/ 3122322 w 3122322"/>
              <a:gd name="connsiteY1" fmla="*/ 24784 h 3335488"/>
              <a:gd name="connsiteX2" fmla="*/ 3078911 w 3122322"/>
              <a:gd name="connsiteY2" fmla="*/ 25917 h 3335488"/>
              <a:gd name="connsiteX3" fmla="*/ 2739181 w 3122322"/>
              <a:gd name="connsiteY3" fmla="*/ 64984 h 3335488"/>
              <a:gd name="connsiteX4" fmla="*/ 1756201 w 3122322"/>
              <a:gd name="connsiteY4" fmla="*/ 400264 h 3335488"/>
              <a:gd name="connsiteX5" fmla="*/ 1116121 w 3122322"/>
              <a:gd name="connsiteY5" fmla="*/ 826984 h 3335488"/>
              <a:gd name="connsiteX6" fmla="*/ 399841 w 3122322"/>
              <a:gd name="connsiteY6" fmla="*/ 1726144 h 3335488"/>
              <a:gd name="connsiteX7" fmla="*/ 95041 w 3122322"/>
              <a:gd name="connsiteY7" fmla="*/ 2625304 h 3335488"/>
              <a:gd name="connsiteX8" fmla="*/ 64561 w 3122322"/>
              <a:gd name="connsiteY8" fmla="*/ 3250144 h 3335488"/>
              <a:gd name="connsiteX9" fmla="*/ 46480 w 3122322"/>
              <a:gd name="connsiteY9" fmla="*/ 3335488 h 3335488"/>
              <a:gd name="connsiteX10" fmla="*/ 16144 w 3122322"/>
              <a:gd name="connsiteY10" fmla="*/ 3312803 h 3335488"/>
              <a:gd name="connsiteX11" fmla="*/ 2277 w 3122322"/>
              <a:gd name="connsiteY11" fmla="*/ 3300200 h 3335488"/>
              <a:gd name="connsiteX12" fmla="*/ 0 w 3122322"/>
              <a:gd name="connsiteY12" fmla="*/ 3210137 h 3335488"/>
              <a:gd name="connsiteX13" fmla="*/ 3047659 w 3122322"/>
              <a:gd name="connsiteY13" fmla="*/ 1318 h 3335488"/>
              <a:gd name="connsiteX14" fmla="*/ 3099797 w 3122322"/>
              <a:gd name="connsiteY14" fmla="*/ 0 h 3335488"/>
              <a:gd name="connsiteX0-1" fmla="*/ 46480 w 3122322"/>
              <a:gd name="connsiteY0-2" fmla="*/ 3335488 h 3426928"/>
              <a:gd name="connsiteX1-3" fmla="*/ 16144 w 3122322"/>
              <a:gd name="connsiteY1-4" fmla="*/ 3312803 h 3426928"/>
              <a:gd name="connsiteX2-5" fmla="*/ 2277 w 3122322"/>
              <a:gd name="connsiteY2-6" fmla="*/ 3300200 h 3426928"/>
              <a:gd name="connsiteX3-7" fmla="*/ 0 w 3122322"/>
              <a:gd name="connsiteY3-8" fmla="*/ 3210137 h 3426928"/>
              <a:gd name="connsiteX4-9" fmla="*/ 3047659 w 3122322"/>
              <a:gd name="connsiteY4-10" fmla="*/ 1318 h 3426928"/>
              <a:gd name="connsiteX5-11" fmla="*/ 3099797 w 3122322"/>
              <a:gd name="connsiteY5-12" fmla="*/ 0 h 3426928"/>
              <a:gd name="connsiteX6-13" fmla="*/ 3122322 w 3122322"/>
              <a:gd name="connsiteY6-14" fmla="*/ 24784 h 3426928"/>
              <a:gd name="connsiteX7-15" fmla="*/ 3078911 w 3122322"/>
              <a:gd name="connsiteY7-16" fmla="*/ 25917 h 3426928"/>
              <a:gd name="connsiteX8-17" fmla="*/ 2739181 w 3122322"/>
              <a:gd name="connsiteY8-18" fmla="*/ 64984 h 3426928"/>
              <a:gd name="connsiteX9-19" fmla="*/ 1756201 w 3122322"/>
              <a:gd name="connsiteY9-20" fmla="*/ 400264 h 3426928"/>
              <a:gd name="connsiteX10-21" fmla="*/ 1116121 w 3122322"/>
              <a:gd name="connsiteY10-22" fmla="*/ 826984 h 3426928"/>
              <a:gd name="connsiteX11-23" fmla="*/ 399841 w 3122322"/>
              <a:gd name="connsiteY11-24" fmla="*/ 1726144 h 3426928"/>
              <a:gd name="connsiteX12-25" fmla="*/ 95041 w 3122322"/>
              <a:gd name="connsiteY12-26" fmla="*/ 2625304 h 3426928"/>
              <a:gd name="connsiteX13-27" fmla="*/ 64561 w 3122322"/>
              <a:gd name="connsiteY13-28" fmla="*/ 3250144 h 3426928"/>
              <a:gd name="connsiteX14-29" fmla="*/ 137920 w 3122322"/>
              <a:gd name="connsiteY14-30" fmla="*/ 3426928 h 3426928"/>
              <a:gd name="connsiteX0-31" fmla="*/ 46480 w 3122322"/>
              <a:gd name="connsiteY0-32" fmla="*/ 3335488 h 3335488"/>
              <a:gd name="connsiteX1-33" fmla="*/ 16144 w 3122322"/>
              <a:gd name="connsiteY1-34" fmla="*/ 3312803 h 3335488"/>
              <a:gd name="connsiteX2-35" fmla="*/ 2277 w 3122322"/>
              <a:gd name="connsiteY2-36" fmla="*/ 3300200 h 3335488"/>
              <a:gd name="connsiteX3-37" fmla="*/ 0 w 3122322"/>
              <a:gd name="connsiteY3-38" fmla="*/ 3210137 h 3335488"/>
              <a:gd name="connsiteX4-39" fmla="*/ 3047659 w 3122322"/>
              <a:gd name="connsiteY4-40" fmla="*/ 1318 h 3335488"/>
              <a:gd name="connsiteX5-41" fmla="*/ 3099797 w 3122322"/>
              <a:gd name="connsiteY5-42" fmla="*/ 0 h 3335488"/>
              <a:gd name="connsiteX6-43" fmla="*/ 3122322 w 3122322"/>
              <a:gd name="connsiteY6-44" fmla="*/ 24784 h 3335488"/>
              <a:gd name="connsiteX7-45" fmla="*/ 3078911 w 3122322"/>
              <a:gd name="connsiteY7-46" fmla="*/ 25917 h 3335488"/>
              <a:gd name="connsiteX8-47" fmla="*/ 2739181 w 3122322"/>
              <a:gd name="connsiteY8-48" fmla="*/ 64984 h 3335488"/>
              <a:gd name="connsiteX9-49" fmla="*/ 1756201 w 3122322"/>
              <a:gd name="connsiteY9-50" fmla="*/ 400264 h 3335488"/>
              <a:gd name="connsiteX10-51" fmla="*/ 1116121 w 3122322"/>
              <a:gd name="connsiteY10-52" fmla="*/ 826984 h 3335488"/>
              <a:gd name="connsiteX11-53" fmla="*/ 399841 w 3122322"/>
              <a:gd name="connsiteY11-54" fmla="*/ 1726144 h 3335488"/>
              <a:gd name="connsiteX12-55" fmla="*/ 95041 w 3122322"/>
              <a:gd name="connsiteY12-56" fmla="*/ 2625304 h 3335488"/>
              <a:gd name="connsiteX13-57" fmla="*/ 64561 w 3122322"/>
              <a:gd name="connsiteY13-58" fmla="*/ 3250144 h 3335488"/>
              <a:gd name="connsiteX0-59" fmla="*/ 46480 w 3122322"/>
              <a:gd name="connsiteY0-60" fmla="*/ 3335488 h 3335488"/>
              <a:gd name="connsiteX1-61" fmla="*/ 16144 w 3122322"/>
              <a:gd name="connsiteY1-62" fmla="*/ 3312803 h 3335488"/>
              <a:gd name="connsiteX2-63" fmla="*/ 2277 w 3122322"/>
              <a:gd name="connsiteY2-64" fmla="*/ 3300200 h 3335488"/>
              <a:gd name="connsiteX3-65" fmla="*/ 0 w 3122322"/>
              <a:gd name="connsiteY3-66" fmla="*/ 3210137 h 3335488"/>
              <a:gd name="connsiteX4-67" fmla="*/ 3047659 w 3122322"/>
              <a:gd name="connsiteY4-68" fmla="*/ 1318 h 3335488"/>
              <a:gd name="connsiteX5-69" fmla="*/ 3099797 w 3122322"/>
              <a:gd name="connsiteY5-70" fmla="*/ 0 h 3335488"/>
              <a:gd name="connsiteX6-71" fmla="*/ 3122322 w 3122322"/>
              <a:gd name="connsiteY6-72" fmla="*/ 24784 h 3335488"/>
              <a:gd name="connsiteX7-73" fmla="*/ 3078911 w 3122322"/>
              <a:gd name="connsiteY7-74" fmla="*/ 25917 h 3335488"/>
              <a:gd name="connsiteX8-75" fmla="*/ 2739181 w 3122322"/>
              <a:gd name="connsiteY8-76" fmla="*/ 64984 h 3335488"/>
              <a:gd name="connsiteX9-77" fmla="*/ 1756201 w 3122322"/>
              <a:gd name="connsiteY9-78" fmla="*/ 400264 h 3335488"/>
              <a:gd name="connsiteX10-79" fmla="*/ 1116121 w 3122322"/>
              <a:gd name="connsiteY10-80" fmla="*/ 826984 h 3335488"/>
              <a:gd name="connsiteX11-81" fmla="*/ 399841 w 3122322"/>
              <a:gd name="connsiteY11-82" fmla="*/ 1726144 h 3335488"/>
              <a:gd name="connsiteX12-83" fmla="*/ 95041 w 3122322"/>
              <a:gd name="connsiteY12-84" fmla="*/ 2625304 h 3335488"/>
              <a:gd name="connsiteX0-85" fmla="*/ 46480 w 3122322"/>
              <a:gd name="connsiteY0-86" fmla="*/ 3335488 h 3335488"/>
              <a:gd name="connsiteX1-87" fmla="*/ 16144 w 3122322"/>
              <a:gd name="connsiteY1-88" fmla="*/ 3312803 h 3335488"/>
              <a:gd name="connsiteX2-89" fmla="*/ 2277 w 3122322"/>
              <a:gd name="connsiteY2-90" fmla="*/ 3300200 h 3335488"/>
              <a:gd name="connsiteX3-91" fmla="*/ 0 w 3122322"/>
              <a:gd name="connsiteY3-92" fmla="*/ 3210137 h 3335488"/>
              <a:gd name="connsiteX4-93" fmla="*/ 3047659 w 3122322"/>
              <a:gd name="connsiteY4-94" fmla="*/ 1318 h 3335488"/>
              <a:gd name="connsiteX5-95" fmla="*/ 3099797 w 3122322"/>
              <a:gd name="connsiteY5-96" fmla="*/ 0 h 3335488"/>
              <a:gd name="connsiteX6-97" fmla="*/ 3122322 w 3122322"/>
              <a:gd name="connsiteY6-98" fmla="*/ 24784 h 3335488"/>
              <a:gd name="connsiteX7-99" fmla="*/ 3078911 w 3122322"/>
              <a:gd name="connsiteY7-100" fmla="*/ 25917 h 3335488"/>
              <a:gd name="connsiteX8-101" fmla="*/ 2739181 w 3122322"/>
              <a:gd name="connsiteY8-102" fmla="*/ 64984 h 3335488"/>
              <a:gd name="connsiteX9-103" fmla="*/ 1756201 w 3122322"/>
              <a:gd name="connsiteY9-104" fmla="*/ 400264 h 3335488"/>
              <a:gd name="connsiteX10-105" fmla="*/ 1116121 w 3122322"/>
              <a:gd name="connsiteY10-106" fmla="*/ 826984 h 3335488"/>
              <a:gd name="connsiteX11-107" fmla="*/ 399841 w 3122322"/>
              <a:gd name="connsiteY11-108" fmla="*/ 1726144 h 3335488"/>
              <a:gd name="connsiteX0-109" fmla="*/ 46480 w 3122322"/>
              <a:gd name="connsiteY0-110" fmla="*/ 3335488 h 3335488"/>
              <a:gd name="connsiteX1-111" fmla="*/ 16144 w 3122322"/>
              <a:gd name="connsiteY1-112" fmla="*/ 3312803 h 3335488"/>
              <a:gd name="connsiteX2-113" fmla="*/ 2277 w 3122322"/>
              <a:gd name="connsiteY2-114" fmla="*/ 3300200 h 3335488"/>
              <a:gd name="connsiteX3-115" fmla="*/ 0 w 3122322"/>
              <a:gd name="connsiteY3-116" fmla="*/ 3210137 h 3335488"/>
              <a:gd name="connsiteX4-117" fmla="*/ 3047659 w 3122322"/>
              <a:gd name="connsiteY4-118" fmla="*/ 1318 h 3335488"/>
              <a:gd name="connsiteX5-119" fmla="*/ 3099797 w 3122322"/>
              <a:gd name="connsiteY5-120" fmla="*/ 0 h 3335488"/>
              <a:gd name="connsiteX6-121" fmla="*/ 3122322 w 3122322"/>
              <a:gd name="connsiteY6-122" fmla="*/ 24784 h 3335488"/>
              <a:gd name="connsiteX7-123" fmla="*/ 3078911 w 3122322"/>
              <a:gd name="connsiteY7-124" fmla="*/ 25917 h 3335488"/>
              <a:gd name="connsiteX8-125" fmla="*/ 2739181 w 3122322"/>
              <a:gd name="connsiteY8-126" fmla="*/ 64984 h 3335488"/>
              <a:gd name="connsiteX9-127" fmla="*/ 1756201 w 3122322"/>
              <a:gd name="connsiteY9-128" fmla="*/ 400264 h 3335488"/>
              <a:gd name="connsiteX10-129" fmla="*/ 1116121 w 3122322"/>
              <a:gd name="connsiteY10-130" fmla="*/ 826984 h 3335488"/>
              <a:gd name="connsiteX0-131" fmla="*/ 46480 w 3122322"/>
              <a:gd name="connsiteY0-132" fmla="*/ 3335488 h 3335488"/>
              <a:gd name="connsiteX1-133" fmla="*/ 16144 w 3122322"/>
              <a:gd name="connsiteY1-134" fmla="*/ 3312803 h 3335488"/>
              <a:gd name="connsiteX2-135" fmla="*/ 2277 w 3122322"/>
              <a:gd name="connsiteY2-136" fmla="*/ 3300200 h 3335488"/>
              <a:gd name="connsiteX3-137" fmla="*/ 0 w 3122322"/>
              <a:gd name="connsiteY3-138" fmla="*/ 3210137 h 3335488"/>
              <a:gd name="connsiteX4-139" fmla="*/ 3047659 w 3122322"/>
              <a:gd name="connsiteY4-140" fmla="*/ 1318 h 3335488"/>
              <a:gd name="connsiteX5-141" fmla="*/ 3099797 w 3122322"/>
              <a:gd name="connsiteY5-142" fmla="*/ 0 h 3335488"/>
              <a:gd name="connsiteX6-143" fmla="*/ 3122322 w 3122322"/>
              <a:gd name="connsiteY6-144" fmla="*/ 24784 h 3335488"/>
              <a:gd name="connsiteX7-145" fmla="*/ 3078911 w 3122322"/>
              <a:gd name="connsiteY7-146" fmla="*/ 25917 h 3335488"/>
              <a:gd name="connsiteX8-147" fmla="*/ 2739181 w 3122322"/>
              <a:gd name="connsiteY8-148" fmla="*/ 64984 h 3335488"/>
              <a:gd name="connsiteX9-149" fmla="*/ 1756201 w 3122322"/>
              <a:gd name="connsiteY9-150" fmla="*/ 400264 h 3335488"/>
              <a:gd name="connsiteX0-151" fmla="*/ 46480 w 3122322"/>
              <a:gd name="connsiteY0-152" fmla="*/ 3335488 h 3335488"/>
              <a:gd name="connsiteX1-153" fmla="*/ 16144 w 3122322"/>
              <a:gd name="connsiteY1-154" fmla="*/ 3312803 h 3335488"/>
              <a:gd name="connsiteX2-155" fmla="*/ 2277 w 3122322"/>
              <a:gd name="connsiteY2-156" fmla="*/ 3300200 h 3335488"/>
              <a:gd name="connsiteX3-157" fmla="*/ 0 w 3122322"/>
              <a:gd name="connsiteY3-158" fmla="*/ 3210137 h 3335488"/>
              <a:gd name="connsiteX4-159" fmla="*/ 3047659 w 3122322"/>
              <a:gd name="connsiteY4-160" fmla="*/ 1318 h 3335488"/>
              <a:gd name="connsiteX5-161" fmla="*/ 3099797 w 3122322"/>
              <a:gd name="connsiteY5-162" fmla="*/ 0 h 3335488"/>
              <a:gd name="connsiteX6-163" fmla="*/ 3122322 w 3122322"/>
              <a:gd name="connsiteY6-164" fmla="*/ 24784 h 3335488"/>
              <a:gd name="connsiteX7-165" fmla="*/ 3078911 w 3122322"/>
              <a:gd name="connsiteY7-166" fmla="*/ 25917 h 3335488"/>
              <a:gd name="connsiteX8-167" fmla="*/ 2739181 w 3122322"/>
              <a:gd name="connsiteY8-168" fmla="*/ 64984 h 3335488"/>
              <a:gd name="connsiteX0-169" fmla="*/ 46480 w 3122322"/>
              <a:gd name="connsiteY0-170" fmla="*/ 3335488 h 3335488"/>
              <a:gd name="connsiteX1-171" fmla="*/ 16144 w 3122322"/>
              <a:gd name="connsiteY1-172" fmla="*/ 3312803 h 3335488"/>
              <a:gd name="connsiteX2-173" fmla="*/ 2277 w 3122322"/>
              <a:gd name="connsiteY2-174" fmla="*/ 3300200 h 3335488"/>
              <a:gd name="connsiteX3-175" fmla="*/ 0 w 3122322"/>
              <a:gd name="connsiteY3-176" fmla="*/ 3210137 h 3335488"/>
              <a:gd name="connsiteX4-177" fmla="*/ 3047659 w 3122322"/>
              <a:gd name="connsiteY4-178" fmla="*/ 1318 h 3335488"/>
              <a:gd name="connsiteX5-179" fmla="*/ 3099797 w 3122322"/>
              <a:gd name="connsiteY5-180" fmla="*/ 0 h 3335488"/>
              <a:gd name="connsiteX6-181" fmla="*/ 3122322 w 3122322"/>
              <a:gd name="connsiteY6-182" fmla="*/ 24784 h 3335488"/>
              <a:gd name="connsiteX7-183" fmla="*/ 3078911 w 3122322"/>
              <a:gd name="connsiteY7-184" fmla="*/ 25917 h 3335488"/>
              <a:gd name="connsiteX0-185" fmla="*/ 46480 w 3122322"/>
              <a:gd name="connsiteY0-186" fmla="*/ 3335488 h 3335488"/>
              <a:gd name="connsiteX1-187" fmla="*/ 16144 w 3122322"/>
              <a:gd name="connsiteY1-188" fmla="*/ 3312803 h 3335488"/>
              <a:gd name="connsiteX2-189" fmla="*/ 2277 w 3122322"/>
              <a:gd name="connsiteY2-190" fmla="*/ 3300200 h 3335488"/>
              <a:gd name="connsiteX3-191" fmla="*/ 0 w 3122322"/>
              <a:gd name="connsiteY3-192" fmla="*/ 3210137 h 3335488"/>
              <a:gd name="connsiteX4-193" fmla="*/ 3047659 w 3122322"/>
              <a:gd name="connsiteY4-194" fmla="*/ 1318 h 3335488"/>
              <a:gd name="connsiteX5-195" fmla="*/ 3099797 w 3122322"/>
              <a:gd name="connsiteY5-196" fmla="*/ 0 h 3335488"/>
              <a:gd name="connsiteX6-197" fmla="*/ 3122322 w 3122322"/>
              <a:gd name="connsiteY6-198" fmla="*/ 24784 h 3335488"/>
              <a:gd name="connsiteX0-199" fmla="*/ 46480 w 3099797"/>
              <a:gd name="connsiteY0-200" fmla="*/ 3335488 h 3335488"/>
              <a:gd name="connsiteX1-201" fmla="*/ 16144 w 3099797"/>
              <a:gd name="connsiteY1-202" fmla="*/ 3312803 h 3335488"/>
              <a:gd name="connsiteX2-203" fmla="*/ 2277 w 3099797"/>
              <a:gd name="connsiteY2-204" fmla="*/ 3300200 h 3335488"/>
              <a:gd name="connsiteX3-205" fmla="*/ 0 w 3099797"/>
              <a:gd name="connsiteY3-206" fmla="*/ 3210137 h 3335488"/>
              <a:gd name="connsiteX4-207" fmla="*/ 3047659 w 3099797"/>
              <a:gd name="connsiteY4-208" fmla="*/ 1318 h 3335488"/>
              <a:gd name="connsiteX5-209" fmla="*/ 3099797 w 3099797"/>
              <a:gd name="connsiteY5-210" fmla="*/ 0 h 3335488"/>
              <a:gd name="connsiteX0-211" fmla="*/ 16144 w 3099797"/>
              <a:gd name="connsiteY0-212" fmla="*/ 3312803 h 3312803"/>
              <a:gd name="connsiteX1-213" fmla="*/ 2277 w 3099797"/>
              <a:gd name="connsiteY1-214" fmla="*/ 3300200 h 3312803"/>
              <a:gd name="connsiteX2-215" fmla="*/ 0 w 3099797"/>
              <a:gd name="connsiteY2-216" fmla="*/ 3210137 h 3312803"/>
              <a:gd name="connsiteX3-217" fmla="*/ 3047659 w 3099797"/>
              <a:gd name="connsiteY3-218" fmla="*/ 1318 h 3312803"/>
              <a:gd name="connsiteX4-219" fmla="*/ 3099797 w 3099797"/>
              <a:gd name="connsiteY4-220" fmla="*/ 0 h 3312803"/>
              <a:gd name="connsiteX0-221" fmla="*/ 2277 w 3099797"/>
              <a:gd name="connsiteY0-222" fmla="*/ 3300200 h 3300200"/>
              <a:gd name="connsiteX1-223" fmla="*/ 0 w 3099797"/>
              <a:gd name="connsiteY1-224" fmla="*/ 3210137 h 3300200"/>
              <a:gd name="connsiteX2-225" fmla="*/ 3047659 w 3099797"/>
              <a:gd name="connsiteY2-226" fmla="*/ 1318 h 3300200"/>
              <a:gd name="connsiteX3-227" fmla="*/ 3099797 w 3099797"/>
              <a:gd name="connsiteY3-228" fmla="*/ 0 h 330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99797" h="3300200">
                <a:moveTo>
                  <a:pt x="2277" y="3300200"/>
                </a:moveTo>
                <a:lnTo>
                  <a:pt x="0" y="3210137"/>
                </a:lnTo>
                <a:cubicBezTo>
                  <a:pt x="0" y="1491099"/>
                  <a:pt x="1350007" y="87372"/>
                  <a:pt x="3047659" y="1318"/>
                </a:cubicBezTo>
                <a:lnTo>
                  <a:pt x="3099797" y="0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5" name="任意多边形: 形状 24"/>
          <p:cNvSpPr>
            <a:spLocks noChangeAspect="1"/>
          </p:cNvSpPr>
          <p:nvPr userDrawn="1">
            <p:custDataLst>
              <p:tags r:id="rId14"/>
            </p:custDataLst>
          </p:nvPr>
        </p:nvSpPr>
        <p:spPr>
          <a:xfrm>
            <a:off x="8087995" y="2004695"/>
            <a:ext cx="3083560" cy="3275330"/>
          </a:xfrm>
          <a:custGeom>
            <a:avLst/>
            <a:gdLst>
              <a:gd name="connsiteX0" fmla="*/ 3052816 w 3109594"/>
              <a:gd name="connsiteY0" fmla="*/ 0 h 3339306"/>
              <a:gd name="connsiteX1" fmla="*/ 3101828 w 3109594"/>
              <a:gd name="connsiteY1" fmla="*/ 53926 h 3339306"/>
              <a:gd name="connsiteX2" fmla="*/ 3109594 w 3109594"/>
              <a:gd name="connsiteY2" fmla="*/ 64311 h 3339306"/>
              <a:gd name="connsiteX3" fmla="*/ 3105926 w 3109594"/>
              <a:gd name="connsiteY3" fmla="*/ 64218 h 3339306"/>
              <a:gd name="connsiteX4" fmla="*/ 26126 w 3109594"/>
              <a:gd name="connsiteY4" fmla="*/ 3144018 h 3339306"/>
              <a:gd name="connsiteX5" fmla="*/ 30133 w 3109594"/>
              <a:gd name="connsiteY5" fmla="*/ 3302504 h 3339306"/>
              <a:gd name="connsiteX6" fmla="*/ 32931 w 3109594"/>
              <a:gd name="connsiteY6" fmla="*/ 3339306 h 3339306"/>
              <a:gd name="connsiteX7" fmla="*/ 0 w 3109594"/>
              <a:gd name="connsiteY7" fmla="*/ 3314681 h 3339306"/>
              <a:gd name="connsiteX8" fmla="*/ 491 w 3109594"/>
              <a:gd name="connsiteY8" fmla="*/ 3228004 h 3339306"/>
              <a:gd name="connsiteX9" fmla="*/ 41307 w 3109594"/>
              <a:gd name="connsiteY9" fmla="*/ 2460125 h 3339306"/>
              <a:gd name="connsiteX10" fmla="*/ 391827 w 3109594"/>
              <a:gd name="connsiteY10" fmla="*/ 1576205 h 3339306"/>
              <a:gd name="connsiteX11" fmla="*/ 932847 w 3109594"/>
              <a:gd name="connsiteY11" fmla="*/ 875165 h 3339306"/>
              <a:gd name="connsiteX12" fmla="*/ 1428147 w 3109594"/>
              <a:gd name="connsiteY12" fmla="*/ 486545 h 3339306"/>
              <a:gd name="connsiteX13" fmla="*/ 1999647 w 3109594"/>
              <a:gd name="connsiteY13" fmla="*/ 227465 h 3339306"/>
              <a:gd name="connsiteX14" fmla="*/ 2510187 w 3109594"/>
              <a:gd name="connsiteY14" fmla="*/ 67445 h 3339306"/>
              <a:gd name="connsiteX15" fmla="*/ 2944527 w 3109594"/>
              <a:gd name="connsiteY15" fmla="*/ 6485 h 3339306"/>
              <a:gd name="connsiteX16" fmla="*/ 3052816 w 3109594"/>
              <a:gd name="connsiteY16" fmla="*/ 0 h 3339306"/>
              <a:gd name="connsiteX0-1" fmla="*/ 2944527 w 3109594"/>
              <a:gd name="connsiteY0-2" fmla="*/ 0 h 3332821"/>
              <a:gd name="connsiteX1-3" fmla="*/ 3101828 w 3109594"/>
              <a:gd name="connsiteY1-4" fmla="*/ 47441 h 3332821"/>
              <a:gd name="connsiteX2-5" fmla="*/ 3109594 w 3109594"/>
              <a:gd name="connsiteY2-6" fmla="*/ 57826 h 3332821"/>
              <a:gd name="connsiteX3-7" fmla="*/ 3105926 w 3109594"/>
              <a:gd name="connsiteY3-8" fmla="*/ 57733 h 3332821"/>
              <a:gd name="connsiteX4-9" fmla="*/ 26126 w 3109594"/>
              <a:gd name="connsiteY4-10" fmla="*/ 3137533 h 3332821"/>
              <a:gd name="connsiteX5-11" fmla="*/ 30133 w 3109594"/>
              <a:gd name="connsiteY5-12" fmla="*/ 3296019 h 3332821"/>
              <a:gd name="connsiteX6-13" fmla="*/ 32931 w 3109594"/>
              <a:gd name="connsiteY6-14" fmla="*/ 3332821 h 3332821"/>
              <a:gd name="connsiteX7-15" fmla="*/ 0 w 3109594"/>
              <a:gd name="connsiteY7-16" fmla="*/ 3308196 h 3332821"/>
              <a:gd name="connsiteX8-17" fmla="*/ 491 w 3109594"/>
              <a:gd name="connsiteY8-18" fmla="*/ 3221519 h 3332821"/>
              <a:gd name="connsiteX9-19" fmla="*/ 41307 w 3109594"/>
              <a:gd name="connsiteY9-20" fmla="*/ 2453640 h 3332821"/>
              <a:gd name="connsiteX10-21" fmla="*/ 391827 w 3109594"/>
              <a:gd name="connsiteY10-22" fmla="*/ 1569720 h 3332821"/>
              <a:gd name="connsiteX11-23" fmla="*/ 932847 w 3109594"/>
              <a:gd name="connsiteY11-24" fmla="*/ 868680 h 3332821"/>
              <a:gd name="connsiteX12-25" fmla="*/ 1428147 w 3109594"/>
              <a:gd name="connsiteY12-26" fmla="*/ 480060 h 3332821"/>
              <a:gd name="connsiteX13-27" fmla="*/ 1999647 w 3109594"/>
              <a:gd name="connsiteY13-28" fmla="*/ 220980 h 3332821"/>
              <a:gd name="connsiteX14-29" fmla="*/ 2510187 w 3109594"/>
              <a:gd name="connsiteY14-30" fmla="*/ 60960 h 3332821"/>
              <a:gd name="connsiteX15-31" fmla="*/ 2944527 w 3109594"/>
              <a:gd name="connsiteY15-32" fmla="*/ 0 h 3332821"/>
              <a:gd name="connsiteX0-33" fmla="*/ 2944527 w 3109594"/>
              <a:gd name="connsiteY0-34" fmla="*/ 0 h 3332821"/>
              <a:gd name="connsiteX1-35" fmla="*/ 3101828 w 3109594"/>
              <a:gd name="connsiteY1-36" fmla="*/ 47441 h 3332821"/>
              <a:gd name="connsiteX2-37" fmla="*/ 3109594 w 3109594"/>
              <a:gd name="connsiteY2-38" fmla="*/ 57826 h 3332821"/>
              <a:gd name="connsiteX3-39" fmla="*/ 3105926 w 3109594"/>
              <a:gd name="connsiteY3-40" fmla="*/ 57733 h 3332821"/>
              <a:gd name="connsiteX4-41" fmla="*/ 26126 w 3109594"/>
              <a:gd name="connsiteY4-42" fmla="*/ 3137533 h 3332821"/>
              <a:gd name="connsiteX5-43" fmla="*/ 30133 w 3109594"/>
              <a:gd name="connsiteY5-44" fmla="*/ 3296019 h 3332821"/>
              <a:gd name="connsiteX6-45" fmla="*/ 32931 w 3109594"/>
              <a:gd name="connsiteY6-46" fmla="*/ 3332821 h 3332821"/>
              <a:gd name="connsiteX7-47" fmla="*/ 0 w 3109594"/>
              <a:gd name="connsiteY7-48" fmla="*/ 3308196 h 3332821"/>
              <a:gd name="connsiteX8-49" fmla="*/ 491 w 3109594"/>
              <a:gd name="connsiteY8-50" fmla="*/ 3221519 h 3332821"/>
              <a:gd name="connsiteX9-51" fmla="*/ 41307 w 3109594"/>
              <a:gd name="connsiteY9-52" fmla="*/ 2453640 h 3332821"/>
              <a:gd name="connsiteX10-53" fmla="*/ 391827 w 3109594"/>
              <a:gd name="connsiteY10-54" fmla="*/ 1569720 h 3332821"/>
              <a:gd name="connsiteX11-55" fmla="*/ 932847 w 3109594"/>
              <a:gd name="connsiteY11-56" fmla="*/ 868680 h 3332821"/>
              <a:gd name="connsiteX12-57" fmla="*/ 1428147 w 3109594"/>
              <a:gd name="connsiteY12-58" fmla="*/ 480060 h 3332821"/>
              <a:gd name="connsiteX13-59" fmla="*/ 1999647 w 3109594"/>
              <a:gd name="connsiteY13-60" fmla="*/ 220980 h 3332821"/>
              <a:gd name="connsiteX14-61" fmla="*/ 2510187 w 3109594"/>
              <a:gd name="connsiteY14-62" fmla="*/ 60960 h 3332821"/>
              <a:gd name="connsiteX15-63" fmla="*/ 3035967 w 3109594"/>
              <a:gd name="connsiteY15-64" fmla="*/ 91440 h 3332821"/>
              <a:gd name="connsiteX0-65" fmla="*/ 3101828 w 3109594"/>
              <a:gd name="connsiteY0-66" fmla="*/ 14879 h 3300259"/>
              <a:gd name="connsiteX1-67" fmla="*/ 3109594 w 3109594"/>
              <a:gd name="connsiteY1-68" fmla="*/ 25264 h 3300259"/>
              <a:gd name="connsiteX2-69" fmla="*/ 3105926 w 3109594"/>
              <a:gd name="connsiteY2-70" fmla="*/ 25171 h 3300259"/>
              <a:gd name="connsiteX3-71" fmla="*/ 26126 w 3109594"/>
              <a:gd name="connsiteY3-72" fmla="*/ 3104971 h 3300259"/>
              <a:gd name="connsiteX4-73" fmla="*/ 30133 w 3109594"/>
              <a:gd name="connsiteY4-74" fmla="*/ 3263457 h 3300259"/>
              <a:gd name="connsiteX5-75" fmla="*/ 32931 w 3109594"/>
              <a:gd name="connsiteY5-76" fmla="*/ 3300259 h 3300259"/>
              <a:gd name="connsiteX6-77" fmla="*/ 0 w 3109594"/>
              <a:gd name="connsiteY6-78" fmla="*/ 3275634 h 3300259"/>
              <a:gd name="connsiteX7-79" fmla="*/ 491 w 3109594"/>
              <a:gd name="connsiteY7-80" fmla="*/ 3188957 h 3300259"/>
              <a:gd name="connsiteX8-81" fmla="*/ 41307 w 3109594"/>
              <a:gd name="connsiteY8-82" fmla="*/ 2421078 h 3300259"/>
              <a:gd name="connsiteX9-83" fmla="*/ 391827 w 3109594"/>
              <a:gd name="connsiteY9-84" fmla="*/ 1537158 h 3300259"/>
              <a:gd name="connsiteX10-85" fmla="*/ 932847 w 3109594"/>
              <a:gd name="connsiteY10-86" fmla="*/ 836118 h 3300259"/>
              <a:gd name="connsiteX11-87" fmla="*/ 1428147 w 3109594"/>
              <a:gd name="connsiteY11-88" fmla="*/ 447498 h 3300259"/>
              <a:gd name="connsiteX12-89" fmla="*/ 1999647 w 3109594"/>
              <a:gd name="connsiteY12-90" fmla="*/ 188418 h 3300259"/>
              <a:gd name="connsiteX13-91" fmla="*/ 2510187 w 3109594"/>
              <a:gd name="connsiteY13-92" fmla="*/ 28398 h 3300259"/>
              <a:gd name="connsiteX14-93" fmla="*/ 3035967 w 3109594"/>
              <a:gd name="connsiteY14-94" fmla="*/ 58878 h 3300259"/>
              <a:gd name="connsiteX0-95" fmla="*/ 3109594 w 3109594"/>
              <a:gd name="connsiteY0-96" fmla="*/ 25264 h 3300259"/>
              <a:gd name="connsiteX1-97" fmla="*/ 3105926 w 3109594"/>
              <a:gd name="connsiteY1-98" fmla="*/ 25171 h 3300259"/>
              <a:gd name="connsiteX2-99" fmla="*/ 26126 w 3109594"/>
              <a:gd name="connsiteY2-100" fmla="*/ 3104971 h 3300259"/>
              <a:gd name="connsiteX3-101" fmla="*/ 30133 w 3109594"/>
              <a:gd name="connsiteY3-102" fmla="*/ 3263457 h 3300259"/>
              <a:gd name="connsiteX4-103" fmla="*/ 32931 w 3109594"/>
              <a:gd name="connsiteY4-104" fmla="*/ 3300259 h 3300259"/>
              <a:gd name="connsiteX5-105" fmla="*/ 0 w 3109594"/>
              <a:gd name="connsiteY5-106" fmla="*/ 3275634 h 3300259"/>
              <a:gd name="connsiteX6-107" fmla="*/ 491 w 3109594"/>
              <a:gd name="connsiteY6-108" fmla="*/ 3188957 h 3300259"/>
              <a:gd name="connsiteX7-109" fmla="*/ 41307 w 3109594"/>
              <a:gd name="connsiteY7-110" fmla="*/ 2421078 h 3300259"/>
              <a:gd name="connsiteX8-111" fmla="*/ 391827 w 3109594"/>
              <a:gd name="connsiteY8-112" fmla="*/ 1537158 h 3300259"/>
              <a:gd name="connsiteX9-113" fmla="*/ 932847 w 3109594"/>
              <a:gd name="connsiteY9-114" fmla="*/ 836118 h 3300259"/>
              <a:gd name="connsiteX10-115" fmla="*/ 1428147 w 3109594"/>
              <a:gd name="connsiteY10-116" fmla="*/ 447498 h 3300259"/>
              <a:gd name="connsiteX11-117" fmla="*/ 1999647 w 3109594"/>
              <a:gd name="connsiteY11-118" fmla="*/ 188418 h 3300259"/>
              <a:gd name="connsiteX12-119" fmla="*/ 2510187 w 3109594"/>
              <a:gd name="connsiteY12-120" fmla="*/ 28398 h 3300259"/>
              <a:gd name="connsiteX13-121" fmla="*/ 3035967 w 3109594"/>
              <a:gd name="connsiteY13-122" fmla="*/ 58878 h 3300259"/>
              <a:gd name="connsiteX0-123" fmla="*/ 3109594 w 3109594"/>
              <a:gd name="connsiteY0-124" fmla="*/ 93 h 3275088"/>
              <a:gd name="connsiteX1-125" fmla="*/ 3105926 w 3109594"/>
              <a:gd name="connsiteY1-126" fmla="*/ 0 h 3275088"/>
              <a:gd name="connsiteX2-127" fmla="*/ 26126 w 3109594"/>
              <a:gd name="connsiteY2-128" fmla="*/ 3079800 h 3275088"/>
              <a:gd name="connsiteX3-129" fmla="*/ 30133 w 3109594"/>
              <a:gd name="connsiteY3-130" fmla="*/ 3238286 h 3275088"/>
              <a:gd name="connsiteX4-131" fmla="*/ 32931 w 3109594"/>
              <a:gd name="connsiteY4-132" fmla="*/ 3275088 h 3275088"/>
              <a:gd name="connsiteX5-133" fmla="*/ 0 w 3109594"/>
              <a:gd name="connsiteY5-134" fmla="*/ 3250463 h 3275088"/>
              <a:gd name="connsiteX6-135" fmla="*/ 491 w 3109594"/>
              <a:gd name="connsiteY6-136" fmla="*/ 3163786 h 3275088"/>
              <a:gd name="connsiteX7-137" fmla="*/ 41307 w 3109594"/>
              <a:gd name="connsiteY7-138" fmla="*/ 2395907 h 3275088"/>
              <a:gd name="connsiteX8-139" fmla="*/ 391827 w 3109594"/>
              <a:gd name="connsiteY8-140" fmla="*/ 1511987 h 3275088"/>
              <a:gd name="connsiteX9-141" fmla="*/ 932847 w 3109594"/>
              <a:gd name="connsiteY9-142" fmla="*/ 810947 h 3275088"/>
              <a:gd name="connsiteX10-143" fmla="*/ 1428147 w 3109594"/>
              <a:gd name="connsiteY10-144" fmla="*/ 422327 h 3275088"/>
              <a:gd name="connsiteX11-145" fmla="*/ 1999647 w 3109594"/>
              <a:gd name="connsiteY11-146" fmla="*/ 163247 h 3275088"/>
              <a:gd name="connsiteX12-147" fmla="*/ 2510187 w 3109594"/>
              <a:gd name="connsiteY12-148" fmla="*/ 3227 h 3275088"/>
              <a:gd name="connsiteX0-149" fmla="*/ 3109594 w 3109594"/>
              <a:gd name="connsiteY0-150" fmla="*/ 93 h 3275088"/>
              <a:gd name="connsiteX1-151" fmla="*/ 3105926 w 3109594"/>
              <a:gd name="connsiteY1-152" fmla="*/ 0 h 3275088"/>
              <a:gd name="connsiteX2-153" fmla="*/ 26126 w 3109594"/>
              <a:gd name="connsiteY2-154" fmla="*/ 3079800 h 3275088"/>
              <a:gd name="connsiteX3-155" fmla="*/ 30133 w 3109594"/>
              <a:gd name="connsiteY3-156" fmla="*/ 3238286 h 3275088"/>
              <a:gd name="connsiteX4-157" fmla="*/ 32931 w 3109594"/>
              <a:gd name="connsiteY4-158" fmla="*/ 3275088 h 3275088"/>
              <a:gd name="connsiteX5-159" fmla="*/ 0 w 3109594"/>
              <a:gd name="connsiteY5-160" fmla="*/ 3250463 h 3275088"/>
              <a:gd name="connsiteX6-161" fmla="*/ 491 w 3109594"/>
              <a:gd name="connsiteY6-162" fmla="*/ 3163786 h 3275088"/>
              <a:gd name="connsiteX7-163" fmla="*/ 41307 w 3109594"/>
              <a:gd name="connsiteY7-164" fmla="*/ 2395907 h 3275088"/>
              <a:gd name="connsiteX8-165" fmla="*/ 391827 w 3109594"/>
              <a:gd name="connsiteY8-166" fmla="*/ 1511987 h 3275088"/>
              <a:gd name="connsiteX9-167" fmla="*/ 932847 w 3109594"/>
              <a:gd name="connsiteY9-168" fmla="*/ 810947 h 3275088"/>
              <a:gd name="connsiteX10-169" fmla="*/ 1428147 w 3109594"/>
              <a:gd name="connsiteY10-170" fmla="*/ 422327 h 3275088"/>
              <a:gd name="connsiteX11-171" fmla="*/ 1999647 w 3109594"/>
              <a:gd name="connsiteY11-172" fmla="*/ 163247 h 3275088"/>
              <a:gd name="connsiteX0-173" fmla="*/ 3109594 w 3109594"/>
              <a:gd name="connsiteY0-174" fmla="*/ 93 h 3275088"/>
              <a:gd name="connsiteX1-175" fmla="*/ 3105926 w 3109594"/>
              <a:gd name="connsiteY1-176" fmla="*/ 0 h 3275088"/>
              <a:gd name="connsiteX2-177" fmla="*/ 26126 w 3109594"/>
              <a:gd name="connsiteY2-178" fmla="*/ 3079800 h 3275088"/>
              <a:gd name="connsiteX3-179" fmla="*/ 30133 w 3109594"/>
              <a:gd name="connsiteY3-180" fmla="*/ 3238286 h 3275088"/>
              <a:gd name="connsiteX4-181" fmla="*/ 32931 w 3109594"/>
              <a:gd name="connsiteY4-182" fmla="*/ 3275088 h 3275088"/>
              <a:gd name="connsiteX5-183" fmla="*/ 0 w 3109594"/>
              <a:gd name="connsiteY5-184" fmla="*/ 3250463 h 3275088"/>
              <a:gd name="connsiteX6-185" fmla="*/ 491 w 3109594"/>
              <a:gd name="connsiteY6-186" fmla="*/ 3163786 h 3275088"/>
              <a:gd name="connsiteX7-187" fmla="*/ 41307 w 3109594"/>
              <a:gd name="connsiteY7-188" fmla="*/ 2395907 h 3275088"/>
              <a:gd name="connsiteX8-189" fmla="*/ 391827 w 3109594"/>
              <a:gd name="connsiteY8-190" fmla="*/ 1511987 h 3275088"/>
              <a:gd name="connsiteX9-191" fmla="*/ 932847 w 3109594"/>
              <a:gd name="connsiteY9-192" fmla="*/ 810947 h 3275088"/>
              <a:gd name="connsiteX10-193" fmla="*/ 1428147 w 3109594"/>
              <a:gd name="connsiteY10-194" fmla="*/ 422327 h 3275088"/>
              <a:gd name="connsiteX0-195" fmla="*/ 3109594 w 3109594"/>
              <a:gd name="connsiteY0-196" fmla="*/ 93 h 3275088"/>
              <a:gd name="connsiteX1-197" fmla="*/ 3105926 w 3109594"/>
              <a:gd name="connsiteY1-198" fmla="*/ 0 h 3275088"/>
              <a:gd name="connsiteX2-199" fmla="*/ 26126 w 3109594"/>
              <a:gd name="connsiteY2-200" fmla="*/ 3079800 h 3275088"/>
              <a:gd name="connsiteX3-201" fmla="*/ 30133 w 3109594"/>
              <a:gd name="connsiteY3-202" fmla="*/ 3238286 h 3275088"/>
              <a:gd name="connsiteX4-203" fmla="*/ 32931 w 3109594"/>
              <a:gd name="connsiteY4-204" fmla="*/ 3275088 h 3275088"/>
              <a:gd name="connsiteX5-205" fmla="*/ 0 w 3109594"/>
              <a:gd name="connsiteY5-206" fmla="*/ 3250463 h 3275088"/>
              <a:gd name="connsiteX6-207" fmla="*/ 491 w 3109594"/>
              <a:gd name="connsiteY6-208" fmla="*/ 3163786 h 3275088"/>
              <a:gd name="connsiteX7-209" fmla="*/ 41307 w 3109594"/>
              <a:gd name="connsiteY7-210" fmla="*/ 2395907 h 3275088"/>
              <a:gd name="connsiteX8-211" fmla="*/ 391827 w 3109594"/>
              <a:gd name="connsiteY8-212" fmla="*/ 1511987 h 3275088"/>
              <a:gd name="connsiteX9-213" fmla="*/ 932847 w 3109594"/>
              <a:gd name="connsiteY9-214" fmla="*/ 810947 h 3275088"/>
              <a:gd name="connsiteX0-215" fmla="*/ 3109594 w 3109594"/>
              <a:gd name="connsiteY0-216" fmla="*/ 93 h 3275088"/>
              <a:gd name="connsiteX1-217" fmla="*/ 3105926 w 3109594"/>
              <a:gd name="connsiteY1-218" fmla="*/ 0 h 3275088"/>
              <a:gd name="connsiteX2-219" fmla="*/ 26126 w 3109594"/>
              <a:gd name="connsiteY2-220" fmla="*/ 3079800 h 3275088"/>
              <a:gd name="connsiteX3-221" fmla="*/ 30133 w 3109594"/>
              <a:gd name="connsiteY3-222" fmla="*/ 3238286 h 3275088"/>
              <a:gd name="connsiteX4-223" fmla="*/ 32931 w 3109594"/>
              <a:gd name="connsiteY4-224" fmla="*/ 3275088 h 3275088"/>
              <a:gd name="connsiteX5-225" fmla="*/ 0 w 3109594"/>
              <a:gd name="connsiteY5-226" fmla="*/ 3250463 h 3275088"/>
              <a:gd name="connsiteX6-227" fmla="*/ 491 w 3109594"/>
              <a:gd name="connsiteY6-228" fmla="*/ 3163786 h 3275088"/>
              <a:gd name="connsiteX7-229" fmla="*/ 41307 w 3109594"/>
              <a:gd name="connsiteY7-230" fmla="*/ 2395907 h 3275088"/>
              <a:gd name="connsiteX8-231" fmla="*/ 391827 w 3109594"/>
              <a:gd name="connsiteY8-232" fmla="*/ 1511987 h 3275088"/>
              <a:gd name="connsiteX0-233" fmla="*/ 3109594 w 3109594"/>
              <a:gd name="connsiteY0-234" fmla="*/ 93 h 3275088"/>
              <a:gd name="connsiteX1-235" fmla="*/ 3105926 w 3109594"/>
              <a:gd name="connsiteY1-236" fmla="*/ 0 h 3275088"/>
              <a:gd name="connsiteX2-237" fmla="*/ 26126 w 3109594"/>
              <a:gd name="connsiteY2-238" fmla="*/ 3079800 h 3275088"/>
              <a:gd name="connsiteX3-239" fmla="*/ 30133 w 3109594"/>
              <a:gd name="connsiteY3-240" fmla="*/ 3238286 h 3275088"/>
              <a:gd name="connsiteX4-241" fmla="*/ 32931 w 3109594"/>
              <a:gd name="connsiteY4-242" fmla="*/ 3275088 h 3275088"/>
              <a:gd name="connsiteX5-243" fmla="*/ 0 w 3109594"/>
              <a:gd name="connsiteY5-244" fmla="*/ 3250463 h 3275088"/>
              <a:gd name="connsiteX6-245" fmla="*/ 491 w 3109594"/>
              <a:gd name="connsiteY6-246" fmla="*/ 3163786 h 3275088"/>
              <a:gd name="connsiteX7-247" fmla="*/ 41307 w 3109594"/>
              <a:gd name="connsiteY7-248" fmla="*/ 2395907 h 3275088"/>
              <a:gd name="connsiteX0-249" fmla="*/ 3109594 w 3109594"/>
              <a:gd name="connsiteY0-250" fmla="*/ 93 h 3275088"/>
              <a:gd name="connsiteX1-251" fmla="*/ 3105926 w 3109594"/>
              <a:gd name="connsiteY1-252" fmla="*/ 0 h 3275088"/>
              <a:gd name="connsiteX2-253" fmla="*/ 26126 w 3109594"/>
              <a:gd name="connsiteY2-254" fmla="*/ 3079800 h 3275088"/>
              <a:gd name="connsiteX3-255" fmla="*/ 30133 w 3109594"/>
              <a:gd name="connsiteY3-256" fmla="*/ 3238286 h 3275088"/>
              <a:gd name="connsiteX4-257" fmla="*/ 32931 w 3109594"/>
              <a:gd name="connsiteY4-258" fmla="*/ 3275088 h 3275088"/>
              <a:gd name="connsiteX5-259" fmla="*/ 0 w 3109594"/>
              <a:gd name="connsiteY5-260" fmla="*/ 3250463 h 3275088"/>
              <a:gd name="connsiteX6-261" fmla="*/ 491 w 3109594"/>
              <a:gd name="connsiteY6-262" fmla="*/ 3163786 h 3275088"/>
              <a:gd name="connsiteX0-263" fmla="*/ 3109594 w 3109594"/>
              <a:gd name="connsiteY0-264" fmla="*/ 93 h 3275088"/>
              <a:gd name="connsiteX1-265" fmla="*/ 3105926 w 3109594"/>
              <a:gd name="connsiteY1-266" fmla="*/ 0 h 3275088"/>
              <a:gd name="connsiteX2-267" fmla="*/ 26126 w 3109594"/>
              <a:gd name="connsiteY2-268" fmla="*/ 3079800 h 3275088"/>
              <a:gd name="connsiteX3-269" fmla="*/ 30133 w 3109594"/>
              <a:gd name="connsiteY3-270" fmla="*/ 3238286 h 3275088"/>
              <a:gd name="connsiteX4-271" fmla="*/ 32931 w 3109594"/>
              <a:gd name="connsiteY4-272" fmla="*/ 3275088 h 3275088"/>
              <a:gd name="connsiteX5-273" fmla="*/ 0 w 3109594"/>
              <a:gd name="connsiteY5-274" fmla="*/ 3250463 h 3275088"/>
              <a:gd name="connsiteX0-275" fmla="*/ 3083468 w 3083468"/>
              <a:gd name="connsiteY0-276" fmla="*/ 93 h 3275088"/>
              <a:gd name="connsiteX1-277" fmla="*/ 3079800 w 3083468"/>
              <a:gd name="connsiteY1-278" fmla="*/ 0 h 3275088"/>
              <a:gd name="connsiteX2-279" fmla="*/ 0 w 3083468"/>
              <a:gd name="connsiteY2-280" fmla="*/ 3079800 h 3275088"/>
              <a:gd name="connsiteX3-281" fmla="*/ 4007 w 3083468"/>
              <a:gd name="connsiteY3-282" fmla="*/ 3238286 h 3275088"/>
              <a:gd name="connsiteX4-283" fmla="*/ 6805 w 3083468"/>
              <a:gd name="connsiteY4-284" fmla="*/ 3275088 h 32750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3468" h="3275088">
                <a:moveTo>
                  <a:pt x="3083468" y="93"/>
                </a:moveTo>
                <a:lnTo>
                  <a:pt x="3079800" y="0"/>
                </a:lnTo>
                <a:cubicBezTo>
                  <a:pt x="1378873" y="0"/>
                  <a:pt x="0" y="1378873"/>
                  <a:pt x="0" y="3079800"/>
                </a:cubicBezTo>
                <a:cubicBezTo>
                  <a:pt x="0" y="3132954"/>
                  <a:pt x="1346" y="3185794"/>
                  <a:pt x="4007" y="3238286"/>
                </a:cubicBezTo>
                <a:lnTo>
                  <a:pt x="6805" y="3275088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6" name="任意多边形: 形状 25"/>
          <p:cNvSpPr/>
          <p:nvPr userDrawn="1">
            <p:custDataLst>
              <p:tags r:id="rId15"/>
            </p:custDataLst>
          </p:nvPr>
        </p:nvSpPr>
        <p:spPr>
          <a:xfrm>
            <a:off x="7157085" y="1172845"/>
            <a:ext cx="2335530" cy="2491740"/>
          </a:xfrm>
          <a:custGeom>
            <a:avLst/>
            <a:gdLst>
              <a:gd name="connsiteX0" fmla="*/ 2335534 w 2335534"/>
              <a:gd name="connsiteY0" fmla="*/ 0 h 2491287"/>
              <a:gd name="connsiteX1" fmla="*/ 2166244 w 2335534"/>
              <a:gd name="connsiteY1" fmla="*/ 76534 h 2491287"/>
              <a:gd name="connsiteX2" fmla="*/ 14436 w 2335534"/>
              <a:gd name="connsiteY2" fmla="*/ 2448623 h 2491287"/>
              <a:gd name="connsiteX3" fmla="*/ 0 w 2335534"/>
              <a:gd name="connsiteY3" fmla="*/ 2491287 h 2491287"/>
              <a:gd name="connsiteX4" fmla="*/ 114 w 2335534"/>
              <a:gd name="connsiteY4" fmla="*/ 2267814 h 2491287"/>
              <a:gd name="connsiteX5" fmla="*/ 12012 w 2335534"/>
              <a:gd name="connsiteY5" fmla="*/ 2242397 h 2491287"/>
              <a:gd name="connsiteX6" fmla="*/ 206010 w 2335534"/>
              <a:gd name="connsiteY6" fmla="*/ 1874048 h 2491287"/>
              <a:gd name="connsiteX7" fmla="*/ 777510 w 2335534"/>
              <a:gd name="connsiteY7" fmla="*/ 1040610 h 2491287"/>
              <a:gd name="connsiteX8" fmla="*/ 1596660 w 2335534"/>
              <a:gd name="connsiteY8" fmla="*/ 354810 h 2491287"/>
              <a:gd name="connsiteX9" fmla="*/ 2079212 w 2335534"/>
              <a:gd name="connsiteY9" fmla="*/ 37458 h 2491287"/>
              <a:gd name="connsiteX10" fmla="*/ 2114901 w 2335534"/>
              <a:gd name="connsiteY10" fmla="*/ 14872 h 2491287"/>
              <a:gd name="connsiteX11" fmla="*/ 2335534 w 2335534"/>
              <a:gd name="connsiteY11" fmla="*/ 0 h 2491287"/>
              <a:gd name="connsiteX0-1" fmla="*/ 2114901 w 2335534"/>
              <a:gd name="connsiteY0-2" fmla="*/ 14872 h 2491287"/>
              <a:gd name="connsiteX1-3" fmla="*/ 2335534 w 2335534"/>
              <a:gd name="connsiteY1-4" fmla="*/ 0 h 2491287"/>
              <a:gd name="connsiteX2-5" fmla="*/ 2166244 w 2335534"/>
              <a:gd name="connsiteY2-6" fmla="*/ 76534 h 2491287"/>
              <a:gd name="connsiteX3-7" fmla="*/ 14436 w 2335534"/>
              <a:gd name="connsiteY3-8" fmla="*/ 2448623 h 2491287"/>
              <a:gd name="connsiteX4-9" fmla="*/ 0 w 2335534"/>
              <a:gd name="connsiteY4-10" fmla="*/ 2491287 h 2491287"/>
              <a:gd name="connsiteX5-11" fmla="*/ 114 w 2335534"/>
              <a:gd name="connsiteY5-12" fmla="*/ 2267814 h 2491287"/>
              <a:gd name="connsiteX6-13" fmla="*/ 12012 w 2335534"/>
              <a:gd name="connsiteY6-14" fmla="*/ 2242397 h 2491287"/>
              <a:gd name="connsiteX7-15" fmla="*/ 206010 w 2335534"/>
              <a:gd name="connsiteY7-16" fmla="*/ 1874048 h 2491287"/>
              <a:gd name="connsiteX8-17" fmla="*/ 777510 w 2335534"/>
              <a:gd name="connsiteY8-18" fmla="*/ 1040610 h 2491287"/>
              <a:gd name="connsiteX9-19" fmla="*/ 1596660 w 2335534"/>
              <a:gd name="connsiteY9-20" fmla="*/ 354810 h 2491287"/>
              <a:gd name="connsiteX10-21" fmla="*/ 2079212 w 2335534"/>
              <a:gd name="connsiteY10-22" fmla="*/ 37458 h 2491287"/>
              <a:gd name="connsiteX11-23" fmla="*/ 2206341 w 2335534"/>
              <a:gd name="connsiteY11-24" fmla="*/ 106312 h 2491287"/>
              <a:gd name="connsiteX0-25" fmla="*/ 2114901 w 2335534"/>
              <a:gd name="connsiteY0-26" fmla="*/ 14872 h 2491287"/>
              <a:gd name="connsiteX1-27" fmla="*/ 2335534 w 2335534"/>
              <a:gd name="connsiteY1-28" fmla="*/ 0 h 2491287"/>
              <a:gd name="connsiteX2-29" fmla="*/ 2166244 w 2335534"/>
              <a:gd name="connsiteY2-30" fmla="*/ 76534 h 2491287"/>
              <a:gd name="connsiteX3-31" fmla="*/ 14436 w 2335534"/>
              <a:gd name="connsiteY3-32" fmla="*/ 2448623 h 2491287"/>
              <a:gd name="connsiteX4-33" fmla="*/ 0 w 2335534"/>
              <a:gd name="connsiteY4-34" fmla="*/ 2491287 h 2491287"/>
              <a:gd name="connsiteX5-35" fmla="*/ 114 w 2335534"/>
              <a:gd name="connsiteY5-36" fmla="*/ 2267814 h 2491287"/>
              <a:gd name="connsiteX6-37" fmla="*/ 12012 w 2335534"/>
              <a:gd name="connsiteY6-38" fmla="*/ 2242397 h 2491287"/>
              <a:gd name="connsiteX7-39" fmla="*/ 206010 w 2335534"/>
              <a:gd name="connsiteY7-40" fmla="*/ 1874048 h 2491287"/>
              <a:gd name="connsiteX8-41" fmla="*/ 777510 w 2335534"/>
              <a:gd name="connsiteY8-42" fmla="*/ 1040610 h 2491287"/>
              <a:gd name="connsiteX9-43" fmla="*/ 1596660 w 2335534"/>
              <a:gd name="connsiteY9-44" fmla="*/ 354810 h 2491287"/>
              <a:gd name="connsiteX10-45" fmla="*/ 2079212 w 2335534"/>
              <a:gd name="connsiteY10-46" fmla="*/ 37458 h 2491287"/>
              <a:gd name="connsiteX0-47" fmla="*/ 2335534 w 2335534"/>
              <a:gd name="connsiteY0-48" fmla="*/ 0 h 2491287"/>
              <a:gd name="connsiteX1-49" fmla="*/ 2166244 w 2335534"/>
              <a:gd name="connsiteY1-50" fmla="*/ 76534 h 2491287"/>
              <a:gd name="connsiteX2-51" fmla="*/ 14436 w 2335534"/>
              <a:gd name="connsiteY2-52" fmla="*/ 2448623 h 2491287"/>
              <a:gd name="connsiteX3-53" fmla="*/ 0 w 2335534"/>
              <a:gd name="connsiteY3-54" fmla="*/ 2491287 h 2491287"/>
              <a:gd name="connsiteX4-55" fmla="*/ 114 w 2335534"/>
              <a:gd name="connsiteY4-56" fmla="*/ 2267814 h 2491287"/>
              <a:gd name="connsiteX5-57" fmla="*/ 12012 w 2335534"/>
              <a:gd name="connsiteY5-58" fmla="*/ 2242397 h 2491287"/>
              <a:gd name="connsiteX6-59" fmla="*/ 206010 w 2335534"/>
              <a:gd name="connsiteY6-60" fmla="*/ 1874048 h 2491287"/>
              <a:gd name="connsiteX7-61" fmla="*/ 777510 w 2335534"/>
              <a:gd name="connsiteY7-62" fmla="*/ 1040610 h 2491287"/>
              <a:gd name="connsiteX8-63" fmla="*/ 1596660 w 2335534"/>
              <a:gd name="connsiteY8-64" fmla="*/ 354810 h 2491287"/>
              <a:gd name="connsiteX9-65" fmla="*/ 2079212 w 2335534"/>
              <a:gd name="connsiteY9-66" fmla="*/ 37458 h 2491287"/>
              <a:gd name="connsiteX0-67" fmla="*/ 2335534 w 2335534"/>
              <a:gd name="connsiteY0-68" fmla="*/ 0 h 2491287"/>
              <a:gd name="connsiteX1-69" fmla="*/ 2166244 w 2335534"/>
              <a:gd name="connsiteY1-70" fmla="*/ 76534 h 2491287"/>
              <a:gd name="connsiteX2-71" fmla="*/ 14436 w 2335534"/>
              <a:gd name="connsiteY2-72" fmla="*/ 2448623 h 2491287"/>
              <a:gd name="connsiteX3-73" fmla="*/ 0 w 2335534"/>
              <a:gd name="connsiteY3-74" fmla="*/ 2491287 h 2491287"/>
              <a:gd name="connsiteX4-75" fmla="*/ 114 w 2335534"/>
              <a:gd name="connsiteY4-76" fmla="*/ 2267814 h 2491287"/>
              <a:gd name="connsiteX5-77" fmla="*/ 12012 w 2335534"/>
              <a:gd name="connsiteY5-78" fmla="*/ 2242397 h 2491287"/>
              <a:gd name="connsiteX6-79" fmla="*/ 206010 w 2335534"/>
              <a:gd name="connsiteY6-80" fmla="*/ 1874048 h 2491287"/>
              <a:gd name="connsiteX7-81" fmla="*/ 777510 w 2335534"/>
              <a:gd name="connsiteY7-82" fmla="*/ 1040610 h 2491287"/>
              <a:gd name="connsiteX8-83" fmla="*/ 1596660 w 2335534"/>
              <a:gd name="connsiteY8-84" fmla="*/ 354810 h 2491287"/>
              <a:gd name="connsiteX0-85" fmla="*/ 2335534 w 2335534"/>
              <a:gd name="connsiteY0-86" fmla="*/ 0 h 2491287"/>
              <a:gd name="connsiteX1-87" fmla="*/ 2166244 w 2335534"/>
              <a:gd name="connsiteY1-88" fmla="*/ 76534 h 2491287"/>
              <a:gd name="connsiteX2-89" fmla="*/ 14436 w 2335534"/>
              <a:gd name="connsiteY2-90" fmla="*/ 2448623 h 2491287"/>
              <a:gd name="connsiteX3-91" fmla="*/ 0 w 2335534"/>
              <a:gd name="connsiteY3-92" fmla="*/ 2491287 h 2491287"/>
              <a:gd name="connsiteX4-93" fmla="*/ 114 w 2335534"/>
              <a:gd name="connsiteY4-94" fmla="*/ 2267814 h 2491287"/>
              <a:gd name="connsiteX5-95" fmla="*/ 12012 w 2335534"/>
              <a:gd name="connsiteY5-96" fmla="*/ 2242397 h 2491287"/>
              <a:gd name="connsiteX6-97" fmla="*/ 206010 w 2335534"/>
              <a:gd name="connsiteY6-98" fmla="*/ 1874048 h 2491287"/>
              <a:gd name="connsiteX7-99" fmla="*/ 777510 w 2335534"/>
              <a:gd name="connsiteY7-100" fmla="*/ 1040610 h 2491287"/>
              <a:gd name="connsiteX0-101" fmla="*/ 2335534 w 2335534"/>
              <a:gd name="connsiteY0-102" fmla="*/ 0 h 2491287"/>
              <a:gd name="connsiteX1-103" fmla="*/ 2166244 w 2335534"/>
              <a:gd name="connsiteY1-104" fmla="*/ 76534 h 2491287"/>
              <a:gd name="connsiteX2-105" fmla="*/ 14436 w 2335534"/>
              <a:gd name="connsiteY2-106" fmla="*/ 2448623 h 2491287"/>
              <a:gd name="connsiteX3-107" fmla="*/ 0 w 2335534"/>
              <a:gd name="connsiteY3-108" fmla="*/ 2491287 h 2491287"/>
              <a:gd name="connsiteX4-109" fmla="*/ 114 w 2335534"/>
              <a:gd name="connsiteY4-110" fmla="*/ 2267814 h 2491287"/>
              <a:gd name="connsiteX5-111" fmla="*/ 12012 w 2335534"/>
              <a:gd name="connsiteY5-112" fmla="*/ 2242397 h 2491287"/>
              <a:gd name="connsiteX6-113" fmla="*/ 206010 w 2335534"/>
              <a:gd name="connsiteY6-114" fmla="*/ 1874048 h 2491287"/>
              <a:gd name="connsiteX0-115" fmla="*/ 2335534 w 2335534"/>
              <a:gd name="connsiteY0-116" fmla="*/ 0 h 2491287"/>
              <a:gd name="connsiteX1-117" fmla="*/ 2166244 w 2335534"/>
              <a:gd name="connsiteY1-118" fmla="*/ 76534 h 2491287"/>
              <a:gd name="connsiteX2-119" fmla="*/ 14436 w 2335534"/>
              <a:gd name="connsiteY2-120" fmla="*/ 2448623 h 2491287"/>
              <a:gd name="connsiteX3-121" fmla="*/ 0 w 2335534"/>
              <a:gd name="connsiteY3-122" fmla="*/ 2491287 h 2491287"/>
              <a:gd name="connsiteX4-123" fmla="*/ 114 w 2335534"/>
              <a:gd name="connsiteY4-124" fmla="*/ 2267814 h 2491287"/>
              <a:gd name="connsiteX5-125" fmla="*/ 12012 w 2335534"/>
              <a:gd name="connsiteY5-126" fmla="*/ 2242397 h 2491287"/>
              <a:gd name="connsiteX0-127" fmla="*/ 2335534 w 2335534"/>
              <a:gd name="connsiteY0-128" fmla="*/ 0 h 2491287"/>
              <a:gd name="connsiteX1-129" fmla="*/ 2166244 w 2335534"/>
              <a:gd name="connsiteY1-130" fmla="*/ 76534 h 2491287"/>
              <a:gd name="connsiteX2-131" fmla="*/ 14436 w 2335534"/>
              <a:gd name="connsiteY2-132" fmla="*/ 2448623 h 2491287"/>
              <a:gd name="connsiteX3-133" fmla="*/ 0 w 2335534"/>
              <a:gd name="connsiteY3-134" fmla="*/ 2491287 h 2491287"/>
              <a:gd name="connsiteX4-135" fmla="*/ 114 w 2335534"/>
              <a:gd name="connsiteY4-136" fmla="*/ 2267814 h 2491287"/>
              <a:gd name="connsiteX0-137" fmla="*/ 2335534 w 2335534"/>
              <a:gd name="connsiteY0-138" fmla="*/ 0 h 2491287"/>
              <a:gd name="connsiteX1-139" fmla="*/ 2166244 w 2335534"/>
              <a:gd name="connsiteY1-140" fmla="*/ 76534 h 2491287"/>
              <a:gd name="connsiteX2-141" fmla="*/ 14436 w 2335534"/>
              <a:gd name="connsiteY2-142" fmla="*/ 2448623 h 2491287"/>
              <a:gd name="connsiteX3-143" fmla="*/ 0 w 2335534"/>
              <a:gd name="connsiteY3-144" fmla="*/ 2491287 h 24912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35534" h="2491287">
                <a:moveTo>
                  <a:pt x="2335534" y="0"/>
                </a:moveTo>
                <a:lnTo>
                  <a:pt x="2166244" y="76534"/>
                </a:lnTo>
                <a:cubicBezTo>
                  <a:pt x="1174276" y="554513"/>
                  <a:pt x="396178" y="1406038"/>
                  <a:pt x="14436" y="2448623"/>
                </a:cubicBezTo>
                <a:lnTo>
                  <a:pt x="0" y="2491287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16"/>
            </p:custDataLst>
          </p:nvPr>
        </p:nvSpPr>
        <p:spPr>
          <a:xfrm>
            <a:off x="7157085" y="1203960"/>
            <a:ext cx="1868805" cy="2000885"/>
          </a:xfrm>
          <a:custGeom>
            <a:avLst/>
            <a:gdLst>
              <a:gd name="connsiteX0" fmla="*/ 2006436 w 2006436"/>
              <a:gd name="connsiteY0" fmla="*/ 0 h 2148811"/>
              <a:gd name="connsiteX1" fmla="*/ 1953349 w 2006436"/>
              <a:gd name="connsiteY1" fmla="*/ 28806 h 2148811"/>
              <a:gd name="connsiteX2" fmla="*/ 1772709 w 2006436"/>
              <a:gd name="connsiteY2" fmla="*/ 146901 h 2148811"/>
              <a:gd name="connsiteX3" fmla="*/ 720197 w 2006436"/>
              <a:gd name="connsiteY3" fmla="*/ 1027963 h 2148811"/>
              <a:gd name="connsiteX4" fmla="*/ 14075 w 2006436"/>
              <a:gd name="connsiteY4" fmla="*/ 2123638 h 2148811"/>
              <a:gd name="connsiteX5" fmla="*/ 0 w 2006436"/>
              <a:gd name="connsiteY5" fmla="*/ 2148811 h 2148811"/>
              <a:gd name="connsiteX6" fmla="*/ 70 w 2006436"/>
              <a:gd name="connsiteY6" fmla="*/ 2009948 h 2148811"/>
              <a:gd name="connsiteX7" fmla="*/ 1638 w 2006436"/>
              <a:gd name="connsiteY7" fmla="*/ 1999672 h 2148811"/>
              <a:gd name="connsiteX8" fmla="*/ 15962 w 2006436"/>
              <a:gd name="connsiteY8" fmla="*/ 1967989 h 2148811"/>
              <a:gd name="connsiteX9" fmla="*/ 1712612 w 2006436"/>
              <a:gd name="connsiteY9" fmla="*/ 99249 h 2148811"/>
              <a:gd name="connsiteX10" fmla="*/ 1869123 w 2006436"/>
              <a:gd name="connsiteY10" fmla="*/ 9256 h 2148811"/>
              <a:gd name="connsiteX11" fmla="*/ 2006436 w 2006436"/>
              <a:gd name="connsiteY11" fmla="*/ 0 h 2148811"/>
              <a:gd name="connsiteX0-1" fmla="*/ 720197 w 2006436"/>
              <a:gd name="connsiteY0-2" fmla="*/ 1027963 h 2148811"/>
              <a:gd name="connsiteX1-3" fmla="*/ 14075 w 2006436"/>
              <a:gd name="connsiteY1-4" fmla="*/ 2123638 h 2148811"/>
              <a:gd name="connsiteX2-5" fmla="*/ 0 w 2006436"/>
              <a:gd name="connsiteY2-6" fmla="*/ 2148811 h 2148811"/>
              <a:gd name="connsiteX3-7" fmla="*/ 70 w 2006436"/>
              <a:gd name="connsiteY3-8" fmla="*/ 2009948 h 2148811"/>
              <a:gd name="connsiteX4-9" fmla="*/ 1638 w 2006436"/>
              <a:gd name="connsiteY4-10" fmla="*/ 1999672 h 2148811"/>
              <a:gd name="connsiteX5-11" fmla="*/ 15962 w 2006436"/>
              <a:gd name="connsiteY5-12" fmla="*/ 1967989 h 2148811"/>
              <a:gd name="connsiteX6-13" fmla="*/ 1712612 w 2006436"/>
              <a:gd name="connsiteY6-14" fmla="*/ 99249 h 2148811"/>
              <a:gd name="connsiteX7-15" fmla="*/ 1869123 w 2006436"/>
              <a:gd name="connsiteY7-16" fmla="*/ 9256 h 2148811"/>
              <a:gd name="connsiteX8-17" fmla="*/ 2006436 w 2006436"/>
              <a:gd name="connsiteY8-18" fmla="*/ 0 h 2148811"/>
              <a:gd name="connsiteX9-19" fmla="*/ 1953349 w 2006436"/>
              <a:gd name="connsiteY9-20" fmla="*/ 28806 h 2148811"/>
              <a:gd name="connsiteX10-21" fmla="*/ 1772709 w 2006436"/>
              <a:gd name="connsiteY10-22" fmla="*/ 146901 h 2148811"/>
              <a:gd name="connsiteX11-23" fmla="*/ 811637 w 2006436"/>
              <a:gd name="connsiteY11-24" fmla="*/ 1119403 h 2148811"/>
              <a:gd name="connsiteX0-25" fmla="*/ 720197 w 2006436"/>
              <a:gd name="connsiteY0-26" fmla="*/ 1027963 h 2148811"/>
              <a:gd name="connsiteX1-27" fmla="*/ 14075 w 2006436"/>
              <a:gd name="connsiteY1-28" fmla="*/ 2123638 h 2148811"/>
              <a:gd name="connsiteX2-29" fmla="*/ 0 w 2006436"/>
              <a:gd name="connsiteY2-30" fmla="*/ 2148811 h 2148811"/>
              <a:gd name="connsiteX3-31" fmla="*/ 70 w 2006436"/>
              <a:gd name="connsiteY3-32" fmla="*/ 2009948 h 2148811"/>
              <a:gd name="connsiteX4-33" fmla="*/ 1638 w 2006436"/>
              <a:gd name="connsiteY4-34" fmla="*/ 1999672 h 2148811"/>
              <a:gd name="connsiteX5-35" fmla="*/ 15962 w 2006436"/>
              <a:gd name="connsiteY5-36" fmla="*/ 1967989 h 2148811"/>
              <a:gd name="connsiteX6-37" fmla="*/ 1712612 w 2006436"/>
              <a:gd name="connsiteY6-38" fmla="*/ 99249 h 2148811"/>
              <a:gd name="connsiteX7-39" fmla="*/ 1869123 w 2006436"/>
              <a:gd name="connsiteY7-40" fmla="*/ 9256 h 2148811"/>
              <a:gd name="connsiteX8-41" fmla="*/ 2006436 w 2006436"/>
              <a:gd name="connsiteY8-42" fmla="*/ 0 h 2148811"/>
              <a:gd name="connsiteX9-43" fmla="*/ 1953349 w 2006436"/>
              <a:gd name="connsiteY9-44" fmla="*/ 28806 h 2148811"/>
              <a:gd name="connsiteX10-45" fmla="*/ 1772709 w 2006436"/>
              <a:gd name="connsiteY10-46" fmla="*/ 146901 h 2148811"/>
              <a:gd name="connsiteX0-47" fmla="*/ 720197 w 2006436"/>
              <a:gd name="connsiteY0-48" fmla="*/ 1027963 h 2148811"/>
              <a:gd name="connsiteX1-49" fmla="*/ 14075 w 2006436"/>
              <a:gd name="connsiteY1-50" fmla="*/ 2123638 h 2148811"/>
              <a:gd name="connsiteX2-51" fmla="*/ 0 w 2006436"/>
              <a:gd name="connsiteY2-52" fmla="*/ 2148811 h 2148811"/>
              <a:gd name="connsiteX3-53" fmla="*/ 70 w 2006436"/>
              <a:gd name="connsiteY3-54" fmla="*/ 2009948 h 2148811"/>
              <a:gd name="connsiteX4-55" fmla="*/ 1638 w 2006436"/>
              <a:gd name="connsiteY4-56" fmla="*/ 1999672 h 2148811"/>
              <a:gd name="connsiteX5-57" fmla="*/ 15962 w 2006436"/>
              <a:gd name="connsiteY5-58" fmla="*/ 1967989 h 2148811"/>
              <a:gd name="connsiteX6-59" fmla="*/ 1712612 w 2006436"/>
              <a:gd name="connsiteY6-60" fmla="*/ 99249 h 2148811"/>
              <a:gd name="connsiteX7-61" fmla="*/ 1869123 w 2006436"/>
              <a:gd name="connsiteY7-62" fmla="*/ 9256 h 2148811"/>
              <a:gd name="connsiteX8-63" fmla="*/ 2006436 w 2006436"/>
              <a:gd name="connsiteY8-64" fmla="*/ 0 h 2148811"/>
              <a:gd name="connsiteX9-65" fmla="*/ 1953349 w 2006436"/>
              <a:gd name="connsiteY9-66" fmla="*/ 28806 h 2148811"/>
              <a:gd name="connsiteX0-67" fmla="*/ 720197 w 2006436"/>
              <a:gd name="connsiteY0-68" fmla="*/ 1027963 h 2148811"/>
              <a:gd name="connsiteX1-69" fmla="*/ 14075 w 2006436"/>
              <a:gd name="connsiteY1-70" fmla="*/ 2123638 h 2148811"/>
              <a:gd name="connsiteX2-71" fmla="*/ 0 w 2006436"/>
              <a:gd name="connsiteY2-72" fmla="*/ 2148811 h 2148811"/>
              <a:gd name="connsiteX3-73" fmla="*/ 70 w 2006436"/>
              <a:gd name="connsiteY3-74" fmla="*/ 2009948 h 2148811"/>
              <a:gd name="connsiteX4-75" fmla="*/ 1638 w 2006436"/>
              <a:gd name="connsiteY4-76" fmla="*/ 1999672 h 2148811"/>
              <a:gd name="connsiteX5-77" fmla="*/ 15962 w 2006436"/>
              <a:gd name="connsiteY5-78" fmla="*/ 1967989 h 2148811"/>
              <a:gd name="connsiteX6-79" fmla="*/ 1712612 w 2006436"/>
              <a:gd name="connsiteY6-80" fmla="*/ 99249 h 2148811"/>
              <a:gd name="connsiteX7-81" fmla="*/ 1869123 w 2006436"/>
              <a:gd name="connsiteY7-82" fmla="*/ 9256 h 2148811"/>
              <a:gd name="connsiteX8-83" fmla="*/ 2006436 w 2006436"/>
              <a:gd name="connsiteY8-84" fmla="*/ 0 h 2148811"/>
              <a:gd name="connsiteX0-85" fmla="*/ 720197 w 1869123"/>
              <a:gd name="connsiteY0-86" fmla="*/ 1018707 h 2139555"/>
              <a:gd name="connsiteX1-87" fmla="*/ 14075 w 1869123"/>
              <a:gd name="connsiteY1-88" fmla="*/ 2114382 h 2139555"/>
              <a:gd name="connsiteX2-89" fmla="*/ 0 w 1869123"/>
              <a:gd name="connsiteY2-90" fmla="*/ 2139555 h 2139555"/>
              <a:gd name="connsiteX3-91" fmla="*/ 70 w 1869123"/>
              <a:gd name="connsiteY3-92" fmla="*/ 2000692 h 2139555"/>
              <a:gd name="connsiteX4-93" fmla="*/ 1638 w 1869123"/>
              <a:gd name="connsiteY4-94" fmla="*/ 1990416 h 2139555"/>
              <a:gd name="connsiteX5-95" fmla="*/ 15962 w 1869123"/>
              <a:gd name="connsiteY5-96" fmla="*/ 1958733 h 2139555"/>
              <a:gd name="connsiteX6-97" fmla="*/ 1712612 w 1869123"/>
              <a:gd name="connsiteY6-98" fmla="*/ 89993 h 2139555"/>
              <a:gd name="connsiteX7-99" fmla="*/ 1869123 w 1869123"/>
              <a:gd name="connsiteY7-100" fmla="*/ 0 h 2139555"/>
              <a:gd name="connsiteX0-101" fmla="*/ 14075 w 1869123"/>
              <a:gd name="connsiteY0-102" fmla="*/ 2114382 h 2139555"/>
              <a:gd name="connsiteX1-103" fmla="*/ 0 w 1869123"/>
              <a:gd name="connsiteY1-104" fmla="*/ 2139555 h 2139555"/>
              <a:gd name="connsiteX2-105" fmla="*/ 70 w 1869123"/>
              <a:gd name="connsiteY2-106" fmla="*/ 2000692 h 2139555"/>
              <a:gd name="connsiteX3-107" fmla="*/ 1638 w 1869123"/>
              <a:gd name="connsiteY3-108" fmla="*/ 1990416 h 2139555"/>
              <a:gd name="connsiteX4-109" fmla="*/ 15962 w 1869123"/>
              <a:gd name="connsiteY4-110" fmla="*/ 1958733 h 2139555"/>
              <a:gd name="connsiteX5-111" fmla="*/ 1712612 w 1869123"/>
              <a:gd name="connsiteY5-112" fmla="*/ 89993 h 2139555"/>
              <a:gd name="connsiteX6-113" fmla="*/ 1869123 w 1869123"/>
              <a:gd name="connsiteY6-114" fmla="*/ 0 h 2139555"/>
              <a:gd name="connsiteX0-115" fmla="*/ 0 w 1869123"/>
              <a:gd name="connsiteY0-116" fmla="*/ 2139555 h 2139555"/>
              <a:gd name="connsiteX1-117" fmla="*/ 70 w 1869123"/>
              <a:gd name="connsiteY1-118" fmla="*/ 2000692 h 2139555"/>
              <a:gd name="connsiteX2-119" fmla="*/ 1638 w 1869123"/>
              <a:gd name="connsiteY2-120" fmla="*/ 1990416 h 2139555"/>
              <a:gd name="connsiteX3-121" fmla="*/ 15962 w 1869123"/>
              <a:gd name="connsiteY3-122" fmla="*/ 1958733 h 2139555"/>
              <a:gd name="connsiteX4-123" fmla="*/ 1712612 w 1869123"/>
              <a:gd name="connsiteY4-124" fmla="*/ 89993 h 2139555"/>
              <a:gd name="connsiteX5-125" fmla="*/ 1869123 w 1869123"/>
              <a:gd name="connsiteY5-126" fmla="*/ 0 h 2139555"/>
              <a:gd name="connsiteX0-127" fmla="*/ 0 w 1869053"/>
              <a:gd name="connsiteY0-128" fmla="*/ 2000692 h 2000692"/>
              <a:gd name="connsiteX1-129" fmla="*/ 1568 w 1869053"/>
              <a:gd name="connsiteY1-130" fmla="*/ 1990416 h 2000692"/>
              <a:gd name="connsiteX2-131" fmla="*/ 15892 w 1869053"/>
              <a:gd name="connsiteY2-132" fmla="*/ 1958733 h 2000692"/>
              <a:gd name="connsiteX3-133" fmla="*/ 1712542 w 1869053"/>
              <a:gd name="connsiteY3-134" fmla="*/ 89993 h 2000692"/>
              <a:gd name="connsiteX4-135" fmla="*/ 1869053 w 1869053"/>
              <a:gd name="connsiteY4-136" fmla="*/ 0 h 20006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69053" h="2000692">
                <a:moveTo>
                  <a:pt x="0" y="2000692"/>
                </a:moveTo>
                <a:lnTo>
                  <a:pt x="1568" y="1990416"/>
                </a:lnTo>
                <a:lnTo>
                  <a:pt x="15892" y="1958733"/>
                </a:lnTo>
                <a:cubicBezTo>
                  <a:pt x="389303" y="1183777"/>
                  <a:pt x="981584" y="534133"/>
                  <a:pt x="1712542" y="89993"/>
                </a:cubicBezTo>
                <a:lnTo>
                  <a:pt x="1869053" y="0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7"/>
            </p:custDataLst>
          </p:nvPr>
        </p:nvSpPr>
        <p:spPr>
          <a:xfrm>
            <a:off x="7216140" y="1208405"/>
            <a:ext cx="2613025" cy="2781300"/>
          </a:xfrm>
          <a:custGeom>
            <a:avLst/>
            <a:gdLst>
              <a:gd name="connsiteX0" fmla="*/ 2612863 w 2692052"/>
              <a:gd name="connsiteY0" fmla="*/ 0 h 2832246"/>
              <a:gd name="connsiteX1" fmla="*/ 2692052 w 2692052"/>
              <a:gd name="connsiteY1" fmla="*/ 19034 h 2832246"/>
              <a:gd name="connsiteX2" fmla="*/ 2644348 w 2692052"/>
              <a:gd name="connsiteY2" fmla="*/ 38417 h 2832246"/>
              <a:gd name="connsiteX3" fmla="*/ 2151789 w 2692052"/>
              <a:gd name="connsiteY3" fmla="*/ 261907 h 2832246"/>
              <a:gd name="connsiteX4" fmla="*/ 1478689 w 2692052"/>
              <a:gd name="connsiteY4" fmla="*/ 661957 h 2832246"/>
              <a:gd name="connsiteX5" fmla="*/ 964339 w 2692052"/>
              <a:gd name="connsiteY5" fmla="*/ 1150907 h 2832246"/>
              <a:gd name="connsiteX6" fmla="*/ 564289 w 2692052"/>
              <a:gd name="connsiteY6" fmla="*/ 1633507 h 2832246"/>
              <a:gd name="connsiteX7" fmla="*/ 164239 w 2692052"/>
              <a:gd name="connsiteY7" fmla="*/ 2478057 h 2832246"/>
              <a:gd name="connsiteX8" fmla="*/ 20620 w 2692052"/>
              <a:gd name="connsiteY8" fmla="*/ 2823934 h 2832246"/>
              <a:gd name="connsiteX9" fmla="*/ 16386 w 2692052"/>
              <a:gd name="connsiteY9" fmla="*/ 2832246 h 2832246"/>
              <a:gd name="connsiteX10" fmla="*/ 0 w 2692052"/>
              <a:gd name="connsiteY10" fmla="*/ 2781134 h 2832246"/>
              <a:gd name="connsiteX11" fmla="*/ 35434 w 2692052"/>
              <a:gd name="connsiteY11" fmla="*/ 2656357 h 2832246"/>
              <a:gd name="connsiteX12" fmla="*/ 2541633 w 2692052"/>
              <a:gd name="connsiteY12" fmla="*/ 24101 h 2832246"/>
              <a:gd name="connsiteX13" fmla="*/ 2612863 w 2692052"/>
              <a:gd name="connsiteY13" fmla="*/ 0 h 2832246"/>
              <a:gd name="connsiteX0-1" fmla="*/ 2151789 w 2692052"/>
              <a:gd name="connsiteY0-2" fmla="*/ 261907 h 2832246"/>
              <a:gd name="connsiteX1-3" fmla="*/ 1478689 w 2692052"/>
              <a:gd name="connsiteY1-4" fmla="*/ 661957 h 2832246"/>
              <a:gd name="connsiteX2-5" fmla="*/ 964339 w 2692052"/>
              <a:gd name="connsiteY2-6" fmla="*/ 1150907 h 2832246"/>
              <a:gd name="connsiteX3-7" fmla="*/ 564289 w 2692052"/>
              <a:gd name="connsiteY3-8" fmla="*/ 1633507 h 2832246"/>
              <a:gd name="connsiteX4-9" fmla="*/ 164239 w 2692052"/>
              <a:gd name="connsiteY4-10" fmla="*/ 2478057 h 2832246"/>
              <a:gd name="connsiteX5-11" fmla="*/ 20620 w 2692052"/>
              <a:gd name="connsiteY5-12" fmla="*/ 2823934 h 2832246"/>
              <a:gd name="connsiteX6-13" fmla="*/ 16386 w 2692052"/>
              <a:gd name="connsiteY6-14" fmla="*/ 2832246 h 2832246"/>
              <a:gd name="connsiteX7-15" fmla="*/ 0 w 2692052"/>
              <a:gd name="connsiteY7-16" fmla="*/ 2781134 h 2832246"/>
              <a:gd name="connsiteX8-17" fmla="*/ 35434 w 2692052"/>
              <a:gd name="connsiteY8-18" fmla="*/ 2656357 h 2832246"/>
              <a:gd name="connsiteX9-19" fmla="*/ 2541633 w 2692052"/>
              <a:gd name="connsiteY9-20" fmla="*/ 24101 h 2832246"/>
              <a:gd name="connsiteX10-21" fmla="*/ 2612863 w 2692052"/>
              <a:gd name="connsiteY10-22" fmla="*/ 0 h 2832246"/>
              <a:gd name="connsiteX11-23" fmla="*/ 2692052 w 2692052"/>
              <a:gd name="connsiteY11-24" fmla="*/ 19034 h 2832246"/>
              <a:gd name="connsiteX12-25" fmla="*/ 2644348 w 2692052"/>
              <a:gd name="connsiteY12-26" fmla="*/ 38417 h 2832246"/>
              <a:gd name="connsiteX13-27" fmla="*/ 2243229 w 2692052"/>
              <a:gd name="connsiteY13-28" fmla="*/ 353347 h 2832246"/>
              <a:gd name="connsiteX0-29" fmla="*/ 2151789 w 2692052"/>
              <a:gd name="connsiteY0-30" fmla="*/ 261907 h 2832246"/>
              <a:gd name="connsiteX1-31" fmla="*/ 1478689 w 2692052"/>
              <a:gd name="connsiteY1-32" fmla="*/ 661957 h 2832246"/>
              <a:gd name="connsiteX2-33" fmla="*/ 964339 w 2692052"/>
              <a:gd name="connsiteY2-34" fmla="*/ 1150907 h 2832246"/>
              <a:gd name="connsiteX3-35" fmla="*/ 564289 w 2692052"/>
              <a:gd name="connsiteY3-36" fmla="*/ 1633507 h 2832246"/>
              <a:gd name="connsiteX4-37" fmla="*/ 164239 w 2692052"/>
              <a:gd name="connsiteY4-38" fmla="*/ 2478057 h 2832246"/>
              <a:gd name="connsiteX5-39" fmla="*/ 20620 w 2692052"/>
              <a:gd name="connsiteY5-40" fmla="*/ 2823934 h 2832246"/>
              <a:gd name="connsiteX6-41" fmla="*/ 16386 w 2692052"/>
              <a:gd name="connsiteY6-42" fmla="*/ 2832246 h 2832246"/>
              <a:gd name="connsiteX7-43" fmla="*/ 0 w 2692052"/>
              <a:gd name="connsiteY7-44" fmla="*/ 2781134 h 2832246"/>
              <a:gd name="connsiteX8-45" fmla="*/ 35434 w 2692052"/>
              <a:gd name="connsiteY8-46" fmla="*/ 2656357 h 2832246"/>
              <a:gd name="connsiteX9-47" fmla="*/ 2541633 w 2692052"/>
              <a:gd name="connsiteY9-48" fmla="*/ 24101 h 2832246"/>
              <a:gd name="connsiteX10-49" fmla="*/ 2612863 w 2692052"/>
              <a:gd name="connsiteY10-50" fmla="*/ 0 h 2832246"/>
              <a:gd name="connsiteX11-51" fmla="*/ 2692052 w 2692052"/>
              <a:gd name="connsiteY11-52" fmla="*/ 19034 h 2832246"/>
              <a:gd name="connsiteX12-53" fmla="*/ 2644348 w 2692052"/>
              <a:gd name="connsiteY12-54" fmla="*/ 38417 h 2832246"/>
              <a:gd name="connsiteX0-55" fmla="*/ 2151789 w 2692052"/>
              <a:gd name="connsiteY0-56" fmla="*/ 261907 h 2832246"/>
              <a:gd name="connsiteX1-57" fmla="*/ 1478689 w 2692052"/>
              <a:gd name="connsiteY1-58" fmla="*/ 661957 h 2832246"/>
              <a:gd name="connsiteX2-59" fmla="*/ 964339 w 2692052"/>
              <a:gd name="connsiteY2-60" fmla="*/ 1150907 h 2832246"/>
              <a:gd name="connsiteX3-61" fmla="*/ 564289 w 2692052"/>
              <a:gd name="connsiteY3-62" fmla="*/ 1633507 h 2832246"/>
              <a:gd name="connsiteX4-63" fmla="*/ 164239 w 2692052"/>
              <a:gd name="connsiteY4-64" fmla="*/ 2478057 h 2832246"/>
              <a:gd name="connsiteX5-65" fmla="*/ 20620 w 2692052"/>
              <a:gd name="connsiteY5-66" fmla="*/ 2823934 h 2832246"/>
              <a:gd name="connsiteX6-67" fmla="*/ 16386 w 2692052"/>
              <a:gd name="connsiteY6-68" fmla="*/ 2832246 h 2832246"/>
              <a:gd name="connsiteX7-69" fmla="*/ 0 w 2692052"/>
              <a:gd name="connsiteY7-70" fmla="*/ 2781134 h 2832246"/>
              <a:gd name="connsiteX8-71" fmla="*/ 35434 w 2692052"/>
              <a:gd name="connsiteY8-72" fmla="*/ 2656357 h 2832246"/>
              <a:gd name="connsiteX9-73" fmla="*/ 2541633 w 2692052"/>
              <a:gd name="connsiteY9-74" fmla="*/ 24101 h 2832246"/>
              <a:gd name="connsiteX10-75" fmla="*/ 2612863 w 2692052"/>
              <a:gd name="connsiteY10-76" fmla="*/ 0 h 2832246"/>
              <a:gd name="connsiteX11-77" fmla="*/ 2692052 w 2692052"/>
              <a:gd name="connsiteY11-78" fmla="*/ 19034 h 2832246"/>
              <a:gd name="connsiteX0-79" fmla="*/ 2151789 w 2612863"/>
              <a:gd name="connsiteY0-80" fmla="*/ 261907 h 2832246"/>
              <a:gd name="connsiteX1-81" fmla="*/ 1478689 w 2612863"/>
              <a:gd name="connsiteY1-82" fmla="*/ 661957 h 2832246"/>
              <a:gd name="connsiteX2-83" fmla="*/ 964339 w 2612863"/>
              <a:gd name="connsiteY2-84" fmla="*/ 1150907 h 2832246"/>
              <a:gd name="connsiteX3-85" fmla="*/ 564289 w 2612863"/>
              <a:gd name="connsiteY3-86" fmla="*/ 1633507 h 2832246"/>
              <a:gd name="connsiteX4-87" fmla="*/ 164239 w 2612863"/>
              <a:gd name="connsiteY4-88" fmla="*/ 2478057 h 2832246"/>
              <a:gd name="connsiteX5-89" fmla="*/ 20620 w 2612863"/>
              <a:gd name="connsiteY5-90" fmla="*/ 2823934 h 2832246"/>
              <a:gd name="connsiteX6-91" fmla="*/ 16386 w 2612863"/>
              <a:gd name="connsiteY6-92" fmla="*/ 2832246 h 2832246"/>
              <a:gd name="connsiteX7-93" fmla="*/ 0 w 2612863"/>
              <a:gd name="connsiteY7-94" fmla="*/ 2781134 h 2832246"/>
              <a:gd name="connsiteX8-95" fmla="*/ 35434 w 2612863"/>
              <a:gd name="connsiteY8-96" fmla="*/ 2656357 h 2832246"/>
              <a:gd name="connsiteX9-97" fmla="*/ 2541633 w 2612863"/>
              <a:gd name="connsiteY9-98" fmla="*/ 24101 h 2832246"/>
              <a:gd name="connsiteX10-99" fmla="*/ 2612863 w 2612863"/>
              <a:gd name="connsiteY10-100" fmla="*/ 0 h 2832246"/>
              <a:gd name="connsiteX0-101" fmla="*/ 1478689 w 2612863"/>
              <a:gd name="connsiteY0-102" fmla="*/ 661957 h 2832246"/>
              <a:gd name="connsiteX1-103" fmla="*/ 964339 w 2612863"/>
              <a:gd name="connsiteY1-104" fmla="*/ 1150907 h 2832246"/>
              <a:gd name="connsiteX2-105" fmla="*/ 564289 w 2612863"/>
              <a:gd name="connsiteY2-106" fmla="*/ 1633507 h 2832246"/>
              <a:gd name="connsiteX3-107" fmla="*/ 164239 w 2612863"/>
              <a:gd name="connsiteY3-108" fmla="*/ 2478057 h 2832246"/>
              <a:gd name="connsiteX4-109" fmla="*/ 20620 w 2612863"/>
              <a:gd name="connsiteY4-110" fmla="*/ 2823934 h 2832246"/>
              <a:gd name="connsiteX5-111" fmla="*/ 16386 w 2612863"/>
              <a:gd name="connsiteY5-112" fmla="*/ 2832246 h 2832246"/>
              <a:gd name="connsiteX6-113" fmla="*/ 0 w 2612863"/>
              <a:gd name="connsiteY6-114" fmla="*/ 2781134 h 2832246"/>
              <a:gd name="connsiteX7-115" fmla="*/ 35434 w 2612863"/>
              <a:gd name="connsiteY7-116" fmla="*/ 2656357 h 2832246"/>
              <a:gd name="connsiteX8-117" fmla="*/ 2541633 w 2612863"/>
              <a:gd name="connsiteY8-118" fmla="*/ 24101 h 2832246"/>
              <a:gd name="connsiteX9-119" fmla="*/ 2612863 w 2612863"/>
              <a:gd name="connsiteY9-120" fmla="*/ 0 h 2832246"/>
              <a:gd name="connsiteX0-121" fmla="*/ 964339 w 2612863"/>
              <a:gd name="connsiteY0-122" fmla="*/ 1150907 h 2832246"/>
              <a:gd name="connsiteX1-123" fmla="*/ 564289 w 2612863"/>
              <a:gd name="connsiteY1-124" fmla="*/ 1633507 h 2832246"/>
              <a:gd name="connsiteX2-125" fmla="*/ 164239 w 2612863"/>
              <a:gd name="connsiteY2-126" fmla="*/ 2478057 h 2832246"/>
              <a:gd name="connsiteX3-127" fmla="*/ 20620 w 2612863"/>
              <a:gd name="connsiteY3-128" fmla="*/ 2823934 h 2832246"/>
              <a:gd name="connsiteX4-129" fmla="*/ 16386 w 2612863"/>
              <a:gd name="connsiteY4-130" fmla="*/ 2832246 h 2832246"/>
              <a:gd name="connsiteX5-131" fmla="*/ 0 w 2612863"/>
              <a:gd name="connsiteY5-132" fmla="*/ 2781134 h 2832246"/>
              <a:gd name="connsiteX6-133" fmla="*/ 35434 w 2612863"/>
              <a:gd name="connsiteY6-134" fmla="*/ 2656357 h 2832246"/>
              <a:gd name="connsiteX7-135" fmla="*/ 2541633 w 2612863"/>
              <a:gd name="connsiteY7-136" fmla="*/ 24101 h 2832246"/>
              <a:gd name="connsiteX8-137" fmla="*/ 2612863 w 2612863"/>
              <a:gd name="connsiteY8-138" fmla="*/ 0 h 2832246"/>
              <a:gd name="connsiteX0-139" fmla="*/ 564289 w 2612863"/>
              <a:gd name="connsiteY0-140" fmla="*/ 1633507 h 2832246"/>
              <a:gd name="connsiteX1-141" fmla="*/ 164239 w 2612863"/>
              <a:gd name="connsiteY1-142" fmla="*/ 2478057 h 2832246"/>
              <a:gd name="connsiteX2-143" fmla="*/ 20620 w 2612863"/>
              <a:gd name="connsiteY2-144" fmla="*/ 2823934 h 2832246"/>
              <a:gd name="connsiteX3-145" fmla="*/ 16386 w 2612863"/>
              <a:gd name="connsiteY3-146" fmla="*/ 2832246 h 2832246"/>
              <a:gd name="connsiteX4-147" fmla="*/ 0 w 2612863"/>
              <a:gd name="connsiteY4-148" fmla="*/ 2781134 h 2832246"/>
              <a:gd name="connsiteX5-149" fmla="*/ 35434 w 2612863"/>
              <a:gd name="connsiteY5-150" fmla="*/ 2656357 h 2832246"/>
              <a:gd name="connsiteX6-151" fmla="*/ 2541633 w 2612863"/>
              <a:gd name="connsiteY6-152" fmla="*/ 24101 h 2832246"/>
              <a:gd name="connsiteX7-153" fmla="*/ 2612863 w 2612863"/>
              <a:gd name="connsiteY7-154" fmla="*/ 0 h 2832246"/>
              <a:gd name="connsiteX0-155" fmla="*/ 164239 w 2612863"/>
              <a:gd name="connsiteY0-156" fmla="*/ 2478057 h 2832246"/>
              <a:gd name="connsiteX1-157" fmla="*/ 20620 w 2612863"/>
              <a:gd name="connsiteY1-158" fmla="*/ 2823934 h 2832246"/>
              <a:gd name="connsiteX2-159" fmla="*/ 16386 w 2612863"/>
              <a:gd name="connsiteY2-160" fmla="*/ 2832246 h 2832246"/>
              <a:gd name="connsiteX3-161" fmla="*/ 0 w 2612863"/>
              <a:gd name="connsiteY3-162" fmla="*/ 2781134 h 2832246"/>
              <a:gd name="connsiteX4-163" fmla="*/ 35434 w 2612863"/>
              <a:gd name="connsiteY4-164" fmla="*/ 2656357 h 2832246"/>
              <a:gd name="connsiteX5-165" fmla="*/ 2541633 w 2612863"/>
              <a:gd name="connsiteY5-166" fmla="*/ 24101 h 2832246"/>
              <a:gd name="connsiteX6-167" fmla="*/ 2612863 w 2612863"/>
              <a:gd name="connsiteY6-168" fmla="*/ 0 h 2832246"/>
              <a:gd name="connsiteX0-169" fmla="*/ 20620 w 2612863"/>
              <a:gd name="connsiteY0-170" fmla="*/ 2823934 h 2832246"/>
              <a:gd name="connsiteX1-171" fmla="*/ 16386 w 2612863"/>
              <a:gd name="connsiteY1-172" fmla="*/ 2832246 h 2832246"/>
              <a:gd name="connsiteX2-173" fmla="*/ 0 w 2612863"/>
              <a:gd name="connsiteY2-174" fmla="*/ 2781134 h 2832246"/>
              <a:gd name="connsiteX3-175" fmla="*/ 35434 w 2612863"/>
              <a:gd name="connsiteY3-176" fmla="*/ 2656357 h 2832246"/>
              <a:gd name="connsiteX4-177" fmla="*/ 2541633 w 2612863"/>
              <a:gd name="connsiteY4-178" fmla="*/ 24101 h 2832246"/>
              <a:gd name="connsiteX5-179" fmla="*/ 2612863 w 2612863"/>
              <a:gd name="connsiteY5-180" fmla="*/ 0 h 2832246"/>
              <a:gd name="connsiteX0-181" fmla="*/ 20620 w 2612863"/>
              <a:gd name="connsiteY0-182" fmla="*/ 2823934 h 2823934"/>
              <a:gd name="connsiteX1-183" fmla="*/ 0 w 2612863"/>
              <a:gd name="connsiteY1-184" fmla="*/ 2781134 h 2823934"/>
              <a:gd name="connsiteX2-185" fmla="*/ 35434 w 2612863"/>
              <a:gd name="connsiteY2-186" fmla="*/ 2656357 h 2823934"/>
              <a:gd name="connsiteX3-187" fmla="*/ 2541633 w 2612863"/>
              <a:gd name="connsiteY3-188" fmla="*/ 24101 h 2823934"/>
              <a:gd name="connsiteX4-189" fmla="*/ 2612863 w 2612863"/>
              <a:gd name="connsiteY4-190" fmla="*/ 0 h 2823934"/>
              <a:gd name="connsiteX0-191" fmla="*/ 0 w 2612863"/>
              <a:gd name="connsiteY0-192" fmla="*/ 2781134 h 2781134"/>
              <a:gd name="connsiteX1-193" fmla="*/ 35434 w 2612863"/>
              <a:gd name="connsiteY1-194" fmla="*/ 2656357 h 2781134"/>
              <a:gd name="connsiteX2-195" fmla="*/ 2541633 w 2612863"/>
              <a:gd name="connsiteY2-196" fmla="*/ 24101 h 2781134"/>
              <a:gd name="connsiteX3-197" fmla="*/ 2612863 w 2612863"/>
              <a:gd name="connsiteY3-198" fmla="*/ 0 h 27811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2863" h="2781134">
                <a:moveTo>
                  <a:pt x="0" y="2781134"/>
                </a:moveTo>
                <a:lnTo>
                  <a:pt x="35434" y="2656357"/>
                </a:lnTo>
                <a:cubicBezTo>
                  <a:pt x="414818" y="1436598"/>
                  <a:pt x="1348392" y="461005"/>
                  <a:pt x="2541633" y="24101"/>
                </a:cubicBezTo>
                <a:lnTo>
                  <a:pt x="2612863" y="0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8"/>
            </p:custDataLst>
          </p:nvPr>
        </p:nvSpPr>
        <p:spPr>
          <a:xfrm>
            <a:off x="7309485" y="1284605"/>
            <a:ext cx="2815590" cy="2996565"/>
          </a:xfrm>
          <a:custGeom>
            <a:avLst/>
            <a:gdLst>
              <a:gd name="connsiteX0" fmla="*/ 2740621 w 2852093"/>
              <a:gd name="connsiteY0" fmla="*/ 0 h 3028139"/>
              <a:gd name="connsiteX1" fmla="*/ 2814697 w 2852093"/>
              <a:gd name="connsiteY1" fmla="*/ 17806 h 3028139"/>
              <a:gd name="connsiteX2" fmla="*/ 2852093 w 2852093"/>
              <a:gd name="connsiteY2" fmla="*/ 31493 h 3028139"/>
              <a:gd name="connsiteX3" fmla="*/ 2722765 w 2852093"/>
              <a:gd name="connsiteY3" fmla="*/ 68218 h 3028139"/>
              <a:gd name="connsiteX4" fmla="*/ 78308 w 2852093"/>
              <a:gd name="connsiteY4" fmla="*/ 2846557 h 3028139"/>
              <a:gd name="connsiteX5" fmla="*/ 36399 w 2852093"/>
              <a:gd name="connsiteY5" fmla="*/ 3028139 h 3028139"/>
              <a:gd name="connsiteX6" fmla="*/ 0 w 2852093"/>
              <a:gd name="connsiteY6" fmla="*/ 2914601 h 3028139"/>
              <a:gd name="connsiteX7" fmla="*/ 14590 w 2852093"/>
              <a:gd name="connsiteY7" fmla="*/ 2876851 h 3028139"/>
              <a:gd name="connsiteX8" fmla="*/ 380261 w 2852093"/>
              <a:gd name="connsiteY8" fmla="*/ 1938341 h 3028139"/>
              <a:gd name="connsiteX9" fmla="*/ 970811 w 2852093"/>
              <a:gd name="connsiteY9" fmla="*/ 1106491 h 3028139"/>
              <a:gd name="connsiteX10" fmla="*/ 1802661 w 2852093"/>
              <a:gd name="connsiteY10" fmla="*/ 420691 h 3028139"/>
              <a:gd name="connsiteX11" fmla="*/ 2507511 w 2852093"/>
              <a:gd name="connsiteY11" fmla="*/ 77791 h 3028139"/>
              <a:gd name="connsiteX12" fmla="*/ 2644879 w 2852093"/>
              <a:gd name="connsiteY12" fmla="*/ 27487 h 3028139"/>
              <a:gd name="connsiteX13" fmla="*/ 2740621 w 2852093"/>
              <a:gd name="connsiteY13" fmla="*/ 0 h 3028139"/>
              <a:gd name="connsiteX0-1" fmla="*/ 2644879 w 2852093"/>
              <a:gd name="connsiteY0-2" fmla="*/ 27487 h 3028139"/>
              <a:gd name="connsiteX1-3" fmla="*/ 2740621 w 2852093"/>
              <a:gd name="connsiteY1-4" fmla="*/ 0 h 3028139"/>
              <a:gd name="connsiteX2-5" fmla="*/ 2814697 w 2852093"/>
              <a:gd name="connsiteY2-6" fmla="*/ 17806 h 3028139"/>
              <a:gd name="connsiteX3-7" fmla="*/ 2852093 w 2852093"/>
              <a:gd name="connsiteY3-8" fmla="*/ 31493 h 3028139"/>
              <a:gd name="connsiteX4-9" fmla="*/ 2722765 w 2852093"/>
              <a:gd name="connsiteY4-10" fmla="*/ 68218 h 3028139"/>
              <a:gd name="connsiteX5-11" fmla="*/ 78308 w 2852093"/>
              <a:gd name="connsiteY5-12" fmla="*/ 2846557 h 3028139"/>
              <a:gd name="connsiteX6-13" fmla="*/ 36399 w 2852093"/>
              <a:gd name="connsiteY6-14" fmla="*/ 3028139 h 3028139"/>
              <a:gd name="connsiteX7-15" fmla="*/ 0 w 2852093"/>
              <a:gd name="connsiteY7-16" fmla="*/ 2914601 h 3028139"/>
              <a:gd name="connsiteX8-17" fmla="*/ 14590 w 2852093"/>
              <a:gd name="connsiteY8-18" fmla="*/ 2876851 h 3028139"/>
              <a:gd name="connsiteX9-19" fmla="*/ 380261 w 2852093"/>
              <a:gd name="connsiteY9-20" fmla="*/ 1938341 h 3028139"/>
              <a:gd name="connsiteX10-21" fmla="*/ 970811 w 2852093"/>
              <a:gd name="connsiteY10-22" fmla="*/ 1106491 h 3028139"/>
              <a:gd name="connsiteX11-23" fmla="*/ 1802661 w 2852093"/>
              <a:gd name="connsiteY11-24" fmla="*/ 420691 h 3028139"/>
              <a:gd name="connsiteX12-25" fmla="*/ 2507511 w 2852093"/>
              <a:gd name="connsiteY12-26" fmla="*/ 77791 h 3028139"/>
              <a:gd name="connsiteX13-27" fmla="*/ 2736319 w 2852093"/>
              <a:gd name="connsiteY13-28" fmla="*/ 118927 h 3028139"/>
              <a:gd name="connsiteX0-29" fmla="*/ 2644879 w 2852093"/>
              <a:gd name="connsiteY0-30" fmla="*/ 27487 h 3028139"/>
              <a:gd name="connsiteX1-31" fmla="*/ 2740621 w 2852093"/>
              <a:gd name="connsiteY1-32" fmla="*/ 0 h 3028139"/>
              <a:gd name="connsiteX2-33" fmla="*/ 2814697 w 2852093"/>
              <a:gd name="connsiteY2-34" fmla="*/ 17806 h 3028139"/>
              <a:gd name="connsiteX3-35" fmla="*/ 2852093 w 2852093"/>
              <a:gd name="connsiteY3-36" fmla="*/ 31493 h 3028139"/>
              <a:gd name="connsiteX4-37" fmla="*/ 2722765 w 2852093"/>
              <a:gd name="connsiteY4-38" fmla="*/ 68218 h 3028139"/>
              <a:gd name="connsiteX5-39" fmla="*/ 78308 w 2852093"/>
              <a:gd name="connsiteY5-40" fmla="*/ 2846557 h 3028139"/>
              <a:gd name="connsiteX6-41" fmla="*/ 36399 w 2852093"/>
              <a:gd name="connsiteY6-42" fmla="*/ 3028139 h 3028139"/>
              <a:gd name="connsiteX7-43" fmla="*/ 0 w 2852093"/>
              <a:gd name="connsiteY7-44" fmla="*/ 2914601 h 3028139"/>
              <a:gd name="connsiteX8-45" fmla="*/ 14590 w 2852093"/>
              <a:gd name="connsiteY8-46" fmla="*/ 2876851 h 3028139"/>
              <a:gd name="connsiteX9-47" fmla="*/ 380261 w 2852093"/>
              <a:gd name="connsiteY9-48" fmla="*/ 1938341 h 3028139"/>
              <a:gd name="connsiteX10-49" fmla="*/ 970811 w 2852093"/>
              <a:gd name="connsiteY10-50" fmla="*/ 1106491 h 3028139"/>
              <a:gd name="connsiteX11-51" fmla="*/ 1802661 w 2852093"/>
              <a:gd name="connsiteY11-52" fmla="*/ 420691 h 3028139"/>
              <a:gd name="connsiteX12-53" fmla="*/ 2507511 w 2852093"/>
              <a:gd name="connsiteY12-54" fmla="*/ 77791 h 3028139"/>
              <a:gd name="connsiteX0-55" fmla="*/ 2644879 w 2852093"/>
              <a:gd name="connsiteY0-56" fmla="*/ 27487 h 3028139"/>
              <a:gd name="connsiteX1-57" fmla="*/ 2740621 w 2852093"/>
              <a:gd name="connsiteY1-58" fmla="*/ 0 h 3028139"/>
              <a:gd name="connsiteX2-59" fmla="*/ 2814697 w 2852093"/>
              <a:gd name="connsiteY2-60" fmla="*/ 17806 h 3028139"/>
              <a:gd name="connsiteX3-61" fmla="*/ 2852093 w 2852093"/>
              <a:gd name="connsiteY3-62" fmla="*/ 31493 h 3028139"/>
              <a:gd name="connsiteX4-63" fmla="*/ 2722765 w 2852093"/>
              <a:gd name="connsiteY4-64" fmla="*/ 68218 h 3028139"/>
              <a:gd name="connsiteX5-65" fmla="*/ 78308 w 2852093"/>
              <a:gd name="connsiteY5-66" fmla="*/ 2846557 h 3028139"/>
              <a:gd name="connsiteX6-67" fmla="*/ 36399 w 2852093"/>
              <a:gd name="connsiteY6-68" fmla="*/ 3028139 h 3028139"/>
              <a:gd name="connsiteX7-69" fmla="*/ 0 w 2852093"/>
              <a:gd name="connsiteY7-70" fmla="*/ 2914601 h 3028139"/>
              <a:gd name="connsiteX8-71" fmla="*/ 14590 w 2852093"/>
              <a:gd name="connsiteY8-72" fmla="*/ 2876851 h 3028139"/>
              <a:gd name="connsiteX9-73" fmla="*/ 380261 w 2852093"/>
              <a:gd name="connsiteY9-74" fmla="*/ 1938341 h 3028139"/>
              <a:gd name="connsiteX10-75" fmla="*/ 970811 w 2852093"/>
              <a:gd name="connsiteY10-76" fmla="*/ 1106491 h 3028139"/>
              <a:gd name="connsiteX11-77" fmla="*/ 1802661 w 2852093"/>
              <a:gd name="connsiteY11-78" fmla="*/ 420691 h 3028139"/>
              <a:gd name="connsiteX0-79" fmla="*/ 2644879 w 2852093"/>
              <a:gd name="connsiteY0-80" fmla="*/ 27487 h 3028139"/>
              <a:gd name="connsiteX1-81" fmla="*/ 2740621 w 2852093"/>
              <a:gd name="connsiteY1-82" fmla="*/ 0 h 3028139"/>
              <a:gd name="connsiteX2-83" fmla="*/ 2814697 w 2852093"/>
              <a:gd name="connsiteY2-84" fmla="*/ 17806 h 3028139"/>
              <a:gd name="connsiteX3-85" fmla="*/ 2852093 w 2852093"/>
              <a:gd name="connsiteY3-86" fmla="*/ 31493 h 3028139"/>
              <a:gd name="connsiteX4-87" fmla="*/ 2722765 w 2852093"/>
              <a:gd name="connsiteY4-88" fmla="*/ 68218 h 3028139"/>
              <a:gd name="connsiteX5-89" fmla="*/ 78308 w 2852093"/>
              <a:gd name="connsiteY5-90" fmla="*/ 2846557 h 3028139"/>
              <a:gd name="connsiteX6-91" fmla="*/ 36399 w 2852093"/>
              <a:gd name="connsiteY6-92" fmla="*/ 3028139 h 3028139"/>
              <a:gd name="connsiteX7-93" fmla="*/ 0 w 2852093"/>
              <a:gd name="connsiteY7-94" fmla="*/ 2914601 h 3028139"/>
              <a:gd name="connsiteX8-95" fmla="*/ 14590 w 2852093"/>
              <a:gd name="connsiteY8-96" fmla="*/ 2876851 h 3028139"/>
              <a:gd name="connsiteX9-97" fmla="*/ 380261 w 2852093"/>
              <a:gd name="connsiteY9-98" fmla="*/ 1938341 h 3028139"/>
              <a:gd name="connsiteX10-99" fmla="*/ 970811 w 2852093"/>
              <a:gd name="connsiteY10-100" fmla="*/ 1106491 h 3028139"/>
              <a:gd name="connsiteX0-101" fmla="*/ 2644879 w 2852093"/>
              <a:gd name="connsiteY0-102" fmla="*/ 27487 h 3028139"/>
              <a:gd name="connsiteX1-103" fmla="*/ 2740621 w 2852093"/>
              <a:gd name="connsiteY1-104" fmla="*/ 0 h 3028139"/>
              <a:gd name="connsiteX2-105" fmla="*/ 2814697 w 2852093"/>
              <a:gd name="connsiteY2-106" fmla="*/ 17806 h 3028139"/>
              <a:gd name="connsiteX3-107" fmla="*/ 2852093 w 2852093"/>
              <a:gd name="connsiteY3-108" fmla="*/ 31493 h 3028139"/>
              <a:gd name="connsiteX4-109" fmla="*/ 2722765 w 2852093"/>
              <a:gd name="connsiteY4-110" fmla="*/ 68218 h 3028139"/>
              <a:gd name="connsiteX5-111" fmla="*/ 78308 w 2852093"/>
              <a:gd name="connsiteY5-112" fmla="*/ 2846557 h 3028139"/>
              <a:gd name="connsiteX6-113" fmla="*/ 36399 w 2852093"/>
              <a:gd name="connsiteY6-114" fmla="*/ 3028139 h 3028139"/>
              <a:gd name="connsiteX7-115" fmla="*/ 0 w 2852093"/>
              <a:gd name="connsiteY7-116" fmla="*/ 2914601 h 3028139"/>
              <a:gd name="connsiteX8-117" fmla="*/ 14590 w 2852093"/>
              <a:gd name="connsiteY8-118" fmla="*/ 2876851 h 3028139"/>
              <a:gd name="connsiteX9-119" fmla="*/ 380261 w 2852093"/>
              <a:gd name="connsiteY9-120" fmla="*/ 1938341 h 3028139"/>
              <a:gd name="connsiteX0-121" fmla="*/ 2644879 w 2852093"/>
              <a:gd name="connsiteY0-122" fmla="*/ 27487 h 3028139"/>
              <a:gd name="connsiteX1-123" fmla="*/ 2740621 w 2852093"/>
              <a:gd name="connsiteY1-124" fmla="*/ 0 h 3028139"/>
              <a:gd name="connsiteX2-125" fmla="*/ 2814697 w 2852093"/>
              <a:gd name="connsiteY2-126" fmla="*/ 17806 h 3028139"/>
              <a:gd name="connsiteX3-127" fmla="*/ 2852093 w 2852093"/>
              <a:gd name="connsiteY3-128" fmla="*/ 31493 h 3028139"/>
              <a:gd name="connsiteX4-129" fmla="*/ 2722765 w 2852093"/>
              <a:gd name="connsiteY4-130" fmla="*/ 68218 h 3028139"/>
              <a:gd name="connsiteX5-131" fmla="*/ 78308 w 2852093"/>
              <a:gd name="connsiteY5-132" fmla="*/ 2846557 h 3028139"/>
              <a:gd name="connsiteX6-133" fmla="*/ 36399 w 2852093"/>
              <a:gd name="connsiteY6-134" fmla="*/ 3028139 h 3028139"/>
              <a:gd name="connsiteX7-135" fmla="*/ 0 w 2852093"/>
              <a:gd name="connsiteY7-136" fmla="*/ 2914601 h 3028139"/>
              <a:gd name="connsiteX8-137" fmla="*/ 14590 w 2852093"/>
              <a:gd name="connsiteY8-138" fmla="*/ 2876851 h 3028139"/>
              <a:gd name="connsiteX0-139" fmla="*/ 2644879 w 2852093"/>
              <a:gd name="connsiteY0-140" fmla="*/ 27487 h 3028139"/>
              <a:gd name="connsiteX1-141" fmla="*/ 2740621 w 2852093"/>
              <a:gd name="connsiteY1-142" fmla="*/ 0 h 3028139"/>
              <a:gd name="connsiteX2-143" fmla="*/ 2814697 w 2852093"/>
              <a:gd name="connsiteY2-144" fmla="*/ 17806 h 3028139"/>
              <a:gd name="connsiteX3-145" fmla="*/ 2852093 w 2852093"/>
              <a:gd name="connsiteY3-146" fmla="*/ 31493 h 3028139"/>
              <a:gd name="connsiteX4-147" fmla="*/ 2722765 w 2852093"/>
              <a:gd name="connsiteY4-148" fmla="*/ 68218 h 3028139"/>
              <a:gd name="connsiteX5-149" fmla="*/ 78308 w 2852093"/>
              <a:gd name="connsiteY5-150" fmla="*/ 2846557 h 3028139"/>
              <a:gd name="connsiteX6-151" fmla="*/ 36399 w 2852093"/>
              <a:gd name="connsiteY6-152" fmla="*/ 3028139 h 3028139"/>
              <a:gd name="connsiteX7-153" fmla="*/ 0 w 2852093"/>
              <a:gd name="connsiteY7-154" fmla="*/ 2914601 h 3028139"/>
              <a:gd name="connsiteX0-155" fmla="*/ 2608480 w 2815694"/>
              <a:gd name="connsiteY0-156" fmla="*/ 27487 h 3028139"/>
              <a:gd name="connsiteX1-157" fmla="*/ 2704222 w 2815694"/>
              <a:gd name="connsiteY1-158" fmla="*/ 0 h 3028139"/>
              <a:gd name="connsiteX2-159" fmla="*/ 2778298 w 2815694"/>
              <a:gd name="connsiteY2-160" fmla="*/ 17806 h 3028139"/>
              <a:gd name="connsiteX3-161" fmla="*/ 2815694 w 2815694"/>
              <a:gd name="connsiteY3-162" fmla="*/ 31493 h 3028139"/>
              <a:gd name="connsiteX4-163" fmla="*/ 2686366 w 2815694"/>
              <a:gd name="connsiteY4-164" fmla="*/ 68218 h 3028139"/>
              <a:gd name="connsiteX5-165" fmla="*/ 41909 w 2815694"/>
              <a:gd name="connsiteY5-166" fmla="*/ 2846557 h 3028139"/>
              <a:gd name="connsiteX6-167" fmla="*/ 0 w 2815694"/>
              <a:gd name="connsiteY6-168" fmla="*/ 3028139 h 3028139"/>
              <a:gd name="connsiteX0-169" fmla="*/ 2704222 w 2815694"/>
              <a:gd name="connsiteY0-170" fmla="*/ 0 h 3028139"/>
              <a:gd name="connsiteX1-171" fmla="*/ 2778298 w 2815694"/>
              <a:gd name="connsiteY1-172" fmla="*/ 17806 h 3028139"/>
              <a:gd name="connsiteX2-173" fmla="*/ 2815694 w 2815694"/>
              <a:gd name="connsiteY2-174" fmla="*/ 31493 h 3028139"/>
              <a:gd name="connsiteX3-175" fmla="*/ 2686366 w 2815694"/>
              <a:gd name="connsiteY3-176" fmla="*/ 68218 h 3028139"/>
              <a:gd name="connsiteX4-177" fmla="*/ 41909 w 2815694"/>
              <a:gd name="connsiteY4-178" fmla="*/ 2846557 h 3028139"/>
              <a:gd name="connsiteX5-179" fmla="*/ 0 w 2815694"/>
              <a:gd name="connsiteY5-180" fmla="*/ 3028139 h 3028139"/>
              <a:gd name="connsiteX0-181" fmla="*/ 2704222 w 2815694"/>
              <a:gd name="connsiteY0-182" fmla="*/ 0 h 3028139"/>
              <a:gd name="connsiteX1-183" fmla="*/ 2815694 w 2815694"/>
              <a:gd name="connsiteY1-184" fmla="*/ 31493 h 3028139"/>
              <a:gd name="connsiteX2-185" fmla="*/ 2686366 w 2815694"/>
              <a:gd name="connsiteY2-186" fmla="*/ 68218 h 3028139"/>
              <a:gd name="connsiteX3-187" fmla="*/ 41909 w 2815694"/>
              <a:gd name="connsiteY3-188" fmla="*/ 2846557 h 3028139"/>
              <a:gd name="connsiteX4-189" fmla="*/ 0 w 2815694"/>
              <a:gd name="connsiteY4-190" fmla="*/ 3028139 h 3028139"/>
              <a:gd name="connsiteX0-191" fmla="*/ 2815694 w 2815694"/>
              <a:gd name="connsiteY0-192" fmla="*/ 0 h 2996646"/>
              <a:gd name="connsiteX1-193" fmla="*/ 2686366 w 2815694"/>
              <a:gd name="connsiteY1-194" fmla="*/ 36725 h 2996646"/>
              <a:gd name="connsiteX2-195" fmla="*/ 41909 w 2815694"/>
              <a:gd name="connsiteY2-196" fmla="*/ 2815064 h 2996646"/>
              <a:gd name="connsiteX3-197" fmla="*/ 0 w 2815694"/>
              <a:gd name="connsiteY3-198" fmla="*/ 2996646 h 2996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15694" h="2996646">
                <a:moveTo>
                  <a:pt x="2815694" y="0"/>
                </a:moveTo>
                <a:lnTo>
                  <a:pt x="2686366" y="36725"/>
                </a:lnTo>
                <a:cubicBezTo>
                  <a:pt x="1390883" y="439662"/>
                  <a:pt x="382022" y="1493150"/>
                  <a:pt x="41909" y="2815064"/>
                </a:cubicBezTo>
                <a:lnTo>
                  <a:pt x="0" y="2996646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0" name="任意多边形: 形状 29"/>
          <p:cNvSpPr/>
          <p:nvPr userDrawn="1">
            <p:custDataLst>
              <p:tags r:id="rId19"/>
            </p:custDataLst>
          </p:nvPr>
        </p:nvSpPr>
        <p:spPr>
          <a:xfrm>
            <a:off x="7668895" y="1605915"/>
            <a:ext cx="3078480" cy="3280410"/>
          </a:xfrm>
          <a:custGeom>
            <a:avLst/>
            <a:gdLst>
              <a:gd name="connsiteX0" fmla="*/ 3078620 w 3093543"/>
              <a:gd name="connsiteY0" fmla="*/ 0 h 3312952"/>
              <a:gd name="connsiteX1" fmla="*/ 3093543 w 3093543"/>
              <a:gd name="connsiteY1" fmla="*/ 11159 h 3312952"/>
              <a:gd name="connsiteX2" fmla="*/ 3091423 w 3093543"/>
              <a:gd name="connsiteY2" fmla="*/ 11421 h 3312952"/>
              <a:gd name="connsiteX3" fmla="*/ 2530806 w 3093543"/>
              <a:gd name="connsiteY3" fmla="*/ 150631 h 3312952"/>
              <a:gd name="connsiteX4" fmla="*/ 1991056 w 3093543"/>
              <a:gd name="connsiteY4" fmla="*/ 366531 h 3312952"/>
              <a:gd name="connsiteX5" fmla="*/ 1337006 w 3093543"/>
              <a:gd name="connsiteY5" fmla="*/ 779281 h 3312952"/>
              <a:gd name="connsiteX6" fmla="*/ 638506 w 3093543"/>
              <a:gd name="connsiteY6" fmla="*/ 1547631 h 3312952"/>
              <a:gd name="connsiteX7" fmla="*/ 206706 w 3093543"/>
              <a:gd name="connsiteY7" fmla="*/ 2392181 h 3312952"/>
              <a:gd name="connsiteX8" fmla="*/ 47956 w 3093543"/>
              <a:gd name="connsiteY8" fmla="*/ 3217681 h 3312952"/>
              <a:gd name="connsiteX9" fmla="*/ 35616 w 3093543"/>
              <a:gd name="connsiteY9" fmla="*/ 3283413 h 3312952"/>
              <a:gd name="connsiteX10" fmla="*/ 29861 w 3093543"/>
              <a:gd name="connsiteY10" fmla="*/ 3312952 h 3312952"/>
              <a:gd name="connsiteX11" fmla="*/ 0 w 3093543"/>
              <a:gd name="connsiteY11" fmla="*/ 3280097 h 3312952"/>
              <a:gd name="connsiteX12" fmla="*/ 12149 w 3093543"/>
              <a:gd name="connsiteY12" fmla="*/ 3120339 h 3312952"/>
              <a:gd name="connsiteX13" fmla="*/ 2964939 w 3093543"/>
              <a:gd name="connsiteY13" fmla="*/ 14445 h 3312952"/>
              <a:gd name="connsiteX14" fmla="*/ 3078620 w 3093543"/>
              <a:gd name="connsiteY14" fmla="*/ 0 h 3312952"/>
              <a:gd name="connsiteX0-1" fmla="*/ 47956 w 3093543"/>
              <a:gd name="connsiteY0-2" fmla="*/ 3217681 h 3312952"/>
              <a:gd name="connsiteX1-3" fmla="*/ 35616 w 3093543"/>
              <a:gd name="connsiteY1-4" fmla="*/ 3283413 h 3312952"/>
              <a:gd name="connsiteX2-5" fmla="*/ 29861 w 3093543"/>
              <a:gd name="connsiteY2-6" fmla="*/ 3312952 h 3312952"/>
              <a:gd name="connsiteX3-7" fmla="*/ 0 w 3093543"/>
              <a:gd name="connsiteY3-8" fmla="*/ 3280097 h 3312952"/>
              <a:gd name="connsiteX4-9" fmla="*/ 12149 w 3093543"/>
              <a:gd name="connsiteY4-10" fmla="*/ 3120339 h 3312952"/>
              <a:gd name="connsiteX5-11" fmla="*/ 2964939 w 3093543"/>
              <a:gd name="connsiteY5-12" fmla="*/ 14445 h 3312952"/>
              <a:gd name="connsiteX6-13" fmla="*/ 3078620 w 3093543"/>
              <a:gd name="connsiteY6-14" fmla="*/ 0 h 3312952"/>
              <a:gd name="connsiteX7-15" fmla="*/ 3093543 w 3093543"/>
              <a:gd name="connsiteY7-16" fmla="*/ 11159 h 3312952"/>
              <a:gd name="connsiteX8-17" fmla="*/ 3091423 w 3093543"/>
              <a:gd name="connsiteY8-18" fmla="*/ 11421 h 3312952"/>
              <a:gd name="connsiteX9-19" fmla="*/ 2530806 w 3093543"/>
              <a:gd name="connsiteY9-20" fmla="*/ 150631 h 3312952"/>
              <a:gd name="connsiteX10-21" fmla="*/ 1991056 w 3093543"/>
              <a:gd name="connsiteY10-22" fmla="*/ 366531 h 3312952"/>
              <a:gd name="connsiteX11-23" fmla="*/ 1337006 w 3093543"/>
              <a:gd name="connsiteY11-24" fmla="*/ 779281 h 3312952"/>
              <a:gd name="connsiteX12-25" fmla="*/ 638506 w 3093543"/>
              <a:gd name="connsiteY12-26" fmla="*/ 1547631 h 3312952"/>
              <a:gd name="connsiteX13-27" fmla="*/ 206706 w 3093543"/>
              <a:gd name="connsiteY13-28" fmla="*/ 2392181 h 3312952"/>
              <a:gd name="connsiteX14-29" fmla="*/ 139396 w 3093543"/>
              <a:gd name="connsiteY14-30" fmla="*/ 3309121 h 3312952"/>
              <a:gd name="connsiteX0-31" fmla="*/ 47956 w 3093543"/>
              <a:gd name="connsiteY0-32" fmla="*/ 3217681 h 3312952"/>
              <a:gd name="connsiteX1-33" fmla="*/ 35616 w 3093543"/>
              <a:gd name="connsiteY1-34" fmla="*/ 3283413 h 3312952"/>
              <a:gd name="connsiteX2-35" fmla="*/ 29861 w 3093543"/>
              <a:gd name="connsiteY2-36" fmla="*/ 3312952 h 3312952"/>
              <a:gd name="connsiteX3-37" fmla="*/ 0 w 3093543"/>
              <a:gd name="connsiteY3-38" fmla="*/ 3280097 h 3312952"/>
              <a:gd name="connsiteX4-39" fmla="*/ 12149 w 3093543"/>
              <a:gd name="connsiteY4-40" fmla="*/ 3120339 h 3312952"/>
              <a:gd name="connsiteX5-41" fmla="*/ 2964939 w 3093543"/>
              <a:gd name="connsiteY5-42" fmla="*/ 14445 h 3312952"/>
              <a:gd name="connsiteX6-43" fmla="*/ 3078620 w 3093543"/>
              <a:gd name="connsiteY6-44" fmla="*/ 0 h 3312952"/>
              <a:gd name="connsiteX7-45" fmla="*/ 3093543 w 3093543"/>
              <a:gd name="connsiteY7-46" fmla="*/ 11159 h 3312952"/>
              <a:gd name="connsiteX8-47" fmla="*/ 3091423 w 3093543"/>
              <a:gd name="connsiteY8-48" fmla="*/ 11421 h 3312952"/>
              <a:gd name="connsiteX9-49" fmla="*/ 2530806 w 3093543"/>
              <a:gd name="connsiteY9-50" fmla="*/ 150631 h 3312952"/>
              <a:gd name="connsiteX10-51" fmla="*/ 1991056 w 3093543"/>
              <a:gd name="connsiteY10-52" fmla="*/ 366531 h 3312952"/>
              <a:gd name="connsiteX11-53" fmla="*/ 1337006 w 3093543"/>
              <a:gd name="connsiteY11-54" fmla="*/ 779281 h 3312952"/>
              <a:gd name="connsiteX12-55" fmla="*/ 638506 w 3093543"/>
              <a:gd name="connsiteY12-56" fmla="*/ 1547631 h 3312952"/>
              <a:gd name="connsiteX13-57" fmla="*/ 206706 w 3093543"/>
              <a:gd name="connsiteY13-58" fmla="*/ 2392181 h 3312952"/>
              <a:gd name="connsiteX0-59" fmla="*/ 47956 w 3093543"/>
              <a:gd name="connsiteY0-60" fmla="*/ 3217681 h 3312952"/>
              <a:gd name="connsiteX1-61" fmla="*/ 35616 w 3093543"/>
              <a:gd name="connsiteY1-62" fmla="*/ 3283413 h 3312952"/>
              <a:gd name="connsiteX2-63" fmla="*/ 29861 w 3093543"/>
              <a:gd name="connsiteY2-64" fmla="*/ 3312952 h 3312952"/>
              <a:gd name="connsiteX3-65" fmla="*/ 0 w 3093543"/>
              <a:gd name="connsiteY3-66" fmla="*/ 3280097 h 3312952"/>
              <a:gd name="connsiteX4-67" fmla="*/ 12149 w 3093543"/>
              <a:gd name="connsiteY4-68" fmla="*/ 3120339 h 3312952"/>
              <a:gd name="connsiteX5-69" fmla="*/ 2964939 w 3093543"/>
              <a:gd name="connsiteY5-70" fmla="*/ 14445 h 3312952"/>
              <a:gd name="connsiteX6-71" fmla="*/ 3078620 w 3093543"/>
              <a:gd name="connsiteY6-72" fmla="*/ 0 h 3312952"/>
              <a:gd name="connsiteX7-73" fmla="*/ 3093543 w 3093543"/>
              <a:gd name="connsiteY7-74" fmla="*/ 11159 h 3312952"/>
              <a:gd name="connsiteX8-75" fmla="*/ 3091423 w 3093543"/>
              <a:gd name="connsiteY8-76" fmla="*/ 11421 h 3312952"/>
              <a:gd name="connsiteX9-77" fmla="*/ 2530806 w 3093543"/>
              <a:gd name="connsiteY9-78" fmla="*/ 150631 h 3312952"/>
              <a:gd name="connsiteX10-79" fmla="*/ 1991056 w 3093543"/>
              <a:gd name="connsiteY10-80" fmla="*/ 366531 h 3312952"/>
              <a:gd name="connsiteX11-81" fmla="*/ 1337006 w 3093543"/>
              <a:gd name="connsiteY11-82" fmla="*/ 779281 h 3312952"/>
              <a:gd name="connsiteX12-83" fmla="*/ 638506 w 3093543"/>
              <a:gd name="connsiteY12-84" fmla="*/ 1547631 h 3312952"/>
              <a:gd name="connsiteX0-85" fmla="*/ 35616 w 3093543"/>
              <a:gd name="connsiteY0-86" fmla="*/ 3283413 h 3312952"/>
              <a:gd name="connsiteX1-87" fmla="*/ 29861 w 3093543"/>
              <a:gd name="connsiteY1-88" fmla="*/ 3312952 h 3312952"/>
              <a:gd name="connsiteX2-89" fmla="*/ 0 w 3093543"/>
              <a:gd name="connsiteY2-90" fmla="*/ 3280097 h 3312952"/>
              <a:gd name="connsiteX3-91" fmla="*/ 12149 w 3093543"/>
              <a:gd name="connsiteY3-92" fmla="*/ 3120339 h 3312952"/>
              <a:gd name="connsiteX4-93" fmla="*/ 2964939 w 3093543"/>
              <a:gd name="connsiteY4-94" fmla="*/ 14445 h 3312952"/>
              <a:gd name="connsiteX5-95" fmla="*/ 3078620 w 3093543"/>
              <a:gd name="connsiteY5-96" fmla="*/ 0 h 3312952"/>
              <a:gd name="connsiteX6-97" fmla="*/ 3093543 w 3093543"/>
              <a:gd name="connsiteY6-98" fmla="*/ 11159 h 3312952"/>
              <a:gd name="connsiteX7-99" fmla="*/ 3091423 w 3093543"/>
              <a:gd name="connsiteY7-100" fmla="*/ 11421 h 3312952"/>
              <a:gd name="connsiteX8-101" fmla="*/ 2530806 w 3093543"/>
              <a:gd name="connsiteY8-102" fmla="*/ 150631 h 3312952"/>
              <a:gd name="connsiteX9-103" fmla="*/ 1991056 w 3093543"/>
              <a:gd name="connsiteY9-104" fmla="*/ 366531 h 3312952"/>
              <a:gd name="connsiteX10-105" fmla="*/ 1337006 w 3093543"/>
              <a:gd name="connsiteY10-106" fmla="*/ 779281 h 3312952"/>
              <a:gd name="connsiteX11-107" fmla="*/ 638506 w 3093543"/>
              <a:gd name="connsiteY11-108" fmla="*/ 1547631 h 3312952"/>
              <a:gd name="connsiteX0-109" fmla="*/ 35616 w 3093543"/>
              <a:gd name="connsiteY0-110" fmla="*/ 3283413 h 3283413"/>
              <a:gd name="connsiteX1-111" fmla="*/ 0 w 3093543"/>
              <a:gd name="connsiteY1-112" fmla="*/ 3280097 h 3283413"/>
              <a:gd name="connsiteX2-113" fmla="*/ 12149 w 3093543"/>
              <a:gd name="connsiteY2-114" fmla="*/ 3120339 h 3283413"/>
              <a:gd name="connsiteX3-115" fmla="*/ 2964939 w 3093543"/>
              <a:gd name="connsiteY3-116" fmla="*/ 14445 h 3283413"/>
              <a:gd name="connsiteX4-117" fmla="*/ 3078620 w 3093543"/>
              <a:gd name="connsiteY4-118" fmla="*/ 0 h 3283413"/>
              <a:gd name="connsiteX5-119" fmla="*/ 3093543 w 3093543"/>
              <a:gd name="connsiteY5-120" fmla="*/ 11159 h 3283413"/>
              <a:gd name="connsiteX6-121" fmla="*/ 3091423 w 3093543"/>
              <a:gd name="connsiteY6-122" fmla="*/ 11421 h 3283413"/>
              <a:gd name="connsiteX7-123" fmla="*/ 2530806 w 3093543"/>
              <a:gd name="connsiteY7-124" fmla="*/ 150631 h 3283413"/>
              <a:gd name="connsiteX8-125" fmla="*/ 1991056 w 3093543"/>
              <a:gd name="connsiteY8-126" fmla="*/ 366531 h 3283413"/>
              <a:gd name="connsiteX9-127" fmla="*/ 1337006 w 3093543"/>
              <a:gd name="connsiteY9-128" fmla="*/ 779281 h 3283413"/>
              <a:gd name="connsiteX10-129" fmla="*/ 638506 w 3093543"/>
              <a:gd name="connsiteY10-130" fmla="*/ 1547631 h 3283413"/>
              <a:gd name="connsiteX0-131" fmla="*/ 0 w 3093543"/>
              <a:gd name="connsiteY0-132" fmla="*/ 3280097 h 3280097"/>
              <a:gd name="connsiteX1-133" fmla="*/ 12149 w 3093543"/>
              <a:gd name="connsiteY1-134" fmla="*/ 3120339 h 3280097"/>
              <a:gd name="connsiteX2-135" fmla="*/ 2964939 w 3093543"/>
              <a:gd name="connsiteY2-136" fmla="*/ 14445 h 3280097"/>
              <a:gd name="connsiteX3-137" fmla="*/ 3078620 w 3093543"/>
              <a:gd name="connsiteY3-138" fmla="*/ 0 h 3280097"/>
              <a:gd name="connsiteX4-139" fmla="*/ 3093543 w 3093543"/>
              <a:gd name="connsiteY4-140" fmla="*/ 11159 h 3280097"/>
              <a:gd name="connsiteX5-141" fmla="*/ 3091423 w 3093543"/>
              <a:gd name="connsiteY5-142" fmla="*/ 11421 h 3280097"/>
              <a:gd name="connsiteX6-143" fmla="*/ 2530806 w 3093543"/>
              <a:gd name="connsiteY6-144" fmla="*/ 150631 h 3280097"/>
              <a:gd name="connsiteX7-145" fmla="*/ 1991056 w 3093543"/>
              <a:gd name="connsiteY7-146" fmla="*/ 366531 h 3280097"/>
              <a:gd name="connsiteX8-147" fmla="*/ 1337006 w 3093543"/>
              <a:gd name="connsiteY8-148" fmla="*/ 779281 h 3280097"/>
              <a:gd name="connsiteX9-149" fmla="*/ 638506 w 3093543"/>
              <a:gd name="connsiteY9-150" fmla="*/ 1547631 h 3280097"/>
              <a:gd name="connsiteX0-151" fmla="*/ 0 w 3093543"/>
              <a:gd name="connsiteY0-152" fmla="*/ 3280097 h 3280097"/>
              <a:gd name="connsiteX1-153" fmla="*/ 12149 w 3093543"/>
              <a:gd name="connsiteY1-154" fmla="*/ 3120339 h 3280097"/>
              <a:gd name="connsiteX2-155" fmla="*/ 2964939 w 3093543"/>
              <a:gd name="connsiteY2-156" fmla="*/ 14445 h 3280097"/>
              <a:gd name="connsiteX3-157" fmla="*/ 3078620 w 3093543"/>
              <a:gd name="connsiteY3-158" fmla="*/ 0 h 3280097"/>
              <a:gd name="connsiteX4-159" fmla="*/ 3093543 w 3093543"/>
              <a:gd name="connsiteY4-160" fmla="*/ 11159 h 3280097"/>
              <a:gd name="connsiteX5-161" fmla="*/ 3091423 w 3093543"/>
              <a:gd name="connsiteY5-162" fmla="*/ 11421 h 3280097"/>
              <a:gd name="connsiteX6-163" fmla="*/ 2530806 w 3093543"/>
              <a:gd name="connsiteY6-164" fmla="*/ 150631 h 3280097"/>
              <a:gd name="connsiteX7-165" fmla="*/ 1991056 w 3093543"/>
              <a:gd name="connsiteY7-166" fmla="*/ 366531 h 3280097"/>
              <a:gd name="connsiteX8-167" fmla="*/ 1337006 w 3093543"/>
              <a:gd name="connsiteY8-168" fmla="*/ 779281 h 3280097"/>
              <a:gd name="connsiteX0-169" fmla="*/ 0 w 3093543"/>
              <a:gd name="connsiteY0-170" fmla="*/ 3280097 h 3280097"/>
              <a:gd name="connsiteX1-171" fmla="*/ 12149 w 3093543"/>
              <a:gd name="connsiteY1-172" fmla="*/ 3120339 h 3280097"/>
              <a:gd name="connsiteX2-173" fmla="*/ 2964939 w 3093543"/>
              <a:gd name="connsiteY2-174" fmla="*/ 14445 h 3280097"/>
              <a:gd name="connsiteX3-175" fmla="*/ 3078620 w 3093543"/>
              <a:gd name="connsiteY3-176" fmla="*/ 0 h 3280097"/>
              <a:gd name="connsiteX4-177" fmla="*/ 3093543 w 3093543"/>
              <a:gd name="connsiteY4-178" fmla="*/ 11159 h 3280097"/>
              <a:gd name="connsiteX5-179" fmla="*/ 3091423 w 3093543"/>
              <a:gd name="connsiteY5-180" fmla="*/ 11421 h 3280097"/>
              <a:gd name="connsiteX6-181" fmla="*/ 2530806 w 3093543"/>
              <a:gd name="connsiteY6-182" fmla="*/ 150631 h 3280097"/>
              <a:gd name="connsiteX7-183" fmla="*/ 1991056 w 3093543"/>
              <a:gd name="connsiteY7-184" fmla="*/ 366531 h 3280097"/>
              <a:gd name="connsiteX0-185" fmla="*/ 0 w 3093543"/>
              <a:gd name="connsiteY0-186" fmla="*/ 3280097 h 3280097"/>
              <a:gd name="connsiteX1-187" fmla="*/ 12149 w 3093543"/>
              <a:gd name="connsiteY1-188" fmla="*/ 3120339 h 3280097"/>
              <a:gd name="connsiteX2-189" fmla="*/ 2964939 w 3093543"/>
              <a:gd name="connsiteY2-190" fmla="*/ 14445 h 3280097"/>
              <a:gd name="connsiteX3-191" fmla="*/ 3078620 w 3093543"/>
              <a:gd name="connsiteY3-192" fmla="*/ 0 h 3280097"/>
              <a:gd name="connsiteX4-193" fmla="*/ 3093543 w 3093543"/>
              <a:gd name="connsiteY4-194" fmla="*/ 11159 h 3280097"/>
              <a:gd name="connsiteX5-195" fmla="*/ 3091423 w 3093543"/>
              <a:gd name="connsiteY5-196" fmla="*/ 11421 h 3280097"/>
              <a:gd name="connsiteX6-197" fmla="*/ 2530806 w 3093543"/>
              <a:gd name="connsiteY6-198" fmla="*/ 150631 h 3280097"/>
              <a:gd name="connsiteX0-199" fmla="*/ 0 w 3093543"/>
              <a:gd name="connsiteY0-200" fmla="*/ 3280097 h 3280097"/>
              <a:gd name="connsiteX1-201" fmla="*/ 12149 w 3093543"/>
              <a:gd name="connsiteY1-202" fmla="*/ 3120339 h 3280097"/>
              <a:gd name="connsiteX2-203" fmla="*/ 2964939 w 3093543"/>
              <a:gd name="connsiteY2-204" fmla="*/ 14445 h 3280097"/>
              <a:gd name="connsiteX3-205" fmla="*/ 3078620 w 3093543"/>
              <a:gd name="connsiteY3-206" fmla="*/ 0 h 3280097"/>
              <a:gd name="connsiteX4-207" fmla="*/ 3093543 w 3093543"/>
              <a:gd name="connsiteY4-208" fmla="*/ 11159 h 3280097"/>
              <a:gd name="connsiteX5-209" fmla="*/ 3091423 w 3093543"/>
              <a:gd name="connsiteY5-210" fmla="*/ 11421 h 3280097"/>
              <a:gd name="connsiteX0-211" fmla="*/ 0 w 3093543"/>
              <a:gd name="connsiteY0-212" fmla="*/ 3280097 h 3280097"/>
              <a:gd name="connsiteX1-213" fmla="*/ 12149 w 3093543"/>
              <a:gd name="connsiteY1-214" fmla="*/ 3120339 h 3280097"/>
              <a:gd name="connsiteX2-215" fmla="*/ 2964939 w 3093543"/>
              <a:gd name="connsiteY2-216" fmla="*/ 14445 h 3280097"/>
              <a:gd name="connsiteX3-217" fmla="*/ 3078620 w 3093543"/>
              <a:gd name="connsiteY3-218" fmla="*/ 0 h 3280097"/>
              <a:gd name="connsiteX4-219" fmla="*/ 3093543 w 3093543"/>
              <a:gd name="connsiteY4-220" fmla="*/ 11159 h 3280097"/>
              <a:gd name="connsiteX0-221" fmla="*/ 0 w 3078620"/>
              <a:gd name="connsiteY0-222" fmla="*/ 3280097 h 3280097"/>
              <a:gd name="connsiteX1-223" fmla="*/ 12149 w 3078620"/>
              <a:gd name="connsiteY1-224" fmla="*/ 3120339 h 3280097"/>
              <a:gd name="connsiteX2-225" fmla="*/ 2964939 w 3078620"/>
              <a:gd name="connsiteY2-226" fmla="*/ 14445 h 3280097"/>
              <a:gd name="connsiteX3-227" fmla="*/ 3078620 w 3078620"/>
              <a:gd name="connsiteY3-228" fmla="*/ 0 h 32800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78620" h="3280097">
                <a:moveTo>
                  <a:pt x="0" y="3280097"/>
                </a:moveTo>
                <a:lnTo>
                  <a:pt x="12149" y="3120339"/>
                </a:lnTo>
                <a:cubicBezTo>
                  <a:pt x="173672" y="1529845"/>
                  <a:pt x="1398725" y="253757"/>
                  <a:pt x="2964939" y="14445"/>
                </a:cubicBezTo>
                <a:lnTo>
                  <a:pt x="3078620" y="0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20"/>
            </p:custDataLst>
          </p:nvPr>
        </p:nvSpPr>
        <p:spPr>
          <a:xfrm>
            <a:off x="7802880" y="1729740"/>
            <a:ext cx="3100070" cy="3303905"/>
          </a:xfrm>
          <a:custGeom>
            <a:avLst/>
            <a:gdLst>
              <a:gd name="connsiteX0" fmla="*/ 2963699 w 3156821"/>
              <a:gd name="connsiteY0" fmla="*/ 39 h 3367870"/>
              <a:gd name="connsiteX1" fmla="*/ 3078446 w 3156821"/>
              <a:gd name="connsiteY1" fmla="*/ 6886 h 3367870"/>
              <a:gd name="connsiteX2" fmla="*/ 3092741 w 3156821"/>
              <a:gd name="connsiteY2" fmla="*/ 8858 h 3367870"/>
              <a:gd name="connsiteX3" fmla="*/ 3109679 w 3156821"/>
              <a:gd name="connsiteY3" fmla="*/ 21524 h 3367870"/>
              <a:gd name="connsiteX4" fmla="*/ 3156821 w 3156821"/>
              <a:gd name="connsiteY4" fmla="*/ 64369 h 3367870"/>
              <a:gd name="connsiteX5" fmla="*/ 3077063 w 3156821"/>
              <a:gd name="connsiteY5" fmla="*/ 70434 h 3367870"/>
              <a:gd name="connsiteX6" fmla="*/ 59597 w 3156821"/>
              <a:gd name="connsiteY6" fmla="*/ 3245842 h 3367870"/>
              <a:gd name="connsiteX7" fmla="*/ 56511 w 3156821"/>
              <a:gd name="connsiteY7" fmla="*/ 3367870 h 3367870"/>
              <a:gd name="connsiteX8" fmla="*/ 0 w 3156821"/>
              <a:gd name="connsiteY8" fmla="*/ 3305693 h 3367870"/>
              <a:gd name="connsiteX9" fmla="*/ 284 w 3156821"/>
              <a:gd name="connsiteY9" fmla="*/ 3289042 h 3367870"/>
              <a:gd name="connsiteX10" fmla="*/ 27668 w 3156821"/>
              <a:gd name="connsiteY10" fmla="*/ 2935823 h 3367870"/>
              <a:gd name="connsiteX11" fmla="*/ 230868 w 3156821"/>
              <a:gd name="connsiteY11" fmla="*/ 2173823 h 3367870"/>
              <a:gd name="connsiteX12" fmla="*/ 529318 w 3156821"/>
              <a:gd name="connsiteY12" fmla="*/ 1595973 h 3367870"/>
              <a:gd name="connsiteX13" fmla="*/ 948418 w 3156821"/>
              <a:gd name="connsiteY13" fmla="*/ 1062573 h 3367870"/>
              <a:gd name="connsiteX14" fmla="*/ 1418318 w 3156821"/>
              <a:gd name="connsiteY14" fmla="*/ 649823 h 3367870"/>
              <a:gd name="connsiteX15" fmla="*/ 2066018 w 3156821"/>
              <a:gd name="connsiteY15" fmla="*/ 268823 h 3367870"/>
              <a:gd name="connsiteX16" fmla="*/ 2828018 w 3156821"/>
              <a:gd name="connsiteY16" fmla="*/ 14823 h 3367870"/>
              <a:gd name="connsiteX17" fmla="*/ 2963699 w 3156821"/>
              <a:gd name="connsiteY17" fmla="*/ 39 h 3367870"/>
              <a:gd name="connsiteX0-1" fmla="*/ 3092741 w 3184181"/>
              <a:gd name="connsiteY0-2" fmla="*/ 8858 h 3367870"/>
              <a:gd name="connsiteX1-3" fmla="*/ 3109679 w 3184181"/>
              <a:gd name="connsiteY1-4" fmla="*/ 21524 h 3367870"/>
              <a:gd name="connsiteX2-5" fmla="*/ 3156821 w 3184181"/>
              <a:gd name="connsiteY2-6" fmla="*/ 64369 h 3367870"/>
              <a:gd name="connsiteX3-7" fmla="*/ 3077063 w 3184181"/>
              <a:gd name="connsiteY3-8" fmla="*/ 70434 h 3367870"/>
              <a:gd name="connsiteX4-9" fmla="*/ 59597 w 3184181"/>
              <a:gd name="connsiteY4-10" fmla="*/ 3245842 h 3367870"/>
              <a:gd name="connsiteX5-11" fmla="*/ 56511 w 3184181"/>
              <a:gd name="connsiteY5-12" fmla="*/ 3367870 h 3367870"/>
              <a:gd name="connsiteX6-13" fmla="*/ 0 w 3184181"/>
              <a:gd name="connsiteY6-14" fmla="*/ 3305693 h 3367870"/>
              <a:gd name="connsiteX7-15" fmla="*/ 284 w 3184181"/>
              <a:gd name="connsiteY7-16" fmla="*/ 3289042 h 3367870"/>
              <a:gd name="connsiteX8-17" fmla="*/ 27668 w 3184181"/>
              <a:gd name="connsiteY8-18" fmla="*/ 2935823 h 3367870"/>
              <a:gd name="connsiteX9-19" fmla="*/ 230868 w 3184181"/>
              <a:gd name="connsiteY9-20" fmla="*/ 2173823 h 3367870"/>
              <a:gd name="connsiteX10-21" fmla="*/ 529318 w 3184181"/>
              <a:gd name="connsiteY10-22" fmla="*/ 1595973 h 3367870"/>
              <a:gd name="connsiteX11-23" fmla="*/ 948418 w 3184181"/>
              <a:gd name="connsiteY11-24" fmla="*/ 1062573 h 3367870"/>
              <a:gd name="connsiteX12-25" fmla="*/ 1418318 w 3184181"/>
              <a:gd name="connsiteY12-26" fmla="*/ 649823 h 3367870"/>
              <a:gd name="connsiteX13-27" fmla="*/ 2066018 w 3184181"/>
              <a:gd name="connsiteY13-28" fmla="*/ 268823 h 3367870"/>
              <a:gd name="connsiteX14-29" fmla="*/ 2828018 w 3184181"/>
              <a:gd name="connsiteY14-30" fmla="*/ 14823 h 3367870"/>
              <a:gd name="connsiteX15-31" fmla="*/ 2963699 w 3184181"/>
              <a:gd name="connsiteY15-32" fmla="*/ 39 h 3367870"/>
              <a:gd name="connsiteX16-33" fmla="*/ 3078446 w 3184181"/>
              <a:gd name="connsiteY16-34" fmla="*/ 6886 h 3367870"/>
              <a:gd name="connsiteX17-35" fmla="*/ 3184181 w 3184181"/>
              <a:gd name="connsiteY17-36" fmla="*/ 100298 h 3367870"/>
              <a:gd name="connsiteX0-37" fmla="*/ 3092741 w 3184181"/>
              <a:gd name="connsiteY0-38" fmla="*/ 8858 h 3367870"/>
              <a:gd name="connsiteX1-39" fmla="*/ 3156821 w 3184181"/>
              <a:gd name="connsiteY1-40" fmla="*/ 64369 h 3367870"/>
              <a:gd name="connsiteX2-41" fmla="*/ 3077063 w 3184181"/>
              <a:gd name="connsiteY2-42" fmla="*/ 70434 h 3367870"/>
              <a:gd name="connsiteX3-43" fmla="*/ 59597 w 3184181"/>
              <a:gd name="connsiteY3-44" fmla="*/ 3245842 h 3367870"/>
              <a:gd name="connsiteX4-45" fmla="*/ 56511 w 3184181"/>
              <a:gd name="connsiteY4-46" fmla="*/ 3367870 h 3367870"/>
              <a:gd name="connsiteX5-47" fmla="*/ 0 w 3184181"/>
              <a:gd name="connsiteY5-48" fmla="*/ 3305693 h 3367870"/>
              <a:gd name="connsiteX6-49" fmla="*/ 284 w 3184181"/>
              <a:gd name="connsiteY6-50" fmla="*/ 3289042 h 3367870"/>
              <a:gd name="connsiteX7-51" fmla="*/ 27668 w 3184181"/>
              <a:gd name="connsiteY7-52" fmla="*/ 2935823 h 3367870"/>
              <a:gd name="connsiteX8-53" fmla="*/ 230868 w 3184181"/>
              <a:gd name="connsiteY8-54" fmla="*/ 2173823 h 3367870"/>
              <a:gd name="connsiteX9-55" fmla="*/ 529318 w 3184181"/>
              <a:gd name="connsiteY9-56" fmla="*/ 1595973 h 3367870"/>
              <a:gd name="connsiteX10-57" fmla="*/ 948418 w 3184181"/>
              <a:gd name="connsiteY10-58" fmla="*/ 1062573 h 3367870"/>
              <a:gd name="connsiteX11-59" fmla="*/ 1418318 w 3184181"/>
              <a:gd name="connsiteY11-60" fmla="*/ 649823 h 3367870"/>
              <a:gd name="connsiteX12-61" fmla="*/ 2066018 w 3184181"/>
              <a:gd name="connsiteY12-62" fmla="*/ 268823 h 3367870"/>
              <a:gd name="connsiteX13-63" fmla="*/ 2828018 w 3184181"/>
              <a:gd name="connsiteY13-64" fmla="*/ 14823 h 3367870"/>
              <a:gd name="connsiteX14-65" fmla="*/ 2963699 w 3184181"/>
              <a:gd name="connsiteY14-66" fmla="*/ 39 h 3367870"/>
              <a:gd name="connsiteX15-67" fmla="*/ 3078446 w 3184181"/>
              <a:gd name="connsiteY15-68" fmla="*/ 6886 h 3367870"/>
              <a:gd name="connsiteX16-69" fmla="*/ 3184181 w 3184181"/>
              <a:gd name="connsiteY16-70" fmla="*/ 100298 h 3367870"/>
              <a:gd name="connsiteX0-71" fmla="*/ 3092741 w 3156821"/>
              <a:gd name="connsiteY0-72" fmla="*/ 8858 h 3367870"/>
              <a:gd name="connsiteX1-73" fmla="*/ 3156821 w 3156821"/>
              <a:gd name="connsiteY1-74" fmla="*/ 64369 h 3367870"/>
              <a:gd name="connsiteX2-75" fmla="*/ 3077063 w 3156821"/>
              <a:gd name="connsiteY2-76" fmla="*/ 70434 h 3367870"/>
              <a:gd name="connsiteX3-77" fmla="*/ 59597 w 3156821"/>
              <a:gd name="connsiteY3-78" fmla="*/ 3245842 h 3367870"/>
              <a:gd name="connsiteX4-79" fmla="*/ 56511 w 3156821"/>
              <a:gd name="connsiteY4-80" fmla="*/ 3367870 h 3367870"/>
              <a:gd name="connsiteX5-81" fmla="*/ 0 w 3156821"/>
              <a:gd name="connsiteY5-82" fmla="*/ 3305693 h 3367870"/>
              <a:gd name="connsiteX6-83" fmla="*/ 284 w 3156821"/>
              <a:gd name="connsiteY6-84" fmla="*/ 3289042 h 3367870"/>
              <a:gd name="connsiteX7-85" fmla="*/ 27668 w 3156821"/>
              <a:gd name="connsiteY7-86" fmla="*/ 2935823 h 3367870"/>
              <a:gd name="connsiteX8-87" fmla="*/ 230868 w 3156821"/>
              <a:gd name="connsiteY8-88" fmla="*/ 2173823 h 3367870"/>
              <a:gd name="connsiteX9-89" fmla="*/ 529318 w 3156821"/>
              <a:gd name="connsiteY9-90" fmla="*/ 1595973 h 3367870"/>
              <a:gd name="connsiteX10-91" fmla="*/ 948418 w 3156821"/>
              <a:gd name="connsiteY10-92" fmla="*/ 1062573 h 3367870"/>
              <a:gd name="connsiteX11-93" fmla="*/ 1418318 w 3156821"/>
              <a:gd name="connsiteY11-94" fmla="*/ 649823 h 3367870"/>
              <a:gd name="connsiteX12-95" fmla="*/ 2066018 w 3156821"/>
              <a:gd name="connsiteY12-96" fmla="*/ 268823 h 3367870"/>
              <a:gd name="connsiteX13-97" fmla="*/ 2828018 w 3156821"/>
              <a:gd name="connsiteY13-98" fmla="*/ 14823 h 3367870"/>
              <a:gd name="connsiteX14-99" fmla="*/ 2963699 w 3156821"/>
              <a:gd name="connsiteY14-100" fmla="*/ 39 h 3367870"/>
              <a:gd name="connsiteX15-101" fmla="*/ 3078446 w 3156821"/>
              <a:gd name="connsiteY15-102" fmla="*/ 6886 h 3367870"/>
              <a:gd name="connsiteX0-103" fmla="*/ 3156821 w 3156821"/>
              <a:gd name="connsiteY0-104" fmla="*/ 64369 h 3367870"/>
              <a:gd name="connsiteX1-105" fmla="*/ 3077063 w 3156821"/>
              <a:gd name="connsiteY1-106" fmla="*/ 70434 h 3367870"/>
              <a:gd name="connsiteX2-107" fmla="*/ 59597 w 3156821"/>
              <a:gd name="connsiteY2-108" fmla="*/ 3245842 h 3367870"/>
              <a:gd name="connsiteX3-109" fmla="*/ 56511 w 3156821"/>
              <a:gd name="connsiteY3-110" fmla="*/ 3367870 h 3367870"/>
              <a:gd name="connsiteX4-111" fmla="*/ 0 w 3156821"/>
              <a:gd name="connsiteY4-112" fmla="*/ 3305693 h 3367870"/>
              <a:gd name="connsiteX5-113" fmla="*/ 284 w 3156821"/>
              <a:gd name="connsiteY5-114" fmla="*/ 3289042 h 3367870"/>
              <a:gd name="connsiteX6-115" fmla="*/ 27668 w 3156821"/>
              <a:gd name="connsiteY6-116" fmla="*/ 2935823 h 3367870"/>
              <a:gd name="connsiteX7-117" fmla="*/ 230868 w 3156821"/>
              <a:gd name="connsiteY7-118" fmla="*/ 2173823 h 3367870"/>
              <a:gd name="connsiteX8-119" fmla="*/ 529318 w 3156821"/>
              <a:gd name="connsiteY8-120" fmla="*/ 1595973 h 3367870"/>
              <a:gd name="connsiteX9-121" fmla="*/ 948418 w 3156821"/>
              <a:gd name="connsiteY9-122" fmla="*/ 1062573 h 3367870"/>
              <a:gd name="connsiteX10-123" fmla="*/ 1418318 w 3156821"/>
              <a:gd name="connsiteY10-124" fmla="*/ 649823 h 3367870"/>
              <a:gd name="connsiteX11-125" fmla="*/ 2066018 w 3156821"/>
              <a:gd name="connsiteY11-126" fmla="*/ 268823 h 3367870"/>
              <a:gd name="connsiteX12-127" fmla="*/ 2828018 w 3156821"/>
              <a:gd name="connsiteY12-128" fmla="*/ 14823 h 3367870"/>
              <a:gd name="connsiteX13-129" fmla="*/ 2963699 w 3156821"/>
              <a:gd name="connsiteY13-130" fmla="*/ 39 h 3367870"/>
              <a:gd name="connsiteX14-131" fmla="*/ 3078446 w 3156821"/>
              <a:gd name="connsiteY14-132" fmla="*/ 6886 h 3367870"/>
              <a:gd name="connsiteX0-133" fmla="*/ 3156821 w 3156821"/>
              <a:gd name="connsiteY0-134" fmla="*/ 64330 h 3367831"/>
              <a:gd name="connsiteX1-135" fmla="*/ 3077063 w 3156821"/>
              <a:gd name="connsiteY1-136" fmla="*/ 70395 h 3367831"/>
              <a:gd name="connsiteX2-137" fmla="*/ 59597 w 3156821"/>
              <a:gd name="connsiteY2-138" fmla="*/ 3245803 h 3367831"/>
              <a:gd name="connsiteX3-139" fmla="*/ 56511 w 3156821"/>
              <a:gd name="connsiteY3-140" fmla="*/ 3367831 h 3367831"/>
              <a:gd name="connsiteX4-141" fmla="*/ 0 w 3156821"/>
              <a:gd name="connsiteY4-142" fmla="*/ 3305654 h 3367831"/>
              <a:gd name="connsiteX5-143" fmla="*/ 284 w 3156821"/>
              <a:gd name="connsiteY5-144" fmla="*/ 3289003 h 3367831"/>
              <a:gd name="connsiteX6-145" fmla="*/ 27668 w 3156821"/>
              <a:gd name="connsiteY6-146" fmla="*/ 2935784 h 3367831"/>
              <a:gd name="connsiteX7-147" fmla="*/ 230868 w 3156821"/>
              <a:gd name="connsiteY7-148" fmla="*/ 2173784 h 3367831"/>
              <a:gd name="connsiteX8-149" fmla="*/ 529318 w 3156821"/>
              <a:gd name="connsiteY8-150" fmla="*/ 1595934 h 3367831"/>
              <a:gd name="connsiteX9-151" fmla="*/ 948418 w 3156821"/>
              <a:gd name="connsiteY9-152" fmla="*/ 1062534 h 3367831"/>
              <a:gd name="connsiteX10-153" fmla="*/ 1418318 w 3156821"/>
              <a:gd name="connsiteY10-154" fmla="*/ 649784 h 3367831"/>
              <a:gd name="connsiteX11-155" fmla="*/ 2066018 w 3156821"/>
              <a:gd name="connsiteY11-156" fmla="*/ 268784 h 3367831"/>
              <a:gd name="connsiteX12-157" fmla="*/ 2828018 w 3156821"/>
              <a:gd name="connsiteY12-158" fmla="*/ 14784 h 3367831"/>
              <a:gd name="connsiteX13-159" fmla="*/ 2963699 w 3156821"/>
              <a:gd name="connsiteY13-160" fmla="*/ 0 h 3367831"/>
              <a:gd name="connsiteX0-161" fmla="*/ 3156821 w 3156821"/>
              <a:gd name="connsiteY0-162" fmla="*/ 49546 h 3353047"/>
              <a:gd name="connsiteX1-163" fmla="*/ 3077063 w 3156821"/>
              <a:gd name="connsiteY1-164" fmla="*/ 55611 h 3353047"/>
              <a:gd name="connsiteX2-165" fmla="*/ 59597 w 3156821"/>
              <a:gd name="connsiteY2-166" fmla="*/ 3231019 h 3353047"/>
              <a:gd name="connsiteX3-167" fmla="*/ 56511 w 3156821"/>
              <a:gd name="connsiteY3-168" fmla="*/ 3353047 h 3353047"/>
              <a:gd name="connsiteX4-169" fmla="*/ 0 w 3156821"/>
              <a:gd name="connsiteY4-170" fmla="*/ 3290870 h 3353047"/>
              <a:gd name="connsiteX5-171" fmla="*/ 284 w 3156821"/>
              <a:gd name="connsiteY5-172" fmla="*/ 3274219 h 3353047"/>
              <a:gd name="connsiteX6-173" fmla="*/ 27668 w 3156821"/>
              <a:gd name="connsiteY6-174" fmla="*/ 2921000 h 3353047"/>
              <a:gd name="connsiteX7-175" fmla="*/ 230868 w 3156821"/>
              <a:gd name="connsiteY7-176" fmla="*/ 2159000 h 3353047"/>
              <a:gd name="connsiteX8-177" fmla="*/ 529318 w 3156821"/>
              <a:gd name="connsiteY8-178" fmla="*/ 1581150 h 3353047"/>
              <a:gd name="connsiteX9-179" fmla="*/ 948418 w 3156821"/>
              <a:gd name="connsiteY9-180" fmla="*/ 1047750 h 3353047"/>
              <a:gd name="connsiteX10-181" fmla="*/ 1418318 w 3156821"/>
              <a:gd name="connsiteY10-182" fmla="*/ 635000 h 3353047"/>
              <a:gd name="connsiteX11-183" fmla="*/ 2066018 w 3156821"/>
              <a:gd name="connsiteY11-184" fmla="*/ 254000 h 3353047"/>
              <a:gd name="connsiteX12-185" fmla="*/ 2828018 w 3156821"/>
              <a:gd name="connsiteY12-186" fmla="*/ 0 h 3353047"/>
              <a:gd name="connsiteX0-187" fmla="*/ 3156821 w 3156821"/>
              <a:gd name="connsiteY0-188" fmla="*/ 0 h 3303501"/>
              <a:gd name="connsiteX1-189" fmla="*/ 3077063 w 3156821"/>
              <a:gd name="connsiteY1-190" fmla="*/ 6065 h 3303501"/>
              <a:gd name="connsiteX2-191" fmla="*/ 59597 w 3156821"/>
              <a:gd name="connsiteY2-192" fmla="*/ 3181473 h 3303501"/>
              <a:gd name="connsiteX3-193" fmla="*/ 56511 w 3156821"/>
              <a:gd name="connsiteY3-194" fmla="*/ 3303501 h 3303501"/>
              <a:gd name="connsiteX4-195" fmla="*/ 0 w 3156821"/>
              <a:gd name="connsiteY4-196" fmla="*/ 3241324 h 3303501"/>
              <a:gd name="connsiteX5-197" fmla="*/ 284 w 3156821"/>
              <a:gd name="connsiteY5-198" fmla="*/ 3224673 h 3303501"/>
              <a:gd name="connsiteX6-199" fmla="*/ 27668 w 3156821"/>
              <a:gd name="connsiteY6-200" fmla="*/ 2871454 h 3303501"/>
              <a:gd name="connsiteX7-201" fmla="*/ 230868 w 3156821"/>
              <a:gd name="connsiteY7-202" fmla="*/ 2109454 h 3303501"/>
              <a:gd name="connsiteX8-203" fmla="*/ 529318 w 3156821"/>
              <a:gd name="connsiteY8-204" fmla="*/ 1531604 h 3303501"/>
              <a:gd name="connsiteX9-205" fmla="*/ 948418 w 3156821"/>
              <a:gd name="connsiteY9-206" fmla="*/ 998204 h 3303501"/>
              <a:gd name="connsiteX10-207" fmla="*/ 1418318 w 3156821"/>
              <a:gd name="connsiteY10-208" fmla="*/ 585454 h 3303501"/>
              <a:gd name="connsiteX11-209" fmla="*/ 2066018 w 3156821"/>
              <a:gd name="connsiteY11-210" fmla="*/ 204454 h 3303501"/>
              <a:gd name="connsiteX0-211" fmla="*/ 3156821 w 3156821"/>
              <a:gd name="connsiteY0-212" fmla="*/ 0 h 3303501"/>
              <a:gd name="connsiteX1-213" fmla="*/ 3077063 w 3156821"/>
              <a:gd name="connsiteY1-214" fmla="*/ 6065 h 3303501"/>
              <a:gd name="connsiteX2-215" fmla="*/ 59597 w 3156821"/>
              <a:gd name="connsiteY2-216" fmla="*/ 3181473 h 3303501"/>
              <a:gd name="connsiteX3-217" fmla="*/ 56511 w 3156821"/>
              <a:gd name="connsiteY3-218" fmla="*/ 3303501 h 3303501"/>
              <a:gd name="connsiteX4-219" fmla="*/ 0 w 3156821"/>
              <a:gd name="connsiteY4-220" fmla="*/ 3241324 h 3303501"/>
              <a:gd name="connsiteX5-221" fmla="*/ 284 w 3156821"/>
              <a:gd name="connsiteY5-222" fmla="*/ 3224673 h 3303501"/>
              <a:gd name="connsiteX6-223" fmla="*/ 27668 w 3156821"/>
              <a:gd name="connsiteY6-224" fmla="*/ 2871454 h 3303501"/>
              <a:gd name="connsiteX7-225" fmla="*/ 230868 w 3156821"/>
              <a:gd name="connsiteY7-226" fmla="*/ 2109454 h 3303501"/>
              <a:gd name="connsiteX8-227" fmla="*/ 529318 w 3156821"/>
              <a:gd name="connsiteY8-228" fmla="*/ 1531604 h 3303501"/>
              <a:gd name="connsiteX9-229" fmla="*/ 948418 w 3156821"/>
              <a:gd name="connsiteY9-230" fmla="*/ 998204 h 3303501"/>
              <a:gd name="connsiteX10-231" fmla="*/ 1418318 w 3156821"/>
              <a:gd name="connsiteY10-232" fmla="*/ 585454 h 3303501"/>
              <a:gd name="connsiteX0-233" fmla="*/ 3156821 w 3156821"/>
              <a:gd name="connsiteY0-234" fmla="*/ 0 h 3303501"/>
              <a:gd name="connsiteX1-235" fmla="*/ 3077063 w 3156821"/>
              <a:gd name="connsiteY1-236" fmla="*/ 6065 h 3303501"/>
              <a:gd name="connsiteX2-237" fmla="*/ 59597 w 3156821"/>
              <a:gd name="connsiteY2-238" fmla="*/ 3181473 h 3303501"/>
              <a:gd name="connsiteX3-239" fmla="*/ 56511 w 3156821"/>
              <a:gd name="connsiteY3-240" fmla="*/ 3303501 h 3303501"/>
              <a:gd name="connsiteX4-241" fmla="*/ 0 w 3156821"/>
              <a:gd name="connsiteY4-242" fmla="*/ 3241324 h 3303501"/>
              <a:gd name="connsiteX5-243" fmla="*/ 284 w 3156821"/>
              <a:gd name="connsiteY5-244" fmla="*/ 3224673 h 3303501"/>
              <a:gd name="connsiteX6-245" fmla="*/ 27668 w 3156821"/>
              <a:gd name="connsiteY6-246" fmla="*/ 2871454 h 3303501"/>
              <a:gd name="connsiteX7-247" fmla="*/ 230868 w 3156821"/>
              <a:gd name="connsiteY7-248" fmla="*/ 2109454 h 3303501"/>
              <a:gd name="connsiteX8-249" fmla="*/ 529318 w 3156821"/>
              <a:gd name="connsiteY8-250" fmla="*/ 1531604 h 3303501"/>
              <a:gd name="connsiteX9-251" fmla="*/ 948418 w 3156821"/>
              <a:gd name="connsiteY9-252" fmla="*/ 998204 h 3303501"/>
              <a:gd name="connsiteX0-253" fmla="*/ 3156821 w 3156821"/>
              <a:gd name="connsiteY0-254" fmla="*/ 0 h 3303501"/>
              <a:gd name="connsiteX1-255" fmla="*/ 3077063 w 3156821"/>
              <a:gd name="connsiteY1-256" fmla="*/ 6065 h 3303501"/>
              <a:gd name="connsiteX2-257" fmla="*/ 59597 w 3156821"/>
              <a:gd name="connsiteY2-258" fmla="*/ 3181473 h 3303501"/>
              <a:gd name="connsiteX3-259" fmla="*/ 56511 w 3156821"/>
              <a:gd name="connsiteY3-260" fmla="*/ 3303501 h 3303501"/>
              <a:gd name="connsiteX4-261" fmla="*/ 0 w 3156821"/>
              <a:gd name="connsiteY4-262" fmla="*/ 3241324 h 3303501"/>
              <a:gd name="connsiteX5-263" fmla="*/ 284 w 3156821"/>
              <a:gd name="connsiteY5-264" fmla="*/ 3224673 h 3303501"/>
              <a:gd name="connsiteX6-265" fmla="*/ 27668 w 3156821"/>
              <a:gd name="connsiteY6-266" fmla="*/ 2871454 h 3303501"/>
              <a:gd name="connsiteX7-267" fmla="*/ 230868 w 3156821"/>
              <a:gd name="connsiteY7-268" fmla="*/ 2109454 h 3303501"/>
              <a:gd name="connsiteX8-269" fmla="*/ 529318 w 3156821"/>
              <a:gd name="connsiteY8-270" fmla="*/ 1531604 h 3303501"/>
              <a:gd name="connsiteX0-271" fmla="*/ 3156821 w 3156821"/>
              <a:gd name="connsiteY0-272" fmla="*/ 0 h 3303501"/>
              <a:gd name="connsiteX1-273" fmla="*/ 3077063 w 3156821"/>
              <a:gd name="connsiteY1-274" fmla="*/ 6065 h 3303501"/>
              <a:gd name="connsiteX2-275" fmla="*/ 59597 w 3156821"/>
              <a:gd name="connsiteY2-276" fmla="*/ 3181473 h 3303501"/>
              <a:gd name="connsiteX3-277" fmla="*/ 56511 w 3156821"/>
              <a:gd name="connsiteY3-278" fmla="*/ 3303501 h 3303501"/>
              <a:gd name="connsiteX4-279" fmla="*/ 0 w 3156821"/>
              <a:gd name="connsiteY4-280" fmla="*/ 3241324 h 3303501"/>
              <a:gd name="connsiteX5-281" fmla="*/ 284 w 3156821"/>
              <a:gd name="connsiteY5-282" fmla="*/ 3224673 h 3303501"/>
              <a:gd name="connsiteX6-283" fmla="*/ 27668 w 3156821"/>
              <a:gd name="connsiteY6-284" fmla="*/ 2871454 h 3303501"/>
              <a:gd name="connsiteX7-285" fmla="*/ 230868 w 3156821"/>
              <a:gd name="connsiteY7-286" fmla="*/ 2109454 h 3303501"/>
              <a:gd name="connsiteX0-287" fmla="*/ 3156821 w 3156821"/>
              <a:gd name="connsiteY0-288" fmla="*/ 0 h 3303501"/>
              <a:gd name="connsiteX1-289" fmla="*/ 3077063 w 3156821"/>
              <a:gd name="connsiteY1-290" fmla="*/ 6065 h 3303501"/>
              <a:gd name="connsiteX2-291" fmla="*/ 59597 w 3156821"/>
              <a:gd name="connsiteY2-292" fmla="*/ 3181473 h 3303501"/>
              <a:gd name="connsiteX3-293" fmla="*/ 56511 w 3156821"/>
              <a:gd name="connsiteY3-294" fmla="*/ 3303501 h 3303501"/>
              <a:gd name="connsiteX4-295" fmla="*/ 0 w 3156821"/>
              <a:gd name="connsiteY4-296" fmla="*/ 3241324 h 3303501"/>
              <a:gd name="connsiteX5-297" fmla="*/ 284 w 3156821"/>
              <a:gd name="connsiteY5-298" fmla="*/ 3224673 h 3303501"/>
              <a:gd name="connsiteX6-299" fmla="*/ 27668 w 3156821"/>
              <a:gd name="connsiteY6-300" fmla="*/ 2871454 h 3303501"/>
              <a:gd name="connsiteX0-301" fmla="*/ 3156821 w 3156821"/>
              <a:gd name="connsiteY0-302" fmla="*/ 0 h 3303501"/>
              <a:gd name="connsiteX1-303" fmla="*/ 3077063 w 3156821"/>
              <a:gd name="connsiteY1-304" fmla="*/ 6065 h 3303501"/>
              <a:gd name="connsiteX2-305" fmla="*/ 59597 w 3156821"/>
              <a:gd name="connsiteY2-306" fmla="*/ 3181473 h 3303501"/>
              <a:gd name="connsiteX3-307" fmla="*/ 56511 w 3156821"/>
              <a:gd name="connsiteY3-308" fmla="*/ 3303501 h 3303501"/>
              <a:gd name="connsiteX4-309" fmla="*/ 0 w 3156821"/>
              <a:gd name="connsiteY4-310" fmla="*/ 3241324 h 3303501"/>
              <a:gd name="connsiteX5-311" fmla="*/ 284 w 3156821"/>
              <a:gd name="connsiteY5-312" fmla="*/ 3224673 h 3303501"/>
              <a:gd name="connsiteX0-313" fmla="*/ 3156821 w 3156821"/>
              <a:gd name="connsiteY0-314" fmla="*/ 0 h 3303501"/>
              <a:gd name="connsiteX1-315" fmla="*/ 3077063 w 3156821"/>
              <a:gd name="connsiteY1-316" fmla="*/ 6065 h 3303501"/>
              <a:gd name="connsiteX2-317" fmla="*/ 59597 w 3156821"/>
              <a:gd name="connsiteY2-318" fmla="*/ 3181473 h 3303501"/>
              <a:gd name="connsiteX3-319" fmla="*/ 56511 w 3156821"/>
              <a:gd name="connsiteY3-320" fmla="*/ 3303501 h 3303501"/>
              <a:gd name="connsiteX4-321" fmla="*/ 0 w 3156821"/>
              <a:gd name="connsiteY4-322" fmla="*/ 3241324 h 3303501"/>
              <a:gd name="connsiteX0-323" fmla="*/ 3100310 w 3100310"/>
              <a:gd name="connsiteY0-324" fmla="*/ 0 h 3303501"/>
              <a:gd name="connsiteX1-325" fmla="*/ 3020552 w 3100310"/>
              <a:gd name="connsiteY1-326" fmla="*/ 6065 h 3303501"/>
              <a:gd name="connsiteX2-327" fmla="*/ 3086 w 3100310"/>
              <a:gd name="connsiteY2-328" fmla="*/ 3181473 h 3303501"/>
              <a:gd name="connsiteX3-329" fmla="*/ 0 w 3100310"/>
              <a:gd name="connsiteY3-330" fmla="*/ 3303501 h 3303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0310" h="3303501">
                <a:moveTo>
                  <a:pt x="3100310" y="0"/>
                </a:moveTo>
                <a:lnTo>
                  <a:pt x="3020552" y="6065"/>
                </a:lnTo>
                <a:cubicBezTo>
                  <a:pt x="1379804" y="172692"/>
                  <a:pt x="87421" y="1517722"/>
                  <a:pt x="3086" y="3181473"/>
                </a:cubicBezTo>
                <a:cubicBezTo>
                  <a:pt x="2057" y="3222149"/>
                  <a:pt x="1029" y="3262825"/>
                  <a:pt x="0" y="3303501"/>
                </a:cubicBez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2" name="任意多边形: 形状 31"/>
          <p:cNvSpPr/>
          <p:nvPr userDrawn="1">
            <p:custDataLst>
              <p:tags r:id="rId21"/>
            </p:custDataLst>
          </p:nvPr>
        </p:nvSpPr>
        <p:spPr>
          <a:xfrm>
            <a:off x="8226425" y="2143125"/>
            <a:ext cx="3050540" cy="3232785"/>
          </a:xfrm>
          <a:custGeom>
            <a:avLst/>
            <a:gdLst>
              <a:gd name="connsiteX0" fmla="*/ 2941200 w 3076263"/>
              <a:gd name="connsiteY0" fmla="*/ 0 h 3242409"/>
              <a:gd name="connsiteX1" fmla="*/ 3050508 w 3076263"/>
              <a:gd name="connsiteY1" fmla="*/ 2764 h 3242409"/>
              <a:gd name="connsiteX2" fmla="*/ 3067664 w 3076263"/>
              <a:gd name="connsiteY2" fmla="*/ 25707 h 3242409"/>
              <a:gd name="connsiteX3" fmla="*/ 3076263 w 3076263"/>
              <a:gd name="connsiteY3" fmla="*/ 39861 h 3242409"/>
              <a:gd name="connsiteX4" fmla="*/ 3022689 w 3076263"/>
              <a:gd name="connsiteY4" fmla="*/ 37228 h 3242409"/>
              <a:gd name="connsiteX5" fmla="*/ 2849651 w 3076263"/>
              <a:gd name="connsiteY5" fmla="*/ 44967 h 3242409"/>
              <a:gd name="connsiteX6" fmla="*/ 1884451 w 3076263"/>
              <a:gd name="connsiteY6" fmla="*/ 248167 h 3242409"/>
              <a:gd name="connsiteX7" fmla="*/ 1147851 w 3076263"/>
              <a:gd name="connsiteY7" fmla="*/ 667267 h 3242409"/>
              <a:gd name="connsiteX8" fmla="*/ 519201 w 3076263"/>
              <a:gd name="connsiteY8" fmla="*/ 1372117 h 3242409"/>
              <a:gd name="connsiteX9" fmla="*/ 208051 w 3076263"/>
              <a:gd name="connsiteY9" fmla="*/ 1937267 h 3242409"/>
              <a:gd name="connsiteX10" fmla="*/ 55651 w 3076263"/>
              <a:gd name="connsiteY10" fmla="*/ 2654817 h 3242409"/>
              <a:gd name="connsiteX11" fmla="*/ 30443 w 3076263"/>
              <a:gd name="connsiteY11" fmla="*/ 3184428 h 3242409"/>
              <a:gd name="connsiteX12" fmla="*/ 30841 w 3076263"/>
              <a:gd name="connsiteY12" fmla="*/ 3242409 h 3242409"/>
              <a:gd name="connsiteX13" fmla="*/ 14465 w 3076263"/>
              <a:gd name="connsiteY13" fmla="*/ 3232460 h 3242409"/>
              <a:gd name="connsiteX14" fmla="*/ 3827 w 3076263"/>
              <a:gd name="connsiteY14" fmla="*/ 3092554 h 3242409"/>
              <a:gd name="connsiteX15" fmla="*/ 0 w 3076263"/>
              <a:gd name="connsiteY15" fmla="*/ 2941200 h 3242409"/>
              <a:gd name="connsiteX16" fmla="*/ 2941200 w 3076263"/>
              <a:gd name="connsiteY16" fmla="*/ 0 h 3242409"/>
              <a:gd name="connsiteX0-1" fmla="*/ 2941200 w 3076263"/>
              <a:gd name="connsiteY0-2" fmla="*/ 0 h 3242409"/>
              <a:gd name="connsiteX1-3" fmla="*/ 3050508 w 3076263"/>
              <a:gd name="connsiteY1-4" fmla="*/ 2764 h 3242409"/>
              <a:gd name="connsiteX2-5" fmla="*/ 3067664 w 3076263"/>
              <a:gd name="connsiteY2-6" fmla="*/ 25707 h 3242409"/>
              <a:gd name="connsiteX3-7" fmla="*/ 3076263 w 3076263"/>
              <a:gd name="connsiteY3-8" fmla="*/ 39861 h 3242409"/>
              <a:gd name="connsiteX4-9" fmla="*/ 3022689 w 3076263"/>
              <a:gd name="connsiteY4-10" fmla="*/ 37228 h 3242409"/>
              <a:gd name="connsiteX5-11" fmla="*/ 1884451 w 3076263"/>
              <a:gd name="connsiteY5-12" fmla="*/ 248167 h 3242409"/>
              <a:gd name="connsiteX6-13" fmla="*/ 1147851 w 3076263"/>
              <a:gd name="connsiteY6-14" fmla="*/ 667267 h 3242409"/>
              <a:gd name="connsiteX7-15" fmla="*/ 519201 w 3076263"/>
              <a:gd name="connsiteY7-16" fmla="*/ 1372117 h 3242409"/>
              <a:gd name="connsiteX8-17" fmla="*/ 208051 w 3076263"/>
              <a:gd name="connsiteY8-18" fmla="*/ 1937267 h 3242409"/>
              <a:gd name="connsiteX9-19" fmla="*/ 55651 w 3076263"/>
              <a:gd name="connsiteY9-20" fmla="*/ 2654817 h 3242409"/>
              <a:gd name="connsiteX10-21" fmla="*/ 30443 w 3076263"/>
              <a:gd name="connsiteY10-22" fmla="*/ 3184428 h 3242409"/>
              <a:gd name="connsiteX11-23" fmla="*/ 30841 w 3076263"/>
              <a:gd name="connsiteY11-24" fmla="*/ 3242409 h 3242409"/>
              <a:gd name="connsiteX12-25" fmla="*/ 14465 w 3076263"/>
              <a:gd name="connsiteY12-26" fmla="*/ 3232460 h 3242409"/>
              <a:gd name="connsiteX13-27" fmla="*/ 3827 w 3076263"/>
              <a:gd name="connsiteY13-28" fmla="*/ 3092554 h 3242409"/>
              <a:gd name="connsiteX14-29" fmla="*/ 0 w 3076263"/>
              <a:gd name="connsiteY14-30" fmla="*/ 2941200 h 3242409"/>
              <a:gd name="connsiteX15-31" fmla="*/ 2941200 w 3076263"/>
              <a:gd name="connsiteY15-32" fmla="*/ 0 h 3242409"/>
              <a:gd name="connsiteX0-33" fmla="*/ 1884451 w 3076263"/>
              <a:gd name="connsiteY0-34" fmla="*/ 248167 h 3242409"/>
              <a:gd name="connsiteX1-35" fmla="*/ 1147851 w 3076263"/>
              <a:gd name="connsiteY1-36" fmla="*/ 667267 h 3242409"/>
              <a:gd name="connsiteX2-37" fmla="*/ 519201 w 3076263"/>
              <a:gd name="connsiteY2-38" fmla="*/ 1372117 h 3242409"/>
              <a:gd name="connsiteX3-39" fmla="*/ 208051 w 3076263"/>
              <a:gd name="connsiteY3-40" fmla="*/ 1937267 h 3242409"/>
              <a:gd name="connsiteX4-41" fmla="*/ 55651 w 3076263"/>
              <a:gd name="connsiteY4-42" fmla="*/ 2654817 h 3242409"/>
              <a:gd name="connsiteX5-43" fmla="*/ 30443 w 3076263"/>
              <a:gd name="connsiteY5-44" fmla="*/ 3184428 h 3242409"/>
              <a:gd name="connsiteX6-45" fmla="*/ 30841 w 3076263"/>
              <a:gd name="connsiteY6-46" fmla="*/ 3242409 h 3242409"/>
              <a:gd name="connsiteX7-47" fmla="*/ 14465 w 3076263"/>
              <a:gd name="connsiteY7-48" fmla="*/ 3232460 h 3242409"/>
              <a:gd name="connsiteX8-49" fmla="*/ 3827 w 3076263"/>
              <a:gd name="connsiteY8-50" fmla="*/ 3092554 h 3242409"/>
              <a:gd name="connsiteX9-51" fmla="*/ 0 w 3076263"/>
              <a:gd name="connsiteY9-52" fmla="*/ 2941200 h 3242409"/>
              <a:gd name="connsiteX10-53" fmla="*/ 2941200 w 3076263"/>
              <a:gd name="connsiteY10-54" fmla="*/ 0 h 3242409"/>
              <a:gd name="connsiteX11-55" fmla="*/ 3050508 w 3076263"/>
              <a:gd name="connsiteY11-56" fmla="*/ 2764 h 3242409"/>
              <a:gd name="connsiteX12-57" fmla="*/ 3067664 w 3076263"/>
              <a:gd name="connsiteY12-58" fmla="*/ 25707 h 3242409"/>
              <a:gd name="connsiteX13-59" fmla="*/ 3076263 w 3076263"/>
              <a:gd name="connsiteY13-60" fmla="*/ 39861 h 3242409"/>
              <a:gd name="connsiteX14-61" fmla="*/ 3022689 w 3076263"/>
              <a:gd name="connsiteY14-62" fmla="*/ 37228 h 3242409"/>
              <a:gd name="connsiteX15-63" fmla="*/ 1975891 w 3076263"/>
              <a:gd name="connsiteY15-64" fmla="*/ 339607 h 3242409"/>
              <a:gd name="connsiteX0-65" fmla="*/ 1884451 w 3076263"/>
              <a:gd name="connsiteY0-66" fmla="*/ 248167 h 3242409"/>
              <a:gd name="connsiteX1-67" fmla="*/ 1147851 w 3076263"/>
              <a:gd name="connsiteY1-68" fmla="*/ 667267 h 3242409"/>
              <a:gd name="connsiteX2-69" fmla="*/ 519201 w 3076263"/>
              <a:gd name="connsiteY2-70" fmla="*/ 1372117 h 3242409"/>
              <a:gd name="connsiteX3-71" fmla="*/ 208051 w 3076263"/>
              <a:gd name="connsiteY3-72" fmla="*/ 1937267 h 3242409"/>
              <a:gd name="connsiteX4-73" fmla="*/ 55651 w 3076263"/>
              <a:gd name="connsiteY4-74" fmla="*/ 2654817 h 3242409"/>
              <a:gd name="connsiteX5-75" fmla="*/ 30443 w 3076263"/>
              <a:gd name="connsiteY5-76" fmla="*/ 3184428 h 3242409"/>
              <a:gd name="connsiteX6-77" fmla="*/ 30841 w 3076263"/>
              <a:gd name="connsiteY6-78" fmla="*/ 3242409 h 3242409"/>
              <a:gd name="connsiteX7-79" fmla="*/ 14465 w 3076263"/>
              <a:gd name="connsiteY7-80" fmla="*/ 3232460 h 3242409"/>
              <a:gd name="connsiteX8-81" fmla="*/ 3827 w 3076263"/>
              <a:gd name="connsiteY8-82" fmla="*/ 3092554 h 3242409"/>
              <a:gd name="connsiteX9-83" fmla="*/ 0 w 3076263"/>
              <a:gd name="connsiteY9-84" fmla="*/ 2941200 h 3242409"/>
              <a:gd name="connsiteX10-85" fmla="*/ 2941200 w 3076263"/>
              <a:gd name="connsiteY10-86" fmla="*/ 0 h 3242409"/>
              <a:gd name="connsiteX11-87" fmla="*/ 3050508 w 3076263"/>
              <a:gd name="connsiteY11-88" fmla="*/ 2764 h 3242409"/>
              <a:gd name="connsiteX12-89" fmla="*/ 3067664 w 3076263"/>
              <a:gd name="connsiteY12-90" fmla="*/ 25707 h 3242409"/>
              <a:gd name="connsiteX13-91" fmla="*/ 3076263 w 3076263"/>
              <a:gd name="connsiteY13-92" fmla="*/ 39861 h 3242409"/>
              <a:gd name="connsiteX14-93" fmla="*/ 3022689 w 3076263"/>
              <a:gd name="connsiteY14-94" fmla="*/ 37228 h 3242409"/>
              <a:gd name="connsiteX0-95" fmla="*/ 1884451 w 3076263"/>
              <a:gd name="connsiteY0-96" fmla="*/ 248167 h 3242409"/>
              <a:gd name="connsiteX1-97" fmla="*/ 1147851 w 3076263"/>
              <a:gd name="connsiteY1-98" fmla="*/ 667267 h 3242409"/>
              <a:gd name="connsiteX2-99" fmla="*/ 519201 w 3076263"/>
              <a:gd name="connsiteY2-100" fmla="*/ 1372117 h 3242409"/>
              <a:gd name="connsiteX3-101" fmla="*/ 208051 w 3076263"/>
              <a:gd name="connsiteY3-102" fmla="*/ 1937267 h 3242409"/>
              <a:gd name="connsiteX4-103" fmla="*/ 55651 w 3076263"/>
              <a:gd name="connsiteY4-104" fmla="*/ 2654817 h 3242409"/>
              <a:gd name="connsiteX5-105" fmla="*/ 30443 w 3076263"/>
              <a:gd name="connsiteY5-106" fmla="*/ 3184428 h 3242409"/>
              <a:gd name="connsiteX6-107" fmla="*/ 30841 w 3076263"/>
              <a:gd name="connsiteY6-108" fmla="*/ 3242409 h 3242409"/>
              <a:gd name="connsiteX7-109" fmla="*/ 14465 w 3076263"/>
              <a:gd name="connsiteY7-110" fmla="*/ 3232460 h 3242409"/>
              <a:gd name="connsiteX8-111" fmla="*/ 3827 w 3076263"/>
              <a:gd name="connsiteY8-112" fmla="*/ 3092554 h 3242409"/>
              <a:gd name="connsiteX9-113" fmla="*/ 0 w 3076263"/>
              <a:gd name="connsiteY9-114" fmla="*/ 2941200 h 3242409"/>
              <a:gd name="connsiteX10-115" fmla="*/ 2941200 w 3076263"/>
              <a:gd name="connsiteY10-116" fmla="*/ 0 h 3242409"/>
              <a:gd name="connsiteX11-117" fmla="*/ 3050508 w 3076263"/>
              <a:gd name="connsiteY11-118" fmla="*/ 2764 h 3242409"/>
              <a:gd name="connsiteX12-119" fmla="*/ 3067664 w 3076263"/>
              <a:gd name="connsiteY12-120" fmla="*/ 25707 h 3242409"/>
              <a:gd name="connsiteX13-121" fmla="*/ 3076263 w 3076263"/>
              <a:gd name="connsiteY13-122" fmla="*/ 39861 h 3242409"/>
              <a:gd name="connsiteX0-123" fmla="*/ 1884451 w 3067664"/>
              <a:gd name="connsiteY0-124" fmla="*/ 248167 h 3242409"/>
              <a:gd name="connsiteX1-125" fmla="*/ 1147851 w 3067664"/>
              <a:gd name="connsiteY1-126" fmla="*/ 667267 h 3242409"/>
              <a:gd name="connsiteX2-127" fmla="*/ 519201 w 3067664"/>
              <a:gd name="connsiteY2-128" fmla="*/ 1372117 h 3242409"/>
              <a:gd name="connsiteX3-129" fmla="*/ 208051 w 3067664"/>
              <a:gd name="connsiteY3-130" fmla="*/ 1937267 h 3242409"/>
              <a:gd name="connsiteX4-131" fmla="*/ 55651 w 3067664"/>
              <a:gd name="connsiteY4-132" fmla="*/ 2654817 h 3242409"/>
              <a:gd name="connsiteX5-133" fmla="*/ 30443 w 3067664"/>
              <a:gd name="connsiteY5-134" fmla="*/ 3184428 h 3242409"/>
              <a:gd name="connsiteX6-135" fmla="*/ 30841 w 3067664"/>
              <a:gd name="connsiteY6-136" fmla="*/ 3242409 h 3242409"/>
              <a:gd name="connsiteX7-137" fmla="*/ 14465 w 3067664"/>
              <a:gd name="connsiteY7-138" fmla="*/ 3232460 h 3242409"/>
              <a:gd name="connsiteX8-139" fmla="*/ 3827 w 3067664"/>
              <a:gd name="connsiteY8-140" fmla="*/ 3092554 h 3242409"/>
              <a:gd name="connsiteX9-141" fmla="*/ 0 w 3067664"/>
              <a:gd name="connsiteY9-142" fmla="*/ 2941200 h 3242409"/>
              <a:gd name="connsiteX10-143" fmla="*/ 2941200 w 3067664"/>
              <a:gd name="connsiteY10-144" fmla="*/ 0 h 3242409"/>
              <a:gd name="connsiteX11-145" fmla="*/ 3050508 w 3067664"/>
              <a:gd name="connsiteY11-146" fmla="*/ 2764 h 3242409"/>
              <a:gd name="connsiteX12-147" fmla="*/ 3067664 w 3067664"/>
              <a:gd name="connsiteY12-148" fmla="*/ 25707 h 3242409"/>
              <a:gd name="connsiteX0-149" fmla="*/ 1884451 w 3050508"/>
              <a:gd name="connsiteY0-150" fmla="*/ 248167 h 3242409"/>
              <a:gd name="connsiteX1-151" fmla="*/ 1147851 w 3050508"/>
              <a:gd name="connsiteY1-152" fmla="*/ 667267 h 3242409"/>
              <a:gd name="connsiteX2-153" fmla="*/ 519201 w 3050508"/>
              <a:gd name="connsiteY2-154" fmla="*/ 1372117 h 3242409"/>
              <a:gd name="connsiteX3-155" fmla="*/ 208051 w 3050508"/>
              <a:gd name="connsiteY3-156" fmla="*/ 1937267 h 3242409"/>
              <a:gd name="connsiteX4-157" fmla="*/ 55651 w 3050508"/>
              <a:gd name="connsiteY4-158" fmla="*/ 2654817 h 3242409"/>
              <a:gd name="connsiteX5-159" fmla="*/ 30443 w 3050508"/>
              <a:gd name="connsiteY5-160" fmla="*/ 3184428 h 3242409"/>
              <a:gd name="connsiteX6-161" fmla="*/ 30841 w 3050508"/>
              <a:gd name="connsiteY6-162" fmla="*/ 3242409 h 3242409"/>
              <a:gd name="connsiteX7-163" fmla="*/ 14465 w 3050508"/>
              <a:gd name="connsiteY7-164" fmla="*/ 3232460 h 3242409"/>
              <a:gd name="connsiteX8-165" fmla="*/ 3827 w 3050508"/>
              <a:gd name="connsiteY8-166" fmla="*/ 3092554 h 3242409"/>
              <a:gd name="connsiteX9-167" fmla="*/ 0 w 3050508"/>
              <a:gd name="connsiteY9-168" fmla="*/ 2941200 h 3242409"/>
              <a:gd name="connsiteX10-169" fmla="*/ 2941200 w 3050508"/>
              <a:gd name="connsiteY10-170" fmla="*/ 0 h 3242409"/>
              <a:gd name="connsiteX11-171" fmla="*/ 3050508 w 3050508"/>
              <a:gd name="connsiteY11-172" fmla="*/ 2764 h 3242409"/>
              <a:gd name="connsiteX0-173" fmla="*/ 1147851 w 3050508"/>
              <a:gd name="connsiteY0-174" fmla="*/ 667267 h 3242409"/>
              <a:gd name="connsiteX1-175" fmla="*/ 519201 w 3050508"/>
              <a:gd name="connsiteY1-176" fmla="*/ 1372117 h 3242409"/>
              <a:gd name="connsiteX2-177" fmla="*/ 208051 w 3050508"/>
              <a:gd name="connsiteY2-178" fmla="*/ 1937267 h 3242409"/>
              <a:gd name="connsiteX3-179" fmla="*/ 55651 w 3050508"/>
              <a:gd name="connsiteY3-180" fmla="*/ 2654817 h 3242409"/>
              <a:gd name="connsiteX4-181" fmla="*/ 30443 w 3050508"/>
              <a:gd name="connsiteY4-182" fmla="*/ 3184428 h 3242409"/>
              <a:gd name="connsiteX5-183" fmla="*/ 30841 w 3050508"/>
              <a:gd name="connsiteY5-184" fmla="*/ 3242409 h 3242409"/>
              <a:gd name="connsiteX6-185" fmla="*/ 14465 w 3050508"/>
              <a:gd name="connsiteY6-186" fmla="*/ 3232460 h 3242409"/>
              <a:gd name="connsiteX7-187" fmla="*/ 3827 w 3050508"/>
              <a:gd name="connsiteY7-188" fmla="*/ 3092554 h 3242409"/>
              <a:gd name="connsiteX8-189" fmla="*/ 0 w 3050508"/>
              <a:gd name="connsiteY8-190" fmla="*/ 2941200 h 3242409"/>
              <a:gd name="connsiteX9-191" fmla="*/ 2941200 w 3050508"/>
              <a:gd name="connsiteY9-192" fmla="*/ 0 h 3242409"/>
              <a:gd name="connsiteX10-193" fmla="*/ 3050508 w 3050508"/>
              <a:gd name="connsiteY10-194" fmla="*/ 2764 h 3242409"/>
              <a:gd name="connsiteX0-195" fmla="*/ 519201 w 3050508"/>
              <a:gd name="connsiteY0-196" fmla="*/ 1372117 h 3242409"/>
              <a:gd name="connsiteX1-197" fmla="*/ 208051 w 3050508"/>
              <a:gd name="connsiteY1-198" fmla="*/ 1937267 h 3242409"/>
              <a:gd name="connsiteX2-199" fmla="*/ 55651 w 3050508"/>
              <a:gd name="connsiteY2-200" fmla="*/ 2654817 h 3242409"/>
              <a:gd name="connsiteX3-201" fmla="*/ 30443 w 3050508"/>
              <a:gd name="connsiteY3-202" fmla="*/ 3184428 h 3242409"/>
              <a:gd name="connsiteX4-203" fmla="*/ 30841 w 3050508"/>
              <a:gd name="connsiteY4-204" fmla="*/ 3242409 h 3242409"/>
              <a:gd name="connsiteX5-205" fmla="*/ 14465 w 3050508"/>
              <a:gd name="connsiteY5-206" fmla="*/ 3232460 h 3242409"/>
              <a:gd name="connsiteX6-207" fmla="*/ 3827 w 3050508"/>
              <a:gd name="connsiteY6-208" fmla="*/ 3092554 h 3242409"/>
              <a:gd name="connsiteX7-209" fmla="*/ 0 w 3050508"/>
              <a:gd name="connsiteY7-210" fmla="*/ 2941200 h 3242409"/>
              <a:gd name="connsiteX8-211" fmla="*/ 2941200 w 3050508"/>
              <a:gd name="connsiteY8-212" fmla="*/ 0 h 3242409"/>
              <a:gd name="connsiteX9-213" fmla="*/ 3050508 w 3050508"/>
              <a:gd name="connsiteY9-214" fmla="*/ 2764 h 3242409"/>
              <a:gd name="connsiteX0-215" fmla="*/ 208051 w 3050508"/>
              <a:gd name="connsiteY0-216" fmla="*/ 1937267 h 3242409"/>
              <a:gd name="connsiteX1-217" fmla="*/ 55651 w 3050508"/>
              <a:gd name="connsiteY1-218" fmla="*/ 2654817 h 3242409"/>
              <a:gd name="connsiteX2-219" fmla="*/ 30443 w 3050508"/>
              <a:gd name="connsiteY2-220" fmla="*/ 3184428 h 3242409"/>
              <a:gd name="connsiteX3-221" fmla="*/ 30841 w 3050508"/>
              <a:gd name="connsiteY3-222" fmla="*/ 3242409 h 3242409"/>
              <a:gd name="connsiteX4-223" fmla="*/ 14465 w 3050508"/>
              <a:gd name="connsiteY4-224" fmla="*/ 3232460 h 3242409"/>
              <a:gd name="connsiteX5-225" fmla="*/ 3827 w 3050508"/>
              <a:gd name="connsiteY5-226" fmla="*/ 3092554 h 3242409"/>
              <a:gd name="connsiteX6-227" fmla="*/ 0 w 3050508"/>
              <a:gd name="connsiteY6-228" fmla="*/ 2941200 h 3242409"/>
              <a:gd name="connsiteX7-229" fmla="*/ 2941200 w 3050508"/>
              <a:gd name="connsiteY7-230" fmla="*/ 0 h 3242409"/>
              <a:gd name="connsiteX8-231" fmla="*/ 3050508 w 3050508"/>
              <a:gd name="connsiteY8-232" fmla="*/ 2764 h 3242409"/>
              <a:gd name="connsiteX0-233" fmla="*/ 55651 w 3050508"/>
              <a:gd name="connsiteY0-234" fmla="*/ 2654817 h 3242409"/>
              <a:gd name="connsiteX1-235" fmla="*/ 30443 w 3050508"/>
              <a:gd name="connsiteY1-236" fmla="*/ 3184428 h 3242409"/>
              <a:gd name="connsiteX2-237" fmla="*/ 30841 w 3050508"/>
              <a:gd name="connsiteY2-238" fmla="*/ 3242409 h 3242409"/>
              <a:gd name="connsiteX3-239" fmla="*/ 14465 w 3050508"/>
              <a:gd name="connsiteY3-240" fmla="*/ 3232460 h 3242409"/>
              <a:gd name="connsiteX4-241" fmla="*/ 3827 w 3050508"/>
              <a:gd name="connsiteY4-242" fmla="*/ 3092554 h 3242409"/>
              <a:gd name="connsiteX5-243" fmla="*/ 0 w 3050508"/>
              <a:gd name="connsiteY5-244" fmla="*/ 2941200 h 3242409"/>
              <a:gd name="connsiteX6-245" fmla="*/ 2941200 w 3050508"/>
              <a:gd name="connsiteY6-246" fmla="*/ 0 h 3242409"/>
              <a:gd name="connsiteX7-247" fmla="*/ 3050508 w 3050508"/>
              <a:gd name="connsiteY7-248" fmla="*/ 2764 h 3242409"/>
              <a:gd name="connsiteX0-249" fmla="*/ 30443 w 3050508"/>
              <a:gd name="connsiteY0-250" fmla="*/ 3184428 h 3242409"/>
              <a:gd name="connsiteX1-251" fmla="*/ 30841 w 3050508"/>
              <a:gd name="connsiteY1-252" fmla="*/ 3242409 h 3242409"/>
              <a:gd name="connsiteX2-253" fmla="*/ 14465 w 3050508"/>
              <a:gd name="connsiteY2-254" fmla="*/ 3232460 h 3242409"/>
              <a:gd name="connsiteX3-255" fmla="*/ 3827 w 3050508"/>
              <a:gd name="connsiteY3-256" fmla="*/ 3092554 h 3242409"/>
              <a:gd name="connsiteX4-257" fmla="*/ 0 w 3050508"/>
              <a:gd name="connsiteY4-258" fmla="*/ 2941200 h 3242409"/>
              <a:gd name="connsiteX5-259" fmla="*/ 2941200 w 3050508"/>
              <a:gd name="connsiteY5-260" fmla="*/ 0 h 3242409"/>
              <a:gd name="connsiteX6-261" fmla="*/ 3050508 w 3050508"/>
              <a:gd name="connsiteY6-262" fmla="*/ 2764 h 3242409"/>
              <a:gd name="connsiteX0-263" fmla="*/ 30841 w 3050508"/>
              <a:gd name="connsiteY0-264" fmla="*/ 3242409 h 3242409"/>
              <a:gd name="connsiteX1-265" fmla="*/ 14465 w 3050508"/>
              <a:gd name="connsiteY1-266" fmla="*/ 3232460 h 3242409"/>
              <a:gd name="connsiteX2-267" fmla="*/ 3827 w 3050508"/>
              <a:gd name="connsiteY2-268" fmla="*/ 3092554 h 3242409"/>
              <a:gd name="connsiteX3-269" fmla="*/ 0 w 3050508"/>
              <a:gd name="connsiteY3-270" fmla="*/ 2941200 h 3242409"/>
              <a:gd name="connsiteX4-271" fmla="*/ 2941200 w 3050508"/>
              <a:gd name="connsiteY4-272" fmla="*/ 0 h 3242409"/>
              <a:gd name="connsiteX5-273" fmla="*/ 3050508 w 3050508"/>
              <a:gd name="connsiteY5-274" fmla="*/ 2764 h 3242409"/>
              <a:gd name="connsiteX0-275" fmla="*/ 14465 w 3050508"/>
              <a:gd name="connsiteY0-276" fmla="*/ 3232460 h 3232460"/>
              <a:gd name="connsiteX1-277" fmla="*/ 3827 w 3050508"/>
              <a:gd name="connsiteY1-278" fmla="*/ 3092554 h 3232460"/>
              <a:gd name="connsiteX2-279" fmla="*/ 0 w 3050508"/>
              <a:gd name="connsiteY2-280" fmla="*/ 2941200 h 3232460"/>
              <a:gd name="connsiteX3-281" fmla="*/ 2941200 w 3050508"/>
              <a:gd name="connsiteY3-282" fmla="*/ 0 h 3232460"/>
              <a:gd name="connsiteX4-283" fmla="*/ 3050508 w 3050508"/>
              <a:gd name="connsiteY4-284" fmla="*/ 2764 h 32324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50508" h="3232460">
                <a:moveTo>
                  <a:pt x="14465" y="3232460"/>
                </a:moveTo>
                <a:lnTo>
                  <a:pt x="3827" y="3092554"/>
                </a:lnTo>
                <a:cubicBezTo>
                  <a:pt x="1286" y="3042424"/>
                  <a:pt x="0" y="2991962"/>
                  <a:pt x="0" y="2941200"/>
                </a:cubicBezTo>
                <a:cubicBezTo>
                  <a:pt x="0" y="1316820"/>
                  <a:pt x="1316820" y="0"/>
                  <a:pt x="2941200" y="0"/>
                </a:cubicBezTo>
                <a:lnTo>
                  <a:pt x="3050508" y="2764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3" name="任意多边形: 形状 32"/>
          <p:cNvSpPr/>
          <p:nvPr userDrawn="1">
            <p:custDataLst>
              <p:tags r:id="rId22"/>
            </p:custDataLst>
          </p:nvPr>
        </p:nvSpPr>
        <p:spPr>
          <a:xfrm>
            <a:off x="8365490" y="2282190"/>
            <a:ext cx="3003550" cy="3178810"/>
          </a:xfrm>
          <a:custGeom>
            <a:avLst/>
            <a:gdLst>
              <a:gd name="connsiteX0" fmla="*/ 2926606 w 3074685"/>
              <a:gd name="connsiteY0" fmla="*/ 216 h 3236255"/>
              <a:gd name="connsiteX1" fmla="*/ 3020554 w 3074685"/>
              <a:gd name="connsiteY1" fmla="*/ 12171 h 3236255"/>
              <a:gd name="connsiteX2" fmla="*/ 3045053 w 3074685"/>
              <a:gd name="connsiteY2" fmla="*/ 19229 h 3236255"/>
              <a:gd name="connsiteX3" fmla="*/ 3074685 w 3074685"/>
              <a:gd name="connsiteY3" fmla="*/ 68005 h 3236255"/>
              <a:gd name="connsiteX4" fmla="*/ 2873079 w 3074685"/>
              <a:gd name="connsiteY4" fmla="*/ 57825 h 3236255"/>
              <a:gd name="connsiteX5" fmla="*/ 71092 w 3074685"/>
              <a:gd name="connsiteY5" fmla="*/ 2859812 h 3236255"/>
              <a:gd name="connsiteX6" fmla="*/ 85558 w 3074685"/>
              <a:gd name="connsiteY6" fmla="*/ 3146299 h 3236255"/>
              <a:gd name="connsiteX7" fmla="*/ 99287 w 3074685"/>
              <a:gd name="connsiteY7" fmla="*/ 3236255 h 3236255"/>
              <a:gd name="connsiteX8" fmla="*/ 37818 w 3074685"/>
              <a:gd name="connsiteY8" fmla="*/ 3206644 h 3236255"/>
              <a:gd name="connsiteX9" fmla="*/ 27551 w 3074685"/>
              <a:gd name="connsiteY9" fmla="*/ 3200407 h 3236255"/>
              <a:gd name="connsiteX10" fmla="*/ 20074 w 3074685"/>
              <a:gd name="connsiteY10" fmla="*/ 3148898 h 3236255"/>
              <a:gd name="connsiteX11" fmla="*/ 6580 w 3074685"/>
              <a:gd name="connsiteY11" fmla="*/ 2757579 h 3236255"/>
              <a:gd name="connsiteX12" fmla="*/ 228830 w 3074685"/>
              <a:gd name="connsiteY12" fmla="*/ 1741579 h 3236255"/>
              <a:gd name="connsiteX13" fmla="*/ 552680 w 3074685"/>
              <a:gd name="connsiteY13" fmla="*/ 1189129 h 3236255"/>
              <a:gd name="connsiteX14" fmla="*/ 851130 w 3074685"/>
              <a:gd name="connsiteY14" fmla="*/ 858929 h 3236255"/>
              <a:gd name="connsiteX15" fmla="*/ 1384530 w 3074685"/>
              <a:gd name="connsiteY15" fmla="*/ 420779 h 3236255"/>
              <a:gd name="connsiteX16" fmla="*/ 2063980 w 3074685"/>
              <a:gd name="connsiteY16" fmla="*/ 128679 h 3236255"/>
              <a:gd name="connsiteX17" fmla="*/ 2864080 w 3074685"/>
              <a:gd name="connsiteY17" fmla="*/ 1679 h 3236255"/>
              <a:gd name="connsiteX18" fmla="*/ 2926606 w 3074685"/>
              <a:gd name="connsiteY18" fmla="*/ 216 h 3236255"/>
              <a:gd name="connsiteX0-1" fmla="*/ 2926606 w 3074685"/>
              <a:gd name="connsiteY0-2" fmla="*/ 0 h 3236039"/>
              <a:gd name="connsiteX1-3" fmla="*/ 3020554 w 3074685"/>
              <a:gd name="connsiteY1-4" fmla="*/ 11955 h 3236039"/>
              <a:gd name="connsiteX2-5" fmla="*/ 3045053 w 3074685"/>
              <a:gd name="connsiteY2-6" fmla="*/ 19013 h 3236039"/>
              <a:gd name="connsiteX3-7" fmla="*/ 3074685 w 3074685"/>
              <a:gd name="connsiteY3-8" fmla="*/ 67789 h 3236039"/>
              <a:gd name="connsiteX4-9" fmla="*/ 2873079 w 3074685"/>
              <a:gd name="connsiteY4-10" fmla="*/ 57609 h 3236039"/>
              <a:gd name="connsiteX5-11" fmla="*/ 71092 w 3074685"/>
              <a:gd name="connsiteY5-12" fmla="*/ 2859596 h 3236039"/>
              <a:gd name="connsiteX6-13" fmla="*/ 85558 w 3074685"/>
              <a:gd name="connsiteY6-14" fmla="*/ 3146083 h 3236039"/>
              <a:gd name="connsiteX7-15" fmla="*/ 99287 w 3074685"/>
              <a:gd name="connsiteY7-16" fmla="*/ 3236039 h 3236039"/>
              <a:gd name="connsiteX8-17" fmla="*/ 37818 w 3074685"/>
              <a:gd name="connsiteY8-18" fmla="*/ 3206428 h 3236039"/>
              <a:gd name="connsiteX9-19" fmla="*/ 27551 w 3074685"/>
              <a:gd name="connsiteY9-20" fmla="*/ 3200191 h 3236039"/>
              <a:gd name="connsiteX10-21" fmla="*/ 20074 w 3074685"/>
              <a:gd name="connsiteY10-22" fmla="*/ 3148682 h 3236039"/>
              <a:gd name="connsiteX11-23" fmla="*/ 6580 w 3074685"/>
              <a:gd name="connsiteY11-24" fmla="*/ 2757363 h 3236039"/>
              <a:gd name="connsiteX12-25" fmla="*/ 228830 w 3074685"/>
              <a:gd name="connsiteY12-26" fmla="*/ 1741363 h 3236039"/>
              <a:gd name="connsiteX13-27" fmla="*/ 552680 w 3074685"/>
              <a:gd name="connsiteY13-28" fmla="*/ 1188913 h 3236039"/>
              <a:gd name="connsiteX14-29" fmla="*/ 851130 w 3074685"/>
              <a:gd name="connsiteY14-30" fmla="*/ 858713 h 3236039"/>
              <a:gd name="connsiteX15-31" fmla="*/ 1384530 w 3074685"/>
              <a:gd name="connsiteY15-32" fmla="*/ 420563 h 3236039"/>
              <a:gd name="connsiteX16-33" fmla="*/ 2063980 w 3074685"/>
              <a:gd name="connsiteY16-34" fmla="*/ 128463 h 3236039"/>
              <a:gd name="connsiteX17-35" fmla="*/ 2864080 w 3074685"/>
              <a:gd name="connsiteY17-36" fmla="*/ 1463 h 3236039"/>
              <a:gd name="connsiteX18-37" fmla="*/ 3018046 w 3074685"/>
              <a:gd name="connsiteY18-38" fmla="*/ 91440 h 3236039"/>
              <a:gd name="connsiteX0-39" fmla="*/ 2926606 w 3074685"/>
              <a:gd name="connsiteY0-40" fmla="*/ 0 h 3236039"/>
              <a:gd name="connsiteX1-41" fmla="*/ 3020554 w 3074685"/>
              <a:gd name="connsiteY1-42" fmla="*/ 11955 h 3236039"/>
              <a:gd name="connsiteX2-43" fmla="*/ 3045053 w 3074685"/>
              <a:gd name="connsiteY2-44" fmla="*/ 19013 h 3236039"/>
              <a:gd name="connsiteX3-45" fmla="*/ 3074685 w 3074685"/>
              <a:gd name="connsiteY3-46" fmla="*/ 67789 h 3236039"/>
              <a:gd name="connsiteX4-47" fmla="*/ 2873079 w 3074685"/>
              <a:gd name="connsiteY4-48" fmla="*/ 57609 h 3236039"/>
              <a:gd name="connsiteX5-49" fmla="*/ 71092 w 3074685"/>
              <a:gd name="connsiteY5-50" fmla="*/ 2859596 h 3236039"/>
              <a:gd name="connsiteX6-51" fmla="*/ 85558 w 3074685"/>
              <a:gd name="connsiteY6-52" fmla="*/ 3146083 h 3236039"/>
              <a:gd name="connsiteX7-53" fmla="*/ 99287 w 3074685"/>
              <a:gd name="connsiteY7-54" fmla="*/ 3236039 h 3236039"/>
              <a:gd name="connsiteX8-55" fmla="*/ 37818 w 3074685"/>
              <a:gd name="connsiteY8-56" fmla="*/ 3206428 h 3236039"/>
              <a:gd name="connsiteX9-57" fmla="*/ 27551 w 3074685"/>
              <a:gd name="connsiteY9-58" fmla="*/ 3200191 h 3236039"/>
              <a:gd name="connsiteX10-59" fmla="*/ 20074 w 3074685"/>
              <a:gd name="connsiteY10-60" fmla="*/ 3148682 h 3236039"/>
              <a:gd name="connsiteX11-61" fmla="*/ 6580 w 3074685"/>
              <a:gd name="connsiteY11-62" fmla="*/ 2757363 h 3236039"/>
              <a:gd name="connsiteX12-63" fmla="*/ 228830 w 3074685"/>
              <a:gd name="connsiteY12-64" fmla="*/ 1741363 h 3236039"/>
              <a:gd name="connsiteX13-65" fmla="*/ 552680 w 3074685"/>
              <a:gd name="connsiteY13-66" fmla="*/ 1188913 h 3236039"/>
              <a:gd name="connsiteX14-67" fmla="*/ 851130 w 3074685"/>
              <a:gd name="connsiteY14-68" fmla="*/ 858713 h 3236039"/>
              <a:gd name="connsiteX15-69" fmla="*/ 1384530 w 3074685"/>
              <a:gd name="connsiteY15-70" fmla="*/ 420563 h 3236039"/>
              <a:gd name="connsiteX16-71" fmla="*/ 2063980 w 3074685"/>
              <a:gd name="connsiteY16-72" fmla="*/ 128463 h 3236039"/>
              <a:gd name="connsiteX17-73" fmla="*/ 2864080 w 3074685"/>
              <a:gd name="connsiteY17-74" fmla="*/ 1463 h 3236039"/>
              <a:gd name="connsiteX0-75" fmla="*/ 3020554 w 3074685"/>
              <a:gd name="connsiteY0-76" fmla="*/ 10492 h 3234576"/>
              <a:gd name="connsiteX1-77" fmla="*/ 3045053 w 3074685"/>
              <a:gd name="connsiteY1-78" fmla="*/ 17550 h 3234576"/>
              <a:gd name="connsiteX2-79" fmla="*/ 3074685 w 3074685"/>
              <a:gd name="connsiteY2-80" fmla="*/ 66326 h 3234576"/>
              <a:gd name="connsiteX3-81" fmla="*/ 2873079 w 3074685"/>
              <a:gd name="connsiteY3-82" fmla="*/ 56146 h 3234576"/>
              <a:gd name="connsiteX4-83" fmla="*/ 71092 w 3074685"/>
              <a:gd name="connsiteY4-84" fmla="*/ 2858133 h 3234576"/>
              <a:gd name="connsiteX5-85" fmla="*/ 85558 w 3074685"/>
              <a:gd name="connsiteY5-86" fmla="*/ 3144620 h 3234576"/>
              <a:gd name="connsiteX6-87" fmla="*/ 99287 w 3074685"/>
              <a:gd name="connsiteY6-88" fmla="*/ 3234576 h 3234576"/>
              <a:gd name="connsiteX7-89" fmla="*/ 37818 w 3074685"/>
              <a:gd name="connsiteY7-90" fmla="*/ 3204965 h 3234576"/>
              <a:gd name="connsiteX8-91" fmla="*/ 27551 w 3074685"/>
              <a:gd name="connsiteY8-92" fmla="*/ 3198728 h 3234576"/>
              <a:gd name="connsiteX9-93" fmla="*/ 20074 w 3074685"/>
              <a:gd name="connsiteY9-94" fmla="*/ 3147219 h 3234576"/>
              <a:gd name="connsiteX10-95" fmla="*/ 6580 w 3074685"/>
              <a:gd name="connsiteY10-96" fmla="*/ 2755900 h 3234576"/>
              <a:gd name="connsiteX11-97" fmla="*/ 228830 w 3074685"/>
              <a:gd name="connsiteY11-98" fmla="*/ 1739900 h 3234576"/>
              <a:gd name="connsiteX12-99" fmla="*/ 552680 w 3074685"/>
              <a:gd name="connsiteY12-100" fmla="*/ 1187450 h 3234576"/>
              <a:gd name="connsiteX13-101" fmla="*/ 851130 w 3074685"/>
              <a:gd name="connsiteY13-102" fmla="*/ 857250 h 3234576"/>
              <a:gd name="connsiteX14-103" fmla="*/ 1384530 w 3074685"/>
              <a:gd name="connsiteY14-104" fmla="*/ 419100 h 3234576"/>
              <a:gd name="connsiteX15-105" fmla="*/ 2063980 w 3074685"/>
              <a:gd name="connsiteY15-106" fmla="*/ 127000 h 3234576"/>
              <a:gd name="connsiteX16-107" fmla="*/ 2864080 w 3074685"/>
              <a:gd name="connsiteY16-108" fmla="*/ 0 h 3234576"/>
              <a:gd name="connsiteX0-109" fmla="*/ 3045053 w 3074685"/>
              <a:gd name="connsiteY0-110" fmla="*/ 17550 h 3234576"/>
              <a:gd name="connsiteX1-111" fmla="*/ 3074685 w 3074685"/>
              <a:gd name="connsiteY1-112" fmla="*/ 66326 h 3234576"/>
              <a:gd name="connsiteX2-113" fmla="*/ 2873079 w 3074685"/>
              <a:gd name="connsiteY2-114" fmla="*/ 56146 h 3234576"/>
              <a:gd name="connsiteX3-115" fmla="*/ 71092 w 3074685"/>
              <a:gd name="connsiteY3-116" fmla="*/ 2858133 h 3234576"/>
              <a:gd name="connsiteX4-117" fmla="*/ 85558 w 3074685"/>
              <a:gd name="connsiteY4-118" fmla="*/ 3144620 h 3234576"/>
              <a:gd name="connsiteX5-119" fmla="*/ 99287 w 3074685"/>
              <a:gd name="connsiteY5-120" fmla="*/ 3234576 h 3234576"/>
              <a:gd name="connsiteX6-121" fmla="*/ 37818 w 3074685"/>
              <a:gd name="connsiteY6-122" fmla="*/ 3204965 h 3234576"/>
              <a:gd name="connsiteX7-123" fmla="*/ 27551 w 3074685"/>
              <a:gd name="connsiteY7-124" fmla="*/ 3198728 h 3234576"/>
              <a:gd name="connsiteX8-125" fmla="*/ 20074 w 3074685"/>
              <a:gd name="connsiteY8-126" fmla="*/ 3147219 h 3234576"/>
              <a:gd name="connsiteX9-127" fmla="*/ 6580 w 3074685"/>
              <a:gd name="connsiteY9-128" fmla="*/ 2755900 h 3234576"/>
              <a:gd name="connsiteX10-129" fmla="*/ 228830 w 3074685"/>
              <a:gd name="connsiteY10-130" fmla="*/ 1739900 h 3234576"/>
              <a:gd name="connsiteX11-131" fmla="*/ 552680 w 3074685"/>
              <a:gd name="connsiteY11-132" fmla="*/ 1187450 h 3234576"/>
              <a:gd name="connsiteX12-133" fmla="*/ 851130 w 3074685"/>
              <a:gd name="connsiteY12-134" fmla="*/ 857250 h 3234576"/>
              <a:gd name="connsiteX13-135" fmla="*/ 1384530 w 3074685"/>
              <a:gd name="connsiteY13-136" fmla="*/ 419100 h 3234576"/>
              <a:gd name="connsiteX14-137" fmla="*/ 2063980 w 3074685"/>
              <a:gd name="connsiteY14-138" fmla="*/ 127000 h 3234576"/>
              <a:gd name="connsiteX15-139" fmla="*/ 2864080 w 3074685"/>
              <a:gd name="connsiteY15-140" fmla="*/ 0 h 3234576"/>
              <a:gd name="connsiteX0-141" fmla="*/ 3074685 w 3074685"/>
              <a:gd name="connsiteY0-142" fmla="*/ 66326 h 3234576"/>
              <a:gd name="connsiteX1-143" fmla="*/ 2873079 w 3074685"/>
              <a:gd name="connsiteY1-144" fmla="*/ 56146 h 3234576"/>
              <a:gd name="connsiteX2-145" fmla="*/ 71092 w 3074685"/>
              <a:gd name="connsiteY2-146" fmla="*/ 2858133 h 3234576"/>
              <a:gd name="connsiteX3-147" fmla="*/ 85558 w 3074685"/>
              <a:gd name="connsiteY3-148" fmla="*/ 3144620 h 3234576"/>
              <a:gd name="connsiteX4-149" fmla="*/ 99287 w 3074685"/>
              <a:gd name="connsiteY4-150" fmla="*/ 3234576 h 3234576"/>
              <a:gd name="connsiteX5-151" fmla="*/ 37818 w 3074685"/>
              <a:gd name="connsiteY5-152" fmla="*/ 3204965 h 3234576"/>
              <a:gd name="connsiteX6-153" fmla="*/ 27551 w 3074685"/>
              <a:gd name="connsiteY6-154" fmla="*/ 3198728 h 3234576"/>
              <a:gd name="connsiteX7-155" fmla="*/ 20074 w 3074685"/>
              <a:gd name="connsiteY7-156" fmla="*/ 3147219 h 3234576"/>
              <a:gd name="connsiteX8-157" fmla="*/ 6580 w 3074685"/>
              <a:gd name="connsiteY8-158" fmla="*/ 2755900 h 3234576"/>
              <a:gd name="connsiteX9-159" fmla="*/ 228830 w 3074685"/>
              <a:gd name="connsiteY9-160" fmla="*/ 1739900 h 3234576"/>
              <a:gd name="connsiteX10-161" fmla="*/ 552680 w 3074685"/>
              <a:gd name="connsiteY10-162" fmla="*/ 1187450 h 3234576"/>
              <a:gd name="connsiteX11-163" fmla="*/ 851130 w 3074685"/>
              <a:gd name="connsiteY11-164" fmla="*/ 857250 h 3234576"/>
              <a:gd name="connsiteX12-165" fmla="*/ 1384530 w 3074685"/>
              <a:gd name="connsiteY12-166" fmla="*/ 419100 h 3234576"/>
              <a:gd name="connsiteX13-167" fmla="*/ 2063980 w 3074685"/>
              <a:gd name="connsiteY13-168" fmla="*/ 127000 h 3234576"/>
              <a:gd name="connsiteX14-169" fmla="*/ 2864080 w 3074685"/>
              <a:gd name="connsiteY14-170" fmla="*/ 0 h 3234576"/>
              <a:gd name="connsiteX0-171" fmla="*/ 3074685 w 3074685"/>
              <a:gd name="connsiteY0-172" fmla="*/ 10180 h 3178430"/>
              <a:gd name="connsiteX1-173" fmla="*/ 2873079 w 3074685"/>
              <a:gd name="connsiteY1-174" fmla="*/ 0 h 3178430"/>
              <a:gd name="connsiteX2-175" fmla="*/ 71092 w 3074685"/>
              <a:gd name="connsiteY2-176" fmla="*/ 2801987 h 3178430"/>
              <a:gd name="connsiteX3-177" fmla="*/ 85558 w 3074685"/>
              <a:gd name="connsiteY3-178" fmla="*/ 3088474 h 3178430"/>
              <a:gd name="connsiteX4-179" fmla="*/ 99287 w 3074685"/>
              <a:gd name="connsiteY4-180" fmla="*/ 3178430 h 3178430"/>
              <a:gd name="connsiteX5-181" fmla="*/ 37818 w 3074685"/>
              <a:gd name="connsiteY5-182" fmla="*/ 3148819 h 3178430"/>
              <a:gd name="connsiteX6-183" fmla="*/ 27551 w 3074685"/>
              <a:gd name="connsiteY6-184" fmla="*/ 3142582 h 3178430"/>
              <a:gd name="connsiteX7-185" fmla="*/ 20074 w 3074685"/>
              <a:gd name="connsiteY7-186" fmla="*/ 3091073 h 3178430"/>
              <a:gd name="connsiteX8-187" fmla="*/ 6580 w 3074685"/>
              <a:gd name="connsiteY8-188" fmla="*/ 2699754 h 3178430"/>
              <a:gd name="connsiteX9-189" fmla="*/ 228830 w 3074685"/>
              <a:gd name="connsiteY9-190" fmla="*/ 1683754 h 3178430"/>
              <a:gd name="connsiteX10-191" fmla="*/ 552680 w 3074685"/>
              <a:gd name="connsiteY10-192" fmla="*/ 1131304 h 3178430"/>
              <a:gd name="connsiteX11-193" fmla="*/ 851130 w 3074685"/>
              <a:gd name="connsiteY11-194" fmla="*/ 801104 h 3178430"/>
              <a:gd name="connsiteX12-195" fmla="*/ 1384530 w 3074685"/>
              <a:gd name="connsiteY12-196" fmla="*/ 362954 h 3178430"/>
              <a:gd name="connsiteX13-197" fmla="*/ 2063980 w 3074685"/>
              <a:gd name="connsiteY13-198" fmla="*/ 70854 h 3178430"/>
              <a:gd name="connsiteX0-199" fmla="*/ 3074685 w 3074685"/>
              <a:gd name="connsiteY0-200" fmla="*/ 10180 h 3178430"/>
              <a:gd name="connsiteX1-201" fmla="*/ 2873079 w 3074685"/>
              <a:gd name="connsiteY1-202" fmla="*/ 0 h 3178430"/>
              <a:gd name="connsiteX2-203" fmla="*/ 71092 w 3074685"/>
              <a:gd name="connsiteY2-204" fmla="*/ 2801987 h 3178430"/>
              <a:gd name="connsiteX3-205" fmla="*/ 85558 w 3074685"/>
              <a:gd name="connsiteY3-206" fmla="*/ 3088474 h 3178430"/>
              <a:gd name="connsiteX4-207" fmla="*/ 99287 w 3074685"/>
              <a:gd name="connsiteY4-208" fmla="*/ 3178430 h 3178430"/>
              <a:gd name="connsiteX5-209" fmla="*/ 37818 w 3074685"/>
              <a:gd name="connsiteY5-210" fmla="*/ 3148819 h 3178430"/>
              <a:gd name="connsiteX6-211" fmla="*/ 27551 w 3074685"/>
              <a:gd name="connsiteY6-212" fmla="*/ 3142582 h 3178430"/>
              <a:gd name="connsiteX7-213" fmla="*/ 20074 w 3074685"/>
              <a:gd name="connsiteY7-214" fmla="*/ 3091073 h 3178430"/>
              <a:gd name="connsiteX8-215" fmla="*/ 6580 w 3074685"/>
              <a:gd name="connsiteY8-216" fmla="*/ 2699754 h 3178430"/>
              <a:gd name="connsiteX9-217" fmla="*/ 228830 w 3074685"/>
              <a:gd name="connsiteY9-218" fmla="*/ 1683754 h 3178430"/>
              <a:gd name="connsiteX10-219" fmla="*/ 552680 w 3074685"/>
              <a:gd name="connsiteY10-220" fmla="*/ 1131304 h 3178430"/>
              <a:gd name="connsiteX11-221" fmla="*/ 851130 w 3074685"/>
              <a:gd name="connsiteY11-222" fmla="*/ 801104 h 3178430"/>
              <a:gd name="connsiteX12-223" fmla="*/ 1384530 w 3074685"/>
              <a:gd name="connsiteY12-224" fmla="*/ 362954 h 3178430"/>
              <a:gd name="connsiteX0-225" fmla="*/ 3074685 w 3074685"/>
              <a:gd name="connsiteY0-226" fmla="*/ 10180 h 3178430"/>
              <a:gd name="connsiteX1-227" fmla="*/ 2873079 w 3074685"/>
              <a:gd name="connsiteY1-228" fmla="*/ 0 h 3178430"/>
              <a:gd name="connsiteX2-229" fmla="*/ 71092 w 3074685"/>
              <a:gd name="connsiteY2-230" fmla="*/ 2801987 h 3178430"/>
              <a:gd name="connsiteX3-231" fmla="*/ 85558 w 3074685"/>
              <a:gd name="connsiteY3-232" fmla="*/ 3088474 h 3178430"/>
              <a:gd name="connsiteX4-233" fmla="*/ 99287 w 3074685"/>
              <a:gd name="connsiteY4-234" fmla="*/ 3178430 h 3178430"/>
              <a:gd name="connsiteX5-235" fmla="*/ 37818 w 3074685"/>
              <a:gd name="connsiteY5-236" fmla="*/ 3148819 h 3178430"/>
              <a:gd name="connsiteX6-237" fmla="*/ 27551 w 3074685"/>
              <a:gd name="connsiteY6-238" fmla="*/ 3142582 h 3178430"/>
              <a:gd name="connsiteX7-239" fmla="*/ 20074 w 3074685"/>
              <a:gd name="connsiteY7-240" fmla="*/ 3091073 h 3178430"/>
              <a:gd name="connsiteX8-241" fmla="*/ 6580 w 3074685"/>
              <a:gd name="connsiteY8-242" fmla="*/ 2699754 h 3178430"/>
              <a:gd name="connsiteX9-243" fmla="*/ 228830 w 3074685"/>
              <a:gd name="connsiteY9-244" fmla="*/ 1683754 h 3178430"/>
              <a:gd name="connsiteX10-245" fmla="*/ 552680 w 3074685"/>
              <a:gd name="connsiteY10-246" fmla="*/ 1131304 h 3178430"/>
              <a:gd name="connsiteX11-247" fmla="*/ 851130 w 3074685"/>
              <a:gd name="connsiteY11-248" fmla="*/ 801104 h 3178430"/>
              <a:gd name="connsiteX0-249" fmla="*/ 3074685 w 3074685"/>
              <a:gd name="connsiteY0-250" fmla="*/ 10180 h 3178430"/>
              <a:gd name="connsiteX1-251" fmla="*/ 2873079 w 3074685"/>
              <a:gd name="connsiteY1-252" fmla="*/ 0 h 3178430"/>
              <a:gd name="connsiteX2-253" fmla="*/ 71092 w 3074685"/>
              <a:gd name="connsiteY2-254" fmla="*/ 2801987 h 3178430"/>
              <a:gd name="connsiteX3-255" fmla="*/ 85558 w 3074685"/>
              <a:gd name="connsiteY3-256" fmla="*/ 3088474 h 3178430"/>
              <a:gd name="connsiteX4-257" fmla="*/ 99287 w 3074685"/>
              <a:gd name="connsiteY4-258" fmla="*/ 3178430 h 3178430"/>
              <a:gd name="connsiteX5-259" fmla="*/ 37818 w 3074685"/>
              <a:gd name="connsiteY5-260" fmla="*/ 3148819 h 3178430"/>
              <a:gd name="connsiteX6-261" fmla="*/ 27551 w 3074685"/>
              <a:gd name="connsiteY6-262" fmla="*/ 3142582 h 3178430"/>
              <a:gd name="connsiteX7-263" fmla="*/ 20074 w 3074685"/>
              <a:gd name="connsiteY7-264" fmla="*/ 3091073 h 3178430"/>
              <a:gd name="connsiteX8-265" fmla="*/ 6580 w 3074685"/>
              <a:gd name="connsiteY8-266" fmla="*/ 2699754 h 3178430"/>
              <a:gd name="connsiteX9-267" fmla="*/ 228830 w 3074685"/>
              <a:gd name="connsiteY9-268" fmla="*/ 1683754 h 3178430"/>
              <a:gd name="connsiteX10-269" fmla="*/ 552680 w 3074685"/>
              <a:gd name="connsiteY10-270" fmla="*/ 1131304 h 3178430"/>
              <a:gd name="connsiteX0-271" fmla="*/ 3074685 w 3074685"/>
              <a:gd name="connsiteY0-272" fmla="*/ 10180 h 3178430"/>
              <a:gd name="connsiteX1-273" fmla="*/ 2873079 w 3074685"/>
              <a:gd name="connsiteY1-274" fmla="*/ 0 h 3178430"/>
              <a:gd name="connsiteX2-275" fmla="*/ 71092 w 3074685"/>
              <a:gd name="connsiteY2-276" fmla="*/ 2801987 h 3178430"/>
              <a:gd name="connsiteX3-277" fmla="*/ 85558 w 3074685"/>
              <a:gd name="connsiteY3-278" fmla="*/ 3088474 h 3178430"/>
              <a:gd name="connsiteX4-279" fmla="*/ 99287 w 3074685"/>
              <a:gd name="connsiteY4-280" fmla="*/ 3178430 h 3178430"/>
              <a:gd name="connsiteX5-281" fmla="*/ 37818 w 3074685"/>
              <a:gd name="connsiteY5-282" fmla="*/ 3148819 h 3178430"/>
              <a:gd name="connsiteX6-283" fmla="*/ 27551 w 3074685"/>
              <a:gd name="connsiteY6-284" fmla="*/ 3142582 h 3178430"/>
              <a:gd name="connsiteX7-285" fmla="*/ 20074 w 3074685"/>
              <a:gd name="connsiteY7-286" fmla="*/ 3091073 h 3178430"/>
              <a:gd name="connsiteX8-287" fmla="*/ 6580 w 3074685"/>
              <a:gd name="connsiteY8-288" fmla="*/ 2699754 h 3178430"/>
              <a:gd name="connsiteX9-289" fmla="*/ 228830 w 3074685"/>
              <a:gd name="connsiteY9-290" fmla="*/ 1683754 h 3178430"/>
              <a:gd name="connsiteX0-291" fmla="*/ 3074685 w 3074685"/>
              <a:gd name="connsiteY0-292" fmla="*/ 10180 h 3178430"/>
              <a:gd name="connsiteX1-293" fmla="*/ 2873079 w 3074685"/>
              <a:gd name="connsiteY1-294" fmla="*/ 0 h 3178430"/>
              <a:gd name="connsiteX2-295" fmla="*/ 71092 w 3074685"/>
              <a:gd name="connsiteY2-296" fmla="*/ 2801987 h 3178430"/>
              <a:gd name="connsiteX3-297" fmla="*/ 85558 w 3074685"/>
              <a:gd name="connsiteY3-298" fmla="*/ 3088474 h 3178430"/>
              <a:gd name="connsiteX4-299" fmla="*/ 99287 w 3074685"/>
              <a:gd name="connsiteY4-300" fmla="*/ 3178430 h 3178430"/>
              <a:gd name="connsiteX5-301" fmla="*/ 37818 w 3074685"/>
              <a:gd name="connsiteY5-302" fmla="*/ 3148819 h 3178430"/>
              <a:gd name="connsiteX6-303" fmla="*/ 27551 w 3074685"/>
              <a:gd name="connsiteY6-304" fmla="*/ 3142582 h 3178430"/>
              <a:gd name="connsiteX7-305" fmla="*/ 20074 w 3074685"/>
              <a:gd name="connsiteY7-306" fmla="*/ 3091073 h 3178430"/>
              <a:gd name="connsiteX8-307" fmla="*/ 6580 w 3074685"/>
              <a:gd name="connsiteY8-308" fmla="*/ 2699754 h 3178430"/>
              <a:gd name="connsiteX0-309" fmla="*/ 3054611 w 3054611"/>
              <a:gd name="connsiteY0-310" fmla="*/ 10180 h 3178430"/>
              <a:gd name="connsiteX1-311" fmla="*/ 2853005 w 3054611"/>
              <a:gd name="connsiteY1-312" fmla="*/ 0 h 3178430"/>
              <a:gd name="connsiteX2-313" fmla="*/ 51018 w 3054611"/>
              <a:gd name="connsiteY2-314" fmla="*/ 2801987 h 3178430"/>
              <a:gd name="connsiteX3-315" fmla="*/ 65484 w 3054611"/>
              <a:gd name="connsiteY3-316" fmla="*/ 3088474 h 3178430"/>
              <a:gd name="connsiteX4-317" fmla="*/ 79213 w 3054611"/>
              <a:gd name="connsiteY4-318" fmla="*/ 3178430 h 3178430"/>
              <a:gd name="connsiteX5-319" fmla="*/ 17744 w 3054611"/>
              <a:gd name="connsiteY5-320" fmla="*/ 3148819 h 3178430"/>
              <a:gd name="connsiteX6-321" fmla="*/ 7477 w 3054611"/>
              <a:gd name="connsiteY6-322" fmla="*/ 3142582 h 3178430"/>
              <a:gd name="connsiteX7-323" fmla="*/ 0 w 3054611"/>
              <a:gd name="connsiteY7-324" fmla="*/ 3091073 h 3178430"/>
              <a:gd name="connsiteX0-325" fmla="*/ 3047134 w 3047134"/>
              <a:gd name="connsiteY0-326" fmla="*/ 10180 h 3178430"/>
              <a:gd name="connsiteX1-327" fmla="*/ 2845528 w 3047134"/>
              <a:gd name="connsiteY1-328" fmla="*/ 0 h 3178430"/>
              <a:gd name="connsiteX2-329" fmla="*/ 43541 w 3047134"/>
              <a:gd name="connsiteY2-330" fmla="*/ 2801987 h 3178430"/>
              <a:gd name="connsiteX3-331" fmla="*/ 58007 w 3047134"/>
              <a:gd name="connsiteY3-332" fmla="*/ 3088474 h 3178430"/>
              <a:gd name="connsiteX4-333" fmla="*/ 71736 w 3047134"/>
              <a:gd name="connsiteY4-334" fmla="*/ 3178430 h 3178430"/>
              <a:gd name="connsiteX5-335" fmla="*/ 10267 w 3047134"/>
              <a:gd name="connsiteY5-336" fmla="*/ 3148819 h 3178430"/>
              <a:gd name="connsiteX6-337" fmla="*/ 0 w 3047134"/>
              <a:gd name="connsiteY6-338" fmla="*/ 3142582 h 3178430"/>
              <a:gd name="connsiteX0-339" fmla="*/ 3036867 w 3036867"/>
              <a:gd name="connsiteY0-340" fmla="*/ 10180 h 3178430"/>
              <a:gd name="connsiteX1-341" fmla="*/ 2835261 w 3036867"/>
              <a:gd name="connsiteY1-342" fmla="*/ 0 h 3178430"/>
              <a:gd name="connsiteX2-343" fmla="*/ 33274 w 3036867"/>
              <a:gd name="connsiteY2-344" fmla="*/ 2801987 h 3178430"/>
              <a:gd name="connsiteX3-345" fmla="*/ 47740 w 3036867"/>
              <a:gd name="connsiteY3-346" fmla="*/ 3088474 h 3178430"/>
              <a:gd name="connsiteX4-347" fmla="*/ 61469 w 3036867"/>
              <a:gd name="connsiteY4-348" fmla="*/ 3178430 h 3178430"/>
              <a:gd name="connsiteX5-349" fmla="*/ 0 w 3036867"/>
              <a:gd name="connsiteY5-350" fmla="*/ 3148819 h 3178430"/>
              <a:gd name="connsiteX0-351" fmla="*/ 3003593 w 3003593"/>
              <a:gd name="connsiteY0-352" fmla="*/ 10180 h 3178430"/>
              <a:gd name="connsiteX1-353" fmla="*/ 2801987 w 3003593"/>
              <a:gd name="connsiteY1-354" fmla="*/ 0 h 3178430"/>
              <a:gd name="connsiteX2-355" fmla="*/ 0 w 3003593"/>
              <a:gd name="connsiteY2-356" fmla="*/ 2801987 h 3178430"/>
              <a:gd name="connsiteX3-357" fmla="*/ 14466 w 3003593"/>
              <a:gd name="connsiteY3-358" fmla="*/ 3088474 h 3178430"/>
              <a:gd name="connsiteX4-359" fmla="*/ 28195 w 3003593"/>
              <a:gd name="connsiteY4-360" fmla="*/ 3178430 h 31784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03593" h="3178430">
                <a:moveTo>
                  <a:pt x="3003593" y="10180"/>
                </a:moveTo>
                <a:lnTo>
                  <a:pt x="2801987" y="0"/>
                </a:lnTo>
                <a:cubicBezTo>
                  <a:pt x="1254492" y="0"/>
                  <a:pt x="0" y="1254492"/>
                  <a:pt x="0" y="2801987"/>
                </a:cubicBezTo>
                <a:cubicBezTo>
                  <a:pt x="0" y="2898706"/>
                  <a:pt x="4900" y="2994280"/>
                  <a:pt x="14466" y="3088474"/>
                </a:cubicBezTo>
                <a:lnTo>
                  <a:pt x="28195" y="3178430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4" name="任意多边形: 形状 33"/>
          <p:cNvSpPr/>
          <p:nvPr userDrawn="1">
            <p:custDataLst>
              <p:tags r:id="rId23"/>
            </p:custDataLst>
          </p:nvPr>
        </p:nvSpPr>
        <p:spPr>
          <a:xfrm>
            <a:off x="8503920" y="2420620"/>
            <a:ext cx="2941955" cy="3111500"/>
          </a:xfrm>
          <a:custGeom>
            <a:avLst/>
            <a:gdLst>
              <a:gd name="connsiteX0" fmla="*/ 2664000 w 2958929"/>
              <a:gd name="connsiteY0" fmla="*/ 0 h 3133638"/>
              <a:gd name="connsiteX1" fmla="*/ 2936379 w 2958929"/>
              <a:gd name="connsiteY1" fmla="*/ 13754 h 3133638"/>
              <a:gd name="connsiteX2" fmla="*/ 2942190 w 2958929"/>
              <a:gd name="connsiteY2" fmla="*/ 14641 h 3133638"/>
              <a:gd name="connsiteX3" fmla="*/ 2958929 w 2958929"/>
              <a:gd name="connsiteY3" fmla="*/ 49389 h 3133638"/>
              <a:gd name="connsiteX4" fmla="*/ 2909591 w 2958929"/>
              <a:gd name="connsiteY4" fmla="*/ 45831 h 3133638"/>
              <a:gd name="connsiteX5" fmla="*/ 2440689 w 2958929"/>
              <a:gd name="connsiteY5" fmla="*/ 50342 h 3133638"/>
              <a:gd name="connsiteX6" fmla="*/ 1602489 w 2958929"/>
              <a:gd name="connsiteY6" fmla="*/ 255130 h 3133638"/>
              <a:gd name="connsiteX7" fmla="*/ 902401 w 2958929"/>
              <a:gd name="connsiteY7" fmla="*/ 717092 h 3133638"/>
              <a:gd name="connsiteX8" fmla="*/ 492826 w 2958929"/>
              <a:gd name="connsiteY8" fmla="*/ 1212392 h 3133638"/>
              <a:gd name="connsiteX9" fmla="*/ 154689 w 2958929"/>
              <a:gd name="connsiteY9" fmla="*/ 1893430 h 3133638"/>
              <a:gd name="connsiteX10" fmla="*/ 54676 w 2958929"/>
              <a:gd name="connsiteY10" fmla="*/ 2507792 h 3133638"/>
              <a:gd name="connsiteX11" fmla="*/ 102301 w 2958929"/>
              <a:gd name="connsiteY11" fmla="*/ 3050717 h 3133638"/>
              <a:gd name="connsiteX12" fmla="*/ 102599 w 2958929"/>
              <a:gd name="connsiteY12" fmla="*/ 3124163 h 3133638"/>
              <a:gd name="connsiteX13" fmla="*/ 101588 w 2958929"/>
              <a:gd name="connsiteY13" fmla="*/ 3133638 h 3133638"/>
              <a:gd name="connsiteX14" fmla="*/ 40443 w 2958929"/>
              <a:gd name="connsiteY14" fmla="*/ 3111259 h 3133638"/>
              <a:gd name="connsiteX15" fmla="*/ 13754 w 2958929"/>
              <a:gd name="connsiteY15" fmla="*/ 2936379 h 3133638"/>
              <a:gd name="connsiteX16" fmla="*/ 0 w 2958929"/>
              <a:gd name="connsiteY16" fmla="*/ 2664000 h 3133638"/>
              <a:gd name="connsiteX17" fmla="*/ 2664000 w 2958929"/>
              <a:gd name="connsiteY17" fmla="*/ 0 h 3133638"/>
              <a:gd name="connsiteX0-1" fmla="*/ 101588 w 2958929"/>
              <a:gd name="connsiteY0-2" fmla="*/ 3133638 h 3225078"/>
              <a:gd name="connsiteX1-3" fmla="*/ 40443 w 2958929"/>
              <a:gd name="connsiteY1-4" fmla="*/ 3111259 h 3225078"/>
              <a:gd name="connsiteX2-5" fmla="*/ 13754 w 2958929"/>
              <a:gd name="connsiteY2-6" fmla="*/ 2936379 h 3225078"/>
              <a:gd name="connsiteX3-7" fmla="*/ 0 w 2958929"/>
              <a:gd name="connsiteY3-8" fmla="*/ 2664000 h 3225078"/>
              <a:gd name="connsiteX4-9" fmla="*/ 2664000 w 2958929"/>
              <a:gd name="connsiteY4-10" fmla="*/ 0 h 3225078"/>
              <a:gd name="connsiteX5-11" fmla="*/ 2936379 w 2958929"/>
              <a:gd name="connsiteY5-12" fmla="*/ 13754 h 3225078"/>
              <a:gd name="connsiteX6-13" fmla="*/ 2942190 w 2958929"/>
              <a:gd name="connsiteY6-14" fmla="*/ 14641 h 3225078"/>
              <a:gd name="connsiteX7-15" fmla="*/ 2958929 w 2958929"/>
              <a:gd name="connsiteY7-16" fmla="*/ 49389 h 3225078"/>
              <a:gd name="connsiteX8-17" fmla="*/ 2909591 w 2958929"/>
              <a:gd name="connsiteY8-18" fmla="*/ 45831 h 3225078"/>
              <a:gd name="connsiteX9-19" fmla="*/ 2440689 w 2958929"/>
              <a:gd name="connsiteY9-20" fmla="*/ 50342 h 3225078"/>
              <a:gd name="connsiteX10-21" fmla="*/ 1602489 w 2958929"/>
              <a:gd name="connsiteY10-22" fmla="*/ 255130 h 3225078"/>
              <a:gd name="connsiteX11-23" fmla="*/ 902401 w 2958929"/>
              <a:gd name="connsiteY11-24" fmla="*/ 717092 h 3225078"/>
              <a:gd name="connsiteX12-25" fmla="*/ 492826 w 2958929"/>
              <a:gd name="connsiteY12-26" fmla="*/ 1212392 h 3225078"/>
              <a:gd name="connsiteX13-27" fmla="*/ 154689 w 2958929"/>
              <a:gd name="connsiteY13-28" fmla="*/ 1893430 h 3225078"/>
              <a:gd name="connsiteX14-29" fmla="*/ 54676 w 2958929"/>
              <a:gd name="connsiteY14-30" fmla="*/ 2507792 h 3225078"/>
              <a:gd name="connsiteX15-31" fmla="*/ 102301 w 2958929"/>
              <a:gd name="connsiteY15-32" fmla="*/ 3050717 h 3225078"/>
              <a:gd name="connsiteX16-33" fmla="*/ 102599 w 2958929"/>
              <a:gd name="connsiteY16-34" fmla="*/ 3124163 h 3225078"/>
              <a:gd name="connsiteX17-35" fmla="*/ 193028 w 2958929"/>
              <a:gd name="connsiteY17-36" fmla="*/ 3225078 h 3225078"/>
              <a:gd name="connsiteX0-37" fmla="*/ 101588 w 2958929"/>
              <a:gd name="connsiteY0-38" fmla="*/ 3133638 h 3133638"/>
              <a:gd name="connsiteX1-39" fmla="*/ 40443 w 2958929"/>
              <a:gd name="connsiteY1-40" fmla="*/ 3111259 h 3133638"/>
              <a:gd name="connsiteX2-41" fmla="*/ 13754 w 2958929"/>
              <a:gd name="connsiteY2-42" fmla="*/ 2936379 h 3133638"/>
              <a:gd name="connsiteX3-43" fmla="*/ 0 w 2958929"/>
              <a:gd name="connsiteY3-44" fmla="*/ 2664000 h 3133638"/>
              <a:gd name="connsiteX4-45" fmla="*/ 2664000 w 2958929"/>
              <a:gd name="connsiteY4-46" fmla="*/ 0 h 3133638"/>
              <a:gd name="connsiteX5-47" fmla="*/ 2936379 w 2958929"/>
              <a:gd name="connsiteY5-48" fmla="*/ 13754 h 3133638"/>
              <a:gd name="connsiteX6-49" fmla="*/ 2942190 w 2958929"/>
              <a:gd name="connsiteY6-50" fmla="*/ 14641 h 3133638"/>
              <a:gd name="connsiteX7-51" fmla="*/ 2958929 w 2958929"/>
              <a:gd name="connsiteY7-52" fmla="*/ 49389 h 3133638"/>
              <a:gd name="connsiteX8-53" fmla="*/ 2909591 w 2958929"/>
              <a:gd name="connsiteY8-54" fmla="*/ 45831 h 3133638"/>
              <a:gd name="connsiteX9-55" fmla="*/ 2440689 w 2958929"/>
              <a:gd name="connsiteY9-56" fmla="*/ 50342 h 3133638"/>
              <a:gd name="connsiteX10-57" fmla="*/ 1602489 w 2958929"/>
              <a:gd name="connsiteY10-58" fmla="*/ 255130 h 3133638"/>
              <a:gd name="connsiteX11-59" fmla="*/ 902401 w 2958929"/>
              <a:gd name="connsiteY11-60" fmla="*/ 717092 h 3133638"/>
              <a:gd name="connsiteX12-61" fmla="*/ 492826 w 2958929"/>
              <a:gd name="connsiteY12-62" fmla="*/ 1212392 h 3133638"/>
              <a:gd name="connsiteX13-63" fmla="*/ 154689 w 2958929"/>
              <a:gd name="connsiteY13-64" fmla="*/ 1893430 h 3133638"/>
              <a:gd name="connsiteX14-65" fmla="*/ 54676 w 2958929"/>
              <a:gd name="connsiteY14-66" fmla="*/ 2507792 h 3133638"/>
              <a:gd name="connsiteX15-67" fmla="*/ 102301 w 2958929"/>
              <a:gd name="connsiteY15-68" fmla="*/ 3050717 h 3133638"/>
              <a:gd name="connsiteX16-69" fmla="*/ 102599 w 2958929"/>
              <a:gd name="connsiteY16-70" fmla="*/ 3124163 h 3133638"/>
              <a:gd name="connsiteX0-71" fmla="*/ 101588 w 2958929"/>
              <a:gd name="connsiteY0-72" fmla="*/ 3133638 h 3133638"/>
              <a:gd name="connsiteX1-73" fmla="*/ 40443 w 2958929"/>
              <a:gd name="connsiteY1-74" fmla="*/ 3111259 h 3133638"/>
              <a:gd name="connsiteX2-75" fmla="*/ 13754 w 2958929"/>
              <a:gd name="connsiteY2-76" fmla="*/ 2936379 h 3133638"/>
              <a:gd name="connsiteX3-77" fmla="*/ 0 w 2958929"/>
              <a:gd name="connsiteY3-78" fmla="*/ 2664000 h 3133638"/>
              <a:gd name="connsiteX4-79" fmla="*/ 2664000 w 2958929"/>
              <a:gd name="connsiteY4-80" fmla="*/ 0 h 3133638"/>
              <a:gd name="connsiteX5-81" fmla="*/ 2936379 w 2958929"/>
              <a:gd name="connsiteY5-82" fmla="*/ 13754 h 3133638"/>
              <a:gd name="connsiteX6-83" fmla="*/ 2942190 w 2958929"/>
              <a:gd name="connsiteY6-84" fmla="*/ 14641 h 3133638"/>
              <a:gd name="connsiteX7-85" fmla="*/ 2958929 w 2958929"/>
              <a:gd name="connsiteY7-86" fmla="*/ 49389 h 3133638"/>
              <a:gd name="connsiteX8-87" fmla="*/ 2909591 w 2958929"/>
              <a:gd name="connsiteY8-88" fmla="*/ 45831 h 3133638"/>
              <a:gd name="connsiteX9-89" fmla="*/ 2440689 w 2958929"/>
              <a:gd name="connsiteY9-90" fmla="*/ 50342 h 3133638"/>
              <a:gd name="connsiteX10-91" fmla="*/ 1602489 w 2958929"/>
              <a:gd name="connsiteY10-92" fmla="*/ 255130 h 3133638"/>
              <a:gd name="connsiteX11-93" fmla="*/ 902401 w 2958929"/>
              <a:gd name="connsiteY11-94" fmla="*/ 717092 h 3133638"/>
              <a:gd name="connsiteX12-95" fmla="*/ 492826 w 2958929"/>
              <a:gd name="connsiteY12-96" fmla="*/ 1212392 h 3133638"/>
              <a:gd name="connsiteX13-97" fmla="*/ 154689 w 2958929"/>
              <a:gd name="connsiteY13-98" fmla="*/ 1893430 h 3133638"/>
              <a:gd name="connsiteX14-99" fmla="*/ 54676 w 2958929"/>
              <a:gd name="connsiteY14-100" fmla="*/ 2507792 h 3133638"/>
              <a:gd name="connsiteX15-101" fmla="*/ 102301 w 2958929"/>
              <a:gd name="connsiteY15-102" fmla="*/ 3050717 h 3133638"/>
              <a:gd name="connsiteX0-103" fmla="*/ 40443 w 2958929"/>
              <a:gd name="connsiteY0-104" fmla="*/ 3111259 h 3111259"/>
              <a:gd name="connsiteX1-105" fmla="*/ 13754 w 2958929"/>
              <a:gd name="connsiteY1-106" fmla="*/ 2936379 h 3111259"/>
              <a:gd name="connsiteX2-107" fmla="*/ 0 w 2958929"/>
              <a:gd name="connsiteY2-108" fmla="*/ 2664000 h 3111259"/>
              <a:gd name="connsiteX3-109" fmla="*/ 2664000 w 2958929"/>
              <a:gd name="connsiteY3-110" fmla="*/ 0 h 3111259"/>
              <a:gd name="connsiteX4-111" fmla="*/ 2936379 w 2958929"/>
              <a:gd name="connsiteY4-112" fmla="*/ 13754 h 3111259"/>
              <a:gd name="connsiteX5-113" fmla="*/ 2942190 w 2958929"/>
              <a:gd name="connsiteY5-114" fmla="*/ 14641 h 3111259"/>
              <a:gd name="connsiteX6-115" fmla="*/ 2958929 w 2958929"/>
              <a:gd name="connsiteY6-116" fmla="*/ 49389 h 3111259"/>
              <a:gd name="connsiteX7-117" fmla="*/ 2909591 w 2958929"/>
              <a:gd name="connsiteY7-118" fmla="*/ 45831 h 3111259"/>
              <a:gd name="connsiteX8-119" fmla="*/ 2440689 w 2958929"/>
              <a:gd name="connsiteY8-120" fmla="*/ 50342 h 3111259"/>
              <a:gd name="connsiteX9-121" fmla="*/ 1602489 w 2958929"/>
              <a:gd name="connsiteY9-122" fmla="*/ 255130 h 3111259"/>
              <a:gd name="connsiteX10-123" fmla="*/ 902401 w 2958929"/>
              <a:gd name="connsiteY10-124" fmla="*/ 717092 h 3111259"/>
              <a:gd name="connsiteX11-125" fmla="*/ 492826 w 2958929"/>
              <a:gd name="connsiteY11-126" fmla="*/ 1212392 h 3111259"/>
              <a:gd name="connsiteX12-127" fmla="*/ 154689 w 2958929"/>
              <a:gd name="connsiteY12-128" fmla="*/ 1893430 h 3111259"/>
              <a:gd name="connsiteX13-129" fmla="*/ 54676 w 2958929"/>
              <a:gd name="connsiteY13-130" fmla="*/ 2507792 h 3111259"/>
              <a:gd name="connsiteX14-131" fmla="*/ 102301 w 2958929"/>
              <a:gd name="connsiteY14-132" fmla="*/ 3050717 h 3111259"/>
              <a:gd name="connsiteX0-133" fmla="*/ 40443 w 2958929"/>
              <a:gd name="connsiteY0-134" fmla="*/ 3111259 h 3111259"/>
              <a:gd name="connsiteX1-135" fmla="*/ 13754 w 2958929"/>
              <a:gd name="connsiteY1-136" fmla="*/ 2936379 h 3111259"/>
              <a:gd name="connsiteX2-137" fmla="*/ 0 w 2958929"/>
              <a:gd name="connsiteY2-138" fmla="*/ 2664000 h 3111259"/>
              <a:gd name="connsiteX3-139" fmla="*/ 2664000 w 2958929"/>
              <a:gd name="connsiteY3-140" fmla="*/ 0 h 3111259"/>
              <a:gd name="connsiteX4-141" fmla="*/ 2936379 w 2958929"/>
              <a:gd name="connsiteY4-142" fmla="*/ 13754 h 3111259"/>
              <a:gd name="connsiteX5-143" fmla="*/ 2942190 w 2958929"/>
              <a:gd name="connsiteY5-144" fmla="*/ 14641 h 3111259"/>
              <a:gd name="connsiteX6-145" fmla="*/ 2958929 w 2958929"/>
              <a:gd name="connsiteY6-146" fmla="*/ 49389 h 3111259"/>
              <a:gd name="connsiteX7-147" fmla="*/ 2909591 w 2958929"/>
              <a:gd name="connsiteY7-148" fmla="*/ 45831 h 3111259"/>
              <a:gd name="connsiteX8-149" fmla="*/ 2440689 w 2958929"/>
              <a:gd name="connsiteY8-150" fmla="*/ 50342 h 3111259"/>
              <a:gd name="connsiteX9-151" fmla="*/ 1602489 w 2958929"/>
              <a:gd name="connsiteY9-152" fmla="*/ 255130 h 3111259"/>
              <a:gd name="connsiteX10-153" fmla="*/ 902401 w 2958929"/>
              <a:gd name="connsiteY10-154" fmla="*/ 717092 h 3111259"/>
              <a:gd name="connsiteX11-155" fmla="*/ 492826 w 2958929"/>
              <a:gd name="connsiteY11-156" fmla="*/ 1212392 h 3111259"/>
              <a:gd name="connsiteX12-157" fmla="*/ 154689 w 2958929"/>
              <a:gd name="connsiteY12-158" fmla="*/ 1893430 h 3111259"/>
              <a:gd name="connsiteX13-159" fmla="*/ 54676 w 2958929"/>
              <a:gd name="connsiteY13-160" fmla="*/ 2507792 h 3111259"/>
              <a:gd name="connsiteX0-161" fmla="*/ 40443 w 2958929"/>
              <a:gd name="connsiteY0-162" fmla="*/ 3111259 h 3111259"/>
              <a:gd name="connsiteX1-163" fmla="*/ 13754 w 2958929"/>
              <a:gd name="connsiteY1-164" fmla="*/ 2936379 h 3111259"/>
              <a:gd name="connsiteX2-165" fmla="*/ 0 w 2958929"/>
              <a:gd name="connsiteY2-166" fmla="*/ 2664000 h 3111259"/>
              <a:gd name="connsiteX3-167" fmla="*/ 2664000 w 2958929"/>
              <a:gd name="connsiteY3-168" fmla="*/ 0 h 3111259"/>
              <a:gd name="connsiteX4-169" fmla="*/ 2936379 w 2958929"/>
              <a:gd name="connsiteY4-170" fmla="*/ 13754 h 3111259"/>
              <a:gd name="connsiteX5-171" fmla="*/ 2942190 w 2958929"/>
              <a:gd name="connsiteY5-172" fmla="*/ 14641 h 3111259"/>
              <a:gd name="connsiteX6-173" fmla="*/ 2958929 w 2958929"/>
              <a:gd name="connsiteY6-174" fmla="*/ 49389 h 3111259"/>
              <a:gd name="connsiteX7-175" fmla="*/ 2909591 w 2958929"/>
              <a:gd name="connsiteY7-176" fmla="*/ 45831 h 3111259"/>
              <a:gd name="connsiteX8-177" fmla="*/ 2440689 w 2958929"/>
              <a:gd name="connsiteY8-178" fmla="*/ 50342 h 3111259"/>
              <a:gd name="connsiteX9-179" fmla="*/ 1602489 w 2958929"/>
              <a:gd name="connsiteY9-180" fmla="*/ 255130 h 3111259"/>
              <a:gd name="connsiteX10-181" fmla="*/ 902401 w 2958929"/>
              <a:gd name="connsiteY10-182" fmla="*/ 717092 h 3111259"/>
              <a:gd name="connsiteX11-183" fmla="*/ 492826 w 2958929"/>
              <a:gd name="connsiteY11-184" fmla="*/ 1212392 h 3111259"/>
              <a:gd name="connsiteX12-185" fmla="*/ 154689 w 2958929"/>
              <a:gd name="connsiteY12-186" fmla="*/ 1893430 h 3111259"/>
              <a:gd name="connsiteX0-187" fmla="*/ 40443 w 2958929"/>
              <a:gd name="connsiteY0-188" fmla="*/ 3111259 h 3111259"/>
              <a:gd name="connsiteX1-189" fmla="*/ 13754 w 2958929"/>
              <a:gd name="connsiteY1-190" fmla="*/ 2936379 h 3111259"/>
              <a:gd name="connsiteX2-191" fmla="*/ 0 w 2958929"/>
              <a:gd name="connsiteY2-192" fmla="*/ 2664000 h 3111259"/>
              <a:gd name="connsiteX3-193" fmla="*/ 2664000 w 2958929"/>
              <a:gd name="connsiteY3-194" fmla="*/ 0 h 3111259"/>
              <a:gd name="connsiteX4-195" fmla="*/ 2936379 w 2958929"/>
              <a:gd name="connsiteY4-196" fmla="*/ 13754 h 3111259"/>
              <a:gd name="connsiteX5-197" fmla="*/ 2942190 w 2958929"/>
              <a:gd name="connsiteY5-198" fmla="*/ 14641 h 3111259"/>
              <a:gd name="connsiteX6-199" fmla="*/ 2958929 w 2958929"/>
              <a:gd name="connsiteY6-200" fmla="*/ 49389 h 3111259"/>
              <a:gd name="connsiteX7-201" fmla="*/ 2909591 w 2958929"/>
              <a:gd name="connsiteY7-202" fmla="*/ 45831 h 3111259"/>
              <a:gd name="connsiteX8-203" fmla="*/ 2440689 w 2958929"/>
              <a:gd name="connsiteY8-204" fmla="*/ 50342 h 3111259"/>
              <a:gd name="connsiteX9-205" fmla="*/ 1602489 w 2958929"/>
              <a:gd name="connsiteY9-206" fmla="*/ 255130 h 3111259"/>
              <a:gd name="connsiteX10-207" fmla="*/ 902401 w 2958929"/>
              <a:gd name="connsiteY10-208" fmla="*/ 717092 h 3111259"/>
              <a:gd name="connsiteX11-209" fmla="*/ 492826 w 2958929"/>
              <a:gd name="connsiteY11-210" fmla="*/ 1212392 h 3111259"/>
              <a:gd name="connsiteX0-211" fmla="*/ 40443 w 2958929"/>
              <a:gd name="connsiteY0-212" fmla="*/ 3111259 h 3111259"/>
              <a:gd name="connsiteX1-213" fmla="*/ 13754 w 2958929"/>
              <a:gd name="connsiteY1-214" fmla="*/ 2936379 h 3111259"/>
              <a:gd name="connsiteX2-215" fmla="*/ 0 w 2958929"/>
              <a:gd name="connsiteY2-216" fmla="*/ 2664000 h 3111259"/>
              <a:gd name="connsiteX3-217" fmla="*/ 2664000 w 2958929"/>
              <a:gd name="connsiteY3-218" fmla="*/ 0 h 3111259"/>
              <a:gd name="connsiteX4-219" fmla="*/ 2936379 w 2958929"/>
              <a:gd name="connsiteY4-220" fmla="*/ 13754 h 3111259"/>
              <a:gd name="connsiteX5-221" fmla="*/ 2942190 w 2958929"/>
              <a:gd name="connsiteY5-222" fmla="*/ 14641 h 3111259"/>
              <a:gd name="connsiteX6-223" fmla="*/ 2958929 w 2958929"/>
              <a:gd name="connsiteY6-224" fmla="*/ 49389 h 3111259"/>
              <a:gd name="connsiteX7-225" fmla="*/ 2909591 w 2958929"/>
              <a:gd name="connsiteY7-226" fmla="*/ 45831 h 3111259"/>
              <a:gd name="connsiteX8-227" fmla="*/ 2440689 w 2958929"/>
              <a:gd name="connsiteY8-228" fmla="*/ 50342 h 3111259"/>
              <a:gd name="connsiteX9-229" fmla="*/ 1602489 w 2958929"/>
              <a:gd name="connsiteY9-230" fmla="*/ 255130 h 3111259"/>
              <a:gd name="connsiteX10-231" fmla="*/ 902401 w 2958929"/>
              <a:gd name="connsiteY10-232" fmla="*/ 717092 h 3111259"/>
              <a:gd name="connsiteX0-233" fmla="*/ 40443 w 2958929"/>
              <a:gd name="connsiteY0-234" fmla="*/ 3111259 h 3111259"/>
              <a:gd name="connsiteX1-235" fmla="*/ 13754 w 2958929"/>
              <a:gd name="connsiteY1-236" fmla="*/ 2936379 h 3111259"/>
              <a:gd name="connsiteX2-237" fmla="*/ 0 w 2958929"/>
              <a:gd name="connsiteY2-238" fmla="*/ 2664000 h 3111259"/>
              <a:gd name="connsiteX3-239" fmla="*/ 2664000 w 2958929"/>
              <a:gd name="connsiteY3-240" fmla="*/ 0 h 3111259"/>
              <a:gd name="connsiteX4-241" fmla="*/ 2936379 w 2958929"/>
              <a:gd name="connsiteY4-242" fmla="*/ 13754 h 3111259"/>
              <a:gd name="connsiteX5-243" fmla="*/ 2942190 w 2958929"/>
              <a:gd name="connsiteY5-244" fmla="*/ 14641 h 3111259"/>
              <a:gd name="connsiteX6-245" fmla="*/ 2958929 w 2958929"/>
              <a:gd name="connsiteY6-246" fmla="*/ 49389 h 3111259"/>
              <a:gd name="connsiteX7-247" fmla="*/ 2909591 w 2958929"/>
              <a:gd name="connsiteY7-248" fmla="*/ 45831 h 3111259"/>
              <a:gd name="connsiteX8-249" fmla="*/ 2440689 w 2958929"/>
              <a:gd name="connsiteY8-250" fmla="*/ 50342 h 3111259"/>
              <a:gd name="connsiteX9-251" fmla="*/ 1602489 w 2958929"/>
              <a:gd name="connsiteY9-252" fmla="*/ 255130 h 3111259"/>
              <a:gd name="connsiteX0-253" fmla="*/ 40443 w 2958929"/>
              <a:gd name="connsiteY0-254" fmla="*/ 3111259 h 3111259"/>
              <a:gd name="connsiteX1-255" fmla="*/ 13754 w 2958929"/>
              <a:gd name="connsiteY1-256" fmla="*/ 2936379 h 3111259"/>
              <a:gd name="connsiteX2-257" fmla="*/ 0 w 2958929"/>
              <a:gd name="connsiteY2-258" fmla="*/ 2664000 h 3111259"/>
              <a:gd name="connsiteX3-259" fmla="*/ 2664000 w 2958929"/>
              <a:gd name="connsiteY3-260" fmla="*/ 0 h 3111259"/>
              <a:gd name="connsiteX4-261" fmla="*/ 2936379 w 2958929"/>
              <a:gd name="connsiteY4-262" fmla="*/ 13754 h 3111259"/>
              <a:gd name="connsiteX5-263" fmla="*/ 2942190 w 2958929"/>
              <a:gd name="connsiteY5-264" fmla="*/ 14641 h 3111259"/>
              <a:gd name="connsiteX6-265" fmla="*/ 2958929 w 2958929"/>
              <a:gd name="connsiteY6-266" fmla="*/ 49389 h 3111259"/>
              <a:gd name="connsiteX7-267" fmla="*/ 2909591 w 2958929"/>
              <a:gd name="connsiteY7-268" fmla="*/ 45831 h 3111259"/>
              <a:gd name="connsiteX8-269" fmla="*/ 2440689 w 2958929"/>
              <a:gd name="connsiteY8-270" fmla="*/ 50342 h 3111259"/>
              <a:gd name="connsiteX0-271" fmla="*/ 40443 w 2958929"/>
              <a:gd name="connsiteY0-272" fmla="*/ 3111259 h 3111259"/>
              <a:gd name="connsiteX1-273" fmla="*/ 13754 w 2958929"/>
              <a:gd name="connsiteY1-274" fmla="*/ 2936379 h 3111259"/>
              <a:gd name="connsiteX2-275" fmla="*/ 0 w 2958929"/>
              <a:gd name="connsiteY2-276" fmla="*/ 2664000 h 3111259"/>
              <a:gd name="connsiteX3-277" fmla="*/ 2664000 w 2958929"/>
              <a:gd name="connsiteY3-278" fmla="*/ 0 h 3111259"/>
              <a:gd name="connsiteX4-279" fmla="*/ 2936379 w 2958929"/>
              <a:gd name="connsiteY4-280" fmla="*/ 13754 h 3111259"/>
              <a:gd name="connsiteX5-281" fmla="*/ 2942190 w 2958929"/>
              <a:gd name="connsiteY5-282" fmla="*/ 14641 h 3111259"/>
              <a:gd name="connsiteX6-283" fmla="*/ 2958929 w 2958929"/>
              <a:gd name="connsiteY6-284" fmla="*/ 49389 h 3111259"/>
              <a:gd name="connsiteX7-285" fmla="*/ 2909591 w 2958929"/>
              <a:gd name="connsiteY7-286" fmla="*/ 45831 h 3111259"/>
              <a:gd name="connsiteX0-287" fmla="*/ 40443 w 2958929"/>
              <a:gd name="connsiteY0-288" fmla="*/ 3111259 h 3111259"/>
              <a:gd name="connsiteX1-289" fmla="*/ 13754 w 2958929"/>
              <a:gd name="connsiteY1-290" fmla="*/ 2936379 h 3111259"/>
              <a:gd name="connsiteX2-291" fmla="*/ 0 w 2958929"/>
              <a:gd name="connsiteY2-292" fmla="*/ 2664000 h 3111259"/>
              <a:gd name="connsiteX3-293" fmla="*/ 2664000 w 2958929"/>
              <a:gd name="connsiteY3-294" fmla="*/ 0 h 3111259"/>
              <a:gd name="connsiteX4-295" fmla="*/ 2936379 w 2958929"/>
              <a:gd name="connsiteY4-296" fmla="*/ 13754 h 3111259"/>
              <a:gd name="connsiteX5-297" fmla="*/ 2942190 w 2958929"/>
              <a:gd name="connsiteY5-298" fmla="*/ 14641 h 3111259"/>
              <a:gd name="connsiteX6-299" fmla="*/ 2958929 w 2958929"/>
              <a:gd name="connsiteY6-300" fmla="*/ 49389 h 3111259"/>
              <a:gd name="connsiteX0-301" fmla="*/ 40443 w 2942190"/>
              <a:gd name="connsiteY0-302" fmla="*/ 3111259 h 3111259"/>
              <a:gd name="connsiteX1-303" fmla="*/ 13754 w 2942190"/>
              <a:gd name="connsiteY1-304" fmla="*/ 2936379 h 3111259"/>
              <a:gd name="connsiteX2-305" fmla="*/ 0 w 2942190"/>
              <a:gd name="connsiteY2-306" fmla="*/ 2664000 h 3111259"/>
              <a:gd name="connsiteX3-307" fmla="*/ 2664000 w 2942190"/>
              <a:gd name="connsiteY3-308" fmla="*/ 0 h 3111259"/>
              <a:gd name="connsiteX4-309" fmla="*/ 2936379 w 2942190"/>
              <a:gd name="connsiteY4-310" fmla="*/ 13754 h 3111259"/>
              <a:gd name="connsiteX5-311" fmla="*/ 2942190 w 2942190"/>
              <a:gd name="connsiteY5-312" fmla="*/ 14641 h 3111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942190" h="3111259">
                <a:moveTo>
                  <a:pt x="40443" y="3111259"/>
                </a:moveTo>
                <a:lnTo>
                  <a:pt x="13754" y="2936379"/>
                </a:lnTo>
                <a:cubicBezTo>
                  <a:pt x="4659" y="2846823"/>
                  <a:pt x="0" y="2755956"/>
                  <a:pt x="0" y="2664000"/>
                </a:cubicBezTo>
                <a:cubicBezTo>
                  <a:pt x="0" y="1192713"/>
                  <a:pt x="1192713" y="0"/>
                  <a:pt x="2664000" y="0"/>
                </a:cubicBezTo>
                <a:cubicBezTo>
                  <a:pt x="2755955" y="0"/>
                  <a:pt x="2846823" y="4659"/>
                  <a:pt x="2936379" y="13754"/>
                </a:cubicBezTo>
                <a:lnTo>
                  <a:pt x="2942190" y="14641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5" name="任意多边形: 形状 34"/>
          <p:cNvSpPr/>
          <p:nvPr userDrawn="1">
            <p:custDataLst>
              <p:tags r:id="rId24"/>
            </p:custDataLst>
          </p:nvPr>
        </p:nvSpPr>
        <p:spPr>
          <a:xfrm>
            <a:off x="8629650" y="2546350"/>
            <a:ext cx="2880360" cy="3034665"/>
          </a:xfrm>
          <a:custGeom>
            <a:avLst/>
            <a:gdLst>
              <a:gd name="connsiteX0" fmla="*/ 2515728 w 2911520"/>
              <a:gd name="connsiteY0" fmla="*/ 128 h 3088968"/>
              <a:gd name="connsiteX1" fmla="*/ 2736589 w 2911520"/>
              <a:gd name="connsiteY1" fmla="*/ 2509 h 3088968"/>
              <a:gd name="connsiteX2" fmla="*/ 2843447 w 2911520"/>
              <a:gd name="connsiteY2" fmla="*/ 5820 h 3088968"/>
              <a:gd name="connsiteX3" fmla="*/ 2879001 w 2911520"/>
              <a:gd name="connsiteY3" fmla="*/ 8253 h 3088968"/>
              <a:gd name="connsiteX4" fmla="*/ 2904947 w 2911520"/>
              <a:gd name="connsiteY4" fmla="*/ 62113 h 3088968"/>
              <a:gd name="connsiteX5" fmla="*/ 2911520 w 2911520"/>
              <a:gd name="connsiteY5" fmla="*/ 80071 h 3088968"/>
              <a:gd name="connsiteX6" fmla="*/ 2828871 w 2911520"/>
              <a:gd name="connsiteY6" fmla="*/ 67457 h 3088968"/>
              <a:gd name="connsiteX7" fmla="*/ 2569375 w 2911520"/>
              <a:gd name="connsiteY7" fmla="*/ 54354 h 3088968"/>
              <a:gd name="connsiteX8" fmla="*/ 31375 w 2911520"/>
              <a:gd name="connsiteY8" fmla="*/ 2592354 h 3088968"/>
              <a:gd name="connsiteX9" fmla="*/ 44478 w 2911520"/>
              <a:gd name="connsiteY9" fmla="*/ 2851850 h 3088968"/>
              <a:gd name="connsiteX10" fmla="*/ 80666 w 2911520"/>
              <a:gd name="connsiteY10" fmla="*/ 3088968 h 3088968"/>
              <a:gd name="connsiteX11" fmla="*/ 43856 w 2911520"/>
              <a:gd name="connsiteY11" fmla="*/ 3075496 h 3088968"/>
              <a:gd name="connsiteX12" fmla="*/ 43479 w 2911520"/>
              <a:gd name="connsiteY12" fmla="*/ 3064503 h 3088968"/>
              <a:gd name="connsiteX13" fmla="*/ 2914 w 2911520"/>
              <a:gd name="connsiteY13" fmla="*/ 2298034 h 3088968"/>
              <a:gd name="connsiteX14" fmla="*/ 145789 w 2911520"/>
              <a:gd name="connsiteY14" fmla="*/ 1721771 h 3088968"/>
              <a:gd name="connsiteX15" fmla="*/ 426776 w 2911520"/>
              <a:gd name="connsiteY15" fmla="*/ 1145509 h 3088968"/>
              <a:gd name="connsiteX16" fmla="*/ 722051 w 2911520"/>
              <a:gd name="connsiteY16" fmla="*/ 778796 h 3088968"/>
              <a:gd name="connsiteX17" fmla="*/ 1136389 w 2911520"/>
              <a:gd name="connsiteY17" fmla="*/ 431134 h 3088968"/>
              <a:gd name="connsiteX18" fmla="*/ 1631689 w 2911520"/>
              <a:gd name="connsiteY18" fmla="*/ 193009 h 3088968"/>
              <a:gd name="connsiteX19" fmla="*/ 2260339 w 2911520"/>
              <a:gd name="connsiteY19" fmla="*/ 21559 h 3088968"/>
              <a:gd name="connsiteX20" fmla="*/ 2515728 w 2911520"/>
              <a:gd name="connsiteY20" fmla="*/ 128 h 3088968"/>
              <a:gd name="connsiteX0-1" fmla="*/ 2843447 w 2934887"/>
              <a:gd name="connsiteY0-2" fmla="*/ 5692 h 3088840"/>
              <a:gd name="connsiteX1-3" fmla="*/ 2879001 w 2934887"/>
              <a:gd name="connsiteY1-4" fmla="*/ 8125 h 3088840"/>
              <a:gd name="connsiteX2-5" fmla="*/ 2904947 w 2934887"/>
              <a:gd name="connsiteY2-6" fmla="*/ 61985 h 3088840"/>
              <a:gd name="connsiteX3-7" fmla="*/ 2911520 w 2934887"/>
              <a:gd name="connsiteY3-8" fmla="*/ 79943 h 3088840"/>
              <a:gd name="connsiteX4-9" fmla="*/ 2828871 w 2934887"/>
              <a:gd name="connsiteY4-10" fmla="*/ 67329 h 3088840"/>
              <a:gd name="connsiteX5-11" fmla="*/ 2569375 w 2934887"/>
              <a:gd name="connsiteY5-12" fmla="*/ 54226 h 3088840"/>
              <a:gd name="connsiteX6-13" fmla="*/ 31375 w 2934887"/>
              <a:gd name="connsiteY6-14" fmla="*/ 2592226 h 3088840"/>
              <a:gd name="connsiteX7-15" fmla="*/ 44478 w 2934887"/>
              <a:gd name="connsiteY7-16" fmla="*/ 2851722 h 3088840"/>
              <a:gd name="connsiteX8-17" fmla="*/ 80666 w 2934887"/>
              <a:gd name="connsiteY8-18" fmla="*/ 3088840 h 3088840"/>
              <a:gd name="connsiteX9-19" fmla="*/ 43856 w 2934887"/>
              <a:gd name="connsiteY9-20" fmla="*/ 3075368 h 3088840"/>
              <a:gd name="connsiteX10-21" fmla="*/ 43479 w 2934887"/>
              <a:gd name="connsiteY10-22" fmla="*/ 3064375 h 3088840"/>
              <a:gd name="connsiteX11-23" fmla="*/ 2914 w 2934887"/>
              <a:gd name="connsiteY11-24" fmla="*/ 2297906 h 3088840"/>
              <a:gd name="connsiteX12-25" fmla="*/ 145789 w 2934887"/>
              <a:gd name="connsiteY12-26" fmla="*/ 1721643 h 3088840"/>
              <a:gd name="connsiteX13-27" fmla="*/ 426776 w 2934887"/>
              <a:gd name="connsiteY13-28" fmla="*/ 1145381 h 3088840"/>
              <a:gd name="connsiteX14-29" fmla="*/ 722051 w 2934887"/>
              <a:gd name="connsiteY14-30" fmla="*/ 778668 h 3088840"/>
              <a:gd name="connsiteX15-31" fmla="*/ 1136389 w 2934887"/>
              <a:gd name="connsiteY15-32" fmla="*/ 431006 h 3088840"/>
              <a:gd name="connsiteX16-33" fmla="*/ 1631689 w 2934887"/>
              <a:gd name="connsiteY16-34" fmla="*/ 192881 h 3088840"/>
              <a:gd name="connsiteX17-35" fmla="*/ 2260339 w 2934887"/>
              <a:gd name="connsiteY17-36" fmla="*/ 21431 h 3088840"/>
              <a:gd name="connsiteX18-37" fmla="*/ 2515728 w 2934887"/>
              <a:gd name="connsiteY18-38" fmla="*/ 0 h 3088840"/>
              <a:gd name="connsiteX19-39" fmla="*/ 2736589 w 2934887"/>
              <a:gd name="connsiteY19-40" fmla="*/ 2381 h 3088840"/>
              <a:gd name="connsiteX20-41" fmla="*/ 2934887 w 2934887"/>
              <a:gd name="connsiteY20-42" fmla="*/ 97132 h 3088840"/>
              <a:gd name="connsiteX0-43" fmla="*/ 2843447 w 2911520"/>
              <a:gd name="connsiteY0-44" fmla="*/ 5692 h 3088840"/>
              <a:gd name="connsiteX1-45" fmla="*/ 2879001 w 2911520"/>
              <a:gd name="connsiteY1-46" fmla="*/ 8125 h 3088840"/>
              <a:gd name="connsiteX2-47" fmla="*/ 2904947 w 2911520"/>
              <a:gd name="connsiteY2-48" fmla="*/ 61985 h 3088840"/>
              <a:gd name="connsiteX3-49" fmla="*/ 2911520 w 2911520"/>
              <a:gd name="connsiteY3-50" fmla="*/ 79943 h 3088840"/>
              <a:gd name="connsiteX4-51" fmla="*/ 2828871 w 2911520"/>
              <a:gd name="connsiteY4-52" fmla="*/ 67329 h 3088840"/>
              <a:gd name="connsiteX5-53" fmla="*/ 2569375 w 2911520"/>
              <a:gd name="connsiteY5-54" fmla="*/ 54226 h 3088840"/>
              <a:gd name="connsiteX6-55" fmla="*/ 31375 w 2911520"/>
              <a:gd name="connsiteY6-56" fmla="*/ 2592226 h 3088840"/>
              <a:gd name="connsiteX7-57" fmla="*/ 44478 w 2911520"/>
              <a:gd name="connsiteY7-58" fmla="*/ 2851722 h 3088840"/>
              <a:gd name="connsiteX8-59" fmla="*/ 80666 w 2911520"/>
              <a:gd name="connsiteY8-60" fmla="*/ 3088840 h 3088840"/>
              <a:gd name="connsiteX9-61" fmla="*/ 43856 w 2911520"/>
              <a:gd name="connsiteY9-62" fmla="*/ 3075368 h 3088840"/>
              <a:gd name="connsiteX10-63" fmla="*/ 43479 w 2911520"/>
              <a:gd name="connsiteY10-64" fmla="*/ 3064375 h 3088840"/>
              <a:gd name="connsiteX11-65" fmla="*/ 2914 w 2911520"/>
              <a:gd name="connsiteY11-66" fmla="*/ 2297906 h 3088840"/>
              <a:gd name="connsiteX12-67" fmla="*/ 145789 w 2911520"/>
              <a:gd name="connsiteY12-68" fmla="*/ 1721643 h 3088840"/>
              <a:gd name="connsiteX13-69" fmla="*/ 426776 w 2911520"/>
              <a:gd name="connsiteY13-70" fmla="*/ 1145381 h 3088840"/>
              <a:gd name="connsiteX14-71" fmla="*/ 722051 w 2911520"/>
              <a:gd name="connsiteY14-72" fmla="*/ 778668 h 3088840"/>
              <a:gd name="connsiteX15-73" fmla="*/ 1136389 w 2911520"/>
              <a:gd name="connsiteY15-74" fmla="*/ 431006 h 3088840"/>
              <a:gd name="connsiteX16-75" fmla="*/ 1631689 w 2911520"/>
              <a:gd name="connsiteY16-76" fmla="*/ 192881 h 3088840"/>
              <a:gd name="connsiteX17-77" fmla="*/ 2260339 w 2911520"/>
              <a:gd name="connsiteY17-78" fmla="*/ 21431 h 3088840"/>
              <a:gd name="connsiteX18-79" fmla="*/ 2515728 w 2911520"/>
              <a:gd name="connsiteY18-80" fmla="*/ 0 h 3088840"/>
              <a:gd name="connsiteX19-81" fmla="*/ 2736589 w 2911520"/>
              <a:gd name="connsiteY19-82" fmla="*/ 2381 h 3088840"/>
              <a:gd name="connsiteX0-83" fmla="*/ 2879001 w 2911520"/>
              <a:gd name="connsiteY0-84" fmla="*/ 8125 h 3088840"/>
              <a:gd name="connsiteX1-85" fmla="*/ 2904947 w 2911520"/>
              <a:gd name="connsiteY1-86" fmla="*/ 61985 h 3088840"/>
              <a:gd name="connsiteX2-87" fmla="*/ 2911520 w 2911520"/>
              <a:gd name="connsiteY2-88" fmla="*/ 79943 h 3088840"/>
              <a:gd name="connsiteX3-89" fmla="*/ 2828871 w 2911520"/>
              <a:gd name="connsiteY3-90" fmla="*/ 67329 h 3088840"/>
              <a:gd name="connsiteX4-91" fmla="*/ 2569375 w 2911520"/>
              <a:gd name="connsiteY4-92" fmla="*/ 54226 h 3088840"/>
              <a:gd name="connsiteX5-93" fmla="*/ 31375 w 2911520"/>
              <a:gd name="connsiteY5-94" fmla="*/ 2592226 h 3088840"/>
              <a:gd name="connsiteX6-95" fmla="*/ 44478 w 2911520"/>
              <a:gd name="connsiteY6-96" fmla="*/ 2851722 h 3088840"/>
              <a:gd name="connsiteX7-97" fmla="*/ 80666 w 2911520"/>
              <a:gd name="connsiteY7-98" fmla="*/ 3088840 h 3088840"/>
              <a:gd name="connsiteX8-99" fmla="*/ 43856 w 2911520"/>
              <a:gd name="connsiteY8-100" fmla="*/ 3075368 h 3088840"/>
              <a:gd name="connsiteX9-101" fmla="*/ 43479 w 2911520"/>
              <a:gd name="connsiteY9-102" fmla="*/ 3064375 h 3088840"/>
              <a:gd name="connsiteX10-103" fmla="*/ 2914 w 2911520"/>
              <a:gd name="connsiteY10-104" fmla="*/ 2297906 h 3088840"/>
              <a:gd name="connsiteX11-105" fmla="*/ 145789 w 2911520"/>
              <a:gd name="connsiteY11-106" fmla="*/ 1721643 h 3088840"/>
              <a:gd name="connsiteX12-107" fmla="*/ 426776 w 2911520"/>
              <a:gd name="connsiteY12-108" fmla="*/ 1145381 h 3088840"/>
              <a:gd name="connsiteX13-109" fmla="*/ 722051 w 2911520"/>
              <a:gd name="connsiteY13-110" fmla="*/ 778668 h 3088840"/>
              <a:gd name="connsiteX14-111" fmla="*/ 1136389 w 2911520"/>
              <a:gd name="connsiteY14-112" fmla="*/ 431006 h 3088840"/>
              <a:gd name="connsiteX15-113" fmla="*/ 1631689 w 2911520"/>
              <a:gd name="connsiteY15-114" fmla="*/ 192881 h 3088840"/>
              <a:gd name="connsiteX16-115" fmla="*/ 2260339 w 2911520"/>
              <a:gd name="connsiteY16-116" fmla="*/ 21431 h 3088840"/>
              <a:gd name="connsiteX17-117" fmla="*/ 2515728 w 2911520"/>
              <a:gd name="connsiteY17-118" fmla="*/ 0 h 3088840"/>
              <a:gd name="connsiteX18-119" fmla="*/ 2736589 w 2911520"/>
              <a:gd name="connsiteY18-120" fmla="*/ 2381 h 3088840"/>
              <a:gd name="connsiteX0-121" fmla="*/ 2904947 w 2911520"/>
              <a:gd name="connsiteY0-122" fmla="*/ 61985 h 3088840"/>
              <a:gd name="connsiteX1-123" fmla="*/ 2911520 w 2911520"/>
              <a:gd name="connsiteY1-124" fmla="*/ 79943 h 3088840"/>
              <a:gd name="connsiteX2-125" fmla="*/ 2828871 w 2911520"/>
              <a:gd name="connsiteY2-126" fmla="*/ 67329 h 3088840"/>
              <a:gd name="connsiteX3-127" fmla="*/ 2569375 w 2911520"/>
              <a:gd name="connsiteY3-128" fmla="*/ 54226 h 3088840"/>
              <a:gd name="connsiteX4-129" fmla="*/ 31375 w 2911520"/>
              <a:gd name="connsiteY4-130" fmla="*/ 2592226 h 3088840"/>
              <a:gd name="connsiteX5-131" fmla="*/ 44478 w 2911520"/>
              <a:gd name="connsiteY5-132" fmla="*/ 2851722 h 3088840"/>
              <a:gd name="connsiteX6-133" fmla="*/ 80666 w 2911520"/>
              <a:gd name="connsiteY6-134" fmla="*/ 3088840 h 3088840"/>
              <a:gd name="connsiteX7-135" fmla="*/ 43856 w 2911520"/>
              <a:gd name="connsiteY7-136" fmla="*/ 3075368 h 3088840"/>
              <a:gd name="connsiteX8-137" fmla="*/ 43479 w 2911520"/>
              <a:gd name="connsiteY8-138" fmla="*/ 3064375 h 3088840"/>
              <a:gd name="connsiteX9-139" fmla="*/ 2914 w 2911520"/>
              <a:gd name="connsiteY9-140" fmla="*/ 2297906 h 3088840"/>
              <a:gd name="connsiteX10-141" fmla="*/ 145789 w 2911520"/>
              <a:gd name="connsiteY10-142" fmla="*/ 1721643 h 3088840"/>
              <a:gd name="connsiteX11-143" fmla="*/ 426776 w 2911520"/>
              <a:gd name="connsiteY11-144" fmla="*/ 1145381 h 3088840"/>
              <a:gd name="connsiteX12-145" fmla="*/ 722051 w 2911520"/>
              <a:gd name="connsiteY12-146" fmla="*/ 778668 h 3088840"/>
              <a:gd name="connsiteX13-147" fmla="*/ 1136389 w 2911520"/>
              <a:gd name="connsiteY13-148" fmla="*/ 431006 h 3088840"/>
              <a:gd name="connsiteX14-149" fmla="*/ 1631689 w 2911520"/>
              <a:gd name="connsiteY14-150" fmla="*/ 192881 h 3088840"/>
              <a:gd name="connsiteX15-151" fmla="*/ 2260339 w 2911520"/>
              <a:gd name="connsiteY15-152" fmla="*/ 21431 h 3088840"/>
              <a:gd name="connsiteX16-153" fmla="*/ 2515728 w 2911520"/>
              <a:gd name="connsiteY16-154" fmla="*/ 0 h 3088840"/>
              <a:gd name="connsiteX17-155" fmla="*/ 2736589 w 2911520"/>
              <a:gd name="connsiteY17-156" fmla="*/ 2381 h 3088840"/>
              <a:gd name="connsiteX0-157" fmla="*/ 2911520 w 2911520"/>
              <a:gd name="connsiteY0-158" fmla="*/ 79943 h 3088840"/>
              <a:gd name="connsiteX1-159" fmla="*/ 2828871 w 2911520"/>
              <a:gd name="connsiteY1-160" fmla="*/ 67329 h 3088840"/>
              <a:gd name="connsiteX2-161" fmla="*/ 2569375 w 2911520"/>
              <a:gd name="connsiteY2-162" fmla="*/ 54226 h 3088840"/>
              <a:gd name="connsiteX3-163" fmla="*/ 31375 w 2911520"/>
              <a:gd name="connsiteY3-164" fmla="*/ 2592226 h 3088840"/>
              <a:gd name="connsiteX4-165" fmla="*/ 44478 w 2911520"/>
              <a:gd name="connsiteY4-166" fmla="*/ 2851722 h 3088840"/>
              <a:gd name="connsiteX5-167" fmla="*/ 80666 w 2911520"/>
              <a:gd name="connsiteY5-168" fmla="*/ 3088840 h 3088840"/>
              <a:gd name="connsiteX6-169" fmla="*/ 43856 w 2911520"/>
              <a:gd name="connsiteY6-170" fmla="*/ 3075368 h 3088840"/>
              <a:gd name="connsiteX7-171" fmla="*/ 43479 w 2911520"/>
              <a:gd name="connsiteY7-172" fmla="*/ 3064375 h 3088840"/>
              <a:gd name="connsiteX8-173" fmla="*/ 2914 w 2911520"/>
              <a:gd name="connsiteY8-174" fmla="*/ 2297906 h 3088840"/>
              <a:gd name="connsiteX9-175" fmla="*/ 145789 w 2911520"/>
              <a:gd name="connsiteY9-176" fmla="*/ 1721643 h 3088840"/>
              <a:gd name="connsiteX10-177" fmla="*/ 426776 w 2911520"/>
              <a:gd name="connsiteY10-178" fmla="*/ 1145381 h 3088840"/>
              <a:gd name="connsiteX11-179" fmla="*/ 722051 w 2911520"/>
              <a:gd name="connsiteY11-180" fmla="*/ 778668 h 3088840"/>
              <a:gd name="connsiteX12-181" fmla="*/ 1136389 w 2911520"/>
              <a:gd name="connsiteY12-182" fmla="*/ 431006 h 3088840"/>
              <a:gd name="connsiteX13-183" fmla="*/ 1631689 w 2911520"/>
              <a:gd name="connsiteY13-184" fmla="*/ 192881 h 3088840"/>
              <a:gd name="connsiteX14-185" fmla="*/ 2260339 w 2911520"/>
              <a:gd name="connsiteY14-186" fmla="*/ 21431 h 3088840"/>
              <a:gd name="connsiteX15-187" fmla="*/ 2515728 w 2911520"/>
              <a:gd name="connsiteY15-188" fmla="*/ 0 h 3088840"/>
              <a:gd name="connsiteX16-189" fmla="*/ 2736589 w 2911520"/>
              <a:gd name="connsiteY16-190" fmla="*/ 2381 h 3088840"/>
              <a:gd name="connsiteX0-191" fmla="*/ 2911520 w 2911520"/>
              <a:gd name="connsiteY0-192" fmla="*/ 79943 h 3088840"/>
              <a:gd name="connsiteX1-193" fmla="*/ 2828871 w 2911520"/>
              <a:gd name="connsiteY1-194" fmla="*/ 67329 h 3088840"/>
              <a:gd name="connsiteX2-195" fmla="*/ 2569375 w 2911520"/>
              <a:gd name="connsiteY2-196" fmla="*/ 54226 h 3088840"/>
              <a:gd name="connsiteX3-197" fmla="*/ 31375 w 2911520"/>
              <a:gd name="connsiteY3-198" fmla="*/ 2592226 h 3088840"/>
              <a:gd name="connsiteX4-199" fmla="*/ 44478 w 2911520"/>
              <a:gd name="connsiteY4-200" fmla="*/ 2851722 h 3088840"/>
              <a:gd name="connsiteX5-201" fmla="*/ 80666 w 2911520"/>
              <a:gd name="connsiteY5-202" fmla="*/ 3088840 h 3088840"/>
              <a:gd name="connsiteX6-203" fmla="*/ 43856 w 2911520"/>
              <a:gd name="connsiteY6-204" fmla="*/ 3075368 h 3088840"/>
              <a:gd name="connsiteX7-205" fmla="*/ 43479 w 2911520"/>
              <a:gd name="connsiteY7-206" fmla="*/ 3064375 h 3088840"/>
              <a:gd name="connsiteX8-207" fmla="*/ 2914 w 2911520"/>
              <a:gd name="connsiteY8-208" fmla="*/ 2297906 h 3088840"/>
              <a:gd name="connsiteX9-209" fmla="*/ 145789 w 2911520"/>
              <a:gd name="connsiteY9-210" fmla="*/ 1721643 h 3088840"/>
              <a:gd name="connsiteX10-211" fmla="*/ 426776 w 2911520"/>
              <a:gd name="connsiteY10-212" fmla="*/ 1145381 h 3088840"/>
              <a:gd name="connsiteX11-213" fmla="*/ 722051 w 2911520"/>
              <a:gd name="connsiteY11-214" fmla="*/ 778668 h 3088840"/>
              <a:gd name="connsiteX12-215" fmla="*/ 1136389 w 2911520"/>
              <a:gd name="connsiteY12-216" fmla="*/ 431006 h 3088840"/>
              <a:gd name="connsiteX13-217" fmla="*/ 1631689 w 2911520"/>
              <a:gd name="connsiteY13-218" fmla="*/ 192881 h 3088840"/>
              <a:gd name="connsiteX14-219" fmla="*/ 2260339 w 2911520"/>
              <a:gd name="connsiteY14-220" fmla="*/ 21431 h 3088840"/>
              <a:gd name="connsiteX15-221" fmla="*/ 2515728 w 2911520"/>
              <a:gd name="connsiteY15-222" fmla="*/ 0 h 3088840"/>
              <a:gd name="connsiteX0-223" fmla="*/ 2911520 w 2911520"/>
              <a:gd name="connsiteY0-224" fmla="*/ 58512 h 3067409"/>
              <a:gd name="connsiteX1-225" fmla="*/ 2828871 w 2911520"/>
              <a:gd name="connsiteY1-226" fmla="*/ 45898 h 3067409"/>
              <a:gd name="connsiteX2-227" fmla="*/ 2569375 w 2911520"/>
              <a:gd name="connsiteY2-228" fmla="*/ 32795 h 3067409"/>
              <a:gd name="connsiteX3-229" fmla="*/ 31375 w 2911520"/>
              <a:gd name="connsiteY3-230" fmla="*/ 2570795 h 3067409"/>
              <a:gd name="connsiteX4-231" fmla="*/ 44478 w 2911520"/>
              <a:gd name="connsiteY4-232" fmla="*/ 2830291 h 3067409"/>
              <a:gd name="connsiteX5-233" fmla="*/ 80666 w 2911520"/>
              <a:gd name="connsiteY5-234" fmla="*/ 3067409 h 3067409"/>
              <a:gd name="connsiteX6-235" fmla="*/ 43856 w 2911520"/>
              <a:gd name="connsiteY6-236" fmla="*/ 3053937 h 3067409"/>
              <a:gd name="connsiteX7-237" fmla="*/ 43479 w 2911520"/>
              <a:gd name="connsiteY7-238" fmla="*/ 3042944 h 3067409"/>
              <a:gd name="connsiteX8-239" fmla="*/ 2914 w 2911520"/>
              <a:gd name="connsiteY8-240" fmla="*/ 2276475 h 3067409"/>
              <a:gd name="connsiteX9-241" fmla="*/ 145789 w 2911520"/>
              <a:gd name="connsiteY9-242" fmla="*/ 1700212 h 3067409"/>
              <a:gd name="connsiteX10-243" fmla="*/ 426776 w 2911520"/>
              <a:gd name="connsiteY10-244" fmla="*/ 1123950 h 3067409"/>
              <a:gd name="connsiteX11-245" fmla="*/ 722051 w 2911520"/>
              <a:gd name="connsiteY11-246" fmla="*/ 757237 h 3067409"/>
              <a:gd name="connsiteX12-247" fmla="*/ 1136389 w 2911520"/>
              <a:gd name="connsiteY12-248" fmla="*/ 409575 h 3067409"/>
              <a:gd name="connsiteX13-249" fmla="*/ 1631689 w 2911520"/>
              <a:gd name="connsiteY13-250" fmla="*/ 171450 h 3067409"/>
              <a:gd name="connsiteX14-251" fmla="*/ 2260339 w 2911520"/>
              <a:gd name="connsiteY14-252" fmla="*/ 0 h 3067409"/>
              <a:gd name="connsiteX0-253" fmla="*/ 2911520 w 2911520"/>
              <a:gd name="connsiteY0-254" fmla="*/ 25717 h 3034614"/>
              <a:gd name="connsiteX1-255" fmla="*/ 2828871 w 2911520"/>
              <a:gd name="connsiteY1-256" fmla="*/ 13103 h 3034614"/>
              <a:gd name="connsiteX2-257" fmla="*/ 2569375 w 2911520"/>
              <a:gd name="connsiteY2-258" fmla="*/ 0 h 3034614"/>
              <a:gd name="connsiteX3-259" fmla="*/ 31375 w 2911520"/>
              <a:gd name="connsiteY3-260" fmla="*/ 2538000 h 3034614"/>
              <a:gd name="connsiteX4-261" fmla="*/ 44478 w 2911520"/>
              <a:gd name="connsiteY4-262" fmla="*/ 2797496 h 3034614"/>
              <a:gd name="connsiteX5-263" fmla="*/ 80666 w 2911520"/>
              <a:gd name="connsiteY5-264" fmla="*/ 3034614 h 3034614"/>
              <a:gd name="connsiteX6-265" fmla="*/ 43856 w 2911520"/>
              <a:gd name="connsiteY6-266" fmla="*/ 3021142 h 3034614"/>
              <a:gd name="connsiteX7-267" fmla="*/ 43479 w 2911520"/>
              <a:gd name="connsiteY7-268" fmla="*/ 3010149 h 3034614"/>
              <a:gd name="connsiteX8-269" fmla="*/ 2914 w 2911520"/>
              <a:gd name="connsiteY8-270" fmla="*/ 2243680 h 3034614"/>
              <a:gd name="connsiteX9-271" fmla="*/ 145789 w 2911520"/>
              <a:gd name="connsiteY9-272" fmla="*/ 1667417 h 3034614"/>
              <a:gd name="connsiteX10-273" fmla="*/ 426776 w 2911520"/>
              <a:gd name="connsiteY10-274" fmla="*/ 1091155 h 3034614"/>
              <a:gd name="connsiteX11-275" fmla="*/ 722051 w 2911520"/>
              <a:gd name="connsiteY11-276" fmla="*/ 724442 h 3034614"/>
              <a:gd name="connsiteX12-277" fmla="*/ 1136389 w 2911520"/>
              <a:gd name="connsiteY12-278" fmla="*/ 376780 h 3034614"/>
              <a:gd name="connsiteX13-279" fmla="*/ 1631689 w 2911520"/>
              <a:gd name="connsiteY13-280" fmla="*/ 138655 h 3034614"/>
              <a:gd name="connsiteX0-281" fmla="*/ 2911520 w 2911520"/>
              <a:gd name="connsiteY0-282" fmla="*/ 25717 h 3034614"/>
              <a:gd name="connsiteX1-283" fmla="*/ 2828871 w 2911520"/>
              <a:gd name="connsiteY1-284" fmla="*/ 13103 h 3034614"/>
              <a:gd name="connsiteX2-285" fmla="*/ 2569375 w 2911520"/>
              <a:gd name="connsiteY2-286" fmla="*/ 0 h 3034614"/>
              <a:gd name="connsiteX3-287" fmla="*/ 31375 w 2911520"/>
              <a:gd name="connsiteY3-288" fmla="*/ 2538000 h 3034614"/>
              <a:gd name="connsiteX4-289" fmla="*/ 44478 w 2911520"/>
              <a:gd name="connsiteY4-290" fmla="*/ 2797496 h 3034614"/>
              <a:gd name="connsiteX5-291" fmla="*/ 80666 w 2911520"/>
              <a:gd name="connsiteY5-292" fmla="*/ 3034614 h 3034614"/>
              <a:gd name="connsiteX6-293" fmla="*/ 43856 w 2911520"/>
              <a:gd name="connsiteY6-294" fmla="*/ 3021142 h 3034614"/>
              <a:gd name="connsiteX7-295" fmla="*/ 43479 w 2911520"/>
              <a:gd name="connsiteY7-296" fmla="*/ 3010149 h 3034614"/>
              <a:gd name="connsiteX8-297" fmla="*/ 2914 w 2911520"/>
              <a:gd name="connsiteY8-298" fmla="*/ 2243680 h 3034614"/>
              <a:gd name="connsiteX9-299" fmla="*/ 145789 w 2911520"/>
              <a:gd name="connsiteY9-300" fmla="*/ 1667417 h 3034614"/>
              <a:gd name="connsiteX10-301" fmla="*/ 426776 w 2911520"/>
              <a:gd name="connsiteY10-302" fmla="*/ 1091155 h 3034614"/>
              <a:gd name="connsiteX11-303" fmla="*/ 722051 w 2911520"/>
              <a:gd name="connsiteY11-304" fmla="*/ 724442 h 3034614"/>
              <a:gd name="connsiteX12-305" fmla="*/ 1136389 w 2911520"/>
              <a:gd name="connsiteY12-306" fmla="*/ 376780 h 3034614"/>
              <a:gd name="connsiteX0-307" fmla="*/ 2911520 w 2911520"/>
              <a:gd name="connsiteY0-308" fmla="*/ 25717 h 3034614"/>
              <a:gd name="connsiteX1-309" fmla="*/ 2828871 w 2911520"/>
              <a:gd name="connsiteY1-310" fmla="*/ 13103 h 3034614"/>
              <a:gd name="connsiteX2-311" fmla="*/ 2569375 w 2911520"/>
              <a:gd name="connsiteY2-312" fmla="*/ 0 h 3034614"/>
              <a:gd name="connsiteX3-313" fmla="*/ 31375 w 2911520"/>
              <a:gd name="connsiteY3-314" fmla="*/ 2538000 h 3034614"/>
              <a:gd name="connsiteX4-315" fmla="*/ 44478 w 2911520"/>
              <a:gd name="connsiteY4-316" fmla="*/ 2797496 h 3034614"/>
              <a:gd name="connsiteX5-317" fmla="*/ 80666 w 2911520"/>
              <a:gd name="connsiteY5-318" fmla="*/ 3034614 h 3034614"/>
              <a:gd name="connsiteX6-319" fmla="*/ 43856 w 2911520"/>
              <a:gd name="connsiteY6-320" fmla="*/ 3021142 h 3034614"/>
              <a:gd name="connsiteX7-321" fmla="*/ 43479 w 2911520"/>
              <a:gd name="connsiteY7-322" fmla="*/ 3010149 h 3034614"/>
              <a:gd name="connsiteX8-323" fmla="*/ 2914 w 2911520"/>
              <a:gd name="connsiteY8-324" fmla="*/ 2243680 h 3034614"/>
              <a:gd name="connsiteX9-325" fmla="*/ 145789 w 2911520"/>
              <a:gd name="connsiteY9-326" fmla="*/ 1667417 h 3034614"/>
              <a:gd name="connsiteX10-327" fmla="*/ 426776 w 2911520"/>
              <a:gd name="connsiteY10-328" fmla="*/ 1091155 h 3034614"/>
              <a:gd name="connsiteX11-329" fmla="*/ 722051 w 2911520"/>
              <a:gd name="connsiteY11-330" fmla="*/ 724442 h 3034614"/>
              <a:gd name="connsiteX0-331" fmla="*/ 2911520 w 2911520"/>
              <a:gd name="connsiteY0-332" fmla="*/ 25717 h 3034614"/>
              <a:gd name="connsiteX1-333" fmla="*/ 2828871 w 2911520"/>
              <a:gd name="connsiteY1-334" fmla="*/ 13103 h 3034614"/>
              <a:gd name="connsiteX2-335" fmla="*/ 2569375 w 2911520"/>
              <a:gd name="connsiteY2-336" fmla="*/ 0 h 3034614"/>
              <a:gd name="connsiteX3-337" fmla="*/ 31375 w 2911520"/>
              <a:gd name="connsiteY3-338" fmla="*/ 2538000 h 3034614"/>
              <a:gd name="connsiteX4-339" fmla="*/ 44478 w 2911520"/>
              <a:gd name="connsiteY4-340" fmla="*/ 2797496 h 3034614"/>
              <a:gd name="connsiteX5-341" fmla="*/ 80666 w 2911520"/>
              <a:gd name="connsiteY5-342" fmla="*/ 3034614 h 3034614"/>
              <a:gd name="connsiteX6-343" fmla="*/ 43856 w 2911520"/>
              <a:gd name="connsiteY6-344" fmla="*/ 3021142 h 3034614"/>
              <a:gd name="connsiteX7-345" fmla="*/ 43479 w 2911520"/>
              <a:gd name="connsiteY7-346" fmla="*/ 3010149 h 3034614"/>
              <a:gd name="connsiteX8-347" fmla="*/ 2914 w 2911520"/>
              <a:gd name="connsiteY8-348" fmla="*/ 2243680 h 3034614"/>
              <a:gd name="connsiteX9-349" fmla="*/ 145789 w 2911520"/>
              <a:gd name="connsiteY9-350" fmla="*/ 1667417 h 3034614"/>
              <a:gd name="connsiteX10-351" fmla="*/ 426776 w 2911520"/>
              <a:gd name="connsiteY10-352" fmla="*/ 1091155 h 3034614"/>
              <a:gd name="connsiteX0-353" fmla="*/ 2911520 w 2911520"/>
              <a:gd name="connsiteY0-354" fmla="*/ 25717 h 3034614"/>
              <a:gd name="connsiteX1-355" fmla="*/ 2828871 w 2911520"/>
              <a:gd name="connsiteY1-356" fmla="*/ 13103 h 3034614"/>
              <a:gd name="connsiteX2-357" fmla="*/ 2569375 w 2911520"/>
              <a:gd name="connsiteY2-358" fmla="*/ 0 h 3034614"/>
              <a:gd name="connsiteX3-359" fmla="*/ 31375 w 2911520"/>
              <a:gd name="connsiteY3-360" fmla="*/ 2538000 h 3034614"/>
              <a:gd name="connsiteX4-361" fmla="*/ 44478 w 2911520"/>
              <a:gd name="connsiteY4-362" fmla="*/ 2797496 h 3034614"/>
              <a:gd name="connsiteX5-363" fmla="*/ 80666 w 2911520"/>
              <a:gd name="connsiteY5-364" fmla="*/ 3034614 h 3034614"/>
              <a:gd name="connsiteX6-365" fmla="*/ 43856 w 2911520"/>
              <a:gd name="connsiteY6-366" fmla="*/ 3021142 h 3034614"/>
              <a:gd name="connsiteX7-367" fmla="*/ 43479 w 2911520"/>
              <a:gd name="connsiteY7-368" fmla="*/ 3010149 h 3034614"/>
              <a:gd name="connsiteX8-369" fmla="*/ 2914 w 2911520"/>
              <a:gd name="connsiteY8-370" fmla="*/ 2243680 h 3034614"/>
              <a:gd name="connsiteX9-371" fmla="*/ 145789 w 2911520"/>
              <a:gd name="connsiteY9-372" fmla="*/ 1667417 h 3034614"/>
              <a:gd name="connsiteX0-373" fmla="*/ 2911520 w 2911520"/>
              <a:gd name="connsiteY0-374" fmla="*/ 25717 h 3034614"/>
              <a:gd name="connsiteX1-375" fmla="*/ 2828871 w 2911520"/>
              <a:gd name="connsiteY1-376" fmla="*/ 13103 h 3034614"/>
              <a:gd name="connsiteX2-377" fmla="*/ 2569375 w 2911520"/>
              <a:gd name="connsiteY2-378" fmla="*/ 0 h 3034614"/>
              <a:gd name="connsiteX3-379" fmla="*/ 31375 w 2911520"/>
              <a:gd name="connsiteY3-380" fmla="*/ 2538000 h 3034614"/>
              <a:gd name="connsiteX4-381" fmla="*/ 44478 w 2911520"/>
              <a:gd name="connsiteY4-382" fmla="*/ 2797496 h 3034614"/>
              <a:gd name="connsiteX5-383" fmla="*/ 80666 w 2911520"/>
              <a:gd name="connsiteY5-384" fmla="*/ 3034614 h 3034614"/>
              <a:gd name="connsiteX6-385" fmla="*/ 43856 w 2911520"/>
              <a:gd name="connsiteY6-386" fmla="*/ 3021142 h 3034614"/>
              <a:gd name="connsiteX7-387" fmla="*/ 43479 w 2911520"/>
              <a:gd name="connsiteY7-388" fmla="*/ 3010149 h 3034614"/>
              <a:gd name="connsiteX8-389" fmla="*/ 2914 w 2911520"/>
              <a:gd name="connsiteY8-390" fmla="*/ 2243680 h 3034614"/>
              <a:gd name="connsiteX0-391" fmla="*/ 2880145 w 2880145"/>
              <a:gd name="connsiteY0-392" fmla="*/ 25717 h 3034614"/>
              <a:gd name="connsiteX1-393" fmla="*/ 2797496 w 2880145"/>
              <a:gd name="connsiteY1-394" fmla="*/ 13103 h 3034614"/>
              <a:gd name="connsiteX2-395" fmla="*/ 2538000 w 2880145"/>
              <a:gd name="connsiteY2-396" fmla="*/ 0 h 3034614"/>
              <a:gd name="connsiteX3-397" fmla="*/ 0 w 2880145"/>
              <a:gd name="connsiteY3-398" fmla="*/ 2538000 h 3034614"/>
              <a:gd name="connsiteX4-399" fmla="*/ 13103 w 2880145"/>
              <a:gd name="connsiteY4-400" fmla="*/ 2797496 h 3034614"/>
              <a:gd name="connsiteX5-401" fmla="*/ 49291 w 2880145"/>
              <a:gd name="connsiteY5-402" fmla="*/ 3034614 h 3034614"/>
              <a:gd name="connsiteX6-403" fmla="*/ 12481 w 2880145"/>
              <a:gd name="connsiteY6-404" fmla="*/ 3021142 h 3034614"/>
              <a:gd name="connsiteX7-405" fmla="*/ 12104 w 2880145"/>
              <a:gd name="connsiteY7-406" fmla="*/ 3010149 h 3034614"/>
              <a:gd name="connsiteX0-407" fmla="*/ 2880145 w 2880145"/>
              <a:gd name="connsiteY0-408" fmla="*/ 25717 h 3034614"/>
              <a:gd name="connsiteX1-409" fmla="*/ 2797496 w 2880145"/>
              <a:gd name="connsiteY1-410" fmla="*/ 13103 h 3034614"/>
              <a:gd name="connsiteX2-411" fmla="*/ 2538000 w 2880145"/>
              <a:gd name="connsiteY2-412" fmla="*/ 0 h 3034614"/>
              <a:gd name="connsiteX3-413" fmla="*/ 0 w 2880145"/>
              <a:gd name="connsiteY3-414" fmla="*/ 2538000 h 3034614"/>
              <a:gd name="connsiteX4-415" fmla="*/ 13103 w 2880145"/>
              <a:gd name="connsiteY4-416" fmla="*/ 2797496 h 3034614"/>
              <a:gd name="connsiteX5-417" fmla="*/ 49291 w 2880145"/>
              <a:gd name="connsiteY5-418" fmla="*/ 3034614 h 3034614"/>
              <a:gd name="connsiteX6-419" fmla="*/ 12481 w 2880145"/>
              <a:gd name="connsiteY6-420" fmla="*/ 3021142 h 3034614"/>
              <a:gd name="connsiteX0-421" fmla="*/ 2880145 w 2880145"/>
              <a:gd name="connsiteY0-422" fmla="*/ 25717 h 3034614"/>
              <a:gd name="connsiteX1-423" fmla="*/ 2797496 w 2880145"/>
              <a:gd name="connsiteY1-424" fmla="*/ 13103 h 3034614"/>
              <a:gd name="connsiteX2-425" fmla="*/ 2538000 w 2880145"/>
              <a:gd name="connsiteY2-426" fmla="*/ 0 h 3034614"/>
              <a:gd name="connsiteX3-427" fmla="*/ 0 w 2880145"/>
              <a:gd name="connsiteY3-428" fmla="*/ 2538000 h 3034614"/>
              <a:gd name="connsiteX4-429" fmla="*/ 13103 w 2880145"/>
              <a:gd name="connsiteY4-430" fmla="*/ 2797496 h 3034614"/>
              <a:gd name="connsiteX5-431" fmla="*/ 49291 w 2880145"/>
              <a:gd name="connsiteY5-432" fmla="*/ 3034614 h 3034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80145" h="3034614">
                <a:moveTo>
                  <a:pt x="2880145" y="25717"/>
                </a:moveTo>
                <a:lnTo>
                  <a:pt x="2797496" y="13103"/>
                </a:lnTo>
                <a:cubicBezTo>
                  <a:pt x="2712176" y="4439"/>
                  <a:pt x="2625606" y="0"/>
                  <a:pt x="2538000" y="0"/>
                </a:cubicBezTo>
                <a:cubicBezTo>
                  <a:pt x="1136301" y="0"/>
                  <a:pt x="0" y="1136301"/>
                  <a:pt x="0" y="2538000"/>
                </a:cubicBezTo>
                <a:cubicBezTo>
                  <a:pt x="0" y="2625606"/>
                  <a:pt x="4438" y="2712176"/>
                  <a:pt x="13103" y="2797496"/>
                </a:cubicBezTo>
                <a:lnTo>
                  <a:pt x="49291" y="3034614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6" name="任意多边形: 形状 35"/>
          <p:cNvSpPr/>
          <p:nvPr userDrawn="1">
            <p:custDataLst>
              <p:tags r:id="rId25"/>
            </p:custDataLst>
          </p:nvPr>
        </p:nvSpPr>
        <p:spPr>
          <a:xfrm>
            <a:off x="8773795" y="2690495"/>
            <a:ext cx="2792730" cy="2938145"/>
          </a:xfrm>
          <a:custGeom>
            <a:avLst/>
            <a:gdLst>
              <a:gd name="connsiteX0" fmla="*/ 2394000 w 2821652"/>
              <a:gd name="connsiteY0" fmla="*/ 0 h 2948079"/>
              <a:gd name="connsiteX1" fmla="*/ 2638773 w 2821652"/>
              <a:gd name="connsiteY1" fmla="*/ 12360 h 2948079"/>
              <a:gd name="connsiteX2" fmla="*/ 2792551 w 2821652"/>
              <a:gd name="connsiteY2" fmla="*/ 35829 h 2948079"/>
              <a:gd name="connsiteX3" fmla="*/ 2805838 w 2821652"/>
              <a:gd name="connsiteY3" fmla="*/ 72133 h 2948079"/>
              <a:gd name="connsiteX4" fmla="*/ 2821652 w 2821652"/>
              <a:gd name="connsiteY4" fmla="*/ 133636 h 2948079"/>
              <a:gd name="connsiteX5" fmla="*/ 2764494 w 2821652"/>
              <a:gd name="connsiteY5" fmla="*/ 115884 h 2948079"/>
              <a:gd name="connsiteX6" fmla="*/ 2356426 w 2821652"/>
              <a:gd name="connsiteY6" fmla="*/ 37517 h 2948079"/>
              <a:gd name="connsiteX7" fmla="*/ 1803976 w 2821652"/>
              <a:gd name="connsiteY7" fmla="*/ 142292 h 2948079"/>
              <a:gd name="connsiteX8" fmla="*/ 1165801 w 2821652"/>
              <a:gd name="connsiteY8" fmla="*/ 408992 h 2948079"/>
              <a:gd name="connsiteX9" fmla="*/ 475239 w 2821652"/>
              <a:gd name="connsiteY9" fmla="*/ 1061455 h 2948079"/>
              <a:gd name="connsiteX10" fmla="*/ 118051 w 2821652"/>
              <a:gd name="connsiteY10" fmla="*/ 1799642 h 2948079"/>
              <a:gd name="connsiteX11" fmla="*/ 51376 w 2821652"/>
              <a:gd name="connsiteY11" fmla="*/ 2490205 h 2948079"/>
              <a:gd name="connsiteX12" fmla="*/ 102722 w 2821652"/>
              <a:gd name="connsiteY12" fmla="*/ 2944949 h 2948079"/>
              <a:gd name="connsiteX13" fmla="*/ 103344 w 2821652"/>
              <a:gd name="connsiteY13" fmla="*/ 2948079 h 2948079"/>
              <a:gd name="connsiteX14" fmla="*/ 64479 w 2821652"/>
              <a:gd name="connsiteY14" fmla="*/ 2938086 h 2948079"/>
              <a:gd name="connsiteX15" fmla="*/ 48638 w 2821652"/>
              <a:gd name="connsiteY15" fmla="*/ 2876475 h 2948079"/>
              <a:gd name="connsiteX16" fmla="*/ 0 w 2821652"/>
              <a:gd name="connsiteY16" fmla="*/ 2394000 h 2948079"/>
              <a:gd name="connsiteX17" fmla="*/ 2394000 w 2821652"/>
              <a:gd name="connsiteY17" fmla="*/ 0 h 2948079"/>
              <a:gd name="connsiteX0-1" fmla="*/ 2356426 w 2821652"/>
              <a:gd name="connsiteY0-2" fmla="*/ 37517 h 2948079"/>
              <a:gd name="connsiteX1-3" fmla="*/ 1803976 w 2821652"/>
              <a:gd name="connsiteY1-4" fmla="*/ 142292 h 2948079"/>
              <a:gd name="connsiteX2-5" fmla="*/ 1165801 w 2821652"/>
              <a:gd name="connsiteY2-6" fmla="*/ 408992 h 2948079"/>
              <a:gd name="connsiteX3-7" fmla="*/ 475239 w 2821652"/>
              <a:gd name="connsiteY3-8" fmla="*/ 1061455 h 2948079"/>
              <a:gd name="connsiteX4-9" fmla="*/ 118051 w 2821652"/>
              <a:gd name="connsiteY4-10" fmla="*/ 1799642 h 2948079"/>
              <a:gd name="connsiteX5-11" fmla="*/ 51376 w 2821652"/>
              <a:gd name="connsiteY5-12" fmla="*/ 2490205 h 2948079"/>
              <a:gd name="connsiteX6-13" fmla="*/ 102722 w 2821652"/>
              <a:gd name="connsiteY6-14" fmla="*/ 2944949 h 2948079"/>
              <a:gd name="connsiteX7-15" fmla="*/ 103344 w 2821652"/>
              <a:gd name="connsiteY7-16" fmla="*/ 2948079 h 2948079"/>
              <a:gd name="connsiteX8-17" fmla="*/ 64479 w 2821652"/>
              <a:gd name="connsiteY8-18" fmla="*/ 2938086 h 2948079"/>
              <a:gd name="connsiteX9-19" fmla="*/ 48638 w 2821652"/>
              <a:gd name="connsiteY9-20" fmla="*/ 2876475 h 2948079"/>
              <a:gd name="connsiteX10-21" fmla="*/ 0 w 2821652"/>
              <a:gd name="connsiteY10-22" fmla="*/ 2394000 h 2948079"/>
              <a:gd name="connsiteX11-23" fmla="*/ 2394000 w 2821652"/>
              <a:gd name="connsiteY11-24" fmla="*/ 0 h 2948079"/>
              <a:gd name="connsiteX12-25" fmla="*/ 2638773 w 2821652"/>
              <a:gd name="connsiteY12-26" fmla="*/ 12360 h 2948079"/>
              <a:gd name="connsiteX13-27" fmla="*/ 2792551 w 2821652"/>
              <a:gd name="connsiteY13-28" fmla="*/ 35829 h 2948079"/>
              <a:gd name="connsiteX14-29" fmla="*/ 2805838 w 2821652"/>
              <a:gd name="connsiteY14-30" fmla="*/ 72133 h 2948079"/>
              <a:gd name="connsiteX15-31" fmla="*/ 2821652 w 2821652"/>
              <a:gd name="connsiteY15-32" fmla="*/ 133636 h 2948079"/>
              <a:gd name="connsiteX16-33" fmla="*/ 2764494 w 2821652"/>
              <a:gd name="connsiteY16-34" fmla="*/ 115884 h 2948079"/>
              <a:gd name="connsiteX17-35" fmla="*/ 2447866 w 2821652"/>
              <a:gd name="connsiteY17-36" fmla="*/ 128957 h 2948079"/>
              <a:gd name="connsiteX0-37" fmla="*/ 2356426 w 2821652"/>
              <a:gd name="connsiteY0-38" fmla="*/ 37517 h 2948079"/>
              <a:gd name="connsiteX1-39" fmla="*/ 1803976 w 2821652"/>
              <a:gd name="connsiteY1-40" fmla="*/ 142292 h 2948079"/>
              <a:gd name="connsiteX2-41" fmla="*/ 1165801 w 2821652"/>
              <a:gd name="connsiteY2-42" fmla="*/ 408992 h 2948079"/>
              <a:gd name="connsiteX3-43" fmla="*/ 475239 w 2821652"/>
              <a:gd name="connsiteY3-44" fmla="*/ 1061455 h 2948079"/>
              <a:gd name="connsiteX4-45" fmla="*/ 118051 w 2821652"/>
              <a:gd name="connsiteY4-46" fmla="*/ 1799642 h 2948079"/>
              <a:gd name="connsiteX5-47" fmla="*/ 51376 w 2821652"/>
              <a:gd name="connsiteY5-48" fmla="*/ 2490205 h 2948079"/>
              <a:gd name="connsiteX6-49" fmla="*/ 102722 w 2821652"/>
              <a:gd name="connsiteY6-50" fmla="*/ 2944949 h 2948079"/>
              <a:gd name="connsiteX7-51" fmla="*/ 103344 w 2821652"/>
              <a:gd name="connsiteY7-52" fmla="*/ 2948079 h 2948079"/>
              <a:gd name="connsiteX8-53" fmla="*/ 64479 w 2821652"/>
              <a:gd name="connsiteY8-54" fmla="*/ 2938086 h 2948079"/>
              <a:gd name="connsiteX9-55" fmla="*/ 48638 w 2821652"/>
              <a:gd name="connsiteY9-56" fmla="*/ 2876475 h 2948079"/>
              <a:gd name="connsiteX10-57" fmla="*/ 0 w 2821652"/>
              <a:gd name="connsiteY10-58" fmla="*/ 2394000 h 2948079"/>
              <a:gd name="connsiteX11-59" fmla="*/ 2394000 w 2821652"/>
              <a:gd name="connsiteY11-60" fmla="*/ 0 h 2948079"/>
              <a:gd name="connsiteX12-61" fmla="*/ 2638773 w 2821652"/>
              <a:gd name="connsiteY12-62" fmla="*/ 12360 h 2948079"/>
              <a:gd name="connsiteX13-63" fmla="*/ 2792551 w 2821652"/>
              <a:gd name="connsiteY13-64" fmla="*/ 35829 h 2948079"/>
              <a:gd name="connsiteX14-65" fmla="*/ 2805838 w 2821652"/>
              <a:gd name="connsiteY14-66" fmla="*/ 72133 h 2948079"/>
              <a:gd name="connsiteX15-67" fmla="*/ 2821652 w 2821652"/>
              <a:gd name="connsiteY15-68" fmla="*/ 133636 h 2948079"/>
              <a:gd name="connsiteX16-69" fmla="*/ 2764494 w 2821652"/>
              <a:gd name="connsiteY16-70" fmla="*/ 115884 h 2948079"/>
              <a:gd name="connsiteX0-71" fmla="*/ 2356426 w 2821652"/>
              <a:gd name="connsiteY0-72" fmla="*/ 37517 h 2948079"/>
              <a:gd name="connsiteX1-73" fmla="*/ 1803976 w 2821652"/>
              <a:gd name="connsiteY1-74" fmla="*/ 142292 h 2948079"/>
              <a:gd name="connsiteX2-75" fmla="*/ 1165801 w 2821652"/>
              <a:gd name="connsiteY2-76" fmla="*/ 408992 h 2948079"/>
              <a:gd name="connsiteX3-77" fmla="*/ 475239 w 2821652"/>
              <a:gd name="connsiteY3-78" fmla="*/ 1061455 h 2948079"/>
              <a:gd name="connsiteX4-79" fmla="*/ 118051 w 2821652"/>
              <a:gd name="connsiteY4-80" fmla="*/ 1799642 h 2948079"/>
              <a:gd name="connsiteX5-81" fmla="*/ 51376 w 2821652"/>
              <a:gd name="connsiteY5-82" fmla="*/ 2490205 h 2948079"/>
              <a:gd name="connsiteX6-83" fmla="*/ 102722 w 2821652"/>
              <a:gd name="connsiteY6-84" fmla="*/ 2944949 h 2948079"/>
              <a:gd name="connsiteX7-85" fmla="*/ 103344 w 2821652"/>
              <a:gd name="connsiteY7-86" fmla="*/ 2948079 h 2948079"/>
              <a:gd name="connsiteX8-87" fmla="*/ 64479 w 2821652"/>
              <a:gd name="connsiteY8-88" fmla="*/ 2938086 h 2948079"/>
              <a:gd name="connsiteX9-89" fmla="*/ 48638 w 2821652"/>
              <a:gd name="connsiteY9-90" fmla="*/ 2876475 h 2948079"/>
              <a:gd name="connsiteX10-91" fmla="*/ 0 w 2821652"/>
              <a:gd name="connsiteY10-92" fmla="*/ 2394000 h 2948079"/>
              <a:gd name="connsiteX11-93" fmla="*/ 2394000 w 2821652"/>
              <a:gd name="connsiteY11-94" fmla="*/ 0 h 2948079"/>
              <a:gd name="connsiteX12-95" fmla="*/ 2638773 w 2821652"/>
              <a:gd name="connsiteY12-96" fmla="*/ 12360 h 2948079"/>
              <a:gd name="connsiteX13-97" fmla="*/ 2792551 w 2821652"/>
              <a:gd name="connsiteY13-98" fmla="*/ 35829 h 2948079"/>
              <a:gd name="connsiteX14-99" fmla="*/ 2805838 w 2821652"/>
              <a:gd name="connsiteY14-100" fmla="*/ 72133 h 2948079"/>
              <a:gd name="connsiteX15-101" fmla="*/ 2821652 w 2821652"/>
              <a:gd name="connsiteY15-102" fmla="*/ 133636 h 2948079"/>
              <a:gd name="connsiteX0-103" fmla="*/ 2356426 w 2805838"/>
              <a:gd name="connsiteY0-104" fmla="*/ 37517 h 2948079"/>
              <a:gd name="connsiteX1-105" fmla="*/ 1803976 w 2805838"/>
              <a:gd name="connsiteY1-106" fmla="*/ 142292 h 2948079"/>
              <a:gd name="connsiteX2-107" fmla="*/ 1165801 w 2805838"/>
              <a:gd name="connsiteY2-108" fmla="*/ 408992 h 2948079"/>
              <a:gd name="connsiteX3-109" fmla="*/ 475239 w 2805838"/>
              <a:gd name="connsiteY3-110" fmla="*/ 1061455 h 2948079"/>
              <a:gd name="connsiteX4-111" fmla="*/ 118051 w 2805838"/>
              <a:gd name="connsiteY4-112" fmla="*/ 1799642 h 2948079"/>
              <a:gd name="connsiteX5-113" fmla="*/ 51376 w 2805838"/>
              <a:gd name="connsiteY5-114" fmla="*/ 2490205 h 2948079"/>
              <a:gd name="connsiteX6-115" fmla="*/ 102722 w 2805838"/>
              <a:gd name="connsiteY6-116" fmla="*/ 2944949 h 2948079"/>
              <a:gd name="connsiteX7-117" fmla="*/ 103344 w 2805838"/>
              <a:gd name="connsiteY7-118" fmla="*/ 2948079 h 2948079"/>
              <a:gd name="connsiteX8-119" fmla="*/ 64479 w 2805838"/>
              <a:gd name="connsiteY8-120" fmla="*/ 2938086 h 2948079"/>
              <a:gd name="connsiteX9-121" fmla="*/ 48638 w 2805838"/>
              <a:gd name="connsiteY9-122" fmla="*/ 2876475 h 2948079"/>
              <a:gd name="connsiteX10-123" fmla="*/ 0 w 2805838"/>
              <a:gd name="connsiteY10-124" fmla="*/ 2394000 h 2948079"/>
              <a:gd name="connsiteX11-125" fmla="*/ 2394000 w 2805838"/>
              <a:gd name="connsiteY11-126" fmla="*/ 0 h 2948079"/>
              <a:gd name="connsiteX12-127" fmla="*/ 2638773 w 2805838"/>
              <a:gd name="connsiteY12-128" fmla="*/ 12360 h 2948079"/>
              <a:gd name="connsiteX13-129" fmla="*/ 2792551 w 2805838"/>
              <a:gd name="connsiteY13-130" fmla="*/ 35829 h 2948079"/>
              <a:gd name="connsiteX14-131" fmla="*/ 2805838 w 2805838"/>
              <a:gd name="connsiteY14-132" fmla="*/ 72133 h 2948079"/>
              <a:gd name="connsiteX0-133" fmla="*/ 2356426 w 2792551"/>
              <a:gd name="connsiteY0-134" fmla="*/ 37517 h 2948079"/>
              <a:gd name="connsiteX1-135" fmla="*/ 1803976 w 2792551"/>
              <a:gd name="connsiteY1-136" fmla="*/ 142292 h 2948079"/>
              <a:gd name="connsiteX2-137" fmla="*/ 1165801 w 2792551"/>
              <a:gd name="connsiteY2-138" fmla="*/ 408992 h 2948079"/>
              <a:gd name="connsiteX3-139" fmla="*/ 475239 w 2792551"/>
              <a:gd name="connsiteY3-140" fmla="*/ 1061455 h 2948079"/>
              <a:gd name="connsiteX4-141" fmla="*/ 118051 w 2792551"/>
              <a:gd name="connsiteY4-142" fmla="*/ 1799642 h 2948079"/>
              <a:gd name="connsiteX5-143" fmla="*/ 51376 w 2792551"/>
              <a:gd name="connsiteY5-144" fmla="*/ 2490205 h 2948079"/>
              <a:gd name="connsiteX6-145" fmla="*/ 102722 w 2792551"/>
              <a:gd name="connsiteY6-146" fmla="*/ 2944949 h 2948079"/>
              <a:gd name="connsiteX7-147" fmla="*/ 103344 w 2792551"/>
              <a:gd name="connsiteY7-148" fmla="*/ 2948079 h 2948079"/>
              <a:gd name="connsiteX8-149" fmla="*/ 64479 w 2792551"/>
              <a:gd name="connsiteY8-150" fmla="*/ 2938086 h 2948079"/>
              <a:gd name="connsiteX9-151" fmla="*/ 48638 w 2792551"/>
              <a:gd name="connsiteY9-152" fmla="*/ 2876475 h 2948079"/>
              <a:gd name="connsiteX10-153" fmla="*/ 0 w 2792551"/>
              <a:gd name="connsiteY10-154" fmla="*/ 2394000 h 2948079"/>
              <a:gd name="connsiteX11-155" fmla="*/ 2394000 w 2792551"/>
              <a:gd name="connsiteY11-156" fmla="*/ 0 h 2948079"/>
              <a:gd name="connsiteX12-157" fmla="*/ 2638773 w 2792551"/>
              <a:gd name="connsiteY12-158" fmla="*/ 12360 h 2948079"/>
              <a:gd name="connsiteX13-159" fmla="*/ 2792551 w 2792551"/>
              <a:gd name="connsiteY13-160" fmla="*/ 35829 h 2948079"/>
              <a:gd name="connsiteX0-161" fmla="*/ 1803976 w 2792551"/>
              <a:gd name="connsiteY0-162" fmla="*/ 142292 h 2948079"/>
              <a:gd name="connsiteX1-163" fmla="*/ 1165801 w 2792551"/>
              <a:gd name="connsiteY1-164" fmla="*/ 408992 h 2948079"/>
              <a:gd name="connsiteX2-165" fmla="*/ 475239 w 2792551"/>
              <a:gd name="connsiteY2-166" fmla="*/ 1061455 h 2948079"/>
              <a:gd name="connsiteX3-167" fmla="*/ 118051 w 2792551"/>
              <a:gd name="connsiteY3-168" fmla="*/ 1799642 h 2948079"/>
              <a:gd name="connsiteX4-169" fmla="*/ 51376 w 2792551"/>
              <a:gd name="connsiteY4-170" fmla="*/ 2490205 h 2948079"/>
              <a:gd name="connsiteX5-171" fmla="*/ 102722 w 2792551"/>
              <a:gd name="connsiteY5-172" fmla="*/ 2944949 h 2948079"/>
              <a:gd name="connsiteX6-173" fmla="*/ 103344 w 2792551"/>
              <a:gd name="connsiteY6-174" fmla="*/ 2948079 h 2948079"/>
              <a:gd name="connsiteX7-175" fmla="*/ 64479 w 2792551"/>
              <a:gd name="connsiteY7-176" fmla="*/ 2938086 h 2948079"/>
              <a:gd name="connsiteX8-177" fmla="*/ 48638 w 2792551"/>
              <a:gd name="connsiteY8-178" fmla="*/ 2876475 h 2948079"/>
              <a:gd name="connsiteX9-179" fmla="*/ 0 w 2792551"/>
              <a:gd name="connsiteY9-180" fmla="*/ 2394000 h 2948079"/>
              <a:gd name="connsiteX10-181" fmla="*/ 2394000 w 2792551"/>
              <a:gd name="connsiteY10-182" fmla="*/ 0 h 2948079"/>
              <a:gd name="connsiteX11-183" fmla="*/ 2638773 w 2792551"/>
              <a:gd name="connsiteY11-184" fmla="*/ 12360 h 2948079"/>
              <a:gd name="connsiteX12-185" fmla="*/ 2792551 w 2792551"/>
              <a:gd name="connsiteY12-186" fmla="*/ 35829 h 2948079"/>
              <a:gd name="connsiteX0-187" fmla="*/ 1165801 w 2792551"/>
              <a:gd name="connsiteY0-188" fmla="*/ 408992 h 2948079"/>
              <a:gd name="connsiteX1-189" fmla="*/ 475239 w 2792551"/>
              <a:gd name="connsiteY1-190" fmla="*/ 1061455 h 2948079"/>
              <a:gd name="connsiteX2-191" fmla="*/ 118051 w 2792551"/>
              <a:gd name="connsiteY2-192" fmla="*/ 1799642 h 2948079"/>
              <a:gd name="connsiteX3-193" fmla="*/ 51376 w 2792551"/>
              <a:gd name="connsiteY3-194" fmla="*/ 2490205 h 2948079"/>
              <a:gd name="connsiteX4-195" fmla="*/ 102722 w 2792551"/>
              <a:gd name="connsiteY4-196" fmla="*/ 2944949 h 2948079"/>
              <a:gd name="connsiteX5-197" fmla="*/ 103344 w 2792551"/>
              <a:gd name="connsiteY5-198" fmla="*/ 2948079 h 2948079"/>
              <a:gd name="connsiteX6-199" fmla="*/ 64479 w 2792551"/>
              <a:gd name="connsiteY6-200" fmla="*/ 2938086 h 2948079"/>
              <a:gd name="connsiteX7-201" fmla="*/ 48638 w 2792551"/>
              <a:gd name="connsiteY7-202" fmla="*/ 2876475 h 2948079"/>
              <a:gd name="connsiteX8-203" fmla="*/ 0 w 2792551"/>
              <a:gd name="connsiteY8-204" fmla="*/ 2394000 h 2948079"/>
              <a:gd name="connsiteX9-205" fmla="*/ 2394000 w 2792551"/>
              <a:gd name="connsiteY9-206" fmla="*/ 0 h 2948079"/>
              <a:gd name="connsiteX10-207" fmla="*/ 2638773 w 2792551"/>
              <a:gd name="connsiteY10-208" fmla="*/ 12360 h 2948079"/>
              <a:gd name="connsiteX11-209" fmla="*/ 2792551 w 2792551"/>
              <a:gd name="connsiteY11-210" fmla="*/ 35829 h 2948079"/>
              <a:gd name="connsiteX0-211" fmla="*/ 475239 w 2792551"/>
              <a:gd name="connsiteY0-212" fmla="*/ 1061455 h 2948079"/>
              <a:gd name="connsiteX1-213" fmla="*/ 118051 w 2792551"/>
              <a:gd name="connsiteY1-214" fmla="*/ 1799642 h 2948079"/>
              <a:gd name="connsiteX2-215" fmla="*/ 51376 w 2792551"/>
              <a:gd name="connsiteY2-216" fmla="*/ 2490205 h 2948079"/>
              <a:gd name="connsiteX3-217" fmla="*/ 102722 w 2792551"/>
              <a:gd name="connsiteY3-218" fmla="*/ 2944949 h 2948079"/>
              <a:gd name="connsiteX4-219" fmla="*/ 103344 w 2792551"/>
              <a:gd name="connsiteY4-220" fmla="*/ 2948079 h 2948079"/>
              <a:gd name="connsiteX5-221" fmla="*/ 64479 w 2792551"/>
              <a:gd name="connsiteY5-222" fmla="*/ 2938086 h 2948079"/>
              <a:gd name="connsiteX6-223" fmla="*/ 48638 w 2792551"/>
              <a:gd name="connsiteY6-224" fmla="*/ 2876475 h 2948079"/>
              <a:gd name="connsiteX7-225" fmla="*/ 0 w 2792551"/>
              <a:gd name="connsiteY7-226" fmla="*/ 2394000 h 2948079"/>
              <a:gd name="connsiteX8-227" fmla="*/ 2394000 w 2792551"/>
              <a:gd name="connsiteY8-228" fmla="*/ 0 h 2948079"/>
              <a:gd name="connsiteX9-229" fmla="*/ 2638773 w 2792551"/>
              <a:gd name="connsiteY9-230" fmla="*/ 12360 h 2948079"/>
              <a:gd name="connsiteX10-231" fmla="*/ 2792551 w 2792551"/>
              <a:gd name="connsiteY10-232" fmla="*/ 35829 h 2948079"/>
              <a:gd name="connsiteX0-233" fmla="*/ 118051 w 2792551"/>
              <a:gd name="connsiteY0-234" fmla="*/ 1799642 h 2948079"/>
              <a:gd name="connsiteX1-235" fmla="*/ 51376 w 2792551"/>
              <a:gd name="connsiteY1-236" fmla="*/ 2490205 h 2948079"/>
              <a:gd name="connsiteX2-237" fmla="*/ 102722 w 2792551"/>
              <a:gd name="connsiteY2-238" fmla="*/ 2944949 h 2948079"/>
              <a:gd name="connsiteX3-239" fmla="*/ 103344 w 2792551"/>
              <a:gd name="connsiteY3-240" fmla="*/ 2948079 h 2948079"/>
              <a:gd name="connsiteX4-241" fmla="*/ 64479 w 2792551"/>
              <a:gd name="connsiteY4-242" fmla="*/ 2938086 h 2948079"/>
              <a:gd name="connsiteX5-243" fmla="*/ 48638 w 2792551"/>
              <a:gd name="connsiteY5-244" fmla="*/ 2876475 h 2948079"/>
              <a:gd name="connsiteX6-245" fmla="*/ 0 w 2792551"/>
              <a:gd name="connsiteY6-246" fmla="*/ 2394000 h 2948079"/>
              <a:gd name="connsiteX7-247" fmla="*/ 2394000 w 2792551"/>
              <a:gd name="connsiteY7-248" fmla="*/ 0 h 2948079"/>
              <a:gd name="connsiteX8-249" fmla="*/ 2638773 w 2792551"/>
              <a:gd name="connsiteY8-250" fmla="*/ 12360 h 2948079"/>
              <a:gd name="connsiteX9-251" fmla="*/ 2792551 w 2792551"/>
              <a:gd name="connsiteY9-252" fmla="*/ 35829 h 2948079"/>
              <a:gd name="connsiteX0-253" fmla="*/ 51376 w 2792551"/>
              <a:gd name="connsiteY0-254" fmla="*/ 2490205 h 2948079"/>
              <a:gd name="connsiteX1-255" fmla="*/ 102722 w 2792551"/>
              <a:gd name="connsiteY1-256" fmla="*/ 2944949 h 2948079"/>
              <a:gd name="connsiteX2-257" fmla="*/ 103344 w 2792551"/>
              <a:gd name="connsiteY2-258" fmla="*/ 2948079 h 2948079"/>
              <a:gd name="connsiteX3-259" fmla="*/ 64479 w 2792551"/>
              <a:gd name="connsiteY3-260" fmla="*/ 2938086 h 2948079"/>
              <a:gd name="connsiteX4-261" fmla="*/ 48638 w 2792551"/>
              <a:gd name="connsiteY4-262" fmla="*/ 2876475 h 2948079"/>
              <a:gd name="connsiteX5-263" fmla="*/ 0 w 2792551"/>
              <a:gd name="connsiteY5-264" fmla="*/ 2394000 h 2948079"/>
              <a:gd name="connsiteX6-265" fmla="*/ 2394000 w 2792551"/>
              <a:gd name="connsiteY6-266" fmla="*/ 0 h 2948079"/>
              <a:gd name="connsiteX7-267" fmla="*/ 2638773 w 2792551"/>
              <a:gd name="connsiteY7-268" fmla="*/ 12360 h 2948079"/>
              <a:gd name="connsiteX8-269" fmla="*/ 2792551 w 2792551"/>
              <a:gd name="connsiteY8-270" fmla="*/ 35829 h 2948079"/>
              <a:gd name="connsiteX0-271" fmla="*/ 102722 w 2792551"/>
              <a:gd name="connsiteY0-272" fmla="*/ 2944949 h 2948079"/>
              <a:gd name="connsiteX1-273" fmla="*/ 103344 w 2792551"/>
              <a:gd name="connsiteY1-274" fmla="*/ 2948079 h 2948079"/>
              <a:gd name="connsiteX2-275" fmla="*/ 64479 w 2792551"/>
              <a:gd name="connsiteY2-276" fmla="*/ 2938086 h 2948079"/>
              <a:gd name="connsiteX3-277" fmla="*/ 48638 w 2792551"/>
              <a:gd name="connsiteY3-278" fmla="*/ 2876475 h 2948079"/>
              <a:gd name="connsiteX4-279" fmla="*/ 0 w 2792551"/>
              <a:gd name="connsiteY4-280" fmla="*/ 2394000 h 2948079"/>
              <a:gd name="connsiteX5-281" fmla="*/ 2394000 w 2792551"/>
              <a:gd name="connsiteY5-282" fmla="*/ 0 h 2948079"/>
              <a:gd name="connsiteX6-283" fmla="*/ 2638773 w 2792551"/>
              <a:gd name="connsiteY6-284" fmla="*/ 12360 h 2948079"/>
              <a:gd name="connsiteX7-285" fmla="*/ 2792551 w 2792551"/>
              <a:gd name="connsiteY7-286" fmla="*/ 35829 h 2948079"/>
              <a:gd name="connsiteX0-287" fmla="*/ 102722 w 2792551"/>
              <a:gd name="connsiteY0-288" fmla="*/ 2944949 h 2944949"/>
              <a:gd name="connsiteX1-289" fmla="*/ 64479 w 2792551"/>
              <a:gd name="connsiteY1-290" fmla="*/ 2938086 h 2944949"/>
              <a:gd name="connsiteX2-291" fmla="*/ 48638 w 2792551"/>
              <a:gd name="connsiteY2-292" fmla="*/ 2876475 h 2944949"/>
              <a:gd name="connsiteX3-293" fmla="*/ 0 w 2792551"/>
              <a:gd name="connsiteY3-294" fmla="*/ 2394000 h 2944949"/>
              <a:gd name="connsiteX4-295" fmla="*/ 2394000 w 2792551"/>
              <a:gd name="connsiteY4-296" fmla="*/ 0 h 2944949"/>
              <a:gd name="connsiteX5-297" fmla="*/ 2638773 w 2792551"/>
              <a:gd name="connsiteY5-298" fmla="*/ 12360 h 2944949"/>
              <a:gd name="connsiteX6-299" fmla="*/ 2792551 w 2792551"/>
              <a:gd name="connsiteY6-300" fmla="*/ 35829 h 2944949"/>
              <a:gd name="connsiteX0-301" fmla="*/ 64479 w 2792551"/>
              <a:gd name="connsiteY0-302" fmla="*/ 2938086 h 2938086"/>
              <a:gd name="connsiteX1-303" fmla="*/ 48638 w 2792551"/>
              <a:gd name="connsiteY1-304" fmla="*/ 2876475 h 2938086"/>
              <a:gd name="connsiteX2-305" fmla="*/ 0 w 2792551"/>
              <a:gd name="connsiteY2-306" fmla="*/ 2394000 h 2938086"/>
              <a:gd name="connsiteX3-307" fmla="*/ 2394000 w 2792551"/>
              <a:gd name="connsiteY3-308" fmla="*/ 0 h 2938086"/>
              <a:gd name="connsiteX4-309" fmla="*/ 2638773 w 2792551"/>
              <a:gd name="connsiteY4-310" fmla="*/ 12360 h 2938086"/>
              <a:gd name="connsiteX5-311" fmla="*/ 2792551 w 2792551"/>
              <a:gd name="connsiteY5-312" fmla="*/ 35829 h 29380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792551" h="2938086">
                <a:moveTo>
                  <a:pt x="64479" y="2938086"/>
                </a:moveTo>
                <a:lnTo>
                  <a:pt x="48638" y="2876475"/>
                </a:lnTo>
                <a:cubicBezTo>
                  <a:pt x="16747" y="2720631"/>
                  <a:pt x="0" y="2559271"/>
                  <a:pt x="0" y="2394000"/>
                </a:cubicBezTo>
                <a:cubicBezTo>
                  <a:pt x="0" y="1071830"/>
                  <a:pt x="1071830" y="0"/>
                  <a:pt x="2394000" y="0"/>
                </a:cubicBezTo>
                <a:cubicBezTo>
                  <a:pt x="2476636" y="0"/>
                  <a:pt x="2558293" y="4187"/>
                  <a:pt x="2638773" y="12360"/>
                </a:cubicBezTo>
                <a:lnTo>
                  <a:pt x="2792551" y="35829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7" name="任意多边形: 形状 36"/>
          <p:cNvSpPr/>
          <p:nvPr userDrawn="1">
            <p:custDataLst>
              <p:tags r:id="rId26"/>
            </p:custDataLst>
          </p:nvPr>
        </p:nvSpPr>
        <p:spPr>
          <a:xfrm>
            <a:off x="8903335" y="2820035"/>
            <a:ext cx="2701925" cy="2842895"/>
          </a:xfrm>
          <a:custGeom>
            <a:avLst/>
            <a:gdLst>
              <a:gd name="connsiteX0" fmla="*/ 2267068 w 2739972"/>
              <a:gd name="connsiteY0" fmla="*/ 1743 h 2884022"/>
              <a:gd name="connsiteX1" fmla="*/ 2526624 w 2739972"/>
              <a:gd name="connsiteY1" fmla="*/ 20793 h 2884022"/>
              <a:gd name="connsiteX2" fmla="*/ 2693539 w 2739972"/>
              <a:gd name="connsiteY2" fmla="*/ 44345 h 2884022"/>
              <a:gd name="connsiteX3" fmla="*/ 2731706 w 2739972"/>
              <a:gd name="connsiteY3" fmla="*/ 52449 h 2884022"/>
              <a:gd name="connsiteX4" fmla="*/ 2739972 w 2739972"/>
              <a:gd name="connsiteY4" fmla="*/ 84597 h 2884022"/>
              <a:gd name="connsiteX5" fmla="*/ 2533782 w 2739972"/>
              <a:gd name="connsiteY5" fmla="*/ 53129 h 2884022"/>
              <a:gd name="connsiteX6" fmla="*/ 2302260 w 2739972"/>
              <a:gd name="connsiteY6" fmla="*/ 41438 h 2884022"/>
              <a:gd name="connsiteX7" fmla="*/ 37860 w 2739972"/>
              <a:gd name="connsiteY7" fmla="*/ 2305838 h 2884022"/>
              <a:gd name="connsiteX8" fmla="*/ 83865 w 2739972"/>
              <a:gd name="connsiteY8" fmla="*/ 2762194 h 2884022"/>
              <a:gd name="connsiteX9" fmla="*/ 115190 w 2739972"/>
              <a:gd name="connsiteY9" fmla="*/ 2884022 h 2884022"/>
              <a:gd name="connsiteX10" fmla="*/ 90982 w 2739972"/>
              <a:gd name="connsiteY10" fmla="*/ 2880327 h 2884022"/>
              <a:gd name="connsiteX11" fmla="*/ 55791 w 2739972"/>
              <a:gd name="connsiteY11" fmla="*/ 2871279 h 2884022"/>
              <a:gd name="connsiteX12" fmla="*/ 53696 w 2739972"/>
              <a:gd name="connsiteY12" fmla="*/ 2865196 h 2884022"/>
              <a:gd name="connsiteX13" fmla="*/ 12024 w 2739972"/>
              <a:gd name="connsiteY13" fmla="*/ 2668743 h 2884022"/>
              <a:gd name="connsiteX14" fmla="*/ 12024 w 2739972"/>
              <a:gd name="connsiteY14" fmla="*/ 2025805 h 2884022"/>
              <a:gd name="connsiteX15" fmla="*/ 126324 w 2739972"/>
              <a:gd name="connsiteY15" fmla="*/ 1516218 h 2884022"/>
              <a:gd name="connsiteX16" fmla="*/ 364449 w 2739972"/>
              <a:gd name="connsiteY16" fmla="*/ 1063780 h 2884022"/>
              <a:gd name="connsiteX17" fmla="*/ 645436 w 2739972"/>
              <a:gd name="connsiteY17" fmla="*/ 706593 h 2884022"/>
              <a:gd name="connsiteX18" fmla="*/ 1202649 w 2739972"/>
              <a:gd name="connsiteY18" fmla="*/ 273205 h 2884022"/>
              <a:gd name="connsiteX19" fmla="*/ 1950361 w 2739972"/>
              <a:gd name="connsiteY19" fmla="*/ 20793 h 2884022"/>
              <a:gd name="connsiteX20" fmla="*/ 2267068 w 2739972"/>
              <a:gd name="connsiteY20" fmla="*/ 1743 h 2884022"/>
              <a:gd name="connsiteX0-1" fmla="*/ 1950361 w 2739972"/>
              <a:gd name="connsiteY0-2" fmla="*/ 20793 h 2884022"/>
              <a:gd name="connsiteX1-3" fmla="*/ 2267068 w 2739972"/>
              <a:gd name="connsiteY1-4" fmla="*/ 1743 h 2884022"/>
              <a:gd name="connsiteX2-5" fmla="*/ 2526624 w 2739972"/>
              <a:gd name="connsiteY2-6" fmla="*/ 20793 h 2884022"/>
              <a:gd name="connsiteX3-7" fmla="*/ 2693539 w 2739972"/>
              <a:gd name="connsiteY3-8" fmla="*/ 44345 h 2884022"/>
              <a:gd name="connsiteX4-9" fmla="*/ 2731706 w 2739972"/>
              <a:gd name="connsiteY4-10" fmla="*/ 52449 h 2884022"/>
              <a:gd name="connsiteX5-11" fmla="*/ 2739972 w 2739972"/>
              <a:gd name="connsiteY5-12" fmla="*/ 84597 h 2884022"/>
              <a:gd name="connsiteX6-13" fmla="*/ 2533782 w 2739972"/>
              <a:gd name="connsiteY6-14" fmla="*/ 53129 h 2884022"/>
              <a:gd name="connsiteX7-15" fmla="*/ 2302260 w 2739972"/>
              <a:gd name="connsiteY7-16" fmla="*/ 41438 h 2884022"/>
              <a:gd name="connsiteX8-17" fmla="*/ 37860 w 2739972"/>
              <a:gd name="connsiteY8-18" fmla="*/ 2305838 h 2884022"/>
              <a:gd name="connsiteX9-19" fmla="*/ 83865 w 2739972"/>
              <a:gd name="connsiteY9-20" fmla="*/ 2762194 h 2884022"/>
              <a:gd name="connsiteX10-21" fmla="*/ 115190 w 2739972"/>
              <a:gd name="connsiteY10-22" fmla="*/ 2884022 h 2884022"/>
              <a:gd name="connsiteX11-23" fmla="*/ 90982 w 2739972"/>
              <a:gd name="connsiteY11-24" fmla="*/ 2880327 h 2884022"/>
              <a:gd name="connsiteX12-25" fmla="*/ 55791 w 2739972"/>
              <a:gd name="connsiteY12-26" fmla="*/ 2871279 h 2884022"/>
              <a:gd name="connsiteX13-27" fmla="*/ 53696 w 2739972"/>
              <a:gd name="connsiteY13-28" fmla="*/ 2865196 h 2884022"/>
              <a:gd name="connsiteX14-29" fmla="*/ 12024 w 2739972"/>
              <a:gd name="connsiteY14-30" fmla="*/ 2668743 h 2884022"/>
              <a:gd name="connsiteX15-31" fmla="*/ 12024 w 2739972"/>
              <a:gd name="connsiteY15-32" fmla="*/ 2025805 h 2884022"/>
              <a:gd name="connsiteX16-33" fmla="*/ 126324 w 2739972"/>
              <a:gd name="connsiteY16-34" fmla="*/ 1516218 h 2884022"/>
              <a:gd name="connsiteX17-35" fmla="*/ 364449 w 2739972"/>
              <a:gd name="connsiteY17-36" fmla="*/ 1063780 h 2884022"/>
              <a:gd name="connsiteX18-37" fmla="*/ 645436 w 2739972"/>
              <a:gd name="connsiteY18-38" fmla="*/ 706593 h 2884022"/>
              <a:gd name="connsiteX19-39" fmla="*/ 1202649 w 2739972"/>
              <a:gd name="connsiteY19-40" fmla="*/ 273205 h 2884022"/>
              <a:gd name="connsiteX20-41" fmla="*/ 2041801 w 2739972"/>
              <a:gd name="connsiteY20-42" fmla="*/ 112233 h 2884022"/>
              <a:gd name="connsiteX0-43" fmla="*/ 2267068 w 2739972"/>
              <a:gd name="connsiteY0-44" fmla="*/ 0 h 2882279"/>
              <a:gd name="connsiteX1-45" fmla="*/ 2526624 w 2739972"/>
              <a:gd name="connsiteY1-46" fmla="*/ 19050 h 2882279"/>
              <a:gd name="connsiteX2-47" fmla="*/ 2693539 w 2739972"/>
              <a:gd name="connsiteY2-48" fmla="*/ 42602 h 2882279"/>
              <a:gd name="connsiteX3-49" fmla="*/ 2731706 w 2739972"/>
              <a:gd name="connsiteY3-50" fmla="*/ 50706 h 2882279"/>
              <a:gd name="connsiteX4-51" fmla="*/ 2739972 w 2739972"/>
              <a:gd name="connsiteY4-52" fmla="*/ 82854 h 2882279"/>
              <a:gd name="connsiteX5-53" fmla="*/ 2533782 w 2739972"/>
              <a:gd name="connsiteY5-54" fmla="*/ 51386 h 2882279"/>
              <a:gd name="connsiteX6-55" fmla="*/ 2302260 w 2739972"/>
              <a:gd name="connsiteY6-56" fmla="*/ 39695 h 2882279"/>
              <a:gd name="connsiteX7-57" fmla="*/ 37860 w 2739972"/>
              <a:gd name="connsiteY7-58" fmla="*/ 2304095 h 2882279"/>
              <a:gd name="connsiteX8-59" fmla="*/ 83865 w 2739972"/>
              <a:gd name="connsiteY8-60" fmla="*/ 2760451 h 2882279"/>
              <a:gd name="connsiteX9-61" fmla="*/ 115190 w 2739972"/>
              <a:gd name="connsiteY9-62" fmla="*/ 2882279 h 2882279"/>
              <a:gd name="connsiteX10-63" fmla="*/ 90982 w 2739972"/>
              <a:gd name="connsiteY10-64" fmla="*/ 2878584 h 2882279"/>
              <a:gd name="connsiteX11-65" fmla="*/ 55791 w 2739972"/>
              <a:gd name="connsiteY11-66" fmla="*/ 2869536 h 2882279"/>
              <a:gd name="connsiteX12-67" fmla="*/ 53696 w 2739972"/>
              <a:gd name="connsiteY12-68" fmla="*/ 2863453 h 2882279"/>
              <a:gd name="connsiteX13-69" fmla="*/ 12024 w 2739972"/>
              <a:gd name="connsiteY13-70" fmla="*/ 2667000 h 2882279"/>
              <a:gd name="connsiteX14-71" fmla="*/ 12024 w 2739972"/>
              <a:gd name="connsiteY14-72" fmla="*/ 2024062 h 2882279"/>
              <a:gd name="connsiteX15-73" fmla="*/ 126324 w 2739972"/>
              <a:gd name="connsiteY15-74" fmla="*/ 1514475 h 2882279"/>
              <a:gd name="connsiteX16-75" fmla="*/ 364449 w 2739972"/>
              <a:gd name="connsiteY16-76" fmla="*/ 1062037 h 2882279"/>
              <a:gd name="connsiteX17-77" fmla="*/ 645436 w 2739972"/>
              <a:gd name="connsiteY17-78" fmla="*/ 704850 h 2882279"/>
              <a:gd name="connsiteX18-79" fmla="*/ 1202649 w 2739972"/>
              <a:gd name="connsiteY18-80" fmla="*/ 271462 h 2882279"/>
              <a:gd name="connsiteX19-81" fmla="*/ 2041801 w 2739972"/>
              <a:gd name="connsiteY19-82" fmla="*/ 110490 h 2882279"/>
              <a:gd name="connsiteX0-83" fmla="*/ 2526624 w 2739972"/>
              <a:gd name="connsiteY0-84" fmla="*/ 0 h 2863229"/>
              <a:gd name="connsiteX1-85" fmla="*/ 2693539 w 2739972"/>
              <a:gd name="connsiteY1-86" fmla="*/ 23552 h 2863229"/>
              <a:gd name="connsiteX2-87" fmla="*/ 2731706 w 2739972"/>
              <a:gd name="connsiteY2-88" fmla="*/ 31656 h 2863229"/>
              <a:gd name="connsiteX3-89" fmla="*/ 2739972 w 2739972"/>
              <a:gd name="connsiteY3-90" fmla="*/ 63804 h 2863229"/>
              <a:gd name="connsiteX4-91" fmla="*/ 2533782 w 2739972"/>
              <a:gd name="connsiteY4-92" fmla="*/ 32336 h 2863229"/>
              <a:gd name="connsiteX5-93" fmla="*/ 2302260 w 2739972"/>
              <a:gd name="connsiteY5-94" fmla="*/ 20645 h 2863229"/>
              <a:gd name="connsiteX6-95" fmla="*/ 37860 w 2739972"/>
              <a:gd name="connsiteY6-96" fmla="*/ 2285045 h 2863229"/>
              <a:gd name="connsiteX7-97" fmla="*/ 83865 w 2739972"/>
              <a:gd name="connsiteY7-98" fmla="*/ 2741401 h 2863229"/>
              <a:gd name="connsiteX8-99" fmla="*/ 115190 w 2739972"/>
              <a:gd name="connsiteY8-100" fmla="*/ 2863229 h 2863229"/>
              <a:gd name="connsiteX9-101" fmla="*/ 90982 w 2739972"/>
              <a:gd name="connsiteY9-102" fmla="*/ 2859534 h 2863229"/>
              <a:gd name="connsiteX10-103" fmla="*/ 55791 w 2739972"/>
              <a:gd name="connsiteY10-104" fmla="*/ 2850486 h 2863229"/>
              <a:gd name="connsiteX11-105" fmla="*/ 53696 w 2739972"/>
              <a:gd name="connsiteY11-106" fmla="*/ 2844403 h 2863229"/>
              <a:gd name="connsiteX12-107" fmla="*/ 12024 w 2739972"/>
              <a:gd name="connsiteY12-108" fmla="*/ 2647950 h 2863229"/>
              <a:gd name="connsiteX13-109" fmla="*/ 12024 w 2739972"/>
              <a:gd name="connsiteY13-110" fmla="*/ 2005012 h 2863229"/>
              <a:gd name="connsiteX14-111" fmla="*/ 126324 w 2739972"/>
              <a:gd name="connsiteY14-112" fmla="*/ 1495425 h 2863229"/>
              <a:gd name="connsiteX15-113" fmla="*/ 364449 w 2739972"/>
              <a:gd name="connsiteY15-114" fmla="*/ 1042987 h 2863229"/>
              <a:gd name="connsiteX16-115" fmla="*/ 645436 w 2739972"/>
              <a:gd name="connsiteY16-116" fmla="*/ 685800 h 2863229"/>
              <a:gd name="connsiteX17-117" fmla="*/ 1202649 w 2739972"/>
              <a:gd name="connsiteY17-118" fmla="*/ 252412 h 2863229"/>
              <a:gd name="connsiteX18-119" fmla="*/ 2041801 w 2739972"/>
              <a:gd name="connsiteY18-120" fmla="*/ 91440 h 2863229"/>
              <a:gd name="connsiteX0-121" fmla="*/ 2693539 w 2739972"/>
              <a:gd name="connsiteY0-122" fmla="*/ 2907 h 2842584"/>
              <a:gd name="connsiteX1-123" fmla="*/ 2731706 w 2739972"/>
              <a:gd name="connsiteY1-124" fmla="*/ 11011 h 2842584"/>
              <a:gd name="connsiteX2-125" fmla="*/ 2739972 w 2739972"/>
              <a:gd name="connsiteY2-126" fmla="*/ 43159 h 2842584"/>
              <a:gd name="connsiteX3-127" fmla="*/ 2533782 w 2739972"/>
              <a:gd name="connsiteY3-128" fmla="*/ 11691 h 2842584"/>
              <a:gd name="connsiteX4-129" fmla="*/ 2302260 w 2739972"/>
              <a:gd name="connsiteY4-130" fmla="*/ 0 h 2842584"/>
              <a:gd name="connsiteX5-131" fmla="*/ 37860 w 2739972"/>
              <a:gd name="connsiteY5-132" fmla="*/ 2264400 h 2842584"/>
              <a:gd name="connsiteX6-133" fmla="*/ 83865 w 2739972"/>
              <a:gd name="connsiteY6-134" fmla="*/ 2720756 h 2842584"/>
              <a:gd name="connsiteX7-135" fmla="*/ 115190 w 2739972"/>
              <a:gd name="connsiteY7-136" fmla="*/ 2842584 h 2842584"/>
              <a:gd name="connsiteX8-137" fmla="*/ 90982 w 2739972"/>
              <a:gd name="connsiteY8-138" fmla="*/ 2838889 h 2842584"/>
              <a:gd name="connsiteX9-139" fmla="*/ 55791 w 2739972"/>
              <a:gd name="connsiteY9-140" fmla="*/ 2829841 h 2842584"/>
              <a:gd name="connsiteX10-141" fmla="*/ 53696 w 2739972"/>
              <a:gd name="connsiteY10-142" fmla="*/ 2823758 h 2842584"/>
              <a:gd name="connsiteX11-143" fmla="*/ 12024 w 2739972"/>
              <a:gd name="connsiteY11-144" fmla="*/ 2627305 h 2842584"/>
              <a:gd name="connsiteX12-145" fmla="*/ 12024 w 2739972"/>
              <a:gd name="connsiteY12-146" fmla="*/ 1984367 h 2842584"/>
              <a:gd name="connsiteX13-147" fmla="*/ 126324 w 2739972"/>
              <a:gd name="connsiteY13-148" fmla="*/ 1474780 h 2842584"/>
              <a:gd name="connsiteX14-149" fmla="*/ 364449 w 2739972"/>
              <a:gd name="connsiteY14-150" fmla="*/ 1022342 h 2842584"/>
              <a:gd name="connsiteX15-151" fmla="*/ 645436 w 2739972"/>
              <a:gd name="connsiteY15-152" fmla="*/ 665155 h 2842584"/>
              <a:gd name="connsiteX16-153" fmla="*/ 1202649 w 2739972"/>
              <a:gd name="connsiteY16-154" fmla="*/ 231767 h 2842584"/>
              <a:gd name="connsiteX17-155" fmla="*/ 2041801 w 2739972"/>
              <a:gd name="connsiteY17-156" fmla="*/ 70795 h 2842584"/>
              <a:gd name="connsiteX0-157" fmla="*/ 2731706 w 2739972"/>
              <a:gd name="connsiteY0-158" fmla="*/ 11011 h 2842584"/>
              <a:gd name="connsiteX1-159" fmla="*/ 2739972 w 2739972"/>
              <a:gd name="connsiteY1-160" fmla="*/ 43159 h 2842584"/>
              <a:gd name="connsiteX2-161" fmla="*/ 2533782 w 2739972"/>
              <a:gd name="connsiteY2-162" fmla="*/ 11691 h 2842584"/>
              <a:gd name="connsiteX3-163" fmla="*/ 2302260 w 2739972"/>
              <a:gd name="connsiteY3-164" fmla="*/ 0 h 2842584"/>
              <a:gd name="connsiteX4-165" fmla="*/ 37860 w 2739972"/>
              <a:gd name="connsiteY4-166" fmla="*/ 2264400 h 2842584"/>
              <a:gd name="connsiteX5-167" fmla="*/ 83865 w 2739972"/>
              <a:gd name="connsiteY5-168" fmla="*/ 2720756 h 2842584"/>
              <a:gd name="connsiteX6-169" fmla="*/ 115190 w 2739972"/>
              <a:gd name="connsiteY6-170" fmla="*/ 2842584 h 2842584"/>
              <a:gd name="connsiteX7-171" fmla="*/ 90982 w 2739972"/>
              <a:gd name="connsiteY7-172" fmla="*/ 2838889 h 2842584"/>
              <a:gd name="connsiteX8-173" fmla="*/ 55791 w 2739972"/>
              <a:gd name="connsiteY8-174" fmla="*/ 2829841 h 2842584"/>
              <a:gd name="connsiteX9-175" fmla="*/ 53696 w 2739972"/>
              <a:gd name="connsiteY9-176" fmla="*/ 2823758 h 2842584"/>
              <a:gd name="connsiteX10-177" fmla="*/ 12024 w 2739972"/>
              <a:gd name="connsiteY10-178" fmla="*/ 2627305 h 2842584"/>
              <a:gd name="connsiteX11-179" fmla="*/ 12024 w 2739972"/>
              <a:gd name="connsiteY11-180" fmla="*/ 1984367 h 2842584"/>
              <a:gd name="connsiteX12-181" fmla="*/ 126324 w 2739972"/>
              <a:gd name="connsiteY12-182" fmla="*/ 1474780 h 2842584"/>
              <a:gd name="connsiteX13-183" fmla="*/ 364449 w 2739972"/>
              <a:gd name="connsiteY13-184" fmla="*/ 1022342 h 2842584"/>
              <a:gd name="connsiteX14-185" fmla="*/ 645436 w 2739972"/>
              <a:gd name="connsiteY14-186" fmla="*/ 665155 h 2842584"/>
              <a:gd name="connsiteX15-187" fmla="*/ 1202649 w 2739972"/>
              <a:gd name="connsiteY15-188" fmla="*/ 231767 h 2842584"/>
              <a:gd name="connsiteX16-189" fmla="*/ 2041801 w 2739972"/>
              <a:gd name="connsiteY16-190" fmla="*/ 70795 h 2842584"/>
              <a:gd name="connsiteX0-191" fmla="*/ 2739972 w 2739972"/>
              <a:gd name="connsiteY0-192" fmla="*/ 43159 h 2842584"/>
              <a:gd name="connsiteX1-193" fmla="*/ 2533782 w 2739972"/>
              <a:gd name="connsiteY1-194" fmla="*/ 11691 h 2842584"/>
              <a:gd name="connsiteX2-195" fmla="*/ 2302260 w 2739972"/>
              <a:gd name="connsiteY2-196" fmla="*/ 0 h 2842584"/>
              <a:gd name="connsiteX3-197" fmla="*/ 37860 w 2739972"/>
              <a:gd name="connsiteY3-198" fmla="*/ 2264400 h 2842584"/>
              <a:gd name="connsiteX4-199" fmla="*/ 83865 w 2739972"/>
              <a:gd name="connsiteY4-200" fmla="*/ 2720756 h 2842584"/>
              <a:gd name="connsiteX5-201" fmla="*/ 115190 w 2739972"/>
              <a:gd name="connsiteY5-202" fmla="*/ 2842584 h 2842584"/>
              <a:gd name="connsiteX6-203" fmla="*/ 90982 w 2739972"/>
              <a:gd name="connsiteY6-204" fmla="*/ 2838889 h 2842584"/>
              <a:gd name="connsiteX7-205" fmla="*/ 55791 w 2739972"/>
              <a:gd name="connsiteY7-206" fmla="*/ 2829841 h 2842584"/>
              <a:gd name="connsiteX8-207" fmla="*/ 53696 w 2739972"/>
              <a:gd name="connsiteY8-208" fmla="*/ 2823758 h 2842584"/>
              <a:gd name="connsiteX9-209" fmla="*/ 12024 w 2739972"/>
              <a:gd name="connsiteY9-210" fmla="*/ 2627305 h 2842584"/>
              <a:gd name="connsiteX10-211" fmla="*/ 12024 w 2739972"/>
              <a:gd name="connsiteY10-212" fmla="*/ 1984367 h 2842584"/>
              <a:gd name="connsiteX11-213" fmla="*/ 126324 w 2739972"/>
              <a:gd name="connsiteY11-214" fmla="*/ 1474780 h 2842584"/>
              <a:gd name="connsiteX12-215" fmla="*/ 364449 w 2739972"/>
              <a:gd name="connsiteY12-216" fmla="*/ 1022342 h 2842584"/>
              <a:gd name="connsiteX13-217" fmla="*/ 645436 w 2739972"/>
              <a:gd name="connsiteY13-218" fmla="*/ 665155 h 2842584"/>
              <a:gd name="connsiteX14-219" fmla="*/ 1202649 w 2739972"/>
              <a:gd name="connsiteY14-220" fmla="*/ 231767 h 2842584"/>
              <a:gd name="connsiteX15-221" fmla="*/ 2041801 w 2739972"/>
              <a:gd name="connsiteY15-222" fmla="*/ 70795 h 2842584"/>
              <a:gd name="connsiteX0-223" fmla="*/ 2739972 w 2739972"/>
              <a:gd name="connsiteY0-224" fmla="*/ 43159 h 2842584"/>
              <a:gd name="connsiteX1-225" fmla="*/ 2533782 w 2739972"/>
              <a:gd name="connsiteY1-226" fmla="*/ 11691 h 2842584"/>
              <a:gd name="connsiteX2-227" fmla="*/ 2302260 w 2739972"/>
              <a:gd name="connsiteY2-228" fmla="*/ 0 h 2842584"/>
              <a:gd name="connsiteX3-229" fmla="*/ 37860 w 2739972"/>
              <a:gd name="connsiteY3-230" fmla="*/ 2264400 h 2842584"/>
              <a:gd name="connsiteX4-231" fmla="*/ 83865 w 2739972"/>
              <a:gd name="connsiteY4-232" fmla="*/ 2720756 h 2842584"/>
              <a:gd name="connsiteX5-233" fmla="*/ 115190 w 2739972"/>
              <a:gd name="connsiteY5-234" fmla="*/ 2842584 h 2842584"/>
              <a:gd name="connsiteX6-235" fmla="*/ 90982 w 2739972"/>
              <a:gd name="connsiteY6-236" fmla="*/ 2838889 h 2842584"/>
              <a:gd name="connsiteX7-237" fmla="*/ 55791 w 2739972"/>
              <a:gd name="connsiteY7-238" fmla="*/ 2829841 h 2842584"/>
              <a:gd name="connsiteX8-239" fmla="*/ 53696 w 2739972"/>
              <a:gd name="connsiteY8-240" fmla="*/ 2823758 h 2842584"/>
              <a:gd name="connsiteX9-241" fmla="*/ 12024 w 2739972"/>
              <a:gd name="connsiteY9-242" fmla="*/ 2627305 h 2842584"/>
              <a:gd name="connsiteX10-243" fmla="*/ 12024 w 2739972"/>
              <a:gd name="connsiteY10-244" fmla="*/ 1984367 h 2842584"/>
              <a:gd name="connsiteX11-245" fmla="*/ 126324 w 2739972"/>
              <a:gd name="connsiteY11-246" fmla="*/ 1474780 h 2842584"/>
              <a:gd name="connsiteX12-247" fmla="*/ 364449 w 2739972"/>
              <a:gd name="connsiteY12-248" fmla="*/ 1022342 h 2842584"/>
              <a:gd name="connsiteX13-249" fmla="*/ 645436 w 2739972"/>
              <a:gd name="connsiteY13-250" fmla="*/ 665155 h 2842584"/>
              <a:gd name="connsiteX14-251" fmla="*/ 1202649 w 2739972"/>
              <a:gd name="connsiteY14-252" fmla="*/ 231767 h 2842584"/>
              <a:gd name="connsiteX0-253" fmla="*/ 2739972 w 2739972"/>
              <a:gd name="connsiteY0-254" fmla="*/ 43159 h 2842584"/>
              <a:gd name="connsiteX1-255" fmla="*/ 2533782 w 2739972"/>
              <a:gd name="connsiteY1-256" fmla="*/ 11691 h 2842584"/>
              <a:gd name="connsiteX2-257" fmla="*/ 2302260 w 2739972"/>
              <a:gd name="connsiteY2-258" fmla="*/ 0 h 2842584"/>
              <a:gd name="connsiteX3-259" fmla="*/ 37860 w 2739972"/>
              <a:gd name="connsiteY3-260" fmla="*/ 2264400 h 2842584"/>
              <a:gd name="connsiteX4-261" fmla="*/ 83865 w 2739972"/>
              <a:gd name="connsiteY4-262" fmla="*/ 2720756 h 2842584"/>
              <a:gd name="connsiteX5-263" fmla="*/ 115190 w 2739972"/>
              <a:gd name="connsiteY5-264" fmla="*/ 2842584 h 2842584"/>
              <a:gd name="connsiteX6-265" fmla="*/ 90982 w 2739972"/>
              <a:gd name="connsiteY6-266" fmla="*/ 2838889 h 2842584"/>
              <a:gd name="connsiteX7-267" fmla="*/ 55791 w 2739972"/>
              <a:gd name="connsiteY7-268" fmla="*/ 2829841 h 2842584"/>
              <a:gd name="connsiteX8-269" fmla="*/ 53696 w 2739972"/>
              <a:gd name="connsiteY8-270" fmla="*/ 2823758 h 2842584"/>
              <a:gd name="connsiteX9-271" fmla="*/ 12024 w 2739972"/>
              <a:gd name="connsiteY9-272" fmla="*/ 2627305 h 2842584"/>
              <a:gd name="connsiteX10-273" fmla="*/ 12024 w 2739972"/>
              <a:gd name="connsiteY10-274" fmla="*/ 1984367 h 2842584"/>
              <a:gd name="connsiteX11-275" fmla="*/ 126324 w 2739972"/>
              <a:gd name="connsiteY11-276" fmla="*/ 1474780 h 2842584"/>
              <a:gd name="connsiteX12-277" fmla="*/ 364449 w 2739972"/>
              <a:gd name="connsiteY12-278" fmla="*/ 1022342 h 2842584"/>
              <a:gd name="connsiteX13-279" fmla="*/ 645436 w 2739972"/>
              <a:gd name="connsiteY13-280" fmla="*/ 665155 h 2842584"/>
              <a:gd name="connsiteX0-281" fmla="*/ 2739972 w 2739972"/>
              <a:gd name="connsiteY0-282" fmla="*/ 43159 h 2842584"/>
              <a:gd name="connsiteX1-283" fmla="*/ 2533782 w 2739972"/>
              <a:gd name="connsiteY1-284" fmla="*/ 11691 h 2842584"/>
              <a:gd name="connsiteX2-285" fmla="*/ 2302260 w 2739972"/>
              <a:gd name="connsiteY2-286" fmla="*/ 0 h 2842584"/>
              <a:gd name="connsiteX3-287" fmla="*/ 37860 w 2739972"/>
              <a:gd name="connsiteY3-288" fmla="*/ 2264400 h 2842584"/>
              <a:gd name="connsiteX4-289" fmla="*/ 83865 w 2739972"/>
              <a:gd name="connsiteY4-290" fmla="*/ 2720756 h 2842584"/>
              <a:gd name="connsiteX5-291" fmla="*/ 115190 w 2739972"/>
              <a:gd name="connsiteY5-292" fmla="*/ 2842584 h 2842584"/>
              <a:gd name="connsiteX6-293" fmla="*/ 90982 w 2739972"/>
              <a:gd name="connsiteY6-294" fmla="*/ 2838889 h 2842584"/>
              <a:gd name="connsiteX7-295" fmla="*/ 55791 w 2739972"/>
              <a:gd name="connsiteY7-296" fmla="*/ 2829841 h 2842584"/>
              <a:gd name="connsiteX8-297" fmla="*/ 53696 w 2739972"/>
              <a:gd name="connsiteY8-298" fmla="*/ 2823758 h 2842584"/>
              <a:gd name="connsiteX9-299" fmla="*/ 12024 w 2739972"/>
              <a:gd name="connsiteY9-300" fmla="*/ 2627305 h 2842584"/>
              <a:gd name="connsiteX10-301" fmla="*/ 12024 w 2739972"/>
              <a:gd name="connsiteY10-302" fmla="*/ 1984367 h 2842584"/>
              <a:gd name="connsiteX11-303" fmla="*/ 126324 w 2739972"/>
              <a:gd name="connsiteY11-304" fmla="*/ 1474780 h 2842584"/>
              <a:gd name="connsiteX12-305" fmla="*/ 364449 w 2739972"/>
              <a:gd name="connsiteY12-306" fmla="*/ 1022342 h 2842584"/>
              <a:gd name="connsiteX0-307" fmla="*/ 2739972 w 2739972"/>
              <a:gd name="connsiteY0-308" fmla="*/ 43159 h 2842584"/>
              <a:gd name="connsiteX1-309" fmla="*/ 2533782 w 2739972"/>
              <a:gd name="connsiteY1-310" fmla="*/ 11691 h 2842584"/>
              <a:gd name="connsiteX2-311" fmla="*/ 2302260 w 2739972"/>
              <a:gd name="connsiteY2-312" fmla="*/ 0 h 2842584"/>
              <a:gd name="connsiteX3-313" fmla="*/ 37860 w 2739972"/>
              <a:gd name="connsiteY3-314" fmla="*/ 2264400 h 2842584"/>
              <a:gd name="connsiteX4-315" fmla="*/ 83865 w 2739972"/>
              <a:gd name="connsiteY4-316" fmla="*/ 2720756 h 2842584"/>
              <a:gd name="connsiteX5-317" fmla="*/ 115190 w 2739972"/>
              <a:gd name="connsiteY5-318" fmla="*/ 2842584 h 2842584"/>
              <a:gd name="connsiteX6-319" fmla="*/ 90982 w 2739972"/>
              <a:gd name="connsiteY6-320" fmla="*/ 2838889 h 2842584"/>
              <a:gd name="connsiteX7-321" fmla="*/ 55791 w 2739972"/>
              <a:gd name="connsiteY7-322" fmla="*/ 2829841 h 2842584"/>
              <a:gd name="connsiteX8-323" fmla="*/ 53696 w 2739972"/>
              <a:gd name="connsiteY8-324" fmla="*/ 2823758 h 2842584"/>
              <a:gd name="connsiteX9-325" fmla="*/ 12024 w 2739972"/>
              <a:gd name="connsiteY9-326" fmla="*/ 2627305 h 2842584"/>
              <a:gd name="connsiteX10-327" fmla="*/ 12024 w 2739972"/>
              <a:gd name="connsiteY10-328" fmla="*/ 1984367 h 2842584"/>
              <a:gd name="connsiteX11-329" fmla="*/ 126324 w 2739972"/>
              <a:gd name="connsiteY11-330" fmla="*/ 1474780 h 2842584"/>
              <a:gd name="connsiteX0-331" fmla="*/ 2739972 w 2739972"/>
              <a:gd name="connsiteY0-332" fmla="*/ 43159 h 2842584"/>
              <a:gd name="connsiteX1-333" fmla="*/ 2533782 w 2739972"/>
              <a:gd name="connsiteY1-334" fmla="*/ 11691 h 2842584"/>
              <a:gd name="connsiteX2-335" fmla="*/ 2302260 w 2739972"/>
              <a:gd name="connsiteY2-336" fmla="*/ 0 h 2842584"/>
              <a:gd name="connsiteX3-337" fmla="*/ 37860 w 2739972"/>
              <a:gd name="connsiteY3-338" fmla="*/ 2264400 h 2842584"/>
              <a:gd name="connsiteX4-339" fmla="*/ 83865 w 2739972"/>
              <a:gd name="connsiteY4-340" fmla="*/ 2720756 h 2842584"/>
              <a:gd name="connsiteX5-341" fmla="*/ 115190 w 2739972"/>
              <a:gd name="connsiteY5-342" fmla="*/ 2842584 h 2842584"/>
              <a:gd name="connsiteX6-343" fmla="*/ 90982 w 2739972"/>
              <a:gd name="connsiteY6-344" fmla="*/ 2838889 h 2842584"/>
              <a:gd name="connsiteX7-345" fmla="*/ 55791 w 2739972"/>
              <a:gd name="connsiteY7-346" fmla="*/ 2829841 h 2842584"/>
              <a:gd name="connsiteX8-347" fmla="*/ 53696 w 2739972"/>
              <a:gd name="connsiteY8-348" fmla="*/ 2823758 h 2842584"/>
              <a:gd name="connsiteX9-349" fmla="*/ 12024 w 2739972"/>
              <a:gd name="connsiteY9-350" fmla="*/ 2627305 h 2842584"/>
              <a:gd name="connsiteX10-351" fmla="*/ 12024 w 2739972"/>
              <a:gd name="connsiteY10-352" fmla="*/ 1984367 h 2842584"/>
              <a:gd name="connsiteX0-353" fmla="*/ 2727948 w 2727948"/>
              <a:gd name="connsiteY0-354" fmla="*/ 43159 h 2842584"/>
              <a:gd name="connsiteX1-355" fmla="*/ 2521758 w 2727948"/>
              <a:gd name="connsiteY1-356" fmla="*/ 11691 h 2842584"/>
              <a:gd name="connsiteX2-357" fmla="*/ 2290236 w 2727948"/>
              <a:gd name="connsiteY2-358" fmla="*/ 0 h 2842584"/>
              <a:gd name="connsiteX3-359" fmla="*/ 25836 w 2727948"/>
              <a:gd name="connsiteY3-360" fmla="*/ 2264400 h 2842584"/>
              <a:gd name="connsiteX4-361" fmla="*/ 71841 w 2727948"/>
              <a:gd name="connsiteY4-362" fmla="*/ 2720756 h 2842584"/>
              <a:gd name="connsiteX5-363" fmla="*/ 103166 w 2727948"/>
              <a:gd name="connsiteY5-364" fmla="*/ 2842584 h 2842584"/>
              <a:gd name="connsiteX6-365" fmla="*/ 78958 w 2727948"/>
              <a:gd name="connsiteY6-366" fmla="*/ 2838889 h 2842584"/>
              <a:gd name="connsiteX7-367" fmla="*/ 43767 w 2727948"/>
              <a:gd name="connsiteY7-368" fmla="*/ 2829841 h 2842584"/>
              <a:gd name="connsiteX8-369" fmla="*/ 41672 w 2727948"/>
              <a:gd name="connsiteY8-370" fmla="*/ 2823758 h 2842584"/>
              <a:gd name="connsiteX9-371" fmla="*/ 0 w 2727948"/>
              <a:gd name="connsiteY9-372" fmla="*/ 2627305 h 2842584"/>
              <a:gd name="connsiteX0-373" fmla="*/ 2702112 w 2702112"/>
              <a:gd name="connsiteY0-374" fmla="*/ 43159 h 2842584"/>
              <a:gd name="connsiteX1-375" fmla="*/ 2495922 w 2702112"/>
              <a:gd name="connsiteY1-376" fmla="*/ 11691 h 2842584"/>
              <a:gd name="connsiteX2-377" fmla="*/ 2264400 w 2702112"/>
              <a:gd name="connsiteY2-378" fmla="*/ 0 h 2842584"/>
              <a:gd name="connsiteX3-379" fmla="*/ 0 w 2702112"/>
              <a:gd name="connsiteY3-380" fmla="*/ 2264400 h 2842584"/>
              <a:gd name="connsiteX4-381" fmla="*/ 46005 w 2702112"/>
              <a:gd name="connsiteY4-382" fmla="*/ 2720756 h 2842584"/>
              <a:gd name="connsiteX5-383" fmla="*/ 77330 w 2702112"/>
              <a:gd name="connsiteY5-384" fmla="*/ 2842584 h 2842584"/>
              <a:gd name="connsiteX6-385" fmla="*/ 53122 w 2702112"/>
              <a:gd name="connsiteY6-386" fmla="*/ 2838889 h 2842584"/>
              <a:gd name="connsiteX7-387" fmla="*/ 17931 w 2702112"/>
              <a:gd name="connsiteY7-388" fmla="*/ 2829841 h 2842584"/>
              <a:gd name="connsiteX8-389" fmla="*/ 15836 w 2702112"/>
              <a:gd name="connsiteY8-390" fmla="*/ 2823758 h 2842584"/>
              <a:gd name="connsiteX0-391" fmla="*/ 2702112 w 2702112"/>
              <a:gd name="connsiteY0-392" fmla="*/ 43159 h 2842584"/>
              <a:gd name="connsiteX1-393" fmla="*/ 2495922 w 2702112"/>
              <a:gd name="connsiteY1-394" fmla="*/ 11691 h 2842584"/>
              <a:gd name="connsiteX2-395" fmla="*/ 2264400 w 2702112"/>
              <a:gd name="connsiteY2-396" fmla="*/ 0 h 2842584"/>
              <a:gd name="connsiteX3-397" fmla="*/ 0 w 2702112"/>
              <a:gd name="connsiteY3-398" fmla="*/ 2264400 h 2842584"/>
              <a:gd name="connsiteX4-399" fmla="*/ 46005 w 2702112"/>
              <a:gd name="connsiteY4-400" fmla="*/ 2720756 h 2842584"/>
              <a:gd name="connsiteX5-401" fmla="*/ 77330 w 2702112"/>
              <a:gd name="connsiteY5-402" fmla="*/ 2842584 h 2842584"/>
              <a:gd name="connsiteX6-403" fmla="*/ 53122 w 2702112"/>
              <a:gd name="connsiteY6-404" fmla="*/ 2838889 h 2842584"/>
              <a:gd name="connsiteX7-405" fmla="*/ 17931 w 2702112"/>
              <a:gd name="connsiteY7-406" fmla="*/ 2829841 h 2842584"/>
              <a:gd name="connsiteX0-407" fmla="*/ 2702112 w 2702112"/>
              <a:gd name="connsiteY0-408" fmla="*/ 43159 h 2842584"/>
              <a:gd name="connsiteX1-409" fmla="*/ 2495922 w 2702112"/>
              <a:gd name="connsiteY1-410" fmla="*/ 11691 h 2842584"/>
              <a:gd name="connsiteX2-411" fmla="*/ 2264400 w 2702112"/>
              <a:gd name="connsiteY2-412" fmla="*/ 0 h 2842584"/>
              <a:gd name="connsiteX3-413" fmla="*/ 0 w 2702112"/>
              <a:gd name="connsiteY3-414" fmla="*/ 2264400 h 2842584"/>
              <a:gd name="connsiteX4-415" fmla="*/ 46005 w 2702112"/>
              <a:gd name="connsiteY4-416" fmla="*/ 2720756 h 2842584"/>
              <a:gd name="connsiteX5-417" fmla="*/ 77330 w 2702112"/>
              <a:gd name="connsiteY5-418" fmla="*/ 2842584 h 2842584"/>
              <a:gd name="connsiteX6-419" fmla="*/ 53122 w 2702112"/>
              <a:gd name="connsiteY6-420" fmla="*/ 2838889 h 2842584"/>
              <a:gd name="connsiteX0-421" fmla="*/ 2702112 w 2702112"/>
              <a:gd name="connsiteY0-422" fmla="*/ 43159 h 2842584"/>
              <a:gd name="connsiteX1-423" fmla="*/ 2495922 w 2702112"/>
              <a:gd name="connsiteY1-424" fmla="*/ 11691 h 2842584"/>
              <a:gd name="connsiteX2-425" fmla="*/ 2264400 w 2702112"/>
              <a:gd name="connsiteY2-426" fmla="*/ 0 h 2842584"/>
              <a:gd name="connsiteX3-427" fmla="*/ 0 w 2702112"/>
              <a:gd name="connsiteY3-428" fmla="*/ 2264400 h 2842584"/>
              <a:gd name="connsiteX4-429" fmla="*/ 46005 w 2702112"/>
              <a:gd name="connsiteY4-430" fmla="*/ 2720756 h 2842584"/>
              <a:gd name="connsiteX5-431" fmla="*/ 77330 w 2702112"/>
              <a:gd name="connsiteY5-432" fmla="*/ 2842584 h 2842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702112" h="2842584">
                <a:moveTo>
                  <a:pt x="2702112" y="43159"/>
                </a:moveTo>
                <a:lnTo>
                  <a:pt x="2495922" y="11691"/>
                </a:lnTo>
                <a:cubicBezTo>
                  <a:pt x="2419799" y="3960"/>
                  <a:pt x="2342562" y="0"/>
                  <a:pt x="2264400" y="0"/>
                </a:cubicBezTo>
                <a:cubicBezTo>
                  <a:pt x="1013806" y="0"/>
                  <a:pt x="0" y="1013806"/>
                  <a:pt x="0" y="2264400"/>
                </a:cubicBezTo>
                <a:cubicBezTo>
                  <a:pt x="0" y="2420724"/>
                  <a:pt x="15841" y="2573349"/>
                  <a:pt x="46005" y="2720756"/>
                </a:cubicBezTo>
                <a:lnTo>
                  <a:pt x="77330" y="2842584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8" name="任意多边形: 形状 37"/>
          <p:cNvSpPr/>
          <p:nvPr userDrawn="1">
            <p:custDataLst>
              <p:tags r:id="rId27"/>
            </p:custDataLst>
          </p:nvPr>
        </p:nvSpPr>
        <p:spPr>
          <a:xfrm>
            <a:off x="9023985" y="2940685"/>
            <a:ext cx="2613660" cy="2741930"/>
          </a:xfrm>
          <a:custGeom>
            <a:avLst/>
            <a:gdLst>
              <a:gd name="connsiteX0" fmla="*/ 2143900 w 2627567"/>
              <a:gd name="connsiteY0" fmla="*/ 0 h 2747074"/>
              <a:gd name="connsiteX1" fmla="*/ 2575971 w 2627567"/>
              <a:gd name="connsiteY1" fmla="*/ 43556 h 2747074"/>
              <a:gd name="connsiteX2" fmla="*/ 2613744 w 2627567"/>
              <a:gd name="connsiteY2" fmla="*/ 53268 h 2747074"/>
              <a:gd name="connsiteX3" fmla="*/ 2627567 w 2627567"/>
              <a:gd name="connsiteY3" fmla="*/ 143842 h 2747074"/>
              <a:gd name="connsiteX4" fmla="*/ 2539714 w 2627567"/>
              <a:gd name="connsiteY4" fmla="*/ 125555 h 2747074"/>
              <a:gd name="connsiteX5" fmla="*/ 2430102 w 2627567"/>
              <a:gd name="connsiteY5" fmla="*/ 111119 h 2747074"/>
              <a:gd name="connsiteX6" fmla="*/ 2417343 w 2627567"/>
              <a:gd name="connsiteY6" fmla="*/ 109795 h 2747074"/>
              <a:gd name="connsiteX7" fmla="*/ 2314257 w 2627567"/>
              <a:gd name="connsiteY7" fmla="*/ 85632 h 2747074"/>
              <a:gd name="connsiteX8" fmla="*/ 2001551 w 2627567"/>
              <a:gd name="connsiteY8" fmla="*/ 49355 h 2747074"/>
              <a:gd name="connsiteX9" fmla="*/ 1306226 w 2627567"/>
              <a:gd name="connsiteY9" fmla="*/ 230330 h 2747074"/>
              <a:gd name="connsiteX10" fmla="*/ 634714 w 2627567"/>
              <a:gd name="connsiteY10" fmla="*/ 682767 h 2747074"/>
              <a:gd name="connsiteX11" fmla="*/ 167989 w 2627567"/>
              <a:gd name="connsiteY11" fmla="*/ 1430480 h 2747074"/>
              <a:gd name="connsiteX12" fmla="*/ 48926 w 2627567"/>
              <a:gd name="connsiteY12" fmla="*/ 2173430 h 2747074"/>
              <a:gd name="connsiteX13" fmla="*/ 117349 w 2627567"/>
              <a:gd name="connsiteY13" fmla="*/ 2732429 h 2747074"/>
              <a:gd name="connsiteX14" fmla="*/ 120571 w 2627567"/>
              <a:gd name="connsiteY14" fmla="*/ 2747074 h 2747074"/>
              <a:gd name="connsiteX15" fmla="*/ 86203 w 2627567"/>
              <a:gd name="connsiteY15" fmla="*/ 2741829 h 2747074"/>
              <a:gd name="connsiteX16" fmla="*/ 43556 w 2627567"/>
              <a:gd name="connsiteY16" fmla="*/ 2575971 h 2747074"/>
              <a:gd name="connsiteX17" fmla="*/ 0 w 2627567"/>
              <a:gd name="connsiteY17" fmla="*/ 2143900 h 2747074"/>
              <a:gd name="connsiteX18" fmla="*/ 2143900 w 2627567"/>
              <a:gd name="connsiteY18" fmla="*/ 0 h 2747074"/>
              <a:gd name="connsiteX0-1" fmla="*/ 2627567 w 2719007"/>
              <a:gd name="connsiteY0-2" fmla="*/ 143842 h 2747074"/>
              <a:gd name="connsiteX1-3" fmla="*/ 2539714 w 2719007"/>
              <a:gd name="connsiteY1-4" fmla="*/ 125555 h 2747074"/>
              <a:gd name="connsiteX2-5" fmla="*/ 2430102 w 2719007"/>
              <a:gd name="connsiteY2-6" fmla="*/ 111119 h 2747074"/>
              <a:gd name="connsiteX3-7" fmla="*/ 2417343 w 2719007"/>
              <a:gd name="connsiteY3-8" fmla="*/ 109795 h 2747074"/>
              <a:gd name="connsiteX4-9" fmla="*/ 2314257 w 2719007"/>
              <a:gd name="connsiteY4-10" fmla="*/ 85632 h 2747074"/>
              <a:gd name="connsiteX5-11" fmla="*/ 2001551 w 2719007"/>
              <a:gd name="connsiteY5-12" fmla="*/ 49355 h 2747074"/>
              <a:gd name="connsiteX6-13" fmla="*/ 1306226 w 2719007"/>
              <a:gd name="connsiteY6-14" fmla="*/ 230330 h 2747074"/>
              <a:gd name="connsiteX7-15" fmla="*/ 634714 w 2719007"/>
              <a:gd name="connsiteY7-16" fmla="*/ 682767 h 2747074"/>
              <a:gd name="connsiteX8-17" fmla="*/ 167989 w 2719007"/>
              <a:gd name="connsiteY8-18" fmla="*/ 1430480 h 2747074"/>
              <a:gd name="connsiteX9-19" fmla="*/ 48926 w 2719007"/>
              <a:gd name="connsiteY9-20" fmla="*/ 2173430 h 2747074"/>
              <a:gd name="connsiteX10-21" fmla="*/ 117349 w 2719007"/>
              <a:gd name="connsiteY10-22" fmla="*/ 2732429 h 2747074"/>
              <a:gd name="connsiteX11-23" fmla="*/ 120571 w 2719007"/>
              <a:gd name="connsiteY11-24" fmla="*/ 2747074 h 2747074"/>
              <a:gd name="connsiteX12-25" fmla="*/ 86203 w 2719007"/>
              <a:gd name="connsiteY12-26" fmla="*/ 2741829 h 2747074"/>
              <a:gd name="connsiteX13-27" fmla="*/ 43556 w 2719007"/>
              <a:gd name="connsiteY13-28" fmla="*/ 2575971 h 2747074"/>
              <a:gd name="connsiteX14-29" fmla="*/ 0 w 2719007"/>
              <a:gd name="connsiteY14-30" fmla="*/ 2143900 h 2747074"/>
              <a:gd name="connsiteX15-31" fmla="*/ 2143900 w 2719007"/>
              <a:gd name="connsiteY15-32" fmla="*/ 0 h 2747074"/>
              <a:gd name="connsiteX16-33" fmla="*/ 2575971 w 2719007"/>
              <a:gd name="connsiteY16-34" fmla="*/ 43556 h 2747074"/>
              <a:gd name="connsiteX17-35" fmla="*/ 2613744 w 2719007"/>
              <a:gd name="connsiteY17-36" fmla="*/ 53268 h 2747074"/>
              <a:gd name="connsiteX18-37" fmla="*/ 2719007 w 2719007"/>
              <a:gd name="connsiteY18-38" fmla="*/ 235282 h 2747074"/>
              <a:gd name="connsiteX0-39" fmla="*/ 2627567 w 2627567"/>
              <a:gd name="connsiteY0-40" fmla="*/ 143842 h 2747074"/>
              <a:gd name="connsiteX1-41" fmla="*/ 2539714 w 2627567"/>
              <a:gd name="connsiteY1-42" fmla="*/ 125555 h 2747074"/>
              <a:gd name="connsiteX2-43" fmla="*/ 2430102 w 2627567"/>
              <a:gd name="connsiteY2-44" fmla="*/ 111119 h 2747074"/>
              <a:gd name="connsiteX3-45" fmla="*/ 2417343 w 2627567"/>
              <a:gd name="connsiteY3-46" fmla="*/ 109795 h 2747074"/>
              <a:gd name="connsiteX4-47" fmla="*/ 2314257 w 2627567"/>
              <a:gd name="connsiteY4-48" fmla="*/ 85632 h 2747074"/>
              <a:gd name="connsiteX5-49" fmla="*/ 2001551 w 2627567"/>
              <a:gd name="connsiteY5-50" fmla="*/ 49355 h 2747074"/>
              <a:gd name="connsiteX6-51" fmla="*/ 1306226 w 2627567"/>
              <a:gd name="connsiteY6-52" fmla="*/ 230330 h 2747074"/>
              <a:gd name="connsiteX7-53" fmla="*/ 634714 w 2627567"/>
              <a:gd name="connsiteY7-54" fmla="*/ 682767 h 2747074"/>
              <a:gd name="connsiteX8-55" fmla="*/ 167989 w 2627567"/>
              <a:gd name="connsiteY8-56" fmla="*/ 1430480 h 2747074"/>
              <a:gd name="connsiteX9-57" fmla="*/ 48926 w 2627567"/>
              <a:gd name="connsiteY9-58" fmla="*/ 2173430 h 2747074"/>
              <a:gd name="connsiteX10-59" fmla="*/ 117349 w 2627567"/>
              <a:gd name="connsiteY10-60" fmla="*/ 2732429 h 2747074"/>
              <a:gd name="connsiteX11-61" fmla="*/ 120571 w 2627567"/>
              <a:gd name="connsiteY11-62" fmla="*/ 2747074 h 2747074"/>
              <a:gd name="connsiteX12-63" fmla="*/ 86203 w 2627567"/>
              <a:gd name="connsiteY12-64" fmla="*/ 2741829 h 2747074"/>
              <a:gd name="connsiteX13-65" fmla="*/ 43556 w 2627567"/>
              <a:gd name="connsiteY13-66" fmla="*/ 2575971 h 2747074"/>
              <a:gd name="connsiteX14-67" fmla="*/ 0 w 2627567"/>
              <a:gd name="connsiteY14-68" fmla="*/ 2143900 h 2747074"/>
              <a:gd name="connsiteX15-69" fmla="*/ 2143900 w 2627567"/>
              <a:gd name="connsiteY15-70" fmla="*/ 0 h 2747074"/>
              <a:gd name="connsiteX16-71" fmla="*/ 2575971 w 2627567"/>
              <a:gd name="connsiteY16-72" fmla="*/ 43556 h 2747074"/>
              <a:gd name="connsiteX17-73" fmla="*/ 2613744 w 2627567"/>
              <a:gd name="connsiteY17-74" fmla="*/ 53268 h 2747074"/>
              <a:gd name="connsiteX0-75" fmla="*/ 2539714 w 2613744"/>
              <a:gd name="connsiteY0-76" fmla="*/ 125555 h 2747074"/>
              <a:gd name="connsiteX1-77" fmla="*/ 2430102 w 2613744"/>
              <a:gd name="connsiteY1-78" fmla="*/ 111119 h 2747074"/>
              <a:gd name="connsiteX2-79" fmla="*/ 2417343 w 2613744"/>
              <a:gd name="connsiteY2-80" fmla="*/ 109795 h 2747074"/>
              <a:gd name="connsiteX3-81" fmla="*/ 2314257 w 2613744"/>
              <a:gd name="connsiteY3-82" fmla="*/ 85632 h 2747074"/>
              <a:gd name="connsiteX4-83" fmla="*/ 2001551 w 2613744"/>
              <a:gd name="connsiteY4-84" fmla="*/ 49355 h 2747074"/>
              <a:gd name="connsiteX5-85" fmla="*/ 1306226 w 2613744"/>
              <a:gd name="connsiteY5-86" fmla="*/ 230330 h 2747074"/>
              <a:gd name="connsiteX6-87" fmla="*/ 634714 w 2613744"/>
              <a:gd name="connsiteY6-88" fmla="*/ 682767 h 2747074"/>
              <a:gd name="connsiteX7-89" fmla="*/ 167989 w 2613744"/>
              <a:gd name="connsiteY7-90" fmla="*/ 1430480 h 2747074"/>
              <a:gd name="connsiteX8-91" fmla="*/ 48926 w 2613744"/>
              <a:gd name="connsiteY8-92" fmla="*/ 2173430 h 2747074"/>
              <a:gd name="connsiteX9-93" fmla="*/ 117349 w 2613744"/>
              <a:gd name="connsiteY9-94" fmla="*/ 2732429 h 2747074"/>
              <a:gd name="connsiteX10-95" fmla="*/ 120571 w 2613744"/>
              <a:gd name="connsiteY10-96" fmla="*/ 2747074 h 2747074"/>
              <a:gd name="connsiteX11-97" fmla="*/ 86203 w 2613744"/>
              <a:gd name="connsiteY11-98" fmla="*/ 2741829 h 2747074"/>
              <a:gd name="connsiteX12-99" fmla="*/ 43556 w 2613744"/>
              <a:gd name="connsiteY12-100" fmla="*/ 2575971 h 2747074"/>
              <a:gd name="connsiteX13-101" fmla="*/ 0 w 2613744"/>
              <a:gd name="connsiteY13-102" fmla="*/ 2143900 h 2747074"/>
              <a:gd name="connsiteX14-103" fmla="*/ 2143900 w 2613744"/>
              <a:gd name="connsiteY14-104" fmla="*/ 0 h 2747074"/>
              <a:gd name="connsiteX15-105" fmla="*/ 2575971 w 2613744"/>
              <a:gd name="connsiteY15-106" fmla="*/ 43556 h 2747074"/>
              <a:gd name="connsiteX16-107" fmla="*/ 2613744 w 2613744"/>
              <a:gd name="connsiteY16-108" fmla="*/ 53268 h 2747074"/>
              <a:gd name="connsiteX0-109" fmla="*/ 2430102 w 2613744"/>
              <a:gd name="connsiteY0-110" fmla="*/ 111119 h 2747074"/>
              <a:gd name="connsiteX1-111" fmla="*/ 2417343 w 2613744"/>
              <a:gd name="connsiteY1-112" fmla="*/ 109795 h 2747074"/>
              <a:gd name="connsiteX2-113" fmla="*/ 2314257 w 2613744"/>
              <a:gd name="connsiteY2-114" fmla="*/ 85632 h 2747074"/>
              <a:gd name="connsiteX3-115" fmla="*/ 2001551 w 2613744"/>
              <a:gd name="connsiteY3-116" fmla="*/ 49355 h 2747074"/>
              <a:gd name="connsiteX4-117" fmla="*/ 1306226 w 2613744"/>
              <a:gd name="connsiteY4-118" fmla="*/ 230330 h 2747074"/>
              <a:gd name="connsiteX5-119" fmla="*/ 634714 w 2613744"/>
              <a:gd name="connsiteY5-120" fmla="*/ 682767 h 2747074"/>
              <a:gd name="connsiteX6-121" fmla="*/ 167989 w 2613744"/>
              <a:gd name="connsiteY6-122" fmla="*/ 1430480 h 2747074"/>
              <a:gd name="connsiteX7-123" fmla="*/ 48926 w 2613744"/>
              <a:gd name="connsiteY7-124" fmla="*/ 2173430 h 2747074"/>
              <a:gd name="connsiteX8-125" fmla="*/ 117349 w 2613744"/>
              <a:gd name="connsiteY8-126" fmla="*/ 2732429 h 2747074"/>
              <a:gd name="connsiteX9-127" fmla="*/ 120571 w 2613744"/>
              <a:gd name="connsiteY9-128" fmla="*/ 2747074 h 2747074"/>
              <a:gd name="connsiteX10-129" fmla="*/ 86203 w 2613744"/>
              <a:gd name="connsiteY10-130" fmla="*/ 2741829 h 2747074"/>
              <a:gd name="connsiteX11-131" fmla="*/ 43556 w 2613744"/>
              <a:gd name="connsiteY11-132" fmla="*/ 2575971 h 2747074"/>
              <a:gd name="connsiteX12-133" fmla="*/ 0 w 2613744"/>
              <a:gd name="connsiteY12-134" fmla="*/ 2143900 h 2747074"/>
              <a:gd name="connsiteX13-135" fmla="*/ 2143900 w 2613744"/>
              <a:gd name="connsiteY13-136" fmla="*/ 0 h 2747074"/>
              <a:gd name="connsiteX14-137" fmla="*/ 2575971 w 2613744"/>
              <a:gd name="connsiteY14-138" fmla="*/ 43556 h 2747074"/>
              <a:gd name="connsiteX15-139" fmla="*/ 2613744 w 2613744"/>
              <a:gd name="connsiteY15-140" fmla="*/ 53268 h 2747074"/>
              <a:gd name="connsiteX0-141" fmla="*/ 2430102 w 2613744"/>
              <a:gd name="connsiteY0-142" fmla="*/ 111119 h 2747074"/>
              <a:gd name="connsiteX1-143" fmla="*/ 2314257 w 2613744"/>
              <a:gd name="connsiteY1-144" fmla="*/ 85632 h 2747074"/>
              <a:gd name="connsiteX2-145" fmla="*/ 2001551 w 2613744"/>
              <a:gd name="connsiteY2-146" fmla="*/ 49355 h 2747074"/>
              <a:gd name="connsiteX3-147" fmla="*/ 1306226 w 2613744"/>
              <a:gd name="connsiteY3-148" fmla="*/ 230330 h 2747074"/>
              <a:gd name="connsiteX4-149" fmla="*/ 634714 w 2613744"/>
              <a:gd name="connsiteY4-150" fmla="*/ 682767 h 2747074"/>
              <a:gd name="connsiteX5-151" fmla="*/ 167989 w 2613744"/>
              <a:gd name="connsiteY5-152" fmla="*/ 1430480 h 2747074"/>
              <a:gd name="connsiteX6-153" fmla="*/ 48926 w 2613744"/>
              <a:gd name="connsiteY6-154" fmla="*/ 2173430 h 2747074"/>
              <a:gd name="connsiteX7-155" fmla="*/ 117349 w 2613744"/>
              <a:gd name="connsiteY7-156" fmla="*/ 2732429 h 2747074"/>
              <a:gd name="connsiteX8-157" fmla="*/ 120571 w 2613744"/>
              <a:gd name="connsiteY8-158" fmla="*/ 2747074 h 2747074"/>
              <a:gd name="connsiteX9-159" fmla="*/ 86203 w 2613744"/>
              <a:gd name="connsiteY9-160" fmla="*/ 2741829 h 2747074"/>
              <a:gd name="connsiteX10-161" fmla="*/ 43556 w 2613744"/>
              <a:gd name="connsiteY10-162" fmla="*/ 2575971 h 2747074"/>
              <a:gd name="connsiteX11-163" fmla="*/ 0 w 2613744"/>
              <a:gd name="connsiteY11-164" fmla="*/ 2143900 h 2747074"/>
              <a:gd name="connsiteX12-165" fmla="*/ 2143900 w 2613744"/>
              <a:gd name="connsiteY12-166" fmla="*/ 0 h 2747074"/>
              <a:gd name="connsiteX13-167" fmla="*/ 2575971 w 2613744"/>
              <a:gd name="connsiteY13-168" fmla="*/ 43556 h 2747074"/>
              <a:gd name="connsiteX14-169" fmla="*/ 2613744 w 2613744"/>
              <a:gd name="connsiteY14-170" fmla="*/ 53268 h 2747074"/>
              <a:gd name="connsiteX0-171" fmla="*/ 2314257 w 2613744"/>
              <a:gd name="connsiteY0-172" fmla="*/ 85632 h 2747074"/>
              <a:gd name="connsiteX1-173" fmla="*/ 2001551 w 2613744"/>
              <a:gd name="connsiteY1-174" fmla="*/ 49355 h 2747074"/>
              <a:gd name="connsiteX2-175" fmla="*/ 1306226 w 2613744"/>
              <a:gd name="connsiteY2-176" fmla="*/ 230330 h 2747074"/>
              <a:gd name="connsiteX3-177" fmla="*/ 634714 w 2613744"/>
              <a:gd name="connsiteY3-178" fmla="*/ 682767 h 2747074"/>
              <a:gd name="connsiteX4-179" fmla="*/ 167989 w 2613744"/>
              <a:gd name="connsiteY4-180" fmla="*/ 1430480 h 2747074"/>
              <a:gd name="connsiteX5-181" fmla="*/ 48926 w 2613744"/>
              <a:gd name="connsiteY5-182" fmla="*/ 2173430 h 2747074"/>
              <a:gd name="connsiteX6-183" fmla="*/ 117349 w 2613744"/>
              <a:gd name="connsiteY6-184" fmla="*/ 2732429 h 2747074"/>
              <a:gd name="connsiteX7-185" fmla="*/ 120571 w 2613744"/>
              <a:gd name="connsiteY7-186" fmla="*/ 2747074 h 2747074"/>
              <a:gd name="connsiteX8-187" fmla="*/ 86203 w 2613744"/>
              <a:gd name="connsiteY8-188" fmla="*/ 2741829 h 2747074"/>
              <a:gd name="connsiteX9-189" fmla="*/ 43556 w 2613744"/>
              <a:gd name="connsiteY9-190" fmla="*/ 2575971 h 2747074"/>
              <a:gd name="connsiteX10-191" fmla="*/ 0 w 2613744"/>
              <a:gd name="connsiteY10-192" fmla="*/ 2143900 h 2747074"/>
              <a:gd name="connsiteX11-193" fmla="*/ 2143900 w 2613744"/>
              <a:gd name="connsiteY11-194" fmla="*/ 0 h 2747074"/>
              <a:gd name="connsiteX12-195" fmla="*/ 2575971 w 2613744"/>
              <a:gd name="connsiteY12-196" fmla="*/ 43556 h 2747074"/>
              <a:gd name="connsiteX13-197" fmla="*/ 2613744 w 2613744"/>
              <a:gd name="connsiteY13-198" fmla="*/ 53268 h 2747074"/>
              <a:gd name="connsiteX0-199" fmla="*/ 2001551 w 2613744"/>
              <a:gd name="connsiteY0-200" fmla="*/ 49355 h 2747074"/>
              <a:gd name="connsiteX1-201" fmla="*/ 1306226 w 2613744"/>
              <a:gd name="connsiteY1-202" fmla="*/ 230330 h 2747074"/>
              <a:gd name="connsiteX2-203" fmla="*/ 634714 w 2613744"/>
              <a:gd name="connsiteY2-204" fmla="*/ 682767 h 2747074"/>
              <a:gd name="connsiteX3-205" fmla="*/ 167989 w 2613744"/>
              <a:gd name="connsiteY3-206" fmla="*/ 1430480 h 2747074"/>
              <a:gd name="connsiteX4-207" fmla="*/ 48926 w 2613744"/>
              <a:gd name="connsiteY4-208" fmla="*/ 2173430 h 2747074"/>
              <a:gd name="connsiteX5-209" fmla="*/ 117349 w 2613744"/>
              <a:gd name="connsiteY5-210" fmla="*/ 2732429 h 2747074"/>
              <a:gd name="connsiteX6-211" fmla="*/ 120571 w 2613744"/>
              <a:gd name="connsiteY6-212" fmla="*/ 2747074 h 2747074"/>
              <a:gd name="connsiteX7-213" fmla="*/ 86203 w 2613744"/>
              <a:gd name="connsiteY7-214" fmla="*/ 2741829 h 2747074"/>
              <a:gd name="connsiteX8-215" fmla="*/ 43556 w 2613744"/>
              <a:gd name="connsiteY8-216" fmla="*/ 2575971 h 2747074"/>
              <a:gd name="connsiteX9-217" fmla="*/ 0 w 2613744"/>
              <a:gd name="connsiteY9-218" fmla="*/ 2143900 h 2747074"/>
              <a:gd name="connsiteX10-219" fmla="*/ 2143900 w 2613744"/>
              <a:gd name="connsiteY10-220" fmla="*/ 0 h 2747074"/>
              <a:gd name="connsiteX11-221" fmla="*/ 2575971 w 2613744"/>
              <a:gd name="connsiteY11-222" fmla="*/ 43556 h 2747074"/>
              <a:gd name="connsiteX12-223" fmla="*/ 2613744 w 2613744"/>
              <a:gd name="connsiteY12-224" fmla="*/ 53268 h 2747074"/>
              <a:gd name="connsiteX0-225" fmla="*/ 1306226 w 2613744"/>
              <a:gd name="connsiteY0-226" fmla="*/ 230330 h 2747074"/>
              <a:gd name="connsiteX1-227" fmla="*/ 634714 w 2613744"/>
              <a:gd name="connsiteY1-228" fmla="*/ 682767 h 2747074"/>
              <a:gd name="connsiteX2-229" fmla="*/ 167989 w 2613744"/>
              <a:gd name="connsiteY2-230" fmla="*/ 1430480 h 2747074"/>
              <a:gd name="connsiteX3-231" fmla="*/ 48926 w 2613744"/>
              <a:gd name="connsiteY3-232" fmla="*/ 2173430 h 2747074"/>
              <a:gd name="connsiteX4-233" fmla="*/ 117349 w 2613744"/>
              <a:gd name="connsiteY4-234" fmla="*/ 2732429 h 2747074"/>
              <a:gd name="connsiteX5-235" fmla="*/ 120571 w 2613744"/>
              <a:gd name="connsiteY5-236" fmla="*/ 2747074 h 2747074"/>
              <a:gd name="connsiteX6-237" fmla="*/ 86203 w 2613744"/>
              <a:gd name="connsiteY6-238" fmla="*/ 2741829 h 2747074"/>
              <a:gd name="connsiteX7-239" fmla="*/ 43556 w 2613744"/>
              <a:gd name="connsiteY7-240" fmla="*/ 2575971 h 2747074"/>
              <a:gd name="connsiteX8-241" fmla="*/ 0 w 2613744"/>
              <a:gd name="connsiteY8-242" fmla="*/ 2143900 h 2747074"/>
              <a:gd name="connsiteX9-243" fmla="*/ 2143900 w 2613744"/>
              <a:gd name="connsiteY9-244" fmla="*/ 0 h 2747074"/>
              <a:gd name="connsiteX10-245" fmla="*/ 2575971 w 2613744"/>
              <a:gd name="connsiteY10-246" fmla="*/ 43556 h 2747074"/>
              <a:gd name="connsiteX11-247" fmla="*/ 2613744 w 2613744"/>
              <a:gd name="connsiteY11-248" fmla="*/ 53268 h 2747074"/>
              <a:gd name="connsiteX0-249" fmla="*/ 634714 w 2613744"/>
              <a:gd name="connsiteY0-250" fmla="*/ 682767 h 2747074"/>
              <a:gd name="connsiteX1-251" fmla="*/ 167989 w 2613744"/>
              <a:gd name="connsiteY1-252" fmla="*/ 1430480 h 2747074"/>
              <a:gd name="connsiteX2-253" fmla="*/ 48926 w 2613744"/>
              <a:gd name="connsiteY2-254" fmla="*/ 2173430 h 2747074"/>
              <a:gd name="connsiteX3-255" fmla="*/ 117349 w 2613744"/>
              <a:gd name="connsiteY3-256" fmla="*/ 2732429 h 2747074"/>
              <a:gd name="connsiteX4-257" fmla="*/ 120571 w 2613744"/>
              <a:gd name="connsiteY4-258" fmla="*/ 2747074 h 2747074"/>
              <a:gd name="connsiteX5-259" fmla="*/ 86203 w 2613744"/>
              <a:gd name="connsiteY5-260" fmla="*/ 2741829 h 2747074"/>
              <a:gd name="connsiteX6-261" fmla="*/ 43556 w 2613744"/>
              <a:gd name="connsiteY6-262" fmla="*/ 2575971 h 2747074"/>
              <a:gd name="connsiteX7-263" fmla="*/ 0 w 2613744"/>
              <a:gd name="connsiteY7-264" fmla="*/ 2143900 h 2747074"/>
              <a:gd name="connsiteX8-265" fmla="*/ 2143900 w 2613744"/>
              <a:gd name="connsiteY8-266" fmla="*/ 0 h 2747074"/>
              <a:gd name="connsiteX9-267" fmla="*/ 2575971 w 2613744"/>
              <a:gd name="connsiteY9-268" fmla="*/ 43556 h 2747074"/>
              <a:gd name="connsiteX10-269" fmla="*/ 2613744 w 2613744"/>
              <a:gd name="connsiteY10-270" fmla="*/ 53268 h 2747074"/>
              <a:gd name="connsiteX0-271" fmla="*/ 167989 w 2613744"/>
              <a:gd name="connsiteY0-272" fmla="*/ 1430480 h 2747074"/>
              <a:gd name="connsiteX1-273" fmla="*/ 48926 w 2613744"/>
              <a:gd name="connsiteY1-274" fmla="*/ 2173430 h 2747074"/>
              <a:gd name="connsiteX2-275" fmla="*/ 117349 w 2613744"/>
              <a:gd name="connsiteY2-276" fmla="*/ 2732429 h 2747074"/>
              <a:gd name="connsiteX3-277" fmla="*/ 120571 w 2613744"/>
              <a:gd name="connsiteY3-278" fmla="*/ 2747074 h 2747074"/>
              <a:gd name="connsiteX4-279" fmla="*/ 86203 w 2613744"/>
              <a:gd name="connsiteY4-280" fmla="*/ 2741829 h 2747074"/>
              <a:gd name="connsiteX5-281" fmla="*/ 43556 w 2613744"/>
              <a:gd name="connsiteY5-282" fmla="*/ 2575971 h 2747074"/>
              <a:gd name="connsiteX6-283" fmla="*/ 0 w 2613744"/>
              <a:gd name="connsiteY6-284" fmla="*/ 2143900 h 2747074"/>
              <a:gd name="connsiteX7-285" fmla="*/ 2143900 w 2613744"/>
              <a:gd name="connsiteY7-286" fmla="*/ 0 h 2747074"/>
              <a:gd name="connsiteX8-287" fmla="*/ 2575971 w 2613744"/>
              <a:gd name="connsiteY8-288" fmla="*/ 43556 h 2747074"/>
              <a:gd name="connsiteX9-289" fmla="*/ 2613744 w 2613744"/>
              <a:gd name="connsiteY9-290" fmla="*/ 53268 h 2747074"/>
              <a:gd name="connsiteX0-291" fmla="*/ 48926 w 2613744"/>
              <a:gd name="connsiteY0-292" fmla="*/ 2173430 h 2747074"/>
              <a:gd name="connsiteX1-293" fmla="*/ 117349 w 2613744"/>
              <a:gd name="connsiteY1-294" fmla="*/ 2732429 h 2747074"/>
              <a:gd name="connsiteX2-295" fmla="*/ 120571 w 2613744"/>
              <a:gd name="connsiteY2-296" fmla="*/ 2747074 h 2747074"/>
              <a:gd name="connsiteX3-297" fmla="*/ 86203 w 2613744"/>
              <a:gd name="connsiteY3-298" fmla="*/ 2741829 h 2747074"/>
              <a:gd name="connsiteX4-299" fmla="*/ 43556 w 2613744"/>
              <a:gd name="connsiteY4-300" fmla="*/ 2575971 h 2747074"/>
              <a:gd name="connsiteX5-301" fmla="*/ 0 w 2613744"/>
              <a:gd name="connsiteY5-302" fmla="*/ 2143900 h 2747074"/>
              <a:gd name="connsiteX6-303" fmla="*/ 2143900 w 2613744"/>
              <a:gd name="connsiteY6-304" fmla="*/ 0 h 2747074"/>
              <a:gd name="connsiteX7-305" fmla="*/ 2575971 w 2613744"/>
              <a:gd name="connsiteY7-306" fmla="*/ 43556 h 2747074"/>
              <a:gd name="connsiteX8-307" fmla="*/ 2613744 w 2613744"/>
              <a:gd name="connsiteY8-308" fmla="*/ 53268 h 2747074"/>
              <a:gd name="connsiteX0-309" fmla="*/ 117349 w 2613744"/>
              <a:gd name="connsiteY0-310" fmla="*/ 2732429 h 2747074"/>
              <a:gd name="connsiteX1-311" fmla="*/ 120571 w 2613744"/>
              <a:gd name="connsiteY1-312" fmla="*/ 2747074 h 2747074"/>
              <a:gd name="connsiteX2-313" fmla="*/ 86203 w 2613744"/>
              <a:gd name="connsiteY2-314" fmla="*/ 2741829 h 2747074"/>
              <a:gd name="connsiteX3-315" fmla="*/ 43556 w 2613744"/>
              <a:gd name="connsiteY3-316" fmla="*/ 2575971 h 2747074"/>
              <a:gd name="connsiteX4-317" fmla="*/ 0 w 2613744"/>
              <a:gd name="connsiteY4-318" fmla="*/ 2143900 h 2747074"/>
              <a:gd name="connsiteX5-319" fmla="*/ 2143900 w 2613744"/>
              <a:gd name="connsiteY5-320" fmla="*/ 0 h 2747074"/>
              <a:gd name="connsiteX6-321" fmla="*/ 2575971 w 2613744"/>
              <a:gd name="connsiteY6-322" fmla="*/ 43556 h 2747074"/>
              <a:gd name="connsiteX7-323" fmla="*/ 2613744 w 2613744"/>
              <a:gd name="connsiteY7-324" fmla="*/ 53268 h 2747074"/>
              <a:gd name="connsiteX0-325" fmla="*/ 117349 w 2613744"/>
              <a:gd name="connsiteY0-326" fmla="*/ 2732429 h 2741829"/>
              <a:gd name="connsiteX1-327" fmla="*/ 86203 w 2613744"/>
              <a:gd name="connsiteY1-328" fmla="*/ 2741829 h 2741829"/>
              <a:gd name="connsiteX2-329" fmla="*/ 43556 w 2613744"/>
              <a:gd name="connsiteY2-330" fmla="*/ 2575971 h 2741829"/>
              <a:gd name="connsiteX3-331" fmla="*/ 0 w 2613744"/>
              <a:gd name="connsiteY3-332" fmla="*/ 2143900 h 2741829"/>
              <a:gd name="connsiteX4-333" fmla="*/ 2143900 w 2613744"/>
              <a:gd name="connsiteY4-334" fmla="*/ 0 h 2741829"/>
              <a:gd name="connsiteX5-335" fmla="*/ 2575971 w 2613744"/>
              <a:gd name="connsiteY5-336" fmla="*/ 43556 h 2741829"/>
              <a:gd name="connsiteX6-337" fmla="*/ 2613744 w 2613744"/>
              <a:gd name="connsiteY6-338" fmla="*/ 53268 h 2741829"/>
              <a:gd name="connsiteX0-339" fmla="*/ 86203 w 2613744"/>
              <a:gd name="connsiteY0-340" fmla="*/ 2741829 h 2741829"/>
              <a:gd name="connsiteX1-341" fmla="*/ 43556 w 2613744"/>
              <a:gd name="connsiteY1-342" fmla="*/ 2575971 h 2741829"/>
              <a:gd name="connsiteX2-343" fmla="*/ 0 w 2613744"/>
              <a:gd name="connsiteY2-344" fmla="*/ 2143900 h 2741829"/>
              <a:gd name="connsiteX3-345" fmla="*/ 2143900 w 2613744"/>
              <a:gd name="connsiteY3-346" fmla="*/ 0 h 2741829"/>
              <a:gd name="connsiteX4-347" fmla="*/ 2575971 w 2613744"/>
              <a:gd name="connsiteY4-348" fmla="*/ 43556 h 2741829"/>
              <a:gd name="connsiteX5-349" fmla="*/ 2613744 w 2613744"/>
              <a:gd name="connsiteY5-350" fmla="*/ 53268 h 2741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3744" h="2741829">
                <a:moveTo>
                  <a:pt x="86203" y="2741829"/>
                </a:moveTo>
                <a:lnTo>
                  <a:pt x="43556" y="2575971"/>
                </a:lnTo>
                <a:cubicBezTo>
                  <a:pt x="14998" y="2436408"/>
                  <a:pt x="0" y="2291906"/>
                  <a:pt x="0" y="2143900"/>
                </a:cubicBezTo>
                <a:cubicBezTo>
                  <a:pt x="0" y="959857"/>
                  <a:pt x="959857" y="0"/>
                  <a:pt x="2143900" y="0"/>
                </a:cubicBezTo>
                <a:cubicBezTo>
                  <a:pt x="2291905" y="0"/>
                  <a:pt x="2436408" y="14998"/>
                  <a:pt x="2575971" y="43556"/>
                </a:cubicBezTo>
                <a:lnTo>
                  <a:pt x="2613744" y="53268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28"/>
            </p:custDataLst>
          </p:nvPr>
        </p:nvSpPr>
        <p:spPr>
          <a:xfrm>
            <a:off x="9150985" y="3067685"/>
            <a:ext cx="2507615" cy="2628900"/>
          </a:xfrm>
          <a:custGeom>
            <a:avLst/>
            <a:gdLst>
              <a:gd name="connsiteX0" fmla="*/ 1933193 w 2556671"/>
              <a:gd name="connsiteY0" fmla="*/ 1363 h 2669917"/>
              <a:gd name="connsiteX1" fmla="*/ 2215967 w 2556671"/>
              <a:gd name="connsiteY1" fmla="*/ 10888 h 2669917"/>
              <a:gd name="connsiteX2" fmla="*/ 2339460 w 2556671"/>
              <a:gd name="connsiteY2" fmla="*/ 23703 h 2669917"/>
              <a:gd name="connsiteX3" fmla="*/ 2345744 w 2556671"/>
              <a:gd name="connsiteY3" fmla="*/ 25176 h 2669917"/>
              <a:gd name="connsiteX4" fmla="*/ 2538030 w 2556671"/>
              <a:gd name="connsiteY4" fmla="*/ 76670 h 2669917"/>
              <a:gd name="connsiteX5" fmla="*/ 2553192 w 2556671"/>
              <a:gd name="connsiteY5" fmla="*/ 80732 h 2669917"/>
              <a:gd name="connsiteX6" fmla="*/ 2556671 w 2556671"/>
              <a:gd name="connsiteY6" fmla="*/ 103529 h 2669917"/>
              <a:gd name="connsiteX7" fmla="*/ 2472493 w 2556671"/>
              <a:gd name="connsiteY7" fmla="*/ 81884 h 2669917"/>
              <a:gd name="connsiteX8" fmla="*/ 2066017 w 2556671"/>
              <a:gd name="connsiteY8" fmla="*/ 40908 h 2669917"/>
              <a:gd name="connsiteX9" fmla="*/ 49117 w 2556671"/>
              <a:gd name="connsiteY9" fmla="*/ 2057808 h 2669917"/>
              <a:gd name="connsiteX10" fmla="*/ 139793 w 2556671"/>
              <a:gd name="connsiteY10" fmla="*/ 2657572 h 2669917"/>
              <a:gd name="connsiteX11" fmla="*/ 144311 w 2556671"/>
              <a:gd name="connsiteY11" fmla="*/ 2669917 h 2669917"/>
              <a:gd name="connsiteX12" fmla="*/ 116392 w 2556671"/>
              <a:gd name="connsiteY12" fmla="*/ 2668507 h 2669917"/>
              <a:gd name="connsiteX13" fmla="*/ 99333 w 2556671"/>
              <a:gd name="connsiteY13" fmla="*/ 2627287 h 2669917"/>
              <a:gd name="connsiteX14" fmla="*/ 52006 w 2556671"/>
              <a:gd name="connsiteY14" fmla="*/ 2449288 h 2669917"/>
              <a:gd name="connsiteX15" fmla="*/ 9143 w 2556671"/>
              <a:gd name="connsiteY15" fmla="*/ 1773013 h 2669917"/>
              <a:gd name="connsiteX16" fmla="*/ 232981 w 2556671"/>
              <a:gd name="connsiteY16" fmla="*/ 1139600 h 2669917"/>
              <a:gd name="connsiteX17" fmla="*/ 456818 w 2556671"/>
              <a:gd name="connsiteY17" fmla="*/ 772888 h 2669917"/>
              <a:gd name="connsiteX18" fmla="*/ 828293 w 2556671"/>
              <a:gd name="connsiteY18" fmla="*/ 396650 h 2669917"/>
              <a:gd name="connsiteX19" fmla="*/ 1442656 w 2556671"/>
              <a:gd name="connsiteY19" fmla="*/ 87088 h 2669917"/>
              <a:gd name="connsiteX20" fmla="*/ 1933193 w 2556671"/>
              <a:gd name="connsiteY20" fmla="*/ 1363 h 2669917"/>
              <a:gd name="connsiteX0-1" fmla="*/ 1948787 w 2572265"/>
              <a:gd name="connsiteY0-2" fmla="*/ 1363 h 2669917"/>
              <a:gd name="connsiteX1-3" fmla="*/ 2231561 w 2572265"/>
              <a:gd name="connsiteY1-4" fmla="*/ 10888 h 2669917"/>
              <a:gd name="connsiteX2-5" fmla="*/ 2355054 w 2572265"/>
              <a:gd name="connsiteY2-6" fmla="*/ 23703 h 2669917"/>
              <a:gd name="connsiteX3-7" fmla="*/ 2361338 w 2572265"/>
              <a:gd name="connsiteY3-8" fmla="*/ 25176 h 2669917"/>
              <a:gd name="connsiteX4-9" fmla="*/ 2553624 w 2572265"/>
              <a:gd name="connsiteY4-10" fmla="*/ 76670 h 2669917"/>
              <a:gd name="connsiteX5-11" fmla="*/ 2568786 w 2572265"/>
              <a:gd name="connsiteY5-12" fmla="*/ 80732 h 2669917"/>
              <a:gd name="connsiteX6-13" fmla="*/ 2572265 w 2572265"/>
              <a:gd name="connsiteY6-14" fmla="*/ 103529 h 2669917"/>
              <a:gd name="connsiteX7-15" fmla="*/ 2488087 w 2572265"/>
              <a:gd name="connsiteY7-16" fmla="*/ 81884 h 2669917"/>
              <a:gd name="connsiteX8-17" fmla="*/ 2081611 w 2572265"/>
              <a:gd name="connsiteY8-18" fmla="*/ 40908 h 2669917"/>
              <a:gd name="connsiteX9-19" fmla="*/ 64711 w 2572265"/>
              <a:gd name="connsiteY9-20" fmla="*/ 2057808 h 2669917"/>
              <a:gd name="connsiteX10-21" fmla="*/ 155387 w 2572265"/>
              <a:gd name="connsiteY10-22" fmla="*/ 2657572 h 2669917"/>
              <a:gd name="connsiteX11-23" fmla="*/ 159905 w 2572265"/>
              <a:gd name="connsiteY11-24" fmla="*/ 2669917 h 2669917"/>
              <a:gd name="connsiteX12-25" fmla="*/ 131986 w 2572265"/>
              <a:gd name="connsiteY12-26" fmla="*/ 2668507 h 2669917"/>
              <a:gd name="connsiteX13-27" fmla="*/ 114927 w 2572265"/>
              <a:gd name="connsiteY13-28" fmla="*/ 2627287 h 2669917"/>
              <a:gd name="connsiteX14-29" fmla="*/ 67600 w 2572265"/>
              <a:gd name="connsiteY14-30" fmla="*/ 2449288 h 2669917"/>
              <a:gd name="connsiteX15-31" fmla="*/ 24737 w 2572265"/>
              <a:gd name="connsiteY15-32" fmla="*/ 1773013 h 2669917"/>
              <a:gd name="connsiteX16-33" fmla="*/ 472412 w 2572265"/>
              <a:gd name="connsiteY16-34" fmla="*/ 772888 h 2669917"/>
              <a:gd name="connsiteX17-35" fmla="*/ 843887 w 2572265"/>
              <a:gd name="connsiteY17-36" fmla="*/ 396650 h 2669917"/>
              <a:gd name="connsiteX18-37" fmla="*/ 1458250 w 2572265"/>
              <a:gd name="connsiteY18-38" fmla="*/ 87088 h 2669917"/>
              <a:gd name="connsiteX19-39" fmla="*/ 1948787 w 2572265"/>
              <a:gd name="connsiteY19-40" fmla="*/ 1363 h 2669917"/>
              <a:gd name="connsiteX0-41" fmla="*/ 1009 w 2548537"/>
              <a:gd name="connsiteY0-42" fmla="*/ 1773013 h 2669917"/>
              <a:gd name="connsiteX1-43" fmla="*/ 448684 w 2548537"/>
              <a:gd name="connsiteY1-44" fmla="*/ 772888 h 2669917"/>
              <a:gd name="connsiteX2-45" fmla="*/ 820159 w 2548537"/>
              <a:gd name="connsiteY2-46" fmla="*/ 396650 h 2669917"/>
              <a:gd name="connsiteX3-47" fmla="*/ 1434522 w 2548537"/>
              <a:gd name="connsiteY3-48" fmla="*/ 87088 h 2669917"/>
              <a:gd name="connsiteX4-49" fmla="*/ 1925059 w 2548537"/>
              <a:gd name="connsiteY4-50" fmla="*/ 1363 h 2669917"/>
              <a:gd name="connsiteX5-51" fmla="*/ 2207833 w 2548537"/>
              <a:gd name="connsiteY5-52" fmla="*/ 10888 h 2669917"/>
              <a:gd name="connsiteX6-53" fmla="*/ 2331326 w 2548537"/>
              <a:gd name="connsiteY6-54" fmla="*/ 23703 h 2669917"/>
              <a:gd name="connsiteX7-55" fmla="*/ 2337610 w 2548537"/>
              <a:gd name="connsiteY7-56" fmla="*/ 25176 h 2669917"/>
              <a:gd name="connsiteX8-57" fmla="*/ 2529896 w 2548537"/>
              <a:gd name="connsiteY8-58" fmla="*/ 76670 h 2669917"/>
              <a:gd name="connsiteX9-59" fmla="*/ 2545058 w 2548537"/>
              <a:gd name="connsiteY9-60" fmla="*/ 80732 h 2669917"/>
              <a:gd name="connsiteX10-61" fmla="*/ 2548537 w 2548537"/>
              <a:gd name="connsiteY10-62" fmla="*/ 103529 h 2669917"/>
              <a:gd name="connsiteX11-63" fmla="*/ 2464359 w 2548537"/>
              <a:gd name="connsiteY11-64" fmla="*/ 81884 h 2669917"/>
              <a:gd name="connsiteX12-65" fmla="*/ 2057883 w 2548537"/>
              <a:gd name="connsiteY12-66" fmla="*/ 40908 h 2669917"/>
              <a:gd name="connsiteX13-67" fmla="*/ 40983 w 2548537"/>
              <a:gd name="connsiteY13-68" fmla="*/ 2057808 h 2669917"/>
              <a:gd name="connsiteX14-69" fmla="*/ 131659 w 2548537"/>
              <a:gd name="connsiteY14-70" fmla="*/ 2657572 h 2669917"/>
              <a:gd name="connsiteX15-71" fmla="*/ 136177 w 2548537"/>
              <a:gd name="connsiteY15-72" fmla="*/ 2669917 h 2669917"/>
              <a:gd name="connsiteX16-73" fmla="*/ 108258 w 2548537"/>
              <a:gd name="connsiteY16-74" fmla="*/ 2668507 h 2669917"/>
              <a:gd name="connsiteX17-75" fmla="*/ 91199 w 2548537"/>
              <a:gd name="connsiteY17-76" fmla="*/ 2627287 h 2669917"/>
              <a:gd name="connsiteX18-77" fmla="*/ 43872 w 2548537"/>
              <a:gd name="connsiteY18-78" fmla="*/ 2449288 h 2669917"/>
              <a:gd name="connsiteX19-79" fmla="*/ 92449 w 2548537"/>
              <a:gd name="connsiteY19-80" fmla="*/ 1864453 h 2669917"/>
              <a:gd name="connsiteX0-81" fmla="*/ 0 w 2547528"/>
              <a:gd name="connsiteY0-82" fmla="*/ 1773013 h 2669917"/>
              <a:gd name="connsiteX1-83" fmla="*/ 447675 w 2547528"/>
              <a:gd name="connsiteY1-84" fmla="*/ 772888 h 2669917"/>
              <a:gd name="connsiteX2-85" fmla="*/ 819150 w 2547528"/>
              <a:gd name="connsiteY2-86" fmla="*/ 396650 h 2669917"/>
              <a:gd name="connsiteX3-87" fmla="*/ 1433513 w 2547528"/>
              <a:gd name="connsiteY3-88" fmla="*/ 87088 h 2669917"/>
              <a:gd name="connsiteX4-89" fmla="*/ 1924050 w 2547528"/>
              <a:gd name="connsiteY4-90" fmla="*/ 1363 h 2669917"/>
              <a:gd name="connsiteX5-91" fmla="*/ 2206824 w 2547528"/>
              <a:gd name="connsiteY5-92" fmla="*/ 10888 h 2669917"/>
              <a:gd name="connsiteX6-93" fmla="*/ 2330317 w 2547528"/>
              <a:gd name="connsiteY6-94" fmla="*/ 23703 h 2669917"/>
              <a:gd name="connsiteX7-95" fmla="*/ 2336601 w 2547528"/>
              <a:gd name="connsiteY7-96" fmla="*/ 25176 h 2669917"/>
              <a:gd name="connsiteX8-97" fmla="*/ 2528887 w 2547528"/>
              <a:gd name="connsiteY8-98" fmla="*/ 76670 h 2669917"/>
              <a:gd name="connsiteX9-99" fmla="*/ 2544049 w 2547528"/>
              <a:gd name="connsiteY9-100" fmla="*/ 80732 h 2669917"/>
              <a:gd name="connsiteX10-101" fmla="*/ 2547528 w 2547528"/>
              <a:gd name="connsiteY10-102" fmla="*/ 103529 h 2669917"/>
              <a:gd name="connsiteX11-103" fmla="*/ 2463350 w 2547528"/>
              <a:gd name="connsiteY11-104" fmla="*/ 81884 h 2669917"/>
              <a:gd name="connsiteX12-105" fmla="*/ 2056874 w 2547528"/>
              <a:gd name="connsiteY12-106" fmla="*/ 40908 h 2669917"/>
              <a:gd name="connsiteX13-107" fmla="*/ 39974 w 2547528"/>
              <a:gd name="connsiteY13-108" fmla="*/ 2057808 h 2669917"/>
              <a:gd name="connsiteX14-109" fmla="*/ 130650 w 2547528"/>
              <a:gd name="connsiteY14-110" fmla="*/ 2657572 h 2669917"/>
              <a:gd name="connsiteX15-111" fmla="*/ 135168 w 2547528"/>
              <a:gd name="connsiteY15-112" fmla="*/ 2669917 h 2669917"/>
              <a:gd name="connsiteX16-113" fmla="*/ 107249 w 2547528"/>
              <a:gd name="connsiteY16-114" fmla="*/ 2668507 h 2669917"/>
              <a:gd name="connsiteX17-115" fmla="*/ 90190 w 2547528"/>
              <a:gd name="connsiteY17-116" fmla="*/ 2627287 h 2669917"/>
              <a:gd name="connsiteX18-117" fmla="*/ 42863 w 2547528"/>
              <a:gd name="connsiteY18-118" fmla="*/ 2449288 h 2669917"/>
              <a:gd name="connsiteX0-119" fmla="*/ 0 w 2547528"/>
              <a:gd name="connsiteY0-120" fmla="*/ 1773013 h 2669917"/>
              <a:gd name="connsiteX1-121" fmla="*/ 447675 w 2547528"/>
              <a:gd name="connsiteY1-122" fmla="*/ 772888 h 2669917"/>
              <a:gd name="connsiteX2-123" fmla="*/ 819150 w 2547528"/>
              <a:gd name="connsiteY2-124" fmla="*/ 396650 h 2669917"/>
              <a:gd name="connsiteX3-125" fmla="*/ 1433513 w 2547528"/>
              <a:gd name="connsiteY3-126" fmla="*/ 87088 h 2669917"/>
              <a:gd name="connsiteX4-127" fmla="*/ 1924050 w 2547528"/>
              <a:gd name="connsiteY4-128" fmla="*/ 1363 h 2669917"/>
              <a:gd name="connsiteX5-129" fmla="*/ 2206824 w 2547528"/>
              <a:gd name="connsiteY5-130" fmla="*/ 10888 h 2669917"/>
              <a:gd name="connsiteX6-131" fmla="*/ 2330317 w 2547528"/>
              <a:gd name="connsiteY6-132" fmla="*/ 23703 h 2669917"/>
              <a:gd name="connsiteX7-133" fmla="*/ 2336601 w 2547528"/>
              <a:gd name="connsiteY7-134" fmla="*/ 25176 h 2669917"/>
              <a:gd name="connsiteX8-135" fmla="*/ 2528887 w 2547528"/>
              <a:gd name="connsiteY8-136" fmla="*/ 76670 h 2669917"/>
              <a:gd name="connsiteX9-137" fmla="*/ 2544049 w 2547528"/>
              <a:gd name="connsiteY9-138" fmla="*/ 80732 h 2669917"/>
              <a:gd name="connsiteX10-139" fmla="*/ 2547528 w 2547528"/>
              <a:gd name="connsiteY10-140" fmla="*/ 103529 h 2669917"/>
              <a:gd name="connsiteX11-141" fmla="*/ 2463350 w 2547528"/>
              <a:gd name="connsiteY11-142" fmla="*/ 81884 h 2669917"/>
              <a:gd name="connsiteX12-143" fmla="*/ 2056874 w 2547528"/>
              <a:gd name="connsiteY12-144" fmla="*/ 40908 h 2669917"/>
              <a:gd name="connsiteX13-145" fmla="*/ 39974 w 2547528"/>
              <a:gd name="connsiteY13-146" fmla="*/ 2057808 h 2669917"/>
              <a:gd name="connsiteX14-147" fmla="*/ 130650 w 2547528"/>
              <a:gd name="connsiteY14-148" fmla="*/ 2657572 h 2669917"/>
              <a:gd name="connsiteX15-149" fmla="*/ 135168 w 2547528"/>
              <a:gd name="connsiteY15-150" fmla="*/ 2669917 h 2669917"/>
              <a:gd name="connsiteX16-151" fmla="*/ 107249 w 2547528"/>
              <a:gd name="connsiteY16-152" fmla="*/ 2668507 h 2669917"/>
              <a:gd name="connsiteX17-153" fmla="*/ 90190 w 2547528"/>
              <a:gd name="connsiteY17-154" fmla="*/ 2627287 h 2669917"/>
              <a:gd name="connsiteX0-155" fmla="*/ 0 w 2547528"/>
              <a:gd name="connsiteY0-156" fmla="*/ 1773013 h 2669917"/>
              <a:gd name="connsiteX1-157" fmla="*/ 447675 w 2547528"/>
              <a:gd name="connsiteY1-158" fmla="*/ 772888 h 2669917"/>
              <a:gd name="connsiteX2-159" fmla="*/ 819150 w 2547528"/>
              <a:gd name="connsiteY2-160" fmla="*/ 396650 h 2669917"/>
              <a:gd name="connsiteX3-161" fmla="*/ 1433513 w 2547528"/>
              <a:gd name="connsiteY3-162" fmla="*/ 87088 h 2669917"/>
              <a:gd name="connsiteX4-163" fmla="*/ 1924050 w 2547528"/>
              <a:gd name="connsiteY4-164" fmla="*/ 1363 h 2669917"/>
              <a:gd name="connsiteX5-165" fmla="*/ 2206824 w 2547528"/>
              <a:gd name="connsiteY5-166" fmla="*/ 10888 h 2669917"/>
              <a:gd name="connsiteX6-167" fmla="*/ 2330317 w 2547528"/>
              <a:gd name="connsiteY6-168" fmla="*/ 23703 h 2669917"/>
              <a:gd name="connsiteX7-169" fmla="*/ 2336601 w 2547528"/>
              <a:gd name="connsiteY7-170" fmla="*/ 25176 h 2669917"/>
              <a:gd name="connsiteX8-171" fmla="*/ 2528887 w 2547528"/>
              <a:gd name="connsiteY8-172" fmla="*/ 76670 h 2669917"/>
              <a:gd name="connsiteX9-173" fmla="*/ 2544049 w 2547528"/>
              <a:gd name="connsiteY9-174" fmla="*/ 80732 h 2669917"/>
              <a:gd name="connsiteX10-175" fmla="*/ 2547528 w 2547528"/>
              <a:gd name="connsiteY10-176" fmla="*/ 103529 h 2669917"/>
              <a:gd name="connsiteX11-177" fmla="*/ 2463350 w 2547528"/>
              <a:gd name="connsiteY11-178" fmla="*/ 81884 h 2669917"/>
              <a:gd name="connsiteX12-179" fmla="*/ 2056874 w 2547528"/>
              <a:gd name="connsiteY12-180" fmla="*/ 40908 h 2669917"/>
              <a:gd name="connsiteX13-181" fmla="*/ 39974 w 2547528"/>
              <a:gd name="connsiteY13-182" fmla="*/ 2057808 h 2669917"/>
              <a:gd name="connsiteX14-183" fmla="*/ 130650 w 2547528"/>
              <a:gd name="connsiteY14-184" fmla="*/ 2657572 h 2669917"/>
              <a:gd name="connsiteX15-185" fmla="*/ 135168 w 2547528"/>
              <a:gd name="connsiteY15-186" fmla="*/ 2669917 h 2669917"/>
              <a:gd name="connsiteX16-187" fmla="*/ 107249 w 2547528"/>
              <a:gd name="connsiteY16-188" fmla="*/ 2668507 h 2669917"/>
              <a:gd name="connsiteX0-189" fmla="*/ 0 w 2547528"/>
              <a:gd name="connsiteY0-190" fmla="*/ 1773013 h 2669917"/>
              <a:gd name="connsiteX1-191" fmla="*/ 447675 w 2547528"/>
              <a:gd name="connsiteY1-192" fmla="*/ 772888 h 2669917"/>
              <a:gd name="connsiteX2-193" fmla="*/ 819150 w 2547528"/>
              <a:gd name="connsiteY2-194" fmla="*/ 396650 h 2669917"/>
              <a:gd name="connsiteX3-195" fmla="*/ 1433513 w 2547528"/>
              <a:gd name="connsiteY3-196" fmla="*/ 87088 h 2669917"/>
              <a:gd name="connsiteX4-197" fmla="*/ 1924050 w 2547528"/>
              <a:gd name="connsiteY4-198" fmla="*/ 1363 h 2669917"/>
              <a:gd name="connsiteX5-199" fmla="*/ 2206824 w 2547528"/>
              <a:gd name="connsiteY5-200" fmla="*/ 10888 h 2669917"/>
              <a:gd name="connsiteX6-201" fmla="*/ 2330317 w 2547528"/>
              <a:gd name="connsiteY6-202" fmla="*/ 23703 h 2669917"/>
              <a:gd name="connsiteX7-203" fmla="*/ 2336601 w 2547528"/>
              <a:gd name="connsiteY7-204" fmla="*/ 25176 h 2669917"/>
              <a:gd name="connsiteX8-205" fmla="*/ 2528887 w 2547528"/>
              <a:gd name="connsiteY8-206" fmla="*/ 76670 h 2669917"/>
              <a:gd name="connsiteX9-207" fmla="*/ 2544049 w 2547528"/>
              <a:gd name="connsiteY9-208" fmla="*/ 80732 h 2669917"/>
              <a:gd name="connsiteX10-209" fmla="*/ 2547528 w 2547528"/>
              <a:gd name="connsiteY10-210" fmla="*/ 103529 h 2669917"/>
              <a:gd name="connsiteX11-211" fmla="*/ 2463350 w 2547528"/>
              <a:gd name="connsiteY11-212" fmla="*/ 81884 h 2669917"/>
              <a:gd name="connsiteX12-213" fmla="*/ 2056874 w 2547528"/>
              <a:gd name="connsiteY12-214" fmla="*/ 40908 h 2669917"/>
              <a:gd name="connsiteX13-215" fmla="*/ 39974 w 2547528"/>
              <a:gd name="connsiteY13-216" fmla="*/ 2057808 h 2669917"/>
              <a:gd name="connsiteX14-217" fmla="*/ 130650 w 2547528"/>
              <a:gd name="connsiteY14-218" fmla="*/ 2657572 h 2669917"/>
              <a:gd name="connsiteX15-219" fmla="*/ 135168 w 2547528"/>
              <a:gd name="connsiteY15-220" fmla="*/ 2669917 h 2669917"/>
              <a:gd name="connsiteX0-221" fmla="*/ 407701 w 2507554"/>
              <a:gd name="connsiteY0-222" fmla="*/ 772888 h 2669917"/>
              <a:gd name="connsiteX1-223" fmla="*/ 779176 w 2507554"/>
              <a:gd name="connsiteY1-224" fmla="*/ 396650 h 2669917"/>
              <a:gd name="connsiteX2-225" fmla="*/ 1393539 w 2507554"/>
              <a:gd name="connsiteY2-226" fmla="*/ 87088 h 2669917"/>
              <a:gd name="connsiteX3-227" fmla="*/ 1884076 w 2507554"/>
              <a:gd name="connsiteY3-228" fmla="*/ 1363 h 2669917"/>
              <a:gd name="connsiteX4-229" fmla="*/ 2166850 w 2507554"/>
              <a:gd name="connsiteY4-230" fmla="*/ 10888 h 2669917"/>
              <a:gd name="connsiteX5-231" fmla="*/ 2290343 w 2507554"/>
              <a:gd name="connsiteY5-232" fmla="*/ 23703 h 2669917"/>
              <a:gd name="connsiteX6-233" fmla="*/ 2296627 w 2507554"/>
              <a:gd name="connsiteY6-234" fmla="*/ 25176 h 2669917"/>
              <a:gd name="connsiteX7-235" fmla="*/ 2488913 w 2507554"/>
              <a:gd name="connsiteY7-236" fmla="*/ 76670 h 2669917"/>
              <a:gd name="connsiteX8-237" fmla="*/ 2504075 w 2507554"/>
              <a:gd name="connsiteY8-238" fmla="*/ 80732 h 2669917"/>
              <a:gd name="connsiteX9-239" fmla="*/ 2507554 w 2507554"/>
              <a:gd name="connsiteY9-240" fmla="*/ 103529 h 2669917"/>
              <a:gd name="connsiteX10-241" fmla="*/ 2423376 w 2507554"/>
              <a:gd name="connsiteY10-242" fmla="*/ 81884 h 2669917"/>
              <a:gd name="connsiteX11-243" fmla="*/ 2016900 w 2507554"/>
              <a:gd name="connsiteY11-244" fmla="*/ 40908 h 2669917"/>
              <a:gd name="connsiteX12-245" fmla="*/ 0 w 2507554"/>
              <a:gd name="connsiteY12-246" fmla="*/ 2057808 h 2669917"/>
              <a:gd name="connsiteX13-247" fmla="*/ 90676 w 2507554"/>
              <a:gd name="connsiteY13-248" fmla="*/ 2657572 h 2669917"/>
              <a:gd name="connsiteX14-249" fmla="*/ 95194 w 2507554"/>
              <a:gd name="connsiteY14-250" fmla="*/ 2669917 h 2669917"/>
              <a:gd name="connsiteX0-251" fmla="*/ 779176 w 2507554"/>
              <a:gd name="connsiteY0-252" fmla="*/ 396650 h 2669917"/>
              <a:gd name="connsiteX1-253" fmla="*/ 1393539 w 2507554"/>
              <a:gd name="connsiteY1-254" fmla="*/ 87088 h 2669917"/>
              <a:gd name="connsiteX2-255" fmla="*/ 1884076 w 2507554"/>
              <a:gd name="connsiteY2-256" fmla="*/ 1363 h 2669917"/>
              <a:gd name="connsiteX3-257" fmla="*/ 2166850 w 2507554"/>
              <a:gd name="connsiteY3-258" fmla="*/ 10888 h 2669917"/>
              <a:gd name="connsiteX4-259" fmla="*/ 2290343 w 2507554"/>
              <a:gd name="connsiteY4-260" fmla="*/ 23703 h 2669917"/>
              <a:gd name="connsiteX5-261" fmla="*/ 2296627 w 2507554"/>
              <a:gd name="connsiteY5-262" fmla="*/ 25176 h 2669917"/>
              <a:gd name="connsiteX6-263" fmla="*/ 2488913 w 2507554"/>
              <a:gd name="connsiteY6-264" fmla="*/ 76670 h 2669917"/>
              <a:gd name="connsiteX7-265" fmla="*/ 2504075 w 2507554"/>
              <a:gd name="connsiteY7-266" fmla="*/ 80732 h 2669917"/>
              <a:gd name="connsiteX8-267" fmla="*/ 2507554 w 2507554"/>
              <a:gd name="connsiteY8-268" fmla="*/ 103529 h 2669917"/>
              <a:gd name="connsiteX9-269" fmla="*/ 2423376 w 2507554"/>
              <a:gd name="connsiteY9-270" fmla="*/ 81884 h 2669917"/>
              <a:gd name="connsiteX10-271" fmla="*/ 2016900 w 2507554"/>
              <a:gd name="connsiteY10-272" fmla="*/ 40908 h 2669917"/>
              <a:gd name="connsiteX11-273" fmla="*/ 0 w 2507554"/>
              <a:gd name="connsiteY11-274" fmla="*/ 2057808 h 2669917"/>
              <a:gd name="connsiteX12-275" fmla="*/ 90676 w 2507554"/>
              <a:gd name="connsiteY12-276" fmla="*/ 2657572 h 2669917"/>
              <a:gd name="connsiteX13-277" fmla="*/ 95194 w 2507554"/>
              <a:gd name="connsiteY13-278" fmla="*/ 2669917 h 2669917"/>
              <a:gd name="connsiteX0-279" fmla="*/ 1393539 w 2507554"/>
              <a:gd name="connsiteY0-280" fmla="*/ 87088 h 2669917"/>
              <a:gd name="connsiteX1-281" fmla="*/ 1884076 w 2507554"/>
              <a:gd name="connsiteY1-282" fmla="*/ 1363 h 2669917"/>
              <a:gd name="connsiteX2-283" fmla="*/ 2166850 w 2507554"/>
              <a:gd name="connsiteY2-284" fmla="*/ 10888 h 2669917"/>
              <a:gd name="connsiteX3-285" fmla="*/ 2290343 w 2507554"/>
              <a:gd name="connsiteY3-286" fmla="*/ 23703 h 2669917"/>
              <a:gd name="connsiteX4-287" fmla="*/ 2296627 w 2507554"/>
              <a:gd name="connsiteY4-288" fmla="*/ 25176 h 2669917"/>
              <a:gd name="connsiteX5-289" fmla="*/ 2488913 w 2507554"/>
              <a:gd name="connsiteY5-290" fmla="*/ 76670 h 2669917"/>
              <a:gd name="connsiteX6-291" fmla="*/ 2504075 w 2507554"/>
              <a:gd name="connsiteY6-292" fmla="*/ 80732 h 2669917"/>
              <a:gd name="connsiteX7-293" fmla="*/ 2507554 w 2507554"/>
              <a:gd name="connsiteY7-294" fmla="*/ 103529 h 2669917"/>
              <a:gd name="connsiteX8-295" fmla="*/ 2423376 w 2507554"/>
              <a:gd name="connsiteY8-296" fmla="*/ 81884 h 2669917"/>
              <a:gd name="connsiteX9-297" fmla="*/ 2016900 w 2507554"/>
              <a:gd name="connsiteY9-298" fmla="*/ 40908 h 2669917"/>
              <a:gd name="connsiteX10-299" fmla="*/ 0 w 2507554"/>
              <a:gd name="connsiteY10-300" fmla="*/ 2057808 h 2669917"/>
              <a:gd name="connsiteX11-301" fmla="*/ 90676 w 2507554"/>
              <a:gd name="connsiteY11-302" fmla="*/ 2657572 h 2669917"/>
              <a:gd name="connsiteX12-303" fmla="*/ 95194 w 2507554"/>
              <a:gd name="connsiteY12-304" fmla="*/ 2669917 h 2669917"/>
              <a:gd name="connsiteX0-305" fmla="*/ 1884076 w 2507554"/>
              <a:gd name="connsiteY0-306" fmla="*/ 1363 h 2669917"/>
              <a:gd name="connsiteX1-307" fmla="*/ 2166850 w 2507554"/>
              <a:gd name="connsiteY1-308" fmla="*/ 10888 h 2669917"/>
              <a:gd name="connsiteX2-309" fmla="*/ 2290343 w 2507554"/>
              <a:gd name="connsiteY2-310" fmla="*/ 23703 h 2669917"/>
              <a:gd name="connsiteX3-311" fmla="*/ 2296627 w 2507554"/>
              <a:gd name="connsiteY3-312" fmla="*/ 25176 h 2669917"/>
              <a:gd name="connsiteX4-313" fmla="*/ 2488913 w 2507554"/>
              <a:gd name="connsiteY4-314" fmla="*/ 76670 h 2669917"/>
              <a:gd name="connsiteX5-315" fmla="*/ 2504075 w 2507554"/>
              <a:gd name="connsiteY5-316" fmla="*/ 80732 h 2669917"/>
              <a:gd name="connsiteX6-317" fmla="*/ 2507554 w 2507554"/>
              <a:gd name="connsiteY6-318" fmla="*/ 103529 h 2669917"/>
              <a:gd name="connsiteX7-319" fmla="*/ 2423376 w 2507554"/>
              <a:gd name="connsiteY7-320" fmla="*/ 81884 h 2669917"/>
              <a:gd name="connsiteX8-321" fmla="*/ 2016900 w 2507554"/>
              <a:gd name="connsiteY8-322" fmla="*/ 40908 h 2669917"/>
              <a:gd name="connsiteX9-323" fmla="*/ 0 w 2507554"/>
              <a:gd name="connsiteY9-324" fmla="*/ 2057808 h 2669917"/>
              <a:gd name="connsiteX10-325" fmla="*/ 90676 w 2507554"/>
              <a:gd name="connsiteY10-326" fmla="*/ 2657572 h 2669917"/>
              <a:gd name="connsiteX11-327" fmla="*/ 95194 w 2507554"/>
              <a:gd name="connsiteY11-328" fmla="*/ 2669917 h 2669917"/>
              <a:gd name="connsiteX0-329" fmla="*/ 2166850 w 2507554"/>
              <a:gd name="connsiteY0-330" fmla="*/ 0 h 2659029"/>
              <a:gd name="connsiteX1-331" fmla="*/ 2290343 w 2507554"/>
              <a:gd name="connsiteY1-332" fmla="*/ 12815 h 2659029"/>
              <a:gd name="connsiteX2-333" fmla="*/ 2296627 w 2507554"/>
              <a:gd name="connsiteY2-334" fmla="*/ 14288 h 2659029"/>
              <a:gd name="connsiteX3-335" fmla="*/ 2488913 w 2507554"/>
              <a:gd name="connsiteY3-336" fmla="*/ 65782 h 2659029"/>
              <a:gd name="connsiteX4-337" fmla="*/ 2504075 w 2507554"/>
              <a:gd name="connsiteY4-338" fmla="*/ 69844 h 2659029"/>
              <a:gd name="connsiteX5-339" fmla="*/ 2507554 w 2507554"/>
              <a:gd name="connsiteY5-340" fmla="*/ 92641 h 2659029"/>
              <a:gd name="connsiteX6-341" fmla="*/ 2423376 w 2507554"/>
              <a:gd name="connsiteY6-342" fmla="*/ 70996 h 2659029"/>
              <a:gd name="connsiteX7-343" fmla="*/ 2016900 w 2507554"/>
              <a:gd name="connsiteY7-344" fmla="*/ 30020 h 2659029"/>
              <a:gd name="connsiteX8-345" fmla="*/ 0 w 2507554"/>
              <a:gd name="connsiteY8-346" fmla="*/ 2046920 h 2659029"/>
              <a:gd name="connsiteX9-347" fmla="*/ 90676 w 2507554"/>
              <a:gd name="connsiteY9-348" fmla="*/ 2646684 h 2659029"/>
              <a:gd name="connsiteX10-349" fmla="*/ 95194 w 2507554"/>
              <a:gd name="connsiteY10-350" fmla="*/ 2659029 h 2659029"/>
              <a:gd name="connsiteX0-351" fmla="*/ 2290343 w 2507554"/>
              <a:gd name="connsiteY0-352" fmla="*/ 0 h 2646214"/>
              <a:gd name="connsiteX1-353" fmla="*/ 2296627 w 2507554"/>
              <a:gd name="connsiteY1-354" fmla="*/ 1473 h 2646214"/>
              <a:gd name="connsiteX2-355" fmla="*/ 2488913 w 2507554"/>
              <a:gd name="connsiteY2-356" fmla="*/ 52967 h 2646214"/>
              <a:gd name="connsiteX3-357" fmla="*/ 2504075 w 2507554"/>
              <a:gd name="connsiteY3-358" fmla="*/ 57029 h 2646214"/>
              <a:gd name="connsiteX4-359" fmla="*/ 2507554 w 2507554"/>
              <a:gd name="connsiteY4-360" fmla="*/ 79826 h 2646214"/>
              <a:gd name="connsiteX5-361" fmla="*/ 2423376 w 2507554"/>
              <a:gd name="connsiteY5-362" fmla="*/ 58181 h 2646214"/>
              <a:gd name="connsiteX6-363" fmla="*/ 2016900 w 2507554"/>
              <a:gd name="connsiteY6-364" fmla="*/ 17205 h 2646214"/>
              <a:gd name="connsiteX7-365" fmla="*/ 0 w 2507554"/>
              <a:gd name="connsiteY7-366" fmla="*/ 2034105 h 2646214"/>
              <a:gd name="connsiteX8-367" fmla="*/ 90676 w 2507554"/>
              <a:gd name="connsiteY8-368" fmla="*/ 2633869 h 2646214"/>
              <a:gd name="connsiteX9-369" fmla="*/ 95194 w 2507554"/>
              <a:gd name="connsiteY9-370" fmla="*/ 2646214 h 2646214"/>
              <a:gd name="connsiteX0-371" fmla="*/ 2290343 w 2507554"/>
              <a:gd name="connsiteY0-372" fmla="*/ 0 h 2646214"/>
              <a:gd name="connsiteX1-373" fmla="*/ 2488913 w 2507554"/>
              <a:gd name="connsiteY1-374" fmla="*/ 52967 h 2646214"/>
              <a:gd name="connsiteX2-375" fmla="*/ 2504075 w 2507554"/>
              <a:gd name="connsiteY2-376" fmla="*/ 57029 h 2646214"/>
              <a:gd name="connsiteX3-377" fmla="*/ 2507554 w 2507554"/>
              <a:gd name="connsiteY3-378" fmla="*/ 79826 h 2646214"/>
              <a:gd name="connsiteX4-379" fmla="*/ 2423376 w 2507554"/>
              <a:gd name="connsiteY4-380" fmla="*/ 58181 h 2646214"/>
              <a:gd name="connsiteX5-381" fmla="*/ 2016900 w 2507554"/>
              <a:gd name="connsiteY5-382" fmla="*/ 17205 h 2646214"/>
              <a:gd name="connsiteX6-383" fmla="*/ 0 w 2507554"/>
              <a:gd name="connsiteY6-384" fmla="*/ 2034105 h 2646214"/>
              <a:gd name="connsiteX7-385" fmla="*/ 90676 w 2507554"/>
              <a:gd name="connsiteY7-386" fmla="*/ 2633869 h 2646214"/>
              <a:gd name="connsiteX8-387" fmla="*/ 95194 w 2507554"/>
              <a:gd name="connsiteY8-388" fmla="*/ 2646214 h 2646214"/>
              <a:gd name="connsiteX0-389" fmla="*/ 2488913 w 2507554"/>
              <a:gd name="connsiteY0-390" fmla="*/ 35762 h 2629009"/>
              <a:gd name="connsiteX1-391" fmla="*/ 2504075 w 2507554"/>
              <a:gd name="connsiteY1-392" fmla="*/ 39824 h 2629009"/>
              <a:gd name="connsiteX2-393" fmla="*/ 2507554 w 2507554"/>
              <a:gd name="connsiteY2-394" fmla="*/ 62621 h 2629009"/>
              <a:gd name="connsiteX3-395" fmla="*/ 2423376 w 2507554"/>
              <a:gd name="connsiteY3-396" fmla="*/ 40976 h 2629009"/>
              <a:gd name="connsiteX4-397" fmla="*/ 2016900 w 2507554"/>
              <a:gd name="connsiteY4-398" fmla="*/ 0 h 2629009"/>
              <a:gd name="connsiteX5-399" fmla="*/ 0 w 2507554"/>
              <a:gd name="connsiteY5-400" fmla="*/ 2016900 h 2629009"/>
              <a:gd name="connsiteX6-401" fmla="*/ 90676 w 2507554"/>
              <a:gd name="connsiteY6-402" fmla="*/ 2616664 h 2629009"/>
              <a:gd name="connsiteX7-403" fmla="*/ 95194 w 2507554"/>
              <a:gd name="connsiteY7-404" fmla="*/ 2629009 h 2629009"/>
              <a:gd name="connsiteX0-405" fmla="*/ 2504075 w 2507554"/>
              <a:gd name="connsiteY0-406" fmla="*/ 39824 h 2629009"/>
              <a:gd name="connsiteX1-407" fmla="*/ 2507554 w 2507554"/>
              <a:gd name="connsiteY1-408" fmla="*/ 62621 h 2629009"/>
              <a:gd name="connsiteX2-409" fmla="*/ 2423376 w 2507554"/>
              <a:gd name="connsiteY2-410" fmla="*/ 40976 h 2629009"/>
              <a:gd name="connsiteX3-411" fmla="*/ 2016900 w 2507554"/>
              <a:gd name="connsiteY3-412" fmla="*/ 0 h 2629009"/>
              <a:gd name="connsiteX4-413" fmla="*/ 0 w 2507554"/>
              <a:gd name="connsiteY4-414" fmla="*/ 2016900 h 2629009"/>
              <a:gd name="connsiteX5-415" fmla="*/ 90676 w 2507554"/>
              <a:gd name="connsiteY5-416" fmla="*/ 2616664 h 2629009"/>
              <a:gd name="connsiteX6-417" fmla="*/ 95194 w 2507554"/>
              <a:gd name="connsiteY6-418" fmla="*/ 2629009 h 2629009"/>
              <a:gd name="connsiteX0-419" fmla="*/ 2507554 w 2507554"/>
              <a:gd name="connsiteY0-420" fmla="*/ 62621 h 2629009"/>
              <a:gd name="connsiteX1-421" fmla="*/ 2423376 w 2507554"/>
              <a:gd name="connsiteY1-422" fmla="*/ 40976 h 2629009"/>
              <a:gd name="connsiteX2-423" fmla="*/ 2016900 w 2507554"/>
              <a:gd name="connsiteY2-424" fmla="*/ 0 h 2629009"/>
              <a:gd name="connsiteX3-425" fmla="*/ 0 w 2507554"/>
              <a:gd name="connsiteY3-426" fmla="*/ 2016900 h 2629009"/>
              <a:gd name="connsiteX4-427" fmla="*/ 90676 w 2507554"/>
              <a:gd name="connsiteY4-428" fmla="*/ 2616664 h 2629009"/>
              <a:gd name="connsiteX5-429" fmla="*/ 95194 w 2507554"/>
              <a:gd name="connsiteY5-430" fmla="*/ 2629009 h 26290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07554" h="2629009">
                <a:moveTo>
                  <a:pt x="2507554" y="62621"/>
                </a:moveTo>
                <a:lnTo>
                  <a:pt x="2423376" y="40976"/>
                </a:lnTo>
                <a:cubicBezTo>
                  <a:pt x="2292080" y="14109"/>
                  <a:pt x="2156138" y="0"/>
                  <a:pt x="2016900" y="0"/>
                </a:cubicBezTo>
                <a:cubicBezTo>
                  <a:pt x="902997" y="0"/>
                  <a:pt x="0" y="902997"/>
                  <a:pt x="0" y="2016900"/>
                </a:cubicBezTo>
                <a:cubicBezTo>
                  <a:pt x="0" y="2225757"/>
                  <a:pt x="31746" y="2427199"/>
                  <a:pt x="90676" y="2616664"/>
                </a:cubicBezTo>
                <a:lnTo>
                  <a:pt x="95194" y="2629009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0" name="任意多边形: 形状 39"/>
          <p:cNvSpPr/>
          <p:nvPr userDrawn="1">
            <p:custDataLst>
              <p:tags r:id="rId29"/>
            </p:custDataLst>
          </p:nvPr>
        </p:nvSpPr>
        <p:spPr>
          <a:xfrm>
            <a:off x="9265285" y="3181985"/>
            <a:ext cx="2407285" cy="2520950"/>
          </a:xfrm>
          <a:custGeom>
            <a:avLst/>
            <a:gdLst>
              <a:gd name="connsiteX0" fmla="*/ 1902600 w 2408159"/>
              <a:gd name="connsiteY0" fmla="*/ 0 h 2522818"/>
              <a:gd name="connsiteX1" fmla="*/ 2286040 w 2408159"/>
              <a:gd name="connsiteY1" fmla="*/ 38654 h 2522818"/>
              <a:gd name="connsiteX2" fmla="*/ 2407041 w 2408159"/>
              <a:gd name="connsiteY2" fmla="*/ 69766 h 2522818"/>
              <a:gd name="connsiteX3" fmla="*/ 2408159 w 2408159"/>
              <a:gd name="connsiteY3" fmla="*/ 91907 h 2522818"/>
              <a:gd name="connsiteX4" fmla="*/ 2395598 w 2408159"/>
              <a:gd name="connsiteY4" fmla="*/ 88893 h 2522818"/>
              <a:gd name="connsiteX5" fmla="*/ 2174589 w 2408159"/>
              <a:gd name="connsiteY5" fmla="*/ 55705 h 2522818"/>
              <a:gd name="connsiteX6" fmla="*/ 1928130 w 2408159"/>
              <a:gd name="connsiteY6" fmla="*/ 40078 h 2522818"/>
              <a:gd name="connsiteX7" fmla="*/ 1641189 w 2408159"/>
              <a:gd name="connsiteY7" fmla="*/ 62848 h 2522818"/>
              <a:gd name="connsiteX8" fmla="*/ 941101 w 2408159"/>
              <a:gd name="connsiteY8" fmla="*/ 296211 h 2522818"/>
              <a:gd name="connsiteX9" fmla="*/ 476757 w 2408159"/>
              <a:gd name="connsiteY9" fmla="*/ 710548 h 2522818"/>
              <a:gd name="connsiteX10" fmla="*/ 200532 w 2408159"/>
              <a:gd name="connsiteY10" fmla="*/ 1141555 h 2522818"/>
              <a:gd name="connsiteX11" fmla="*/ 189241 w 2408159"/>
              <a:gd name="connsiteY11" fmla="*/ 1163880 h 2522818"/>
              <a:gd name="connsiteX12" fmla="*/ 188304 w 2408159"/>
              <a:gd name="connsiteY12" fmla="*/ 1165193 h 2522818"/>
              <a:gd name="connsiteX13" fmla="*/ 153701 w 2408159"/>
              <a:gd name="connsiteY13" fmla="*/ 1273317 h 2522818"/>
              <a:gd name="connsiteX14" fmla="*/ 33051 w 2408159"/>
              <a:gd name="connsiteY14" fmla="*/ 1844817 h 2522818"/>
              <a:gd name="connsiteX15" fmla="*/ 121951 w 2408159"/>
              <a:gd name="connsiteY15" fmla="*/ 2457592 h 2522818"/>
              <a:gd name="connsiteX16" fmla="*/ 133501 w 2408159"/>
              <a:gd name="connsiteY16" fmla="*/ 2500839 h 2522818"/>
              <a:gd name="connsiteX17" fmla="*/ 141486 w 2408159"/>
              <a:gd name="connsiteY17" fmla="*/ 2522818 h 2522818"/>
              <a:gd name="connsiteX18" fmla="*/ 104785 w 2408159"/>
              <a:gd name="connsiteY18" fmla="*/ 2520965 h 2522818"/>
              <a:gd name="connsiteX19" fmla="*/ 85537 w 2408159"/>
              <a:gd name="connsiteY19" fmla="*/ 2468375 h 2522818"/>
              <a:gd name="connsiteX20" fmla="*/ 0 w 2408159"/>
              <a:gd name="connsiteY20" fmla="*/ 1902600 h 2522818"/>
              <a:gd name="connsiteX21" fmla="*/ 1902600 w 2408159"/>
              <a:gd name="connsiteY21" fmla="*/ 0 h 2522818"/>
              <a:gd name="connsiteX0-1" fmla="*/ 188304 w 2408159"/>
              <a:gd name="connsiteY0-2" fmla="*/ 1165193 h 2522818"/>
              <a:gd name="connsiteX1-3" fmla="*/ 153701 w 2408159"/>
              <a:gd name="connsiteY1-4" fmla="*/ 1273317 h 2522818"/>
              <a:gd name="connsiteX2-5" fmla="*/ 33051 w 2408159"/>
              <a:gd name="connsiteY2-6" fmla="*/ 1844817 h 2522818"/>
              <a:gd name="connsiteX3-7" fmla="*/ 121951 w 2408159"/>
              <a:gd name="connsiteY3-8" fmla="*/ 2457592 h 2522818"/>
              <a:gd name="connsiteX4-9" fmla="*/ 133501 w 2408159"/>
              <a:gd name="connsiteY4-10" fmla="*/ 2500839 h 2522818"/>
              <a:gd name="connsiteX5-11" fmla="*/ 141486 w 2408159"/>
              <a:gd name="connsiteY5-12" fmla="*/ 2522818 h 2522818"/>
              <a:gd name="connsiteX6-13" fmla="*/ 104785 w 2408159"/>
              <a:gd name="connsiteY6-14" fmla="*/ 2520965 h 2522818"/>
              <a:gd name="connsiteX7-15" fmla="*/ 85537 w 2408159"/>
              <a:gd name="connsiteY7-16" fmla="*/ 2468375 h 2522818"/>
              <a:gd name="connsiteX8-17" fmla="*/ 0 w 2408159"/>
              <a:gd name="connsiteY8-18" fmla="*/ 1902600 h 2522818"/>
              <a:gd name="connsiteX9-19" fmla="*/ 1902600 w 2408159"/>
              <a:gd name="connsiteY9-20" fmla="*/ 0 h 2522818"/>
              <a:gd name="connsiteX10-21" fmla="*/ 2286040 w 2408159"/>
              <a:gd name="connsiteY10-22" fmla="*/ 38654 h 2522818"/>
              <a:gd name="connsiteX11-23" fmla="*/ 2407041 w 2408159"/>
              <a:gd name="connsiteY11-24" fmla="*/ 69766 h 2522818"/>
              <a:gd name="connsiteX12-25" fmla="*/ 2408159 w 2408159"/>
              <a:gd name="connsiteY12-26" fmla="*/ 91907 h 2522818"/>
              <a:gd name="connsiteX13-27" fmla="*/ 2395598 w 2408159"/>
              <a:gd name="connsiteY13-28" fmla="*/ 88893 h 2522818"/>
              <a:gd name="connsiteX14-29" fmla="*/ 2174589 w 2408159"/>
              <a:gd name="connsiteY14-30" fmla="*/ 55705 h 2522818"/>
              <a:gd name="connsiteX15-31" fmla="*/ 1928130 w 2408159"/>
              <a:gd name="connsiteY15-32" fmla="*/ 40078 h 2522818"/>
              <a:gd name="connsiteX16-33" fmla="*/ 1641189 w 2408159"/>
              <a:gd name="connsiteY16-34" fmla="*/ 62848 h 2522818"/>
              <a:gd name="connsiteX17-35" fmla="*/ 941101 w 2408159"/>
              <a:gd name="connsiteY17-36" fmla="*/ 296211 h 2522818"/>
              <a:gd name="connsiteX18-37" fmla="*/ 476757 w 2408159"/>
              <a:gd name="connsiteY18-38" fmla="*/ 710548 h 2522818"/>
              <a:gd name="connsiteX19-39" fmla="*/ 200532 w 2408159"/>
              <a:gd name="connsiteY19-40" fmla="*/ 1141555 h 2522818"/>
              <a:gd name="connsiteX20-41" fmla="*/ 189241 w 2408159"/>
              <a:gd name="connsiteY20-42" fmla="*/ 1163880 h 2522818"/>
              <a:gd name="connsiteX21-43" fmla="*/ 279744 w 2408159"/>
              <a:gd name="connsiteY21-44" fmla="*/ 1256633 h 2522818"/>
              <a:gd name="connsiteX0-45" fmla="*/ 188304 w 2408159"/>
              <a:gd name="connsiteY0-46" fmla="*/ 1165193 h 2522818"/>
              <a:gd name="connsiteX1-47" fmla="*/ 153701 w 2408159"/>
              <a:gd name="connsiteY1-48" fmla="*/ 1273317 h 2522818"/>
              <a:gd name="connsiteX2-49" fmla="*/ 33051 w 2408159"/>
              <a:gd name="connsiteY2-50" fmla="*/ 1844817 h 2522818"/>
              <a:gd name="connsiteX3-51" fmla="*/ 121951 w 2408159"/>
              <a:gd name="connsiteY3-52" fmla="*/ 2457592 h 2522818"/>
              <a:gd name="connsiteX4-53" fmla="*/ 133501 w 2408159"/>
              <a:gd name="connsiteY4-54" fmla="*/ 2500839 h 2522818"/>
              <a:gd name="connsiteX5-55" fmla="*/ 141486 w 2408159"/>
              <a:gd name="connsiteY5-56" fmla="*/ 2522818 h 2522818"/>
              <a:gd name="connsiteX6-57" fmla="*/ 104785 w 2408159"/>
              <a:gd name="connsiteY6-58" fmla="*/ 2520965 h 2522818"/>
              <a:gd name="connsiteX7-59" fmla="*/ 85537 w 2408159"/>
              <a:gd name="connsiteY7-60" fmla="*/ 2468375 h 2522818"/>
              <a:gd name="connsiteX8-61" fmla="*/ 0 w 2408159"/>
              <a:gd name="connsiteY8-62" fmla="*/ 1902600 h 2522818"/>
              <a:gd name="connsiteX9-63" fmla="*/ 1902600 w 2408159"/>
              <a:gd name="connsiteY9-64" fmla="*/ 0 h 2522818"/>
              <a:gd name="connsiteX10-65" fmla="*/ 2286040 w 2408159"/>
              <a:gd name="connsiteY10-66" fmla="*/ 38654 h 2522818"/>
              <a:gd name="connsiteX11-67" fmla="*/ 2407041 w 2408159"/>
              <a:gd name="connsiteY11-68" fmla="*/ 69766 h 2522818"/>
              <a:gd name="connsiteX12-69" fmla="*/ 2408159 w 2408159"/>
              <a:gd name="connsiteY12-70" fmla="*/ 91907 h 2522818"/>
              <a:gd name="connsiteX13-71" fmla="*/ 2395598 w 2408159"/>
              <a:gd name="connsiteY13-72" fmla="*/ 88893 h 2522818"/>
              <a:gd name="connsiteX14-73" fmla="*/ 2174589 w 2408159"/>
              <a:gd name="connsiteY14-74" fmla="*/ 55705 h 2522818"/>
              <a:gd name="connsiteX15-75" fmla="*/ 1928130 w 2408159"/>
              <a:gd name="connsiteY15-76" fmla="*/ 40078 h 2522818"/>
              <a:gd name="connsiteX16-77" fmla="*/ 1641189 w 2408159"/>
              <a:gd name="connsiteY16-78" fmla="*/ 62848 h 2522818"/>
              <a:gd name="connsiteX17-79" fmla="*/ 941101 w 2408159"/>
              <a:gd name="connsiteY17-80" fmla="*/ 296211 h 2522818"/>
              <a:gd name="connsiteX18-81" fmla="*/ 476757 w 2408159"/>
              <a:gd name="connsiteY18-82" fmla="*/ 710548 h 2522818"/>
              <a:gd name="connsiteX19-83" fmla="*/ 200532 w 2408159"/>
              <a:gd name="connsiteY19-84" fmla="*/ 1141555 h 2522818"/>
              <a:gd name="connsiteX20-85" fmla="*/ 189241 w 2408159"/>
              <a:gd name="connsiteY20-86" fmla="*/ 1163880 h 2522818"/>
              <a:gd name="connsiteX0-87" fmla="*/ 188304 w 2408159"/>
              <a:gd name="connsiteY0-88" fmla="*/ 1165193 h 2522818"/>
              <a:gd name="connsiteX1-89" fmla="*/ 153701 w 2408159"/>
              <a:gd name="connsiteY1-90" fmla="*/ 1273317 h 2522818"/>
              <a:gd name="connsiteX2-91" fmla="*/ 33051 w 2408159"/>
              <a:gd name="connsiteY2-92" fmla="*/ 1844817 h 2522818"/>
              <a:gd name="connsiteX3-93" fmla="*/ 121951 w 2408159"/>
              <a:gd name="connsiteY3-94" fmla="*/ 2457592 h 2522818"/>
              <a:gd name="connsiteX4-95" fmla="*/ 133501 w 2408159"/>
              <a:gd name="connsiteY4-96" fmla="*/ 2500839 h 2522818"/>
              <a:gd name="connsiteX5-97" fmla="*/ 141486 w 2408159"/>
              <a:gd name="connsiteY5-98" fmla="*/ 2522818 h 2522818"/>
              <a:gd name="connsiteX6-99" fmla="*/ 104785 w 2408159"/>
              <a:gd name="connsiteY6-100" fmla="*/ 2520965 h 2522818"/>
              <a:gd name="connsiteX7-101" fmla="*/ 85537 w 2408159"/>
              <a:gd name="connsiteY7-102" fmla="*/ 2468375 h 2522818"/>
              <a:gd name="connsiteX8-103" fmla="*/ 0 w 2408159"/>
              <a:gd name="connsiteY8-104" fmla="*/ 1902600 h 2522818"/>
              <a:gd name="connsiteX9-105" fmla="*/ 1902600 w 2408159"/>
              <a:gd name="connsiteY9-106" fmla="*/ 0 h 2522818"/>
              <a:gd name="connsiteX10-107" fmla="*/ 2286040 w 2408159"/>
              <a:gd name="connsiteY10-108" fmla="*/ 38654 h 2522818"/>
              <a:gd name="connsiteX11-109" fmla="*/ 2407041 w 2408159"/>
              <a:gd name="connsiteY11-110" fmla="*/ 69766 h 2522818"/>
              <a:gd name="connsiteX12-111" fmla="*/ 2408159 w 2408159"/>
              <a:gd name="connsiteY12-112" fmla="*/ 91907 h 2522818"/>
              <a:gd name="connsiteX13-113" fmla="*/ 2395598 w 2408159"/>
              <a:gd name="connsiteY13-114" fmla="*/ 88893 h 2522818"/>
              <a:gd name="connsiteX14-115" fmla="*/ 2174589 w 2408159"/>
              <a:gd name="connsiteY14-116" fmla="*/ 55705 h 2522818"/>
              <a:gd name="connsiteX15-117" fmla="*/ 1928130 w 2408159"/>
              <a:gd name="connsiteY15-118" fmla="*/ 40078 h 2522818"/>
              <a:gd name="connsiteX16-119" fmla="*/ 1641189 w 2408159"/>
              <a:gd name="connsiteY16-120" fmla="*/ 62848 h 2522818"/>
              <a:gd name="connsiteX17-121" fmla="*/ 941101 w 2408159"/>
              <a:gd name="connsiteY17-122" fmla="*/ 296211 h 2522818"/>
              <a:gd name="connsiteX18-123" fmla="*/ 476757 w 2408159"/>
              <a:gd name="connsiteY18-124" fmla="*/ 710548 h 2522818"/>
              <a:gd name="connsiteX19-125" fmla="*/ 189241 w 2408159"/>
              <a:gd name="connsiteY19-126" fmla="*/ 1163880 h 2522818"/>
              <a:gd name="connsiteX0-127" fmla="*/ 188304 w 2408159"/>
              <a:gd name="connsiteY0-128" fmla="*/ 1165193 h 2522818"/>
              <a:gd name="connsiteX1-129" fmla="*/ 153701 w 2408159"/>
              <a:gd name="connsiteY1-130" fmla="*/ 1273317 h 2522818"/>
              <a:gd name="connsiteX2-131" fmla="*/ 33051 w 2408159"/>
              <a:gd name="connsiteY2-132" fmla="*/ 1844817 h 2522818"/>
              <a:gd name="connsiteX3-133" fmla="*/ 121951 w 2408159"/>
              <a:gd name="connsiteY3-134" fmla="*/ 2457592 h 2522818"/>
              <a:gd name="connsiteX4-135" fmla="*/ 133501 w 2408159"/>
              <a:gd name="connsiteY4-136" fmla="*/ 2500839 h 2522818"/>
              <a:gd name="connsiteX5-137" fmla="*/ 141486 w 2408159"/>
              <a:gd name="connsiteY5-138" fmla="*/ 2522818 h 2522818"/>
              <a:gd name="connsiteX6-139" fmla="*/ 104785 w 2408159"/>
              <a:gd name="connsiteY6-140" fmla="*/ 2520965 h 2522818"/>
              <a:gd name="connsiteX7-141" fmla="*/ 85537 w 2408159"/>
              <a:gd name="connsiteY7-142" fmla="*/ 2468375 h 2522818"/>
              <a:gd name="connsiteX8-143" fmla="*/ 0 w 2408159"/>
              <a:gd name="connsiteY8-144" fmla="*/ 1902600 h 2522818"/>
              <a:gd name="connsiteX9-145" fmla="*/ 1902600 w 2408159"/>
              <a:gd name="connsiteY9-146" fmla="*/ 0 h 2522818"/>
              <a:gd name="connsiteX10-147" fmla="*/ 2286040 w 2408159"/>
              <a:gd name="connsiteY10-148" fmla="*/ 38654 h 2522818"/>
              <a:gd name="connsiteX11-149" fmla="*/ 2407041 w 2408159"/>
              <a:gd name="connsiteY11-150" fmla="*/ 69766 h 2522818"/>
              <a:gd name="connsiteX12-151" fmla="*/ 2408159 w 2408159"/>
              <a:gd name="connsiteY12-152" fmla="*/ 91907 h 2522818"/>
              <a:gd name="connsiteX13-153" fmla="*/ 2395598 w 2408159"/>
              <a:gd name="connsiteY13-154" fmla="*/ 88893 h 2522818"/>
              <a:gd name="connsiteX14-155" fmla="*/ 2174589 w 2408159"/>
              <a:gd name="connsiteY14-156" fmla="*/ 55705 h 2522818"/>
              <a:gd name="connsiteX15-157" fmla="*/ 1928130 w 2408159"/>
              <a:gd name="connsiteY15-158" fmla="*/ 40078 h 2522818"/>
              <a:gd name="connsiteX16-159" fmla="*/ 1641189 w 2408159"/>
              <a:gd name="connsiteY16-160" fmla="*/ 62848 h 2522818"/>
              <a:gd name="connsiteX17-161" fmla="*/ 941101 w 2408159"/>
              <a:gd name="connsiteY17-162" fmla="*/ 296211 h 2522818"/>
              <a:gd name="connsiteX18-163" fmla="*/ 476757 w 2408159"/>
              <a:gd name="connsiteY18-164" fmla="*/ 710548 h 2522818"/>
              <a:gd name="connsiteX0-165" fmla="*/ 188304 w 2408159"/>
              <a:gd name="connsiteY0-166" fmla="*/ 1165193 h 2522818"/>
              <a:gd name="connsiteX1-167" fmla="*/ 153701 w 2408159"/>
              <a:gd name="connsiteY1-168" fmla="*/ 1273317 h 2522818"/>
              <a:gd name="connsiteX2-169" fmla="*/ 33051 w 2408159"/>
              <a:gd name="connsiteY2-170" fmla="*/ 1844817 h 2522818"/>
              <a:gd name="connsiteX3-171" fmla="*/ 121951 w 2408159"/>
              <a:gd name="connsiteY3-172" fmla="*/ 2457592 h 2522818"/>
              <a:gd name="connsiteX4-173" fmla="*/ 133501 w 2408159"/>
              <a:gd name="connsiteY4-174" fmla="*/ 2500839 h 2522818"/>
              <a:gd name="connsiteX5-175" fmla="*/ 141486 w 2408159"/>
              <a:gd name="connsiteY5-176" fmla="*/ 2522818 h 2522818"/>
              <a:gd name="connsiteX6-177" fmla="*/ 104785 w 2408159"/>
              <a:gd name="connsiteY6-178" fmla="*/ 2520965 h 2522818"/>
              <a:gd name="connsiteX7-179" fmla="*/ 85537 w 2408159"/>
              <a:gd name="connsiteY7-180" fmla="*/ 2468375 h 2522818"/>
              <a:gd name="connsiteX8-181" fmla="*/ 0 w 2408159"/>
              <a:gd name="connsiteY8-182" fmla="*/ 1902600 h 2522818"/>
              <a:gd name="connsiteX9-183" fmla="*/ 1902600 w 2408159"/>
              <a:gd name="connsiteY9-184" fmla="*/ 0 h 2522818"/>
              <a:gd name="connsiteX10-185" fmla="*/ 2286040 w 2408159"/>
              <a:gd name="connsiteY10-186" fmla="*/ 38654 h 2522818"/>
              <a:gd name="connsiteX11-187" fmla="*/ 2407041 w 2408159"/>
              <a:gd name="connsiteY11-188" fmla="*/ 69766 h 2522818"/>
              <a:gd name="connsiteX12-189" fmla="*/ 2408159 w 2408159"/>
              <a:gd name="connsiteY12-190" fmla="*/ 91907 h 2522818"/>
              <a:gd name="connsiteX13-191" fmla="*/ 2395598 w 2408159"/>
              <a:gd name="connsiteY13-192" fmla="*/ 88893 h 2522818"/>
              <a:gd name="connsiteX14-193" fmla="*/ 2174589 w 2408159"/>
              <a:gd name="connsiteY14-194" fmla="*/ 55705 h 2522818"/>
              <a:gd name="connsiteX15-195" fmla="*/ 1928130 w 2408159"/>
              <a:gd name="connsiteY15-196" fmla="*/ 40078 h 2522818"/>
              <a:gd name="connsiteX16-197" fmla="*/ 1641189 w 2408159"/>
              <a:gd name="connsiteY16-198" fmla="*/ 62848 h 2522818"/>
              <a:gd name="connsiteX17-199" fmla="*/ 941101 w 2408159"/>
              <a:gd name="connsiteY17-200" fmla="*/ 296211 h 2522818"/>
              <a:gd name="connsiteX0-201" fmla="*/ 153701 w 2408159"/>
              <a:gd name="connsiteY0-202" fmla="*/ 1273317 h 2522818"/>
              <a:gd name="connsiteX1-203" fmla="*/ 33051 w 2408159"/>
              <a:gd name="connsiteY1-204" fmla="*/ 1844817 h 2522818"/>
              <a:gd name="connsiteX2-205" fmla="*/ 121951 w 2408159"/>
              <a:gd name="connsiteY2-206" fmla="*/ 2457592 h 2522818"/>
              <a:gd name="connsiteX3-207" fmla="*/ 133501 w 2408159"/>
              <a:gd name="connsiteY3-208" fmla="*/ 2500839 h 2522818"/>
              <a:gd name="connsiteX4-209" fmla="*/ 141486 w 2408159"/>
              <a:gd name="connsiteY4-210" fmla="*/ 2522818 h 2522818"/>
              <a:gd name="connsiteX5-211" fmla="*/ 104785 w 2408159"/>
              <a:gd name="connsiteY5-212" fmla="*/ 2520965 h 2522818"/>
              <a:gd name="connsiteX6-213" fmla="*/ 85537 w 2408159"/>
              <a:gd name="connsiteY6-214" fmla="*/ 2468375 h 2522818"/>
              <a:gd name="connsiteX7-215" fmla="*/ 0 w 2408159"/>
              <a:gd name="connsiteY7-216" fmla="*/ 1902600 h 2522818"/>
              <a:gd name="connsiteX8-217" fmla="*/ 1902600 w 2408159"/>
              <a:gd name="connsiteY8-218" fmla="*/ 0 h 2522818"/>
              <a:gd name="connsiteX9-219" fmla="*/ 2286040 w 2408159"/>
              <a:gd name="connsiteY9-220" fmla="*/ 38654 h 2522818"/>
              <a:gd name="connsiteX10-221" fmla="*/ 2407041 w 2408159"/>
              <a:gd name="connsiteY10-222" fmla="*/ 69766 h 2522818"/>
              <a:gd name="connsiteX11-223" fmla="*/ 2408159 w 2408159"/>
              <a:gd name="connsiteY11-224" fmla="*/ 91907 h 2522818"/>
              <a:gd name="connsiteX12-225" fmla="*/ 2395598 w 2408159"/>
              <a:gd name="connsiteY12-226" fmla="*/ 88893 h 2522818"/>
              <a:gd name="connsiteX13-227" fmla="*/ 2174589 w 2408159"/>
              <a:gd name="connsiteY13-228" fmla="*/ 55705 h 2522818"/>
              <a:gd name="connsiteX14-229" fmla="*/ 1928130 w 2408159"/>
              <a:gd name="connsiteY14-230" fmla="*/ 40078 h 2522818"/>
              <a:gd name="connsiteX15-231" fmla="*/ 1641189 w 2408159"/>
              <a:gd name="connsiteY15-232" fmla="*/ 62848 h 2522818"/>
              <a:gd name="connsiteX16-233" fmla="*/ 941101 w 2408159"/>
              <a:gd name="connsiteY16-234" fmla="*/ 296211 h 2522818"/>
              <a:gd name="connsiteX0-235" fmla="*/ 33051 w 2408159"/>
              <a:gd name="connsiteY0-236" fmla="*/ 1844817 h 2522818"/>
              <a:gd name="connsiteX1-237" fmla="*/ 121951 w 2408159"/>
              <a:gd name="connsiteY1-238" fmla="*/ 2457592 h 2522818"/>
              <a:gd name="connsiteX2-239" fmla="*/ 133501 w 2408159"/>
              <a:gd name="connsiteY2-240" fmla="*/ 2500839 h 2522818"/>
              <a:gd name="connsiteX3-241" fmla="*/ 141486 w 2408159"/>
              <a:gd name="connsiteY3-242" fmla="*/ 2522818 h 2522818"/>
              <a:gd name="connsiteX4-243" fmla="*/ 104785 w 2408159"/>
              <a:gd name="connsiteY4-244" fmla="*/ 2520965 h 2522818"/>
              <a:gd name="connsiteX5-245" fmla="*/ 85537 w 2408159"/>
              <a:gd name="connsiteY5-246" fmla="*/ 2468375 h 2522818"/>
              <a:gd name="connsiteX6-247" fmla="*/ 0 w 2408159"/>
              <a:gd name="connsiteY6-248" fmla="*/ 1902600 h 2522818"/>
              <a:gd name="connsiteX7-249" fmla="*/ 1902600 w 2408159"/>
              <a:gd name="connsiteY7-250" fmla="*/ 0 h 2522818"/>
              <a:gd name="connsiteX8-251" fmla="*/ 2286040 w 2408159"/>
              <a:gd name="connsiteY8-252" fmla="*/ 38654 h 2522818"/>
              <a:gd name="connsiteX9-253" fmla="*/ 2407041 w 2408159"/>
              <a:gd name="connsiteY9-254" fmla="*/ 69766 h 2522818"/>
              <a:gd name="connsiteX10-255" fmla="*/ 2408159 w 2408159"/>
              <a:gd name="connsiteY10-256" fmla="*/ 91907 h 2522818"/>
              <a:gd name="connsiteX11-257" fmla="*/ 2395598 w 2408159"/>
              <a:gd name="connsiteY11-258" fmla="*/ 88893 h 2522818"/>
              <a:gd name="connsiteX12-259" fmla="*/ 2174589 w 2408159"/>
              <a:gd name="connsiteY12-260" fmla="*/ 55705 h 2522818"/>
              <a:gd name="connsiteX13-261" fmla="*/ 1928130 w 2408159"/>
              <a:gd name="connsiteY13-262" fmla="*/ 40078 h 2522818"/>
              <a:gd name="connsiteX14-263" fmla="*/ 1641189 w 2408159"/>
              <a:gd name="connsiteY14-264" fmla="*/ 62848 h 2522818"/>
              <a:gd name="connsiteX15-265" fmla="*/ 941101 w 2408159"/>
              <a:gd name="connsiteY15-266" fmla="*/ 296211 h 2522818"/>
              <a:gd name="connsiteX0-267" fmla="*/ 121951 w 2408159"/>
              <a:gd name="connsiteY0-268" fmla="*/ 2457592 h 2522818"/>
              <a:gd name="connsiteX1-269" fmla="*/ 133501 w 2408159"/>
              <a:gd name="connsiteY1-270" fmla="*/ 2500839 h 2522818"/>
              <a:gd name="connsiteX2-271" fmla="*/ 141486 w 2408159"/>
              <a:gd name="connsiteY2-272" fmla="*/ 2522818 h 2522818"/>
              <a:gd name="connsiteX3-273" fmla="*/ 104785 w 2408159"/>
              <a:gd name="connsiteY3-274" fmla="*/ 2520965 h 2522818"/>
              <a:gd name="connsiteX4-275" fmla="*/ 85537 w 2408159"/>
              <a:gd name="connsiteY4-276" fmla="*/ 2468375 h 2522818"/>
              <a:gd name="connsiteX5-277" fmla="*/ 0 w 2408159"/>
              <a:gd name="connsiteY5-278" fmla="*/ 1902600 h 2522818"/>
              <a:gd name="connsiteX6-279" fmla="*/ 1902600 w 2408159"/>
              <a:gd name="connsiteY6-280" fmla="*/ 0 h 2522818"/>
              <a:gd name="connsiteX7-281" fmla="*/ 2286040 w 2408159"/>
              <a:gd name="connsiteY7-282" fmla="*/ 38654 h 2522818"/>
              <a:gd name="connsiteX8-283" fmla="*/ 2407041 w 2408159"/>
              <a:gd name="connsiteY8-284" fmla="*/ 69766 h 2522818"/>
              <a:gd name="connsiteX9-285" fmla="*/ 2408159 w 2408159"/>
              <a:gd name="connsiteY9-286" fmla="*/ 91907 h 2522818"/>
              <a:gd name="connsiteX10-287" fmla="*/ 2395598 w 2408159"/>
              <a:gd name="connsiteY10-288" fmla="*/ 88893 h 2522818"/>
              <a:gd name="connsiteX11-289" fmla="*/ 2174589 w 2408159"/>
              <a:gd name="connsiteY11-290" fmla="*/ 55705 h 2522818"/>
              <a:gd name="connsiteX12-291" fmla="*/ 1928130 w 2408159"/>
              <a:gd name="connsiteY12-292" fmla="*/ 40078 h 2522818"/>
              <a:gd name="connsiteX13-293" fmla="*/ 1641189 w 2408159"/>
              <a:gd name="connsiteY13-294" fmla="*/ 62848 h 2522818"/>
              <a:gd name="connsiteX14-295" fmla="*/ 941101 w 2408159"/>
              <a:gd name="connsiteY14-296" fmla="*/ 296211 h 2522818"/>
              <a:gd name="connsiteX0-297" fmla="*/ 133501 w 2408159"/>
              <a:gd name="connsiteY0-298" fmla="*/ 2500839 h 2522818"/>
              <a:gd name="connsiteX1-299" fmla="*/ 141486 w 2408159"/>
              <a:gd name="connsiteY1-300" fmla="*/ 2522818 h 2522818"/>
              <a:gd name="connsiteX2-301" fmla="*/ 104785 w 2408159"/>
              <a:gd name="connsiteY2-302" fmla="*/ 2520965 h 2522818"/>
              <a:gd name="connsiteX3-303" fmla="*/ 85537 w 2408159"/>
              <a:gd name="connsiteY3-304" fmla="*/ 2468375 h 2522818"/>
              <a:gd name="connsiteX4-305" fmla="*/ 0 w 2408159"/>
              <a:gd name="connsiteY4-306" fmla="*/ 1902600 h 2522818"/>
              <a:gd name="connsiteX5-307" fmla="*/ 1902600 w 2408159"/>
              <a:gd name="connsiteY5-308" fmla="*/ 0 h 2522818"/>
              <a:gd name="connsiteX6-309" fmla="*/ 2286040 w 2408159"/>
              <a:gd name="connsiteY6-310" fmla="*/ 38654 h 2522818"/>
              <a:gd name="connsiteX7-311" fmla="*/ 2407041 w 2408159"/>
              <a:gd name="connsiteY7-312" fmla="*/ 69766 h 2522818"/>
              <a:gd name="connsiteX8-313" fmla="*/ 2408159 w 2408159"/>
              <a:gd name="connsiteY8-314" fmla="*/ 91907 h 2522818"/>
              <a:gd name="connsiteX9-315" fmla="*/ 2395598 w 2408159"/>
              <a:gd name="connsiteY9-316" fmla="*/ 88893 h 2522818"/>
              <a:gd name="connsiteX10-317" fmla="*/ 2174589 w 2408159"/>
              <a:gd name="connsiteY10-318" fmla="*/ 55705 h 2522818"/>
              <a:gd name="connsiteX11-319" fmla="*/ 1928130 w 2408159"/>
              <a:gd name="connsiteY11-320" fmla="*/ 40078 h 2522818"/>
              <a:gd name="connsiteX12-321" fmla="*/ 1641189 w 2408159"/>
              <a:gd name="connsiteY12-322" fmla="*/ 62848 h 2522818"/>
              <a:gd name="connsiteX13-323" fmla="*/ 941101 w 2408159"/>
              <a:gd name="connsiteY13-324" fmla="*/ 296211 h 2522818"/>
              <a:gd name="connsiteX0-325" fmla="*/ 141486 w 2408159"/>
              <a:gd name="connsiteY0-326" fmla="*/ 2522818 h 2522818"/>
              <a:gd name="connsiteX1-327" fmla="*/ 104785 w 2408159"/>
              <a:gd name="connsiteY1-328" fmla="*/ 2520965 h 2522818"/>
              <a:gd name="connsiteX2-329" fmla="*/ 85537 w 2408159"/>
              <a:gd name="connsiteY2-330" fmla="*/ 2468375 h 2522818"/>
              <a:gd name="connsiteX3-331" fmla="*/ 0 w 2408159"/>
              <a:gd name="connsiteY3-332" fmla="*/ 1902600 h 2522818"/>
              <a:gd name="connsiteX4-333" fmla="*/ 1902600 w 2408159"/>
              <a:gd name="connsiteY4-334" fmla="*/ 0 h 2522818"/>
              <a:gd name="connsiteX5-335" fmla="*/ 2286040 w 2408159"/>
              <a:gd name="connsiteY5-336" fmla="*/ 38654 h 2522818"/>
              <a:gd name="connsiteX6-337" fmla="*/ 2407041 w 2408159"/>
              <a:gd name="connsiteY6-338" fmla="*/ 69766 h 2522818"/>
              <a:gd name="connsiteX7-339" fmla="*/ 2408159 w 2408159"/>
              <a:gd name="connsiteY7-340" fmla="*/ 91907 h 2522818"/>
              <a:gd name="connsiteX8-341" fmla="*/ 2395598 w 2408159"/>
              <a:gd name="connsiteY8-342" fmla="*/ 88893 h 2522818"/>
              <a:gd name="connsiteX9-343" fmla="*/ 2174589 w 2408159"/>
              <a:gd name="connsiteY9-344" fmla="*/ 55705 h 2522818"/>
              <a:gd name="connsiteX10-345" fmla="*/ 1928130 w 2408159"/>
              <a:gd name="connsiteY10-346" fmla="*/ 40078 h 2522818"/>
              <a:gd name="connsiteX11-347" fmla="*/ 1641189 w 2408159"/>
              <a:gd name="connsiteY11-348" fmla="*/ 62848 h 2522818"/>
              <a:gd name="connsiteX12-349" fmla="*/ 941101 w 2408159"/>
              <a:gd name="connsiteY12-350" fmla="*/ 296211 h 2522818"/>
              <a:gd name="connsiteX0-351" fmla="*/ 104785 w 2408159"/>
              <a:gd name="connsiteY0-352" fmla="*/ 2520965 h 2520965"/>
              <a:gd name="connsiteX1-353" fmla="*/ 85537 w 2408159"/>
              <a:gd name="connsiteY1-354" fmla="*/ 2468375 h 2520965"/>
              <a:gd name="connsiteX2-355" fmla="*/ 0 w 2408159"/>
              <a:gd name="connsiteY2-356" fmla="*/ 1902600 h 2520965"/>
              <a:gd name="connsiteX3-357" fmla="*/ 1902600 w 2408159"/>
              <a:gd name="connsiteY3-358" fmla="*/ 0 h 2520965"/>
              <a:gd name="connsiteX4-359" fmla="*/ 2286040 w 2408159"/>
              <a:gd name="connsiteY4-360" fmla="*/ 38654 h 2520965"/>
              <a:gd name="connsiteX5-361" fmla="*/ 2407041 w 2408159"/>
              <a:gd name="connsiteY5-362" fmla="*/ 69766 h 2520965"/>
              <a:gd name="connsiteX6-363" fmla="*/ 2408159 w 2408159"/>
              <a:gd name="connsiteY6-364" fmla="*/ 91907 h 2520965"/>
              <a:gd name="connsiteX7-365" fmla="*/ 2395598 w 2408159"/>
              <a:gd name="connsiteY7-366" fmla="*/ 88893 h 2520965"/>
              <a:gd name="connsiteX8-367" fmla="*/ 2174589 w 2408159"/>
              <a:gd name="connsiteY8-368" fmla="*/ 55705 h 2520965"/>
              <a:gd name="connsiteX9-369" fmla="*/ 1928130 w 2408159"/>
              <a:gd name="connsiteY9-370" fmla="*/ 40078 h 2520965"/>
              <a:gd name="connsiteX10-371" fmla="*/ 1641189 w 2408159"/>
              <a:gd name="connsiteY10-372" fmla="*/ 62848 h 2520965"/>
              <a:gd name="connsiteX11-373" fmla="*/ 941101 w 2408159"/>
              <a:gd name="connsiteY11-374" fmla="*/ 296211 h 2520965"/>
              <a:gd name="connsiteX0-375" fmla="*/ 104785 w 2408159"/>
              <a:gd name="connsiteY0-376" fmla="*/ 2520965 h 2520965"/>
              <a:gd name="connsiteX1-377" fmla="*/ 85537 w 2408159"/>
              <a:gd name="connsiteY1-378" fmla="*/ 2468375 h 2520965"/>
              <a:gd name="connsiteX2-379" fmla="*/ 0 w 2408159"/>
              <a:gd name="connsiteY2-380" fmla="*/ 1902600 h 2520965"/>
              <a:gd name="connsiteX3-381" fmla="*/ 1902600 w 2408159"/>
              <a:gd name="connsiteY3-382" fmla="*/ 0 h 2520965"/>
              <a:gd name="connsiteX4-383" fmla="*/ 2286040 w 2408159"/>
              <a:gd name="connsiteY4-384" fmla="*/ 38654 h 2520965"/>
              <a:gd name="connsiteX5-385" fmla="*/ 2407041 w 2408159"/>
              <a:gd name="connsiteY5-386" fmla="*/ 69766 h 2520965"/>
              <a:gd name="connsiteX6-387" fmla="*/ 2408159 w 2408159"/>
              <a:gd name="connsiteY6-388" fmla="*/ 91907 h 2520965"/>
              <a:gd name="connsiteX7-389" fmla="*/ 2395598 w 2408159"/>
              <a:gd name="connsiteY7-390" fmla="*/ 88893 h 2520965"/>
              <a:gd name="connsiteX8-391" fmla="*/ 2174589 w 2408159"/>
              <a:gd name="connsiteY8-392" fmla="*/ 55705 h 2520965"/>
              <a:gd name="connsiteX9-393" fmla="*/ 1928130 w 2408159"/>
              <a:gd name="connsiteY9-394" fmla="*/ 40078 h 2520965"/>
              <a:gd name="connsiteX10-395" fmla="*/ 1641189 w 2408159"/>
              <a:gd name="connsiteY10-396" fmla="*/ 62848 h 2520965"/>
              <a:gd name="connsiteX0-397" fmla="*/ 104785 w 2408159"/>
              <a:gd name="connsiteY0-398" fmla="*/ 2520965 h 2520965"/>
              <a:gd name="connsiteX1-399" fmla="*/ 85537 w 2408159"/>
              <a:gd name="connsiteY1-400" fmla="*/ 2468375 h 2520965"/>
              <a:gd name="connsiteX2-401" fmla="*/ 0 w 2408159"/>
              <a:gd name="connsiteY2-402" fmla="*/ 1902600 h 2520965"/>
              <a:gd name="connsiteX3-403" fmla="*/ 1902600 w 2408159"/>
              <a:gd name="connsiteY3-404" fmla="*/ 0 h 2520965"/>
              <a:gd name="connsiteX4-405" fmla="*/ 2286040 w 2408159"/>
              <a:gd name="connsiteY4-406" fmla="*/ 38654 h 2520965"/>
              <a:gd name="connsiteX5-407" fmla="*/ 2407041 w 2408159"/>
              <a:gd name="connsiteY5-408" fmla="*/ 69766 h 2520965"/>
              <a:gd name="connsiteX6-409" fmla="*/ 2408159 w 2408159"/>
              <a:gd name="connsiteY6-410" fmla="*/ 91907 h 2520965"/>
              <a:gd name="connsiteX7-411" fmla="*/ 2395598 w 2408159"/>
              <a:gd name="connsiteY7-412" fmla="*/ 88893 h 2520965"/>
              <a:gd name="connsiteX8-413" fmla="*/ 2174589 w 2408159"/>
              <a:gd name="connsiteY8-414" fmla="*/ 55705 h 2520965"/>
              <a:gd name="connsiteX9-415" fmla="*/ 1928130 w 2408159"/>
              <a:gd name="connsiteY9-416" fmla="*/ 40078 h 2520965"/>
              <a:gd name="connsiteX0-417" fmla="*/ 104785 w 2408159"/>
              <a:gd name="connsiteY0-418" fmla="*/ 2520965 h 2520965"/>
              <a:gd name="connsiteX1-419" fmla="*/ 85537 w 2408159"/>
              <a:gd name="connsiteY1-420" fmla="*/ 2468375 h 2520965"/>
              <a:gd name="connsiteX2-421" fmla="*/ 0 w 2408159"/>
              <a:gd name="connsiteY2-422" fmla="*/ 1902600 h 2520965"/>
              <a:gd name="connsiteX3-423" fmla="*/ 1902600 w 2408159"/>
              <a:gd name="connsiteY3-424" fmla="*/ 0 h 2520965"/>
              <a:gd name="connsiteX4-425" fmla="*/ 2286040 w 2408159"/>
              <a:gd name="connsiteY4-426" fmla="*/ 38654 h 2520965"/>
              <a:gd name="connsiteX5-427" fmla="*/ 2407041 w 2408159"/>
              <a:gd name="connsiteY5-428" fmla="*/ 69766 h 2520965"/>
              <a:gd name="connsiteX6-429" fmla="*/ 2408159 w 2408159"/>
              <a:gd name="connsiteY6-430" fmla="*/ 91907 h 2520965"/>
              <a:gd name="connsiteX7-431" fmla="*/ 2395598 w 2408159"/>
              <a:gd name="connsiteY7-432" fmla="*/ 88893 h 2520965"/>
              <a:gd name="connsiteX8-433" fmla="*/ 2174589 w 2408159"/>
              <a:gd name="connsiteY8-434" fmla="*/ 55705 h 2520965"/>
              <a:gd name="connsiteX0-435" fmla="*/ 104785 w 2408159"/>
              <a:gd name="connsiteY0-436" fmla="*/ 2520965 h 2520965"/>
              <a:gd name="connsiteX1-437" fmla="*/ 85537 w 2408159"/>
              <a:gd name="connsiteY1-438" fmla="*/ 2468375 h 2520965"/>
              <a:gd name="connsiteX2-439" fmla="*/ 0 w 2408159"/>
              <a:gd name="connsiteY2-440" fmla="*/ 1902600 h 2520965"/>
              <a:gd name="connsiteX3-441" fmla="*/ 1902600 w 2408159"/>
              <a:gd name="connsiteY3-442" fmla="*/ 0 h 2520965"/>
              <a:gd name="connsiteX4-443" fmla="*/ 2286040 w 2408159"/>
              <a:gd name="connsiteY4-444" fmla="*/ 38654 h 2520965"/>
              <a:gd name="connsiteX5-445" fmla="*/ 2407041 w 2408159"/>
              <a:gd name="connsiteY5-446" fmla="*/ 69766 h 2520965"/>
              <a:gd name="connsiteX6-447" fmla="*/ 2408159 w 2408159"/>
              <a:gd name="connsiteY6-448" fmla="*/ 91907 h 2520965"/>
              <a:gd name="connsiteX7-449" fmla="*/ 2395598 w 2408159"/>
              <a:gd name="connsiteY7-450" fmla="*/ 88893 h 2520965"/>
              <a:gd name="connsiteX0-451" fmla="*/ 104785 w 2408159"/>
              <a:gd name="connsiteY0-452" fmla="*/ 2520965 h 2520965"/>
              <a:gd name="connsiteX1-453" fmla="*/ 85537 w 2408159"/>
              <a:gd name="connsiteY1-454" fmla="*/ 2468375 h 2520965"/>
              <a:gd name="connsiteX2-455" fmla="*/ 0 w 2408159"/>
              <a:gd name="connsiteY2-456" fmla="*/ 1902600 h 2520965"/>
              <a:gd name="connsiteX3-457" fmla="*/ 1902600 w 2408159"/>
              <a:gd name="connsiteY3-458" fmla="*/ 0 h 2520965"/>
              <a:gd name="connsiteX4-459" fmla="*/ 2286040 w 2408159"/>
              <a:gd name="connsiteY4-460" fmla="*/ 38654 h 2520965"/>
              <a:gd name="connsiteX5-461" fmla="*/ 2407041 w 2408159"/>
              <a:gd name="connsiteY5-462" fmla="*/ 69766 h 2520965"/>
              <a:gd name="connsiteX6-463" fmla="*/ 2408159 w 2408159"/>
              <a:gd name="connsiteY6-464" fmla="*/ 91907 h 2520965"/>
              <a:gd name="connsiteX0-465" fmla="*/ 104785 w 2407041"/>
              <a:gd name="connsiteY0-466" fmla="*/ 2520965 h 2520965"/>
              <a:gd name="connsiteX1-467" fmla="*/ 85537 w 2407041"/>
              <a:gd name="connsiteY1-468" fmla="*/ 2468375 h 2520965"/>
              <a:gd name="connsiteX2-469" fmla="*/ 0 w 2407041"/>
              <a:gd name="connsiteY2-470" fmla="*/ 1902600 h 2520965"/>
              <a:gd name="connsiteX3-471" fmla="*/ 1902600 w 2407041"/>
              <a:gd name="connsiteY3-472" fmla="*/ 0 h 2520965"/>
              <a:gd name="connsiteX4-473" fmla="*/ 2286040 w 2407041"/>
              <a:gd name="connsiteY4-474" fmla="*/ 38654 h 2520965"/>
              <a:gd name="connsiteX5-475" fmla="*/ 2407041 w 2407041"/>
              <a:gd name="connsiteY5-476" fmla="*/ 69766 h 2520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407041" h="2520965">
                <a:moveTo>
                  <a:pt x="104785" y="2520965"/>
                </a:moveTo>
                <a:lnTo>
                  <a:pt x="85537" y="2468375"/>
                </a:lnTo>
                <a:cubicBezTo>
                  <a:pt x="29947" y="2289647"/>
                  <a:pt x="0" y="2099621"/>
                  <a:pt x="0" y="1902600"/>
                </a:cubicBezTo>
                <a:cubicBezTo>
                  <a:pt x="0" y="851823"/>
                  <a:pt x="851823" y="0"/>
                  <a:pt x="1902600" y="0"/>
                </a:cubicBezTo>
                <a:cubicBezTo>
                  <a:pt x="2033947" y="0"/>
                  <a:pt x="2162186" y="13310"/>
                  <a:pt x="2286040" y="38654"/>
                </a:cubicBezTo>
                <a:lnTo>
                  <a:pt x="2407041" y="69766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1" name="任意多边形: 形状 40"/>
          <p:cNvSpPr/>
          <p:nvPr userDrawn="1">
            <p:custDataLst>
              <p:tags r:id="rId30"/>
            </p:custDataLst>
          </p:nvPr>
        </p:nvSpPr>
        <p:spPr>
          <a:xfrm>
            <a:off x="9371330" y="3288030"/>
            <a:ext cx="2306320" cy="2413635"/>
          </a:xfrm>
          <a:custGeom>
            <a:avLst/>
            <a:gdLst>
              <a:gd name="connsiteX0" fmla="*/ 1819555 w 2357652"/>
              <a:gd name="connsiteY0" fmla="*/ 820 h 2459550"/>
              <a:gd name="connsiteX1" fmla="*/ 2319618 w 2357652"/>
              <a:gd name="connsiteY1" fmla="*/ 69877 h 2459550"/>
              <a:gd name="connsiteX2" fmla="*/ 2355557 w 2357652"/>
              <a:gd name="connsiteY2" fmla="*/ 77297 h 2459550"/>
              <a:gd name="connsiteX3" fmla="*/ 2357652 w 2357652"/>
              <a:gd name="connsiteY3" fmla="*/ 118777 h 2459550"/>
              <a:gd name="connsiteX4" fmla="*/ 2209631 w 2357652"/>
              <a:gd name="connsiteY4" fmla="*/ 80717 h 2459550"/>
              <a:gd name="connsiteX5" fmla="*/ 1847604 w 2357652"/>
              <a:gd name="connsiteY5" fmla="*/ 44222 h 2459550"/>
              <a:gd name="connsiteX6" fmla="*/ 51254 w 2357652"/>
              <a:gd name="connsiteY6" fmla="*/ 1840572 h 2459550"/>
              <a:gd name="connsiteX7" fmla="*/ 132014 w 2357652"/>
              <a:gd name="connsiteY7" fmla="*/ 2374752 h 2459550"/>
              <a:gd name="connsiteX8" fmla="*/ 162358 w 2357652"/>
              <a:gd name="connsiteY8" fmla="*/ 2457658 h 2459550"/>
              <a:gd name="connsiteX9" fmla="*/ 124887 w 2357652"/>
              <a:gd name="connsiteY9" fmla="*/ 2459550 h 2459550"/>
              <a:gd name="connsiteX10" fmla="*/ 122545 w 2357652"/>
              <a:gd name="connsiteY10" fmla="*/ 2452218 h 2459550"/>
              <a:gd name="connsiteX11" fmla="*/ 54255 w 2357652"/>
              <a:gd name="connsiteY11" fmla="*/ 2214589 h 2459550"/>
              <a:gd name="connsiteX12" fmla="*/ 280 w 2357652"/>
              <a:gd name="connsiteY12" fmla="*/ 1820889 h 2459550"/>
              <a:gd name="connsiteX13" fmla="*/ 76480 w 2357652"/>
              <a:gd name="connsiteY13" fmla="*/ 1366864 h 2459550"/>
              <a:gd name="connsiteX14" fmla="*/ 142634 w 2357652"/>
              <a:gd name="connsiteY14" fmla="*/ 1152403 h 2459550"/>
              <a:gd name="connsiteX15" fmla="*/ 150864 w 2357652"/>
              <a:gd name="connsiteY15" fmla="*/ 1125813 h 2459550"/>
              <a:gd name="connsiteX16" fmla="*/ 162205 w 2357652"/>
              <a:gd name="connsiteY16" fmla="*/ 1112864 h 2459550"/>
              <a:gd name="connsiteX17" fmla="*/ 307461 w 2357652"/>
              <a:gd name="connsiteY17" fmla="*/ 834258 h 2459550"/>
              <a:gd name="connsiteX18" fmla="*/ 671793 w 2357652"/>
              <a:gd name="connsiteY18" fmla="*/ 443733 h 2459550"/>
              <a:gd name="connsiteX19" fmla="*/ 1169474 w 2357652"/>
              <a:gd name="connsiteY19" fmla="*/ 119883 h 2459550"/>
              <a:gd name="connsiteX20" fmla="*/ 1819555 w 2357652"/>
              <a:gd name="connsiteY20" fmla="*/ 820 h 2459550"/>
              <a:gd name="connsiteX0-1" fmla="*/ 1819555 w 2357652"/>
              <a:gd name="connsiteY0-2" fmla="*/ 820 h 2459550"/>
              <a:gd name="connsiteX1-3" fmla="*/ 2319618 w 2357652"/>
              <a:gd name="connsiteY1-4" fmla="*/ 69877 h 2459550"/>
              <a:gd name="connsiteX2-5" fmla="*/ 2355557 w 2357652"/>
              <a:gd name="connsiteY2-6" fmla="*/ 77297 h 2459550"/>
              <a:gd name="connsiteX3-7" fmla="*/ 2357652 w 2357652"/>
              <a:gd name="connsiteY3-8" fmla="*/ 118777 h 2459550"/>
              <a:gd name="connsiteX4-9" fmla="*/ 2209631 w 2357652"/>
              <a:gd name="connsiteY4-10" fmla="*/ 80717 h 2459550"/>
              <a:gd name="connsiteX5-11" fmla="*/ 1847604 w 2357652"/>
              <a:gd name="connsiteY5-12" fmla="*/ 44222 h 2459550"/>
              <a:gd name="connsiteX6-13" fmla="*/ 51254 w 2357652"/>
              <a:gd name="connsiteY6-14" fmla="*/ 1840572 h 2459550"/>
              <a:gd name="connsiteX7-15" fmla="*/ 132014 w 2357652"/>
              <a:gd name="connsiteY7-16" fmla="*/ 2374752 h 2459550"/>
              <a:gd name="connsiteX8-17" fmla="*/ 162358 w 2357652"/>
              <a:gd name="connsiteY8-18" fmla="*/ 2457658 h 2459550"/>
              <a:gd name="connsiteX9-19" fmla="*/ 124887 w 2357652"/>
              <a:gd name="connsiteY9-20" fmla="*/ 2459550 h 2459550"/>
              <a:gd name="connsiteX10-21" fmla="*/ 122545 w 2357652"/>
              <a:gd name="connsiteY10-22" fmla="*/ 2452218 h 2459550"/>
              <a:gd name="connsiteX11-23" fmla="*/ 54255 w 2357652"/>
              <a:gd name="connsiteY11-24" fmla="*/ 2214589 h 2459550"/>
              <a:gd name="connsiteX12-25" fmla="*/ 280 w 2357652"/>
              <a:gd name="connsiteY12-26" fmla="*/ 1820889 h 2459550"/>
              <a:gd name="connsiteX13-27" fmla="*/ 76480 w 2357652"/>
              <a:gd name="connsiteY13-28" fmla="*/ 1366864 h 2459550"/>
              <a:gd name="connsiteX14-29" fmla="*/ 142634 w 2357652"/>
              <a:gd name="connsiteY14-30" fmla="*/ 1152403 h 2459550"/>
              <a:gd name="connsiteX15-31" fmla="*/ 150864 w 2357652"/>
              <a:gd name="connsiteY15-32" fmla="*/ 1125813 h 2459550"/>
              <a:gd name="connsiteX16-33" fmla="*/ 162205 w 2357652"/>
              <a:gd name="connsiteY16-34" fmla="*/ 1112864 h 2459550"/>
              <a:gd name="connsiteX17-35" fmla="*/ 307461 w 2357652"/>
              <a:gd name="connsiteY17-36" fmla="*/ 834258 h 2459550"/>
              <a:gd name="connsiteX18-37" fmla="*/ 671793 w 2357652"/>
              <a:gd name="connsiteY18-38" fmla="*/ 443733 h 2459550"/>
              <a:gd name="connsiteX19-39" fmla="*/ 1169474 w 2357652"/>
              <a:gd name="connsiteY19-40" fmla="*/ 119883 h 2459550"/>
              <a:gd name="connsiteX20-41" fmla="*/ 1910995 w 2357652"/>
              <a:gd name="connsiteY20-42" fmla="*/ 92260 h 2459550"/>
              <a:gd name="connsiteX0-43" fmla="*/ 1819555 w 2357652"/>
              <a:gd name="connsiteY0-44" fmla="*/ 820 h 2459550"/>
              <a:gd name="connsiteX1-45" fmla="*/ 2319618 w 2357652"/>
              <a:gd name="connsiteY1-46" fmla="*/ 69877 h 2459550"/>
              <a:gd name="connsiteX2-47" fmla="*/ 2355557 w 2357652"/>
              <a:gd name="connsiteY2-48" fmla="*/ 77297 h 2459550"/>
              <a:gd name="connsiteX3-49" fmla="*/ 2357652 w 2357652"/>
              <a:gd name="connsiteY3-50" fmla="*/ 118777 h 2459550"/>
              <a:gd name="connsiteX4-51" fmla="*/ 2209631 w 2357652"/>
              <a:gd name="connsiteY4-52" fmla="*/ 80717 h 2459550"/>
              <a:gd name="connsiteX5-53" fmla="*/ 1847604 w 2357652"/>
              <a:gd name="connsiteY5-54" fmla="*/ 44222 h 2459550"/>
              <a:gd name="connsiteX6-55" fmla="*/ 51254 w 2357652"/>
              <a:gd name="connsiteY6-56" fmla="*/ 1840572 h 2459550"/>
              <a:gd name="connsiteX7-57" fmla="*/ 132014 w 2357652"/>
              <a:gd name="connsiteY7-58" fmla="*/ 2374752 h 2459550"/>
              <a:gd name="connsiteX8-59" fmla="*/ 162358 w 2357652"/>
              <a:gd name="connsiteY8-60" fmla="*/ 2457658 h 2459550"/>
              <a:gd name="connsiteX9-61" fmla="*/ 124887 w 2357652"/>
              <a:gd name="connsiteY9-62" fmla="*/ 2459550 h 2459550"/>
              <a:gd name="connsiteX10-63" fmla="*/ 122545 w 2357652"/>
              <a:gd name="connsiteY10-64" fmla="*/ 2452218 h 2459550"/>
              <a:gd name="connsiteX11-65" fmla="*/ 54255 w 2357652"/>
              <a:gd name="connsiteY11-66" fmla="*/ 2214589 h 2459550"/>
              <a:gd name="connsiteX12-67" fmla="*/ 280 w 2357652"/>
              <a:gd name="connsiteY12-68" fmla="*/ 1820889 h 2459550"/>
              <a:gd name="connsiteX13-69" fmla="*/ 76480 w 2357652"/>
              <a:gd name="connsiteY13-70" fmla="*/ 1366864 h 2459550"/>
              <a:gd name="connsiteX14-71" fmla="*/ 142634 w 2357652"/>
              <a:gd name="connsiteY14-72" fmla="*/ 1152403 h 2459550"/>
              <a:gd name="connsiteX15-73" fmla="*/ 150864 w 2357652"/>
              <a:gd name="connsiteY15-74" fmla="*/ 1125813 h 2459550"/>
              <a:gd name="connsiteX16-75" fmla="*/ 162205 w 2357652"/>
              <a:gd name="connsiteY16-76" fmla="*/ 1112864 h 2459550"/>
              <a:gd name="connsiteX17-77" fmla="*/ 307461 w 2357652"/>
              <a:gd name="connsiteY17-78" fmla="*/ 834258 h 2459550"/>
              <a:gd name="connsiteX18-79" fmla="*/ 671793 w 2357652"/>
              <a:gd name="connsiteY18-80" fmla="*/ 443733 h 2459550"/>
              <a:gd name="connsiteX19-81" fmla="*/ 1169474 w 2357652"/>
              <a:gd name="connsiteY19-82" fmla="*/ 119883 h 2459550"/>
              <a:gd name="connsiteX0-83" fmla="*/ 2319618 w 2357652"/>
              <a:gd name="connsiteY0-84" fmla="*/ 25655 h 2415328"/>
              <a:gd name="connsiteX1-85" fmla="*/ 2355557 w 2357652"/>
              <a:gd name="connsiteY1-86" fmla="*/ 33075 h 2415328"/>
              <a:gd name="connsiteX2-87" fmla="*/ 2357652 w 2357652"/>
              <a:gd name="connsiteY2-88" fmla="*/ 74555 h 2415328"/>
              <a:gd name="connsiteX3-89" fmla="*/ 2209631 w 2357652"/>
              <a:gd name="connsiteY3-90" fmla="*/ 36495 h 2415328"/>
              <a:gd name="connsiteX4-91" fmla="*/ 1847604 w 2357652"/>
              <a:gd name="connsiteY4-92" fmla="*/ 0 h 2415328"/>
              <a:gd name="connsiteX5-93" fmla="*/ 51254 w 2357652"/>
              <a:gd name="connsiteY5-94" fmla="*/ 1796350 h 2415328"/>
              <a:gd name="connsiteX6-95" fmla="*/ 132014 w 2357652"/>
              <a:gd name="connsiteY6-96" fmla="*/ 2330530 h 2415328"/>
              <a:gd name="connsiteX7-97" fmla="*/ 162358 w 2357652"/>
              <a:gd name="connsiteY7-98" fmla="*/ 2413436 h 2415328"/>
              <a:gd name="connsiteX8-99" fmla="*/ 124887 w 2357652"/>
              <a:gd name="connsiteY8-100" fmla="*/ 2415328 h 2415328"/>
              <a:gd name="connsiteX9-101" fmla="*/ 122545 w 2357652"/>
              <a:gd name="connsiteY9-102" fmla="*/ 2407996 h 2415328"/>
              <a:gd name="connsiteX10-103" fmla="*/ 54255 w 2357652"/>
              <a:gd name="connsiteY10-104" fmla="*/ 2170367 h 2415328"/>
              <a:gd name="connsiteX11-105" fmla="*/ 280 w 2357652"/>
              <a:gd name="connsiteY11-106" fmla="*/ 1776667 h 2415328"/>
              <a:gd name="connsiteX12-107" fmla="*/ 76480 w 2357652"/>
              <a:gd name="connsiteY12-108" fmla="*/ 1322642 h 2415328"/>
              <a:gd name="connsiteX13-109" fmla="*/ 142634 w 2357652"/>
              <a:gd name="connsiteY13-110" fmla="*/ 1108181 h 2415328"/>
              <a:gd name="connsiteX14-111" fmla="*/ 150864 w 2357652"/>
              <a:gd name="connsiteY14-112" fmla="*/ 1081591 h 2415328"/>
              <a:gd name="connsiteX15-113" fmla="*/ 162205 w 2357652"/>
              <a:gd name="connsiteY15-114" fmla="*/ 1068642 h 2415328"/>
              <a:gd name="connsiteX16-115" fmla="*/ 307461 w 2357652"/>
              <a:gd name="connsiteY16-116" fmla="*/ 790036 h 2415328"/>
              <a:gd name="connsiteX17-117" fmla="*/ 671793 w 2357652"/>
              <a:gd name="connsiteY17-118" fmla="*/ 399511 h 2415328"/>
              <a:gd name="connsiteX18-119" fmla="*/ 1169474 w 2357652"/>
              <a:gd name="connsiteY18-120" fmla="*/ 75661 h 2415328"/>
              <a:gd name="connsiteX0-121" fmla="*/ 2355557 w 2357652"/>
              <a:gd name="connsiteY0-122" fmla="*/ 33075 h 2415328"/>
              <a:gd name="connsiteX1-123" fmla="*/ 2357652 w 2357652"/>
              <a:gd name="connsiteY1-124" fmla="*/ 74555 h 2415328"/>
              <a:gd name="connsiteX2-125" fmla="*/ 2209631 w 2357652"/>
              <a:gd name="connsiteY2-126" fmla="*/ 36495 h 2415328"/>
              <a:gd name="connsiteX3-127" fmla="*/ 1847604 w 2357652"/>
              <a:gd name="connsiteY3-128" fmla="*/ 0 h 2415328"/>
              <a:gd name="connsiteX4-129" fmla="*/ 51254 w 2357652"/>
              <a:gd name="connsiteY4-130" fmla="*/ 1796350 h 2415328"/>
              <a:gd name="connsiteX5-131" fmla="*/ 132014 w 2357652"/>
              <a:gd name="connsiteY5-132" fmla="*/ 2330530 h 2415328"/>
              <a:gd name="connsiteX6-133" fmla="*/ 162358 w 2357652"/>
              <a:gd name="connsiteY6-134" fmla="*/ 2413436 h 2415328"/>
              <a:gd name="connsiteX7-135" fmla="*/ 124887 w 2357652"/>
              <a:gd name="connsiteY7-136" fmla="*/ 2415328 h 2415328"/>
              <a:gd name="connsiteX8-137" fmla="*/ 122545 w 2357652"/>
              <a:gd name="connsiteY8-138" fmla="*/ 2407996 h 2415328"/>
              <a:gd name="connsiteX9-139" fmla="*/ 54255 w 2357652"/>
              <a:gd name="connsiteY9-140" fmla="*/ 2170367 h 2415328"/>
              <a:gd name="connsiteX10-141" fmla="*/ 280 w 2357652"/>
              <a:gd name="connsiteY10-142" fmla="*/ 1776667 h 2415328"/>
              <a:gd name="connsiteX11-143" fmla="*/ 76480 w 2357652"/>
              <a:gd name="connsiteY11-144" fmla="*/ 1322642 h 2415328"/>
              <a:gd name="connsiteX12-145" fmla="*/ 142634 w 2357652"/>
              <a:gd name="connsiteY12-146" fmla="*/ 1108181 h 2415328"/>
              <a:gd name="connsiteX13-147" fmla="*/ 150864 w 2357652"/>
              <a:gd name="connsiteY13-148" fmla="*/ 1081591 h 2415328"/>
              <a:gd name="connsiteX14-149" fmla="*/ 162205 w 2357652"/>
              <a:gd name="connsiteY14-150" fmla="*/ 1068642 h 2415328"/>
              <a:gd name="connsiteX15-151" fmla="*/ 307461 w 2357652"/>
              <a:gd name="connsiteY15-152" fmla="*/ 790036 h 2415328"/>
              <a:gd name="connsiteX16-153" fmla="*/ 671793 w 2357652"/>
              <a:gd name="connsiteY16-154" fmla="*/ 399511 h 2415328"/>
              <a:gd name="connsiteX17-155" fmla="*/ 1169474 w 2357652"/>
              <a:gd name="connsiteY17-156" fmla="*/ 75661 h 2415328"/>
              <a:gd name="connsiteX0-157" fmla="*/ 2357652 w 2357652"/>
              <a:gd name="connsiteY0-158" fmla="*/ 74555 h 2415328"/>
              <a:gd name="connsiteX1-159" fmla="*/ 2209631 w 2357652"/>
              <a:gd name="connsiteY1-160" fmla="*/ 36495 h 2415328"/>
              <a:gd name="connsiteX2-161" fmla="*/ 1847604 w 2357652"/>
              <a:gd name="connsiteY2-162" fmla="*/ 0 h 2415328"/>
              <a:gd name="connsiteX3-163" fmla="*/ 51254 w 2357652"/>
              <a:gd name="connsiteY3-164" fmla="*/ 1796350 h 2415328"/>
              <a:gd name="connsiteX4-165" fmla="*/ 132014 w 2357652"/>
              <a:gd name="connsiteY4-166" fmla="*/ 2330530 h 2415328"/>
              <a:gd name="connsiteX5-167" fmla="*/ 162358 w 2357652"/>
              <a:gd name="connsiteY5-168" fmla="*/ 2413436 h 2415328"/>
              <a:gd name="connsiteX6-169" fmla="*/ 124887 w 2357652"/>
              <a:gd name="connsiteY6-170" fmla="*/ 2415328 h 2415328"/>
              <a:gd name="connsiteX7-171" fmla="*/ 122545 w 2357652"/>
              <a:gd name="connsiteY7-172" fmla="*/ 2407996 h 2415328"/>
              <a:gd name="connsiteX8-173" fmla="*/ 54255 w 2357652"/>
              <a:gd name="connsiteY8-174" fmla="*/ 2170367 h 2415328"/>
              <a:gd name="connsiteX9-175" fmla="*/ 280 w 2357652"/>
              <a:gd name="connsiteY9-176" fmla="*/ 1776667 h 2415328"/>
              <a:gd name="connsiteX10-177" fmla="*/ 76480 w 2357652"/>
              <a:gd name="connsiteY10-178" fmla="*/ 1322642 h 2415328"/>
              <a:gd name="connsiteX11-179" fmla="*/ 142634 w 2357652"/>
              <a:gd name="connsiteY11-180" fmla="*/ 1108181 h 2415328"/>
              <a:gd name="connsiteX12-181" fmla="*/ 150864 w 2357652"/>
              <a:gd name="connsiteY12-182" fmla="*/ 1081591 h 2415328"/>
              <a:gd name="connsiteX13-183" fmla="*/ 162205 w 2357652"/>
              <a:gd name="connsiteY13-184" fmla="*/ 1068642 h 2415328"/>
              <a:gd name="connsiteX14-185" fmla="*/ 307461 w 2357652"/>
              <a:gd name="connsiteY14-186" fmla="*/ 790036 h 2415328"/>
              <a:gd name="connsiteX15-187" fmla="*/ 671793 w 2357652"/>
              <a:gd name="connsiteY15-188" fmla="*/ 399511 h 2415328"/>
              <a:gd name="connsiteX16-189" fmla="*/ 1169474 w 2357652"/>
              <a:gd name="connsiteY16-190" fmla="*/ 75661 h 2415328"/>
              <a:gd name="connsiteX0-191" fmla="*/ 2357652 w 2357652"/>
              <a:gd name="connsiteY0-192" fmla="*/ 74555 h 2415328"/>
              <a:gd name="connsiteX1-193" fmla="*/ 2209631 w 2357652"/>
              <a:gd name="connsiteY1-194" fmla="*/ 36495 h 2415328"/>
              <a:gd name="connsiteX2-195" fmla="*/ 1847604 w 2357652"/>
              <a:gd name="connsiteY2-196" fmla="*/ 0 h 2415328"/>
              <a:gd name="connsiteX3-197" fmla="*/ 51254 w 2357652"/>
              <a:gd name="connsiteY3-198" fmla="*/ 1796350 h 2415328"/>
              <a:gd name="connsiteX4-199" fmla="*/ 132014 w 2357652"/>
              <a:gd name="connsiteY4-200" fmla="*/ 2330530 h 2415328"/>
              <a:gd name="connsiteX5-201" fmla="*/ 162358 w 2357652"/>
              <a:gd name="connsiteY5-202" fmla="*/ 2413436 h 2415328"/>
              <a:gd name="connsiteX6-203" fmla="*/ 124887 w 2357652"/>
              <a:gd name="connsiteY6-204" fmla="*/ 2415328 h 2415328"/>
              <a:gd name="connsiteX7-205" fmla="*/ 122545 w 2357652"/>
              <a:gd name="connsiteY7-206" fmla="*/ 2407996 h 2415328"/>
              <a:gd name="connsiteX8-207" fmla="*/ 54255 w 2357652"/>
              <a:gd name="connsiteY8-208" fmla="*/ 2170367 h 2415328"/>
              <a:gd name="connsiteX9-209" fmla="*/ 280 w 2357652"/>
              <a:gd name="connsiteY9-210" fmla="*/ 1776667 h 2415328"/>
              <a:gd name="connsiteX10-211" fmla="*/ 76480 w 2357652"/>
              <a:gd name="connsiteY10-212" fmla="*/ 1322642 h 2415328"/>
              <a:gd name="connsiteX11-213" fmla="*/ 142634 w 2357652"/>
              <a:gd name="connsiteY11-214" fmla="*/ 1108181 h 2415328"/>
              <a:gd name="connsiteX12-215" fmla="*/ 150864 w 2357652"/>
              <a:gd name="connsiteY12-216" fmla="*/ 1081591 h 2415328"/>
              <a:gd name="connsiteX13-217" fmla="*/ 162205 w 2357652"/>
              <a:gd name="connsiteY13-218" fmla="*/ 1068642 h 2415328"/>
              <a:gd name="connsiteX14-219" fmla="*/ 307461 w 2357652"/>
              <a:gd name="connsiteY14-220" fmla="*/ 790036 h 2415328"/>
              <a:gd name="connsiteX15-221" fmla="*/ 671793 w 2357652"/>
              <a:gd name="connsiteY15-222" fmla="*/ 399511 h 2415328"/>
              <a:gd name="connsiteX0-223" fmla="*/ 2357652 w 2357652"/>
              <a:gd name="connsiteY0-224" fmla="*/ 74555 h 2415328"/>
              <a:gd name="connsiteX1-225" fmla="*/ 2209631 w 2357652"/>
              <a:gd name="connsiteY1-226" fmla="*/ 36495 h 2415328"/>
              <a:gd name="connsiteX2-227" fmla="*/ 1847604 w 2357652"/>
              <a:gd name="connsiteY2-228" fmla="*/ 0 h 2415328"/>
              <a:gd name="connsiteX3-229" fmla="*/ 51254 w 2357652"/>
              <a:gd name="connsiteY3-230" fmla="*/ 1796350 h 2415328"/>
              <a:gd name="connsiteX4-231" fmla="*/ 132014 w 2357652"/>
              <a:gd name="connsiteY4-232" fmla="*/ 2330530 h 2415328"/>
              <a:gd name="connsiteX5-233" fmla="*/ 162358 w 2357652"/>
              <a:gd name="connsiteY5-234" fmla="*/ 2413436 h 2415328"/>
              <a:gd name="connsiteX6-235" fmla="*/ 124887 w 2357652"/>
              <a:gd name="connsiteY6-236" fmla="*/ 2415328 h 2415328"/>
              <a:gd name="connsiteX7-237" fmla="*/ 122545 w 2357652"/>
              <a:gd name="connsiteY7-238" fmla="*/ 2407996 h 2415328"/>
              <a:gd name="connsiteX8-239" fmla="*/ 54255 w 2357652"/>
              <a:gd name="connsiteY8-240" fmla="*/ 2170367 h 2415328"/>
              <a:gd name="connsiteX9-241" fmla="*/ 280 w 2357652"/>
              <a:gd name="connsiteY9-242" fmla="*/ 1776667 h 2415328"/>
              <a:gd name="connsiteX10-243" fmla="*/ 76480 w 2357652"/>
              <a:gd name="connsiteY10-244" fmla="*/ 1322642 h 2415328"/>
              <a:gd name="connsiteX11-245" fmla="*/ 142634 w 2357652"/>
              <a:gd name="connsiteY11-246" fmla="*/ 1108181 h 2415328"/>
              <a:gd name="connsiteX12-247" fmla="*/ 150864 w 2357652"/>
              <a:gd name="connsiteY12-248" fmla="*/ 1081591 h 2415328"/>
              <a:gd name="connsiteX13-249" fmla="*/ 162205 w 2357652"/>
              <a:gd name="connsiteY13-250" fmla="*/ 1068642 h 2415328"/>
              <a:gd name="connsiteX14-251" fmla="*/ 307461 w 2357652"/>
              <a:gd name="connsiteY14-252" fmla="*/ 790036 h 2415328"/>
              <a:gd name="connsiteX0-253" fmla="*/ 2357652 w 2357652"/>
              <a:gd name="connsiteY0-254" fmla="*/ 74555 h 2415328"/>
              <a:gd name="connsiteX1-255" fmla="*/ 2209631 w 2357652"/>
              <a:gd name="connsiteY1-256" fmla="*/ 36495 h 2415328"/>
              <a:gd name="connsiteX2-257" fmla="*/ 1847604 w 2357652"/>
              <a:gd name="connsiteY2-258" fmla="*/ 0 h 2415328"/>
              <a:gd name="connsiteX3-259" fmla="*/ 51254 w 2357652"/>
              <a:gd name="connsiteY3-260" fmla="*/ 1796350 h 2415328"/>
              <a:gd name="connsiteX4-261" fmla="*/ 132014 w 2357652"/>
              <a:gd name="connsiteY4-262" fmla="*/ 2330530 h 2415328"/>
              <a:gd name="connsiteX5-263" fmla="*/ 162358 w 2357652"/>
              <a:gd name="connsiteY5-264" fmla="*/ 2413436 h 2415328"/>
              <a:gd name="connsiteX6-265" fmla="*/ 124887 w 2357652"/>
              <a:gd name="connsiteY6-266" fmla="*/ 2415328 h 2415328"/>
              <a:gd name="connsiteX7-267" fmla="*/ 122545 w 2357652"/>
              <a:gd name="connsiteY7-268" fmla="*/ 2407996 h 2415328"/>
              <a:gd name="connsiteX8-269" fmla="*/ 54255 w 2357652"/>
              <a:gd name="connsiteY8-270" fmla="*/ 2170367 h 2415328"/>
              <a:gd name="connsiteX9-271" fmla="*/ 280 w 2357652"/>
              <a:gd name="connsiteY9-272" fmla="*/ 1776667 h 2415328"/>
              <a:gd name="connsiteX10-273" fmla="*/ 76480 w 2357652"/>
              <a:gd name="connsiteY10-274" fmla="*/ 1322642 h 2415328"/>
              <a:gd name="connsiteX11-275" fmla="*/ 142634 w 2357652"/>
              <a:gd name="connsiteY11-276" fmla="*/ 1108181 h 2415328"/>
              <a:gd name="connsiteX12-277" fmla="*/ 150864 w 2357652"/>
              <a:gd name="connsiteY12-278" fmla="*/ 1081591 h 2415328"/>
              <a:gd name="connsiteX13-279" fmla="*/ 162205 w 2357652"/>
              <a:gd name="connsiteY13-280" fmla="*/ 1068642 h 2415328"/>
              <a:gd name="connsiteX0-281" fmla="*/ 2357652 w 2357652"/>
              <a:gd name="connsiteY0-282" fmla="*/ 74555 h 2415328"/>
              <a:gd name="connsiteX1-283" fmla="*/ 2209631 w 2357652"/>
              <a:gd name="connsiteY1-284" fmla="*/ 36495 h 2415328"/>
              <a:gd name="connsiteX2-285" fmla="*/ 1847604 w 2357652"/>
              <a:gd name="connsiteY2-286" fmla="*/ 0 h 2415328"/>
              <a:gd name="connsiteX3-287" fmla="*/ 51254 w 2357652"/>
              <a:gd name="connsiteY3-288" fmla="*/ 1796350 h 2415328"/>
              <a:gd name="connsiteX4-289" fmla="*/ 132014 w 2357652"/>
              <a:gd name="connsiteY4-290" fmla="*/ 2330530 h 2415328"/>
              <a:gd name="connsiteX5-291" fmla="*/ 162358 w 2357652"/>
              <a:gd name="connsiteY5-292" fmla="*/ 2413436 h 2415328"/>
              <a:gd name="connsiteX6-293" fmla="*/ 124887 w 2357652"/>
              <a:gd name="connsiteY6-294" fmla="*/ 2415328 h 2415328"/>
              <a:gd name="connsiteX7-295" fmla="*/ 122545 w 2357652"/>
              <a:gd name="connsiteY7-296" fmla="*/ 2407996 h 2415328"/>
              <a:gd name="connsiteX8-297" fmla="*/ 54255 w 2357652"/>
              <a:gd name="connsiteY8-298" fmla="*/ 2170367 h 2415328"/>
              <a:gd name="connsiteX9-299" fmla="*/ 280 w 2357652"/>
              <a:gd name="connsiteY9-300" fmla="*/ 1776667 h 2415328"/>
              <a:gd name="connsiteX10-301" fmla="*/ 76480 w 2357652"/>
              <a:gd name="connsiteY10-302" fmla="*/ 1322642 h 2415328"/>
              <a:gd name="connsiteX11-303" fmla="*/ 142634 w 2357652"/>
              <a:gd name="connsiteY11-304" fmla="*/ 1108181 h 2415328"/>
              <a:gd name="connsiteX12-305" fmla="*/ 150864 w 2357652"/>
              <a:gd name="connsiteY12-306" fmla="*/ 1081591 h 2415328"/>
              <a:gd name="connsiteX0-307" fmla="*/ 2357652 w 2357652"/>
              <a:gd name="connsiteY0-308" fmla="*/ 74555 h 2415328"/>
              <a:gd name="connsiteX1-309" fmla="*/ 2209631 w 2357652"/>
              <a:gd name="connsiteY1-310" fmla="*/ 36495 h 2415328"/>
              <a:gd name="connsiteX2-311" fmla="*/ 1847604 w 2357652"/>
              <a:gd name="connsiteY2-312" fmla="*/ 0 h 2415328"/>
              <a:gd name="connsiteX3-313" fmla="*/ 51254 w 2357652"/>
              <a:gd name="connsiteY3-314" fmla="*/ 1796350 h 2415328"/>
              <a:gd name="connsiteX4-315" fmla="*/ 132014 w 2357652"/>
              <a:gd name="connsiteY4-316" fmla="*/ 2330530 h 2415328"/>
              <a:gd name="connsiteX5-317" fmla="*/ 162358 w 2357652"/>
              <a:gd name="connsiteY5-318" fmla="*/ 2413436 h 2415328"/>
              <a:gd name="connsiteX6-319" fmla="*/ 124887 w 2357652"/>
              <a:gd name="connsiteY6-320" fmla="*/ 2415328 h 2415328"/>
              <a:gd name="connsiteX7-321" fmla="*/ 122545 w 2357652"/>
              <a:gd name="connsiteY7-322" fmla="*/ 2407996 h 2415328"/>
              <a:gd name="connsiteX8-323" fmla="*/ 54255 w 2357652"/>
              <a:gd name="connsiteY8-324" fmla="*/ 2170367 h 2415328"/>
              <a:gd name="connsiteX9-325" fmla="*/ 280 w 2357652"/>
              <a:gd name="connsiteY9-326" fmla="*/ 1776667 h 2415328"/>
              <a:gd name="connsiteX10-327" fmla="*/ 76480 w 2357652"/>
              <a:gd name="connsiteY10-328" fmla="*/ 1322642 h 2415328"/>
              <a:gd name="connsiteX11-329" fmla="*/ 142634 w 2357652"/>
              <a:gd name="connsiteY11-330" fmla="*/ 1108181 h 2415328"/>
              <a:gd name="connsiteX0-331" fmla="*/ 2357652 w 2357652"/>
              <a:gd name="connsiteY0-332" fmla="*/ 74555 h 2415328"/>
              <a:gd name="connsiteX1-333" fmla="*/ 2209631 w 2357652"/>
              <a:gd name="connsiteY1-334" fmla="*/ 36495 h 2415328"/>
              <a:gd name="connsiteX2-335" fmla="*/ 1847604 w 2357652"/>
              <a:gd name="connsiteY2-336" fmla="*/ 0 h 2415328"/>
              <a:gd name="connsiteX3-337" fmla="*/ 51254 w 2357652"/>
              <a:gd name="connsiteY3-338" fmla="*/ 1796350 h 2415328"/>
              <a:gd name="connsiteX4-339" fmla="*/ 132014 w 2357652"/>
              <a:gd name="connsiteY4-340" fmla="*/ 2330530 h 2415328"/>
              <a:gd name="connsiteX5-341" fmla="*/ 162358 w 2357652"/>
              <a:gd name="connsiteY5-342" fmla="*/ 2413436 h 2415328"/>
              <a:gd name="connsiteX6-343" fmla="*/ 124887 w 2357652"/>
              <a:gd name="connsiteY6-344" fmla="*/ 2415328 h 2415328"/>
              <a:gd name="connsiteX7-345" fmla="*/ 122545 w 2357652"/>
              <a:gd name="connsiteY7-346" fmla="*/ 2407996 h 2415328"/>
              <a:gd name="connsiteX8-347" fmla="*/ 54255 w 2357652"/>
              <a:gd name="connsiteY8-348" fmla="*/ 2170367 h 2415328"/>
              <a:gd name="connsiteX9-349" fmla="*/ 280 w 2357652"/>
              <a:gd name="connsiteY9-350" fmla="*/ 1776667 h 2415328"/>
              <a:gd name="connsiteX10-351" fmla="*/ 76480 w 2357652"/>
              <a:gd name="connsiteY10-352" fmla="*/ 1322642 h 2415328"/>
              <a:gd name="connsiteX0-353" fmla="*/ 2357652 w 2357652"/>
              <a:gd name="connsiteY0-354" fmla="*/ 74555 h 2415328"/>
              <a:gd name="connsiteX1-355" fmla="*/ 2209631 w 2357652"/>
              <a:gd name="connsiteY1-356" fmla="*/ 36495 h 2415328"/>
              <a:gd name="connsiteX2-357" fmla="*/ 1847604 w 2357652"/>
              <a:gd name="connsiteY2-358" fmla="*/ 0 h 2415328"/>
              <a:gd name="connsiteX3-359" fmla="*/ 51254 w 2357652"/>
              <a:gd name="connsiteY3-360" fmla="*/ 1796350 h 2415328"/>
              <a:gd name="connsiteX4-361" fmla="*/ 132014 w 2357652"/>
              <a:gd name="connsiteY4-362" fmla="*/ 2330530 h 2415328"/>
              <a:gd name="connsiteX5-363" fmla="*/ 162358 w 2357652"/>
              <a:gd name="connsiteY5-364" fmla="*/ 2413436 h 2415328"/>
              <a:gd name="connsiteX6-365" fmla="*/ 124887 w 2357652"/>
              <a:gd name="connsiteY6-366" fmla="*/ 2415328 h 2415328"/>
              <a:gd name="connsiteX7-367" fmla="*/ 122545 w 2357652"/>
              <a:gd name="connsiteY7-368" fmla="*/ 2407996 h 2415328"/>
              <a:gd name="connsiteX8-369" fmla="*/ 54255 w 2357652"/>
              <a:gd name="connsiteY8-370" fmla="*/ 2170367 h 2415328"/>
              <a:gd name="connsiteX9-371" fmla="*/ 280 w 2357652"/>
              <a:gd name="connsiteY9-372" fmla="*/ 1776667 h 2415328"/>
              <a:gd name="connsiteX0-373" fmla="*/ 2306398 w 2306398"/>
              <a:gd name="connsiteY0-374" fmla="*/ 74555 h 2415328"/>
              <a:gd name="connsiteX1-375" fmla="*/ 2158377 w 2306398"/>
              <a:gd name="connsiteY1-376" fmla="*/ 36495 h 2415328"/>
              <a:gd name="connsiteX2-377" fmla="*/ 1796350 w 2306398"/>
              <a:gd name="connsiteY2-378" fmla="*/ 0 h 2415328"/>
              <a:gd name="connsiteX3-379" fmla="*/ 0 w 2306398"/>
              <a:gd name="connsiteY3-380" fmla="*/ 1796350 h 2415328"/>
              <a:gd name="connsiteX4-381" fmla="*/ 80760 w 2306398"/>
              <a:gd name="connsiteY4-382" fmla="*/ 2330530 h 2415328"/>
              <a:gd name="connsiteX5-383" fmla="*/ 111104 w 2306398"/>
              <a:gd name="connsiteY5-384" fmla="*/ 2413436 h 2415328"/>
              <a:gd name="connsiteX6-385" fmla="*/ 73633 w 2306398"/>
              <a:gd name="connsiteY6-386" fmla="*/ 2415328 h 2415328"/>
              <a:gd name="connsiteX7-387" fmla="*/ 71291 w 2306398"/>
              <a:gd name="connsiteY7-388" fmla="*/ 2407996 h 2415328"/>
              <a:gd name="connsiteX8-389" fmla="*/ 3001 w 2306398"/>
              <a:gd name="connsiteY8-390" fmla="*/ 2170367 h 2415328"/>
              <a:gd name="connsiteX0-391" fmla="*/ 2306398 w 2306398"/>
              <a:gd name="connsiteY0-392" fmla="*/ 74555 h 2415328"/>
              <a:gd name="connsiteX1-393" fmla="*/ 2158377 w 2306398"/>
              <a:gd name="connsiteY1-394" fmla="*/ 36495 h 2415328"/>
              <a:gd name="connsiteX2-395" fmla="*/ 1796350 w 2306398"/>
              <a:gd name="connsiteY2-396" fmla="*/ 0 h 2415328"/>
              <a:gd name="connsiteX3-397" fmla="*/ 0 w 2306398"/>
              <a:gd name="connsiteY3-398" fmla="*/ 1796350 h 2415328"/>
              <a:gd name="connsiteX4-399" fmla="*/ 80760 w 2306398"/>
              <a:gd name="connsiteY4-400" fmla="*/ 2330530 h 2415328"/>
              <a:gd name="connsiteX5-401" fmla="*/ 111104 w 2306398"/>
              <a:gd name="connsiteY5-402" fmla="*/ 2413436 h 2415328"/>
              <a:gd name="connsiteX6-403" fmla="*/ 73633 w 2306398"/>
              <a:gd name="connsiteY6-404" fmla="*/ 2415328 h 2415328"/>
              <a:gd name="connsiteX7-405" fmla="*/ 71291 w 2306398"/>
              <a:gd name="connsiteY7-406" fmla="*/ 2407996 h 2415328"/>
              <a:gd name="connsiteX0-407" fmla="*/ 2306398 w 2306398"/>
              <a:gd name="connsiteY0-408" fmla="*/ 74555 h 2415328"/>
              <a:gd name="connsiteX1-409" fmla="*/ 2158377 w 2306398"/>
              <a:gd name="connsiteY1-410" fmla="*/ 36495 h 2415328"/>
              <a:gd name="connsiteX2-411" fmla="*/ 1796350 w 2306398"/>
              <a:gd name="connsiteY2-412" fmla="*/ 0 h 2415328"/>
              <a:gd name="connsiteX3-413" fmla="*/ 0 w 2306398"/>
              <a:gd name="connsiteY3-414" fmla="*/ 1796350 h 2415328"/>
              <a:gd name="connsiteX4-415" fmla="*/ 80760 w 2306398"/>
              <a:gd name="connsiteY4-416" fmla="*/ 2330530 h 2415328"/>
              <a:gd name="connsiteX5-417" fmla="*/ 111104 w 2306398"/>
              <a:gd name="connsiteY5-418" fmla="*/ 2413436 h 2415328"/>
              <a:gd name="connsiteX6-419" fmla="*/ 73633 w 2306398"/>
              <a:gd name="connsiteY6-420" fmla="*/ 2415328 h 2415328"/>
              <a:gd name="connsiteX0-421" fmla="*/ 2306398 w 2306398"/>
              <a:gd name="connsiteY0-422" fmla="*/ 74555 h 2413436"/>
              <a:gd name="connsiteX1-423" fmla="*/ 2158377 w 2306398"/>
              <a:gd name="connsiteY1-424" fmla="*/ 36495 h 2413436"/>
              <a:gd name="connsiteX2-425" fmla="*/ 1796350 w 2306398"/>
              <a:gd name="connsiteY2-426" fmla="*/ 0 h 2413436"/>
              <a:gd name="connsiteX3-427" fmla="*/ 0 w 2306398"/>
              <a:gd name="connsiteY3-428" fmla="*/ 1796350 h 2413436"/>
              <a:gd name="connsiteX4-429" fmla="*/ 80760 w 2306398"/>
              <a:gd name="connsiteY4-430" fmla="*/ 2330530 h 2413436"/>
              <a:gd name="connsiteX5-431" fmla="*/ 111104 w 2306398"/>
              <a:gd name="connsiteY5-432" fmla="*/ 2413436 h 2413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06398" h="2413436">
                <a:moveTo>
                  <a:pt x="2306398" y="74555"/>
                </a:moveTo>
                <a:lnTo>
                  <a:pt x="2158377" y="36495"/>
                </a:lnTo>
                <a:cubicBezTo>
                  <a:pt x="2041439" y="12566"/>
                  <a:pt x="1920362" y="0"/>
                  <a:pt x="1796350" y="0"/>
                </a:cubicBezTo>
                <a:cubicBezTo>
                  <a:pt x="804253" y="0"/>
                  <a:pt x="0" y="804253"/>
                  <a:pt x="0" y="1796350"/>
                </a:cubicBezTo>
                <a:cubicBezTo>
                  <a:pt x="0" y="1982368"/>
                  <a:pt x="28275" y="2161783"/>
                  <a:pt x="80760" y="2330530"/>
                </a:cubicBezTo>
                <a:lnTo>
                  <a:pt x="111104" y="2413436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2" name="任意多边形: 形状 41"/>
          <p:cNvSpPr/>
          <p:nvPr userDrawn="1">
            <p:custDataLst>
              <p:tags r:id="rId31"/>
            </p:custDataLst>
          </p:nvPr>
        </p:nvSpPr>
        <p:spPr>
          <a:xfrm>
            <a:off x="9479280" y="3395980"/>
            <a:ext cx="2200275" cy="2299970"/>
          </a:xfrm>
          <a:custGeom>
            <a:avLst/>
            <a:gdLst>
              <a:gd name="connsiteX0" fmla="*/ 1688400 w 2200258"/>
              <a:gd name="connsiteY0" fmla="*/ 0 h 2299792"/>
              <a:gd name="connsiteX1" fmla="*/ 2190479 w 2200258"/>
              <a:gd name="connsiteY1" fmla="*/ 75907 h 2299792"/>
              <a:gd name="connsiteX2" fmla="*/ 2200258 w 2200258"/>
              <a:gd name="connsiteY2" fmla="*/ 79486 h 2299792"/>
              <a:gd name="connsiteX3" fmla="*/ 2198280 w 2200258"/>
              <a:gd name="connsiteY3" fmla="*/ 118652 h 2299792"/>
              <a:gd name="connsiteX4" fmla="*/ 2120379 w 2200258"/>
              <a:gd name="connsiteY4" fmla="*/ 95201 h 2299792"/>
              <a:gd name="connsiteX5" fmla="*/ 2022301 w 2200258"/>
              <a:gd name="connsiteY5" fmla="*/ 72486 h 2299792"/>
              <a:gd name="connsiteX6" fmla="*/ 1715008 w 2200258"/>
              <a:gd name="connsiteY6" fmla="*/ 39446 h 2299792"/>
              <a:gd name="connsiteX7" fmla="*/ 1610345 w 2200258"/>
              <a:gd name="connsiteY7" fmla="*/ 41530 h 2299792"/>
              <a:gd name="connsiteX8" fmla="*/ 1200770 w 2200258"/>
              <a:gd name="connsiteY8" fmla="*/ 124873 h 2299792"/>
              <a:gd name="connsiteX9" fmla="*/ 643557 w 2200258"/>
              <a:gd name="connsiteY9" fmla="*/ 398717 h 2299792"/>
              <a:gd name="connsiteX10" fmla="*/ 233982 w 2200258"/>
              <a:gd name="connsiteY10" fmla="*/ 891636 h 2299792"/>
              <a:gd name="connsiteX11" fmla="*/ 107776 w 2200258"/>
              <a:gd name="connsiteY11" fmla="*/ 1241680 h 2299792"/>
              <a:gd name="connsiteX12" fmla="*/ 107193 w 2200258"/>
              <a:gd name="connsiteY12" fmla="*/ 1247547 h 2299792"/>
              <a:gd name="connsiteX13" fmla="*/ 100037 w 2200258"/>
              <a:gd name="connsiteY13" fmla="*/ 1249865 h 2299792"/>
              <a:gd name="connsiteX14" fmla="*/ 81582 w 2200258"/>
              <a:gd name="connsiteY14" fmla="*/ 1320261 h 2299792"/>
              <a:gd name="connsiteX15" fmla="*/ 48245 w 2200258"/>
              <a:gd name="connsiteY15" fmla="*/ 1817942 h 2299792"/>
              <a:gd name="connsiteX16" fmla="*/ 141209 w 2200258"/>
              <a:gd name="connsiteY16" fmla="*/ 2266485 h 2299792"/>
              <a:gd name="connsiteX17" fmla="*/ 150091 w 2200258"/>
              <a:gd name="connsiteY17" fmla="*/ 2298066 h 2299792"/>
              <a:gd name="connsiteX18" fmla="*/ 115916 w 2200258"/>
              <a:gd name="connsiteY18" fmla="*/ 2299792 h 2299792"/>
              <a:gd name="connsiteX19" fmla="*/ 75907 w 2200258"/>
              <a:gd name="connsiteY19" fmla="*/ 2190479 h 2299792"/>
              <a:gd name="connsiteX20" fmla="*/ 0 w 2200258"/>
              <a:gd name="connsiteY20" fmla="*/ 1688400 h 2299792"/>
              <a:gd name="connsiteX21" fmla="*/ 1688400 w 2200258"/>
              <a:gd name="connsiteY21" fmla="*/ 0 h 2299792"/>
              <a:gd name="connsiteX0-1" fmla="*/ 100037 w 2200258"/>
              <a:gd name="connsiteY0-2" fmla="*/ 1249865 h 2299792"/>
              <a:gd name="connsiteX1-3" fmla="*/ 81582 w 2200258"/>
              <a:gd name="connsiteY1-4" fmla="*/ 1320261 h 2299792"/>
              <a:gd name="connsiteX2-5" fmla="*/ 48245 w 2200258"/>
              <a:gd name="connsiteY2-6" fmla="*/ 1817942 h 2299792"/>
              <a:gd name="connsiteX3-7" fmla="*/ 141209 w 2200258"/>
              <a:gd name="connsiteY3-8" fmla="*/ 2266485 h 2299792"/>
              <a:gd name="connsiteX4-9" fmla="*/ 150091 w 2200258"/>
              <a:gd name="connsiteY4-10" fmla="*/ 2298066 h 2299792"/>
              <a:gd name="connsiteX5-11" fmla="*/ 115916 w 2200258"/>
              <a:gd name="connsiteY5-12" fmla="*/ 2299792 h 2299792"/>
              <a:gd name="connsiteX6-13" fmla="*/ 75907 w 2200258"/>
              <a:gd name="connsiteY6-14" fmla="*/ 2190479 h 2299792"/>
              <a:gd name="connsiteX7-15" fmla="*/ 0 w 2200258"/>
              <a:gd name="connsiteY7-16" fmla="*/ 1688400 h 2299792"/>
              <a:gd name="connsiteX8-17" fmla="*/ 1688400 w 2200258"/>
              <a:gd name="connsiteY8-18" fmla="*/ 0 h 2299792"/>
              <a:gd name="connsiteX9-19" fmla="*/ 2190479 w 2200258"/>
              <a:gd name="connsiteY9-20" fmla="*/ 75907 h 2299792"/>
              <a:gd name="connsiteX10-21" fmla="*/ 2200258 w 2200258"/>
              <a:gd name="connsiteY10-22" fmla="*/ 79486 h 2299792"/>
              <a:gd name="connsiteX11-23" fmla="*/ 2198280 w 2200258"/>
              <a:gd name="connsiteY11-24" fmla="*/ 118652 h 2299792"/>
              <a:gd name="connsiteX12-25" fmla="*/ 2120379 w 2200258"/>
              <a:gd name="connsiteY12-26" fmla="*/ 95201 h 2299792"/>
              <a:gd name="connsiteX13-27" fmla="*/ 2022301 w 2200258"/>
              <a:gd name="connsiteY13-28" fmla="*/ 72486 h 2299792"/>
              <a:gd name="connsiteX14-29" fmla="*/ 1715008 w 2200258"/>
              <a:gd name="connsiteY14-30" fmla="*/ 39446 h 2299792"/>
              <a:gd name="connsiteX15-31" fmla="*/ 1610345 w 2200258"/>
              <a:gd name="connsiteY15-32" fmla="*/ 41530 h 2299792"/>
              <a:gd name="connsiteX16-33" fmla="*/ 1200770 w 2200258"/>
              <a:gd name="connsiteY16-34" fmla="*/ 124873 h 2299792"/>
              <a:gd name="connsiteX17-35" fmla="*/ 643557 w 2200258"/>
              <a:gd name="connsiteY17-36" fmla="*/ 398717 h 2299792"/>
              <a:gd name="connsiteX18-37" fmla="*/ 233982 w 2200258"/>
              <a:gd name="connsiteY18-38" fmla="*/ 891636 h 2299792"/>
              <a:gd name="connsiteX19-39" fmla="*/ 107776 w 2200258"/>
              <a:gd name="connsiteY19-40" fmla="*/ 1241680 h 2299792"/>
              <a:gd name="connsiteX20-41" fmla="*/ 107193 w 2200258"/>
              <a:gd name="connsiteY20-42" fmla="*/ 1247547 h 2299792"/>
              <a:gd name="connsiteX21-43" fmla="*/ 191477 w 2200258"/>
              <a:gd name="connsiteY21-44" fmla="*/ 1341305 h 2299792"/>
              <a:gd name="connsiteX0-45" fmla="*/ 100037 w 2200258"/>
              <a:gd name="connsiteY0-46" fmla="*/ 1249865 h 2299792"/>
              <a:gd name="connsiteX1-47" fmla="*/ 81582 w 2200258"/>
              <a:gd name="connsiteY1-48" fmla="*/ 1320261 h 2299792"/>
              <a:gd name="connsiteX2-49" fmla="*/ 48245 w 2200258"/>
              <a:gd name="connsiteY2-50" fmla="*/ 1817942 h 2299792"/>
              <a:gd name="connsiteX3-51" fmla="*/ 141209 w 2200258"/>
              <a:gd name="connsiteY3-52" fmla="*/ 2266485 h 2299792"/>
              <a:gd name="connsiteX4-53" fmla="*/ 150091 w 2200258"/>
              <a:gd name="connsiteY4-54" fmla="*/ 2298066 h 2299792"/>
              <a:gd name="connsiteX5-55" fmla="*/ 115916 w 2200258"/>
              <a:gd name="connsiteY5-56" fmla="*/ 2299792 h 2299792"/>
              <a:gd name="connsiteX6-57" fmla="*/ 75907 w 2200258"/>
              <a:gd name="connsiteY6-58" fmla="*/ 2190479 h 2299792"/>
              <a:gd name="connsiteX7-59" fmla="*/ 0 w 2200258"/>
              <a:gd name="connsiteY7-60" fmla="*/ 1688400 h 2299792"/>
              <a:gd name="connsiteX8-61" fmla="*/ 1688400 w 2200258"/>
              <a:gd name="connsiteY8-62" fmla="*/ 0 h 2299792"/>
              <a:gd name="connsiteX9-63" fmla="*/ 2190479 w 2200258"/>
              <a:gd name="connsiteY9-64" fmla="*/ 75907 h 2299792"/>
              <a:gd name="connsiteX10-65" fmla="*/ 2200258 w 2200258"/>
              <a:gd name="connsiteY10-66" fmla="*/ 79486 h 2299792"/>
              <a:gd name="connsiteX11-67" fmla="*/ 2198280 w 2200258"/>
              <a:gd name="connsiteY11-68" fmla="*/ 118652 h 2299792"/>
              <a:gd name="connsiteX12-69" fmla="*/ 2120379 w 2200258"/>
              <a:gd name="connsiteY12-70" fmla="*/ 95201 h 2299792"/>
              <a:gd name="connsiteX13-71" fmla="*/ 2022301 w 2200258"/>
              <a:gd name="connsiteY13-72" fmla="*/ 72486 h 2299792"/>
              <a:gd name="connsiteX14-73" fmla="*/ 1715008 w 2200258"/>
              <a:gd name="connsiteY14-74" fmla="*/ 39446 h 2299792"/>
              <a:gd name="connsiteX15-75" fmla="*/ 1610345 w 2200258"/>
              <a:gd name="connsiteY15-76" fmla="*/ 41530 h 2299792"/>
              <a:gd name="connsiteX16-77" fmla="*/ 1200770 w 2200258"/>
              <a:gd name="connsiteY16-78" fmla="*/ 124873 h 2299792"/>
              <a:gd name="connsiteX17-79" fmla="*/ 643557 w 2200258"/>
              <a:gd name="connsiteY17-80" fmla="*/ 398717 h 2299792"/>
              <a:gd name="connsiteX18-81" fmla="*/ 233982 w 2200258"/>
              <a:gd name="connsiteY18-82" fmla="*/ 891636 h 2299792"/>
              <a:gd name="connsiteX19-83" fmla="*/ 107776 w 2200258"/>
              <a:gd name="connsiteY19-84" fmla="*/ 1241680 h 2299792"/>
              <a:gd name="connsiteX20-85" fmla="*/ 191477 w 2200258"/>
              <a:gd name="connsiteY20-86" fmla="*/ 1341305 h 2299792"/>
              <a:gd name="connsiteX0-87" fmla="*/ 100037 w 2200258"/>
              <a:gd name="connsiteY0-88" fmla="*/ 1249865 h 2299792"/>
              <a:gd name="connsiteX1-89" fmla="*/ 81582 w 2200258"/>
              <a:gd name="connsiteY1-90" fmla="*/ 1320261 h 2299792"/>
              <a:gd name="connsiteX2-91" fmla="*/ 48245 w 2200258"/>
              <a:gd name="connsiteY2-92" fmla="*/ 1817942 h 2299792"/>
              <a:gd name="connsiteX3-93" fmla="*/ 141209 w 2200258"/>
              <a:gd name="connsiteY3-94" fmla="*/ 2266485 h 2299792"/>
              <a:gd name="connsiteX4-95" fmla="*/ 150091 w 2200258"/>
              <a:gd name="connsiteY4-96" fmla="*/ 2298066 h 2299792"/>
              <a:gd name="connsiteX5-97" fmla="*/ 115916 w 2200258"/>
              <a:gd name="connsiteY5-98" fmla="*/ 2299792 h 2299792"/>
              <a:gd name="connsiteX6-99" fmla="*/ 75907 w 2200258"/>
              <a:gd name="connsiteY6-100" fmla="*/ 2190479 h 2299792"/>
              <a:gd name="connsiteX7-101" fmla="*/ 0 w 2200258"/>
              <a:gd name="connsiteY7-102" fmla="*/ 1688400 h 2299792"/>
              <a:gd name="connsiteX8-103" fmla="*/ 1688400 w 2200258"/>
              <a:gd name="connsiteY8-104" fmla="*/ 0 h 2299792"/>
              <a:gd name="connsiteX9-105" fmla="*/ 2190479 w 2200258"/>
              <a:gd name="connsiteY9-106" fmla="*/ 75907 h 2299792"/>
              <a:gd name="connsiteX10-107" fmla="*/ 2200258 w 2200258"/>
              <a:gd name="connsiteY10-108" fmla="*/ 79486 h 2299792"/>
              <a:gd name="connsiteX11-109" fmla="*/ 2198280 w 2200258"/>
              <a:gd name="connsiteY11-110" fmla="*/ 118652 h 2299792"/>
              <a:gd name="connsiteX12-111" fmla="*/ 2120379 w 2200258"/>
              <a:gd name="connsiteY12-112" fmla="*/ 95201 h 2299792"/>
              <a:gd name="connsiteX13-113" fmla="*/ 2022301 w 2200258"/>
              <a:gd name="connsiteY13-114" fmla="*/ 72486 h 2299792"/>
              <a:gd name="connsiteX14-115" fmla="*/ 1715008 w 2200258"/>
              <a:gd name="connsiteY14-116" fmla="*/ 39446 h 2299792"/>
              <a:gd name="connsiteX15-117" fmla="*/ 1610345 w 2200258"/>
              <a:gd name="connsiteY15-118" fmla="*/ 41530 h 2299792"/>
              <a:gd name="connsiteX16-119" fmla="*/ 1200770 w 2200258"/>
              <a:gd name="connsiteY16-120" fmla="*/ 124873 h 2299792"/>
              <a:gd name="connsiteX17-121" fmla="*/ 643557 w 2200258"/>
              <a:gd name="connsiteY17-122" fmla="*/ 398717 h 2299792"/>
              <a:gd name="connsiteX18-123" fmla="*/ 233982 w 2200258"/>
              <a:gd name="connsiteY18-124" fmla="*/ 891636 h 2299792"/>
              <a:gd name="connsiteX19-125" fmla="*/ 191477 w 2200258"/>
              <a:gd name="connsiteY19-126" fmla="*/ 1341305 h 2299792"/>
              <a:gd name="connsiteX0-127" fmla="*/ 81582 w 2200258"/>
              <a:gd name="connsiteY0-128" fmla="*/ 1320261 h 2299792"/>
              <a:gd name="connsiteX1-129" fmla="*/ 48245 w 2200258"/>
              <a:gd name="connsiteY1-130" fmla="*/ 1817942 h 2299792"/>
              <a:gd name="connsiteX2-131" fmla="*/ 141209 w 2200258"/>
              <a:gd name="connsiteY2-132" fmla="*/ 2266485 h 2299792"/>
              <a:gd name="connsiteX3-133" fmla="*/ 150091 w 2200258"/>
              <a:gd name="connsiteY3-134" fmla="*/ 2298066 h 2299792"/>
              <a:gd name="connsiteX4-135" fmla="*/ 115916 w 2200258"/>
              <a:gd name="connsiteY4-136" fmla="*/ 2299792 h 2299792"/>
              <a:gd name="connsiteX5-137" fmla="*/ 75907 w 2200258"/>
              <a:gd name="connsiteY5-138" fmla="*/ 2190479 h 2299792"/>
              <a:gd name="connsiteX6-139" fmla="*/ 0 w 2200258"/>
              <a:gd name="connsiteY6-140" fmla="*/ 1688400 h 2299792"/>
              <a:gd name="connsiteX7-141" fmla="*/ 1688400 w 2200258"/>
              <a:gd name="connsiteY7-142" fmla="*/ 0 h 2299792"/>
              <a:gd name="connsiteX8-143" fmla="*/ 2190479 w 2200258"/>
              <a:gd name="connsiteY8-144" fmla="*/ 75907 h 2299792"/>
              <a:gd name="connsiteX9-145" fmla="*/ 2200258 w 2200258"/>
              <a:gd name="connsiteY9-146" fmla="*/ 79486 h 2299792"/>
              <a:gd name="connsiteX10-147" fmla="*/ 2198280 w 2200258"/>
              <a:gd name="connsiteY10-148" fmla="*/ 118652 h 2299792"/>
              <a:gd name="connsiteX11-149" fmla="*/ 2120379 w 2200258"/>
              <a:gd name="connsiteY11-150" fmla="*/ 95201 h 2299792"/>
              <a:gd name="connsiteX12-151" fmla="*/ 2022301 w 2200258"/>
              <a:gd name="connsiteY12-152" fmla="*/ 72486 h 2299792"/>
              <a:gd name="connsiteX13-153" fmla="*/ 1715008 w 2200258"/>
              <a:gd name="connsiteY13-154" fmla="*/ 39446 h 2299792"/>
              <a:gd name="connsiteX14-155" fmla="*/ 1610345 w 2200258"/>
              <a:gd name="connsiteY14-156" fmla="*/ 41530 h 2299792"/>
              <a:gd name="connsiteX15-157" fmla="*/ 1200770 w 2200258"/>
              <a:gd name="connsiteY15-158" fmla="*/ 124873 h 2299792"/>
              <a:gd name="connsiteX16-159" fmla="*/ 643557 w 2200258"/>
              <a:gd name="connsiteY16-160" fmla="*/ 398717 h 2299792"/>
              <a:gd name="connsiteX17-161" fmla="*/ 233982 w 2200258"/>
              <a:gd name="connsiteY17-162" fmla="*/ 891636 h 2299792"/>
              <a:gd name="connsiteX18-163" fmla="*/ 191477 w 2200258"/>
              <a:gd name="connsiteY18-164" fmla="*/ 1341305 h 2299792"/>
              <a:gd name="connsiteX0-165" fmla="*/ 48245 w 2200258"/>
              <a:gd name="connsiteY0-166" fmla="*/ 1817942 h 2299792"/>
              <a:gd name="connsiteX1-167" fmla="*/ 141209 w 2200258"/>
              <a:gd name="connsiteY1-168" fmla="*/ 2266485 h 2299792"/>
              <a:gd name="connsiteX2-169" fmla="*/ 150091 w 2200258"/>
              <a:gd name="connsiteY2-170" fmla="*/ 2298066 h 2299792"/>
              <a:gd name="connsiteX3-171" fmla="*/ 115916 w 2200258"/>
              <a:gd name="connsiteY3-172" fmla="*/ 2299792 h 2299792"/>
              <a:gd name="connsiteX4-173" fmla="*/ 75907 w 2200258"/>
              <a:gd name="connsiteY4-174" fmla="*/ 2190479 h 2299792"/>
              <a:gd name="connsiteX5-175" fmla="*/ 0 w 2200258"/>
              <a:gd name="connsiteY5-176" fmla="*/ 1688400 h 2299792"/>
              <a:gd name="connsiteX6-177" fmla="*/ 1688400 w 2200258"/>
              <a:gd name="connsiteY6-178" fmla="*/ 0 h 2299792"/>
              <a:gd name="connsiteX7-179" fmla="*/ 2190479 w 2200258"/>
              <a:gd name="connsiteY7-180" fmla="*/ 75907 h 2299792"/>
              <a:gd name="connsiteX8-181" fmla="*/ 2200258 w 2200258"/>
              <a:gd name="connsiteY8-182" fmla="*/ 79486 h 2299792"/>
              <a:gd name="connsiteX9-183" fmla="*/ 2198280 w 2200258"/>
              <a:gd name="connsiteY9-184" fmla="*/ 118652 h 2299792"/>
              <a:gd name="connsiteX10-185" fmla="*/ 2120379 w 2200258"/>
              <a:gd name="connsiteY10-186" fmla="*/ 95201 h 2299792"/>
              <a:gd name="connsiteX11-187" fmla="*/ 2022301 w 2200258"/>
              <a:gd name="connsiteY11-188" fmla="*/ 72486 h 2299792"/>
              <a:gd name="connsiteX12-189" fmla="*/ 1715008 w 2200258"/>
              <a:gd name="connsiteY12-190" fmla="*/ 39446 h 2299792"/>
              <a:gd name="connsiteX13-191" fmla="*/ 1610345 w 2200258"/>
              <a:gd name="connsiteY13-192" fmla="*/ 41530 h 2299792"/>
              <a:gd name="connsiteX14-193" fmla="*/ 1200770 w 2200258"/>
              <a:gd name="connsiteY14-194" fmla="*/ 124873 h 2299792"/>
              <a:gd name="connsiteX15-195" fmla="*/ 643557 w 2200258"/>
              <a:gd name="connsiteY15-196" fmla="*/ 398717 h 2299792"/>
              <a:gd name="connsiteX16-197" fmla="*/ 233982 w 2200258"/>
              <a:gd name="connsiteY16-198" fmla="*/ 891636 h 2299792"/>
              <a:gd name="connsiteX17-199" fmla="*/ 191477 w 2200258"/>
              <a:gd name="connsiteY17-200" fmla="*/ 1341305 h 2299792"/>
              <a:gd name="connsiteX0-201" fmla="*/ 141209 w 2200258"/>
              <a:gd name="connsiteY0-202" fmla="*/ 2266485 h 2299792"/>
              <a:gd name="connsiteX1-203" fmla="*/ 150091 w 2200258"/>
              <a:gd name="connsiteY1-204" fmla="*/ 2298066 h 2299792"/>
              <a:gd name="connsiteX2-205" fmla="*/ 115916 w 2200258"/>
              <a:gd name="connsiteY2-206" fmla="*/ 2299792 h 2299792"/>
              <a:gd name="connsiteX3-207" fmla="*/ 75907 w 2200258"/>
              <a:gd name="connsiteY3-208" fmla="*/ 2190479 h 2299792"/>
              <a:gd name="connsiteX4-209" fmla="*/ 0 w 2200258"/>
              <a:gd name="connsiteY4-210" fmla="*/ 1688400 h 2299792"/>
              <a:gd name="connsiteX5-211" fmla="*/ 1688400 w 2200258"/>
              <a:gd name="connsiteY5-212" fmla="*/ 0 h 2299792"/>
              <a:gd name="connsiteX6-213" fmla="*/ 2190479 w 2200258"/>
              <a:gd name="connsiteY6-214" fmla="*/ 75907 h 2299792"/>
              <a:gd name="connsiteX7-215" fmla="*/ 2200258 w 2200258"/>
              <a:gd name="connsiteY7-216" fmla="*/ 79486 h 2299792"/>
              <a:gd name="connsiteX8-217" fmla="*/ 2198280 w 2200258"/>
              <a:gd name="connsiteY8-218" fmla="*/ 118652 h 2299792"/>
              <a:gd name="connsiteX9-219" fmla="*/ 2120379 w 2200258"/>
              <a:gd name="connsiteY9-220" fmla="*/ 95201 h 2299792"/>
              <a:gd name="connsiteX10-221" fmla="*/ 2022301 w 2200258"/>
              <a:gd name="connsiteY10-222" fmla="*/ 72486 h 2299792"/>
              <a:gd name="connsiteX11-223" fmla="*/ 1715008 w 2200258"/>
              <a:gd name="connsiteY11-224" fmla="*/ 39446 h 2299792"/>
              <a:gd name="connsiteX12-225" fmla="*/ 1610345 w 2200258"/>
              <a:gd name="connsiteY12-226" fmla="*/ 41530 h 2299792"/>
              <a:gd name="connsiteX13-227" fmla="*/ 1200770 w 2200258"/>
              <a:gd name="connsiteY13-228" fmla="*/ 124873 h 2299792"/>
              <a:gd name="connsiteX14-229" fmla="*/ 643557 w 2200258"/>
              <a:gd name="connsiteY14-230" fmla="*/ 398717 h 2299792"/>
              <a:gd name="connsiteX15-231" fmla="*/ 233982 w 2200258"/>
              <a:gd name="connsiteY15-232" fmla="*/ 891636 h 2299792"/>
              <a:gd name="connsiteX16-233" fmla="*/ 191477 w 2200258"/>
              <a:gd name="connsiteY16-234" fmla="*/ 1341305 h 2299792"/>
              <a:gd name="connsiteX0-235" fmla="*/ 141209 w 2200258"/>
              <a:gd name="connsiteY0-236" fmla="*/ 2266485 h 2299792"/>
              <a:gd name="connsiteX1-237" fmla="*/ 150091 w 2200258"/>
              <a:gd name="connsiteY1-238" fmla="*/ 2298066 h 2299792"/>
              <a:gd name="connsiteX2-239" fmla="*/ 115916 w 2200258"/>
              <a:gd name="connsiteY2-240" fmla="*/ 2299792 h 2299792"/>
              <a:gd name="connsiteX3-241" fmla="*/ 75907 w 2200258"/>
              <a:gd name="connsiteY3-242" fmla="*/ 2190479 h 2299792"/>
              <a:gd name="connsiteX4-243" fmla="*/ 0 w 2200258"/>
              <a:gd name="connsiteY4-244" fmla="*/ 1688400 h 2299792"/>
              <a:gd name="connsiteX5-245" fmla="*/ 1688400 w 2200258"/>
              <a:gd name="connsiteY5-246" fmla="*/ 0 h 2299792"/>
              <a:gd name="connsiteX6-247" fmla="*/ 2190479 w 2200258"/>
              <a:gd name="connsiteY6-248" fmla="*/ 75907 h 2299792"/>
              <a:gd name="connsiteX7-249" fmla="*/ 2200258 w 2200258"/>
              <a:gd name="connsiteY7-250" fmla="*/ 79486 h 2299792"/>
              <a:gd name="connsiteX8-251" fmla="*/ 2198280 w 2200258"/>
              <a:gd name="connsiteY8-252" fmla="*/ 118652 h 2299792"/>
              <a:gd name="connsiteX9-253" fmla="*/ 2120379 w 2200258"/>
              <a:gd name="connsiteY9-254" fmla="*/ 95201 h 2299792"/>
              <a:gd name="connsiteX10-255" fmla="*/ 2022301 w 2200258"/>
              <a:gd name="connsiteY10-256" fmla="*/ 72486 h 2299792"/>
              <a:gd name="connsiteX11-257" fmla="*/ 1715008 w 2200258"/>
              <a:gd name="connsiteY11-258" fmla="*/ 39446 h 2299792"/>
              <a:gd name="connsiteX12-259" fmla="*/ 1610345 w 2200258"/>
              <a:gd name="connsiteY12-260" fmla="*/ 41530 h 2299792"/>
              <a:gd name="connsiteX13-261" fmla="*/ 1200770 w 2200258"/>
              <a:gd name="connsiteY13-262" fmla="*/ 124873 h 2299792"/>
              <a:gd name="connsiteX14-263" fmla="*/ 643557 w 2200258"/>
              <a:gd name="connsiteY14-264" fmla="*/ 398717 h 2299792"/>
              <a:gd name="connsiteX15-265" fmla="*/ 191477 w 2200258"/>
              <a:gd name="connsiteY15-266" fmla="*/ 1341305 h 2299792"/>
              <a:gd name="connsiteX0-267" fmla="*/ 141209 w 2200258"/>
              <a:gd name="connsiteY0-268" fmla="*/ 2266485 h 2299792"/>
              <a:gd name="connsiteX1-269" fmla="*/ 150091 w 2200258"/>
              <a:gd name="connsiteY1-270" fmla="*/ 2298066 h 2299792"/>
              <a:gd name="connsiteX2-271" fmla="*/ 115916 w 2200258"/>
              <a:gd name="connsiteY2-272" fmla="*/ 2299792 h 2299792"/>
              <a:gd name="connsiteX3-273" fmla="*/ 75907 w 2200258"/>
              <a:gd name="connsiteY3-274" fmla="*/ 2190479 h 2299792"/>
              <a:gd name="connsiteX4-275" fmla="*/ 0 w 2200258"/>
              <a:gd name="connsiteY4-276" fmla="*/ 1688400 h 2299792"/>
              <a:gd name="connsiteX5-277" fmla="*/ 1688400 w 2200258"/>
              <a:gd name="connsiteY5-278" fmla="*/ 0 h 2299792"/>
              <a:gd name="connsiteX6-279" fmla="*/ 2190479 w 2200258"/>
              <a:gd name="connsiteY6-280" fmla="*/ 75907 h 2299792"/>
              <a:gd name="connsiteX7-281" fmla="*/ 2200258 w 2200258"/>
              <a:gd name="connsiteY7-282" fmla="*/ 79486 h 2299792"/>
              <a:gd name="connsiteX8-283" fmla="*/ 2198280 w 2200258"/>
              <a:gd name="connsiteY8-284" fmla="*/ 118652 h 2299792"/>
              <a:gd name="connsiteX9-285" fmla="*/ 2120379 w 2200258"/>
              <a:gd name="connsiteY9-286" fmla="*/ 95201 h 2299792"/>
              <a:gd name="connsiteX10-287" fmla="*/ 2022301 w 2200258"/>
              <a:gd name="connsiteY10-288" fmla="*/ 72486 h 2299792"/>
              <a:gd name="connsiteX11-289" fmla="*/ 1715008 w 2200258"/>
              <a:gd name="connsiteY11-290" fmla="*/ 39446 h 2299792"/>
              <a:gd name="connsiteX12-291" fmla="*/ 1610345 w 2200258"/>
              <a:gd name="connsiteY12-292" fmla="*/ 41530 h 2299792"/>
              <a:gd name="connsiteX13-293" fmla="*/ 1200770 w 2200258"/>
              <a:gd name="connsiteY13-294" fmla="*/ 124873 h 2299792"/>
              <a:gd name="connsiteX14-295" fmla="*/ 643557 w 2200258"/>
              <a:gd name="connsiteY14-296" fmla="*/ 398717 h 2299792"/>
              <a:gd name="connsiteX0-297" fmla="*/ 141209 w 2200258"/>
              <a:gd name="connsiteY0-298" fmla="*/ 2266485 h 2299792"/>
              <a:gd name="connsiteX1-299" fmla="*/ 150091 w 2200258"/>
              <a:gd name="connsiteY1-300" fmla="*/ 2298066 h 2299792"/>
              <a:gd name="connsiteX2-301" fmla="*/ 115916 w 2200258"/>
              <a:gd name="connsiteY2-302" fmla="*/ 2299792 h 2299792"/>
              <a:gd name="connsiteX3-303" fmla="*/ 75907 w 2200258"/>
              <a:gd name="connsiteY3-304" fmla="*/ 2190479 h 2299792"/>
              <a:gd name="connsiteX4-305" fmla="*/ 0 w 2200258"/>
              <a:gd name="connsiteY4-306" fmla="*/ 1688400 h 2299792"/>
              <a:gd name="connsiteX5-307" fmla="*/ 1688400 w 2200258"/>
              <a:gd name="connsiteY5-308" fmla="*/ 0 h 2299792"/>
              <a:gd name="connsiteX6-309" fmla="*/ 2190479 w 2200258"/>
              <a:gd name="connsiteY6-310" fmla="*/ 75907 h 2299792"/>
              <a:gd name="connsiteX7-311" fmla="*/ 2200258 w 2200258"/>
              <a:gd name="connsiteY7-312" fmla="*/ 79486 h 2299792"/>
              <a:gd name="connsiteX8-313" fmla="*/ 2198280 w 2200258"/>
              <a:gd name="connsiteY8-314" fmla="*/ 118652 h 2299792"/>
              <a:gd name="connsiteX9-315" fmla="*/ 2120379 w 2200258"/>
              <a:gd name="connsiteY9-316" fmla="*/ 95201 h 2299792"/>
              <a:gd name="connsiteX10-317" fmla="*/ 2022301 w 2200258"/>
              <a:gd name="connsiteY10-318" fmla="*/ 72486 h 2299792"/>
              <a:gd name="connsiteX11-319" fmla="*/ 1715008 w 2200258"/>
              <a:gd name="connsiteY11-320" fmla="*/ 39446 h 2299792"/>
              <a:gd name="connsiteX12-321" fmla="*/ 1610345 w 2200258"/>
              <a:gd name="connsiteY12-322" fmla="*/ 41530 h 2299792"/>
              <a:gd name="connsiteX13-323" fmla="*/ 1200770 w 2200258"/>
              <a:gd name="connsiteY13-324" fmla="*/ 124873 h 2299792"/>
              <a:gd name="connsiteX0-325" fmla="*/ 141209 w 2200258"/>
              <a:gd name="connsiteY0-326" fmla="*/ 2266485 h 2299792"/>
              <a:gd name="connsiteX1-327" fmla="*/ 150091 w 2200258"/>
              <a:gd name="connsiteY1-328" fmla="*/ 2298066 h 2299792"/>
              <a:gd name="connsiteX2-329" fmla="*/ 115916 w 2200258"/>
              <a:gd name="connsiteY2-330" fmla="*/ 2299792 h 2299792"/>
              <a:gd name="connsiteX3-331" fmla="*/ 75907 w 2200258"/>
              <a:gd name="connsiteY3-332" fmla="*/ 2190479 h 2299792"/>
              <a:gd name="connsiteX4-333" fmla="*/ 0 w 2200258"/>
              <a:gd name="connsiteY4-334" fmla="*/ 1688400 h 2299792"/>
              <a:gd name="connsiteX5-335" fmla="*/ 1688400 w 2200258"/>
              <a:gd name="connsiteY5-336" fmla="*/ 0 h 2299792"/>
              <a:gd name="connsiteX6-337" fmla="*/ 2190479 w 2200258"/>
              <a:gd name="connsiteY6-338" fmla="*/ 75907 h 2299792"/>
              <a:gd name="connsiteX7-339" fmla="*/ 2200258 w 2200258"/>
              <a:gd name="connsiteY7-340" fmla="*/ 79486 h 2299792"/>
              <a:gd name="connsiteX8-341" fmla="*/ 2198280 w 2200258"/>
              <a:gd name="connsiteY8-342" fmla="*/ 118652 h 2299792"/>
              <a:gd name="connsiteX9-343" fmla="*/ 2120379 w 2200258"/>
              <a:gd name="connsiteY9-344" fmla="*/ 95201 h 2299792"/>
              <a:gd name="connsiteX10-345" fmla="*/ 2022301 w 2200258"/>
              <a:gd name="connsiteY10-346" fmla="*/ 72486 h 2299792"/>
              <a:gd name="connsiteX11-347" fmla="*/ 1715008 w 2200258"/>
              <a:gd name="connsiteY11-348" fmla="*/ 39446 h 2299792"/>
              <a:gd name="connsiteX12-349" fmla="*/ 1610345 w 2200258"/>
              <a:gd name="connsiteY12-350" fmla="*/ 41530 h 2299792"/>
              <a:gd name="connsiteX0-351" fmla="*/ 141209 w 2200258"/>
              <a:gd name="connsiteY0-352" fmla="*/ 2266485 h 2299792"/>
              <a:gd name="connsiteX1-353" fmla="*/ 150091 w 2200258"/>
              <a:gd name="connsiteY1-354" fmla="*/ 2298066 h 2299792"/>
              <a:gd name="connsiteX2-355" fmla="*/ 115916 w 2200258"/>
              <a:gd name="connsiteY2-356" fmla="*/ 2299792 h 2299792"/>
              <a:gd name="connsiteX3-357" fmla="*/ 75907 w 2200258"/>
              <a:gd name="connsiteY3-358" fmla="*/ 2190479 h 2299792"/>
              <a:gd name="connsiteX4-359" fmla="*/ 0 w 2200258"/>
              <a:gd name="connsiteY4-360" fmla="*/ 1688400 h 2299792"/>
              <a:gd name="connsiteX5-361" fmla="*/ 1688400 w 2200258"/>
              <a:gd name="connsiteY5-362" fmla="*/ 0 h 2299792"/>
              <a:gd name="connsiteX6-363" fmla="*/ 2190479 w 2200258"/>
              <a:gd name="connsiteY6-364" fmla="*/ 75907 h 2299792"/>
              <a:gd name="connsiteX7-365" fmla="*/ 2200258 w 2200258"/>
              <a:gd name="connsiteY7-366" fmla="*/ 79486 h 2299792"/>
              <a:gd name="connsiteX8-367" fmla="*/ 2198280 w 2200258"/>
              <a:gd name="connsiteY8-368" fmla="*/ 118652 h 2299792"/>
              <a:gd name="connsiteX9-369" fmla="*/ 2120379 w 2200258"/>
              <a:gd name="connsiteY9-370" fmla="*/ 95201 h 2299792"/>
              <a:gd name="connsiteX10-371" fmla="*/ 2022301 w 2200258"/>
              <a:gd name="connsiteY10-372" fmla="*/ 72486 h 2299792"/>
              <a:gd name="connsiteX11-373" fmla="*/ 1715008 w 2200258"/>
              <a:gd name="connsiteY11-374" fmla="*/ 39446 h 2299792"/>
              <a:gd name="connsiteX0-375" fmla="*/ 141209 w 2200258"/>
              <a:gd name="connsiteY0-376" fmla="*/ 2266485 h 2299792"/>
              <a:gd name="connsiteX1-377" fmla="*/ 150091 w 2200258"/>
              <a:gd name="connsiteY1-378" fmla="*/ 2298066 h 2299792"/>
              <a:gd name="connsiteX2-379" fmla="*/ 115916 w 2200258"/>
              <a:gd name="connsiteY2-380" fmla="*/ 2299792 h 2299792"/>
              <a:gd name="connsiteX3-381" fmla="*/ 75907 w 2200258"/>
              <a:gd name="connsiteY3-382" fmla="*/ 2190479 h 2299792"/>
              <a:gd name="connsiteX4-383" fmla="*/ 0 w 2200258"/>
              <a:gd name="connsiteY4-384" fmla="*/ 1688400 h 2299792"/>
              <a:gd name="connsiteX5-385" fmla="*/ 1688400 w 2200258"/>
              <a:gd name="connsiteY5-386" fmla="*/ 0 h 2299792"/>
              <a:gd name="connsiteX6-387" fmla="*/ 2190479 w 2200258"/>
              <a:gd name="connsiteY6-388" fmla="*/ 75907 h 2299792"/>
              <a:gd name="connsiteX7-389" fmla="*/ 2200258 w 2200258"/>
              <a:gd name="connsiteY7-390" fmla="*/ 79486 h 2299792"/>
              <a:gd name="connsiteX8-391" fmla="*/ 2198280 w 2200258"/>
              <a:gd name="connsiteY8-392" fmla="*/ 118652 h 2299792"/>
              <a:gd name="connsiteX9-393" fmla="*/ 2120379 w 2200258"/>
              <a:gd name="connsiteY9-394" fmla="*/ 95201 h 2299792"/>
              <a:gd name="connsiteX10-395" fmla="*/ 2022301 w 2200258"/>
              <a:gd name="connsiteY10-396" fmla="*/ 72486 h 2299792"/>
              <a:gd name="connsiteX0-397" fmla="*/ 141209 w 2200258"/>
              <a:gd name="connsiteY0-398" fmla="*/ 2266485 h 2299792"/>
              <a:gd name="connsiteX1-399" fmla="*/ 150091 w 2200258"/>
              <a:gd name="connsiteY1-400" fmla="*/ 2298066 h 2299792"/>
              <a:gd name="connsiteX2-401" fmla="*/ 115916 w 2200258"/>
              <a:gd name="connsiteY2-402" fmla="*/ 2299792 h 2299792"/>
              <a:gd name="connsiteX3-403" fmla="*/ 75907 w 2200258"/>
              <a:gd name="connsiteY3-404" fmla="*/ 2190479 h 2299792"/>
              <a:gd name="connsiteX4-405" fmla="*/ 0 w 2200258"/>
              <a:gd name="connsiteY4-406" fmla="*/ 1688400 h 2299792"/>
              <a:gd name="connsiteX5-407" fmla="*/ 1688400 w 2200258"/>
              <a:gd name="connsiteY5-408" fmla="*/ 0 h 2299792"/>
              <a:gd name="connsiteX6-409" fmla="*/ 2190479 w 2200258"/>
              <a:gd name="connsiteY6-410" fmla="*/ 75907 h 2299792"/>
              <a:gd name="connsiteX7-411" fmla="*/ 2200258 w 2200258"/>
              <a:gd name="connsiteY7-412" fmla="*/ 79486 h 2299792"/>
              <a:gd name="connsiteX8-413" fmla="*/ 2198280 w 2200258"/>
              <a:gd name="connsiteY8-414" fmla="*/ 118652 h 2299792"/>
              <a:gd name="connsiteX9-415" fmla="*/ 2120379 w 2200258"/>
              <a:gd name="connsiteY9-416" fmla="*/ 95201 h 2299792"/>
              <a:gd name="connsiteX0-417" fmla="*/ 141209 w 2200258"/>
              <a:gd name="connsiteY0-418" fmla="*/ 2266485 h 2299792"/>
              <a:gd name="connsiteX1-419" fmla="*/ 150091 w 2200258"/>
              <a:gd name="connsiteY1-420" fmla="*/ 2298066 h 2299792"/>
              <a:gd name="connsiteX2-421" fmla="*/ 115916 w 2200258"/>
              <a:gd name="connsiteY2-422" fmla="*/ 2299792 h 2299792"/>
              <a:gd name="connsiteX3-423" fmla="*/ 75907 w 2200258"/>
              <a:gd name="connsiteY3-424" fmla="*/ 2190479 h 2299792"/>
              <a:gd name="connsiteX4-425" fmla="*/ 0 w 2200258"/>
              <a:gd name="connsiteY4-426" fmla="*/ 1688400 h 2299792"/>
              <a:gd name="connsiteX5-427" fmla="*/ 1688400 w 2200258"/>
              <a:gd name="connsiteY5-428" fmla="*/ 0 h 2299792"/>
              <a:gd name="connsiteX6-429" fmla="*/ 2190479 w 2200258"/>
              <a:gd name="connsiteY6-430" fmla="*/ 75907 h 2299792"/>
              <a:gd name="connsiteX7-431" fmla="*/ 2200258 w 2200258"/>
              <a:gd name="connsiteY7-432" fmla="*/ 79486 h 2299792"/>
              <a:gd name="connsiteX8-433" fmla="*/ 2198280 w 2200258"/>
              <a:gd name="connsiteY8-434" fmla="*/ 118652 h 2299792"/>
              <a:gd name="connsiteX0-435" fmla="*/ 141209 w 2200258"/>
              <a:gd name="connsiteY0-436" fmla="*/ 2266485 h 2299792"/>
              <a:gd name="connsiteX1-437" fmla="*/ 150091 w 2200258"/>
              <a:gd name="connsiteY1-438" fmla="*/ 2298066 h 2299792"/>
              <a:gd name="connsiteX2-439" fmla="*/ 115916 w 2200258"/>
              <a:gd name="connsiteY2-440" fmla="*/ 2299792 h 2299792"/>
              <a:gd name="connsiteX3-441" fmla="*/ 75907 w 2200258"/>
              <a:gd name="connsiteY3-442" fmla="*/ 2190479 h 2299792"/>
              <a:gd name="connsiteX4-443" fmla="*/ 0 w 2200258"/>
              <a:gd name="connsiteY4-444" fmla="*/ 1688400 h 2299792"/>
              <a:gd name="connsiteX5-445" fmla="*/ 1688400 w 2200258"/>
              <a:gd name="connsiteY5-446" fmla="*/ 0 h 2299792"/>
              <a:gd name="connsiteX6-447" fmla="*/ 2190479 w 2200258"/>
              <a:gd name="connsiteY6-448" fmla="*/ 75907 h 2299792"/>
              <a:gd name="connsiteX7-449" fmla="*/ 2200258 w 2200258"/>
              <a:gd name="connsiteY7-450" fmla="*/ 79486 h 2299792"/>
              <a:gd name="connsiteX0-451" fmla="*/ 150091 w 2200258"/>
              <a:gd name="connsiteY0-452" fmla="*/ 2298066 h 2299792"/>
              <a:gd name="connsiteX1-453" fmla="*/ 115916 w 2200258"/>
              <a:gd name="connsiteY1-454" fmla="*/ 2299792 h 2299792"/>
              <a:gd name="connsiteX2-455" fmla="*/ 75907 w 2200258"/>
              <a:gd name="connsiteY2-456" fmla="*/ 2190479 h 2299792"/>
              <a:gd name="connsiteX3-457" fmla="*/ 0 w 2200258"/>
              <a:gd name="connsiteY3-458" fmla="*/ 1688400 h 2299792"/>
              <a:gd name="connsiteX4-459" fmla="*/ 1688400 w 2200258"/>
              <a:gd name="connsiteY4-460" fmla="*/ 0 h 2299792"/>
              <a:gd name="connsiteX5-461" fmla="*/ 2190479 w 2200258"/>
              <a:gd name="connsiteY5-462" fmla="*/ 75907 h 2299792"/>
              <a:gd name="connsiteX6-463" fmla="*/ 2200258 w 2200258"/>
              <a:gd name="connsiteY6-464" fmla="*/ 79486 h 2299792"/>
              <a:gd name="connsiteX0-465" fmla="*/ 115916 w 2200258"/>
              <a:gd name="connsiteY0-466" fmla="*/ 2299792 h 2299792"/>
              <a:gd name="connsiteX1-467" fmla="*/ 75907 w 2200258"/>
              <a:gd name="connsiteY1-468" fmla="*/ 2190479 h 2299792"/>
              <a:gd name="connsiteX2-469" fmla="*/ 0 w 2200258"/>
              <a:gd name="connsiteY2-470" fmla="*/ 1688400 h 2299792"/>
              <a:gd name="connsiteX3-471" fmla="*/ 1688400 w 2200258"/>
              <a:gd name="connsiteY3-472" fmla="*/ 0 h 2299792"/>
              <a:gd name="connsiteX4-473" fmla="*/ 2190479 w 2200258"/>
              <a:gd name="connsiteY4-474" fmla="*/ 75907 h 2299792"/>
              <a:gd name="connsiteX5-475" fmla="*/ 2200258 w 2200258"/>
              <a:gd name="connsiteY5-476" fmla="*/ 79486 h 2299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00258" h="2299792">
                <a:moveTo>
                  <a:pt x="115916" y="2299792"/>
                </a:moveTo>
                <a:lnTo>
                  <a:pt x="75907" y="2190479"/>
                </a:lnTo>
                <a:cubicBezTo>
                  <a:pt x="26575" y="2031872"/>
                  <a:pt x="0" y="1863240"/>
                  <a:pt x="0" y="1688400"/>
                </a:cubicBezTo>
                <a:cubicBezTo>
                  <a:pt x="0" y="755922"/>
                  <a:pt x="755922" y="0"/>
                  <a:pt x="1688400" y="0"/>
                </a:cubicBezTo>
                <a:cubicBezTo>
                  <a:pt x="1863240" y="0"/>
                  <a:pt x="2031872" y="26575"/>
                  <a:pt x="2190479" y="75907"/>
                </a:cubicBezTo>
                <a:lnTo>
                  <a:pt x="2200258" y="79486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3" name="任意多边形: 形状 42"/>
          <p:cNvSpPr/>
          <p:nvPr userDrawn="1">
            <p:custDataLst>
              <p:tags r:id="rId32"/>
            </p:custDataLst>
          </p:nvPr>
        </p:nvSpPr>
        <p:spPr>
          <a:xfrm>
            <a:off x="9596120" y="3512820"/>
            <a:ext cx="2077085" cy="2169795"/>
          </a:xfrm>
          <a:custGeom>
            <a:avLst/>
            <a:gdLst>
              <a:gd name="connsiteX0" fmla="*/ 1576880 w 2129549"/>
              <a:gd name="connsiteY0" fmla="*/ 3 h 2235262"/>
              <a:gd name="connsiteX1" fmla="*/ 2079319 w 2129549"/>
              <a:gd name="connsiteY1" fmla="*/ 80042 h 2235262"/>
              <a:gd name="connsiteX2" fmla="*/ 2118665 w 2129549"/>
              <a:gd name="connsiteY2" fmla="*/ 92278 h 2235262"/>
              <a:gd name="connsiteX3" fmla="*/ 2129549 w 2129549"/>
              <a:gd name="connsiteY3" fmla="*/ 97649 h 2235262"/>
              <a:gd name="connsiteX4" fmla="*/ 2127280 w 2129549"/>
              <a:gd name="connsiteY4" fmla="*/ 142583 h 2235262"/>
              <a:gd name="connsiteX5" fmla="*/ 2088879 w 2129549"/>
              <a:gd name="connsiteY5" fmla="*/ 128528 h 2235262"/>
              <a:gd name="connsiteX6" fmla="*/ 1621593 w 2129549"/>
              <a:gd name="connsiteY6" fmla="*/ 57881 h 2235262"/>
              <a:gd name="connsiteX7" fmla="*/ 50193 w 2129549"/>
              <a:gd name="connsiteY7" fmla="*/ 1629281 h 2235262"/>
              <a:gd name="connsiteX8" fmla="*/ 120840 w 2129549"/>
              <a:gd name="connsiteY8" fmla="*/ 2096567 h 2235262"/>
              <a:gd name="connsiteX9" fmla="*/ 168774 w 2129549"/>
              <a:gd name="connsiteY9" fmla="*/ 2227534 h 2235262"/>
              <a:gd name="connsiteX10" fmla="*/ 118139 w 2129549"/>
              <a:gd name="connsiteY10" fmla="*/ 2235262 h 2235262"/>
              <a:gd name="connsiteX11" fmla="*/ 116648 w 2129549"/>
              <a:gd name="connsiteY11" fmla="*/ 2232748 h 2235262"/>
              <a:gd name="connsiteX12" fmla="*/ 88594 w 2129549"/>
              <a:gd name="connsiteY12" fmla="*/ 2156492 h 2235262"/>
              <a:gd name="connsiteX13" fmla="*/ 488 w 2129549"/>
              <a:gd name="connsiteY13" fmla="*/ 1627854 h 2235262"/>
              <a:gd name="connsiteX14" fmla="*/ 52875 w 2129549"/>
              <a:gd name="connsiteY14" fmla="*/ 1225423 h 2235262"/>
              <a:gd name="connsiteX15" fmla="*/ 53758 w 2129549"/>
              <a:gd name="connsiteY15" fmla="*/ 1216741 h 2235262"/>
              <a:gd name="connsiteX16" fmla="*/ 62512 w 2129549"/>
              <a:gd name="connsiteY16" fmla="*/ 1210578 h 2235262"/>
              <a:gd name="connsiteX17" fmla="*/ 79069 w 2129549"/>
              <a:gd name="connsiteY17" fmla="*/ 1184942 h 2235262"/>
              <a:gd name="connsiteX18" fmla="*/ 162413 w 2129549"/>
              <a:gd name="connsiteY18" fmla="*/ 930148 h 2235262"/>
              <a:gd name="connsiteX19" fmla="*/ 467213 w 2129549"/>
              <a:gd name="connsiteY19" fmla="*/ 472948 h 2235262"/>
              <a:gd name="connsiteX20" fmla="*/ 855357 w 2129549"/>
              <a:gd name="connsiteY20" fmla="*/ 203867 h 2235262"/>
              <a:gd name="connsiteX21" fmla="*/ 1498294 w 2129549"/>
              <a:gd name="connsiteY21" fmla="*/ 3842 h 2235262"/>
              <a:gd name="connsiteX22" fmla="*/ 1576880 w 2129549"/>
              <a:gd name="connsiteY22" fmla="*/ 3 h 2235262"/>
              <a:gd name="connsiteX0-1" fmla="*/ 2079319 w 2170759"/>
              <a:gd name="connsiteY0-2" fmla="*/ 80042 h 2235262"/>
              <a:gd name="connsiteX1-3" fmla="*/ 2118665 w 2170759"/>
              <a:gd name="connsiteY1-4" fmla="*/ 92278 h 2235262"/>
              <a:gd name="connsiteX2-5" fmla="*/ 2129549 w 2170759"/>
              <a:gd name="connsiteY2-6" fmla="*/ 97649 h 2235262"/>
              <a:gd name="connsiteX3-7" fmla="*/ 2127280 w 2170759"/>
              <a:gd name="connsiteY3-8" fmla="*/ 142583 h 2235262"/>
              <a:gd name="connsiteX4-9" fmla="*/ 2088879 w 2170759"/>
              <a:gd name="connsiteY4-10" fmla="*/ 128528 h 2235262"/>
              <a:gd name="connsiteX5-11" fmla="*/ 1621593 w 2170759"/>
              <a:gd name="connsiteY5-12" fmla="*/ 57881 h 2235262"/>
              <a:gd name="connsiteX6-13" fmla="*/ 50193 w 2170759"/>
              <a:gd name="connsiteY6-14" fmla="*/ 1629281 h 2235262"/>
              <a:gd name="connsiteX7-15" fmla="*/ 120840 w 2170759"/>
              <a:gd name="connsiteY7-16" fmla="*/ 2096567 h 2235262"/>
              <a:gd name="connsiteX8-17" fmla="*/ 168774 w 2170759"/>
              <a:gd name="connsiteY8-18" fmla="*/ 2227534 h 2235262"/>
              <a:gd name="connsiteX9-19" fmla="*/ 118139 w 2170759"/>
              <a:gd name="connsiteY9-20" fmla="*/ 2235262 h 2235262"/>
              <a:gd name="connsiteX10-21" fmla="*/ 116648 w 2170759"/>
              <a:gd name="connsiteY10-22" fmla="*/ 2232748 h 2235262"/>
              <a:gd name="connsiteX11-23" fmla="*/ 88594 w 2170759"/>
              <a:gd name="connsiteY11-24" fmla="*/ 2156492 h 2235262"/>
              <a:gd name="connsiteX12-25" fmla="*/ 488 w 2170759"/>
              <a:gd name="connsiteY12-26" fmla="*/ 1627854 h 2235262"/>
              <a:gd name="connsiteX13-27" fmla="*/ 52875 w 2170759"/>
              <a:gd name="connsiteY13-28" fmla="*/ 1225423 h 2235262"/>
              <a:gd name="connsiteX14-29" fmla="*/ 53758 w 2170759"/>
              <a:gd name="connsiteY14-30" fmla="*/ 1216741 h 2235262"/>
              <a:gd name="connsiteX15-31" fmla="*/ 62512 w 2170759"/>
              <a:gd name="connsiteY15-32" fmla="*/ 1210578 h 2235262"/>
              <a:gd name="connsiteX16-33" fmla="*/ 79069 w 2170759"/>
              <a:gd name="connsiteY16-34" fmla="*/ 1184942 h 2235262"/>
              <a:gd name="connsiteX17-35" fmla="*/ 162413 w 2170759"/>
              <a:gd name="connsiteY17-36" fmla="*/ 930148 h 2235262"/>
              <a:gd name="connsiteX18-37" fmla="*/ 467213 w 2170759"/>
              <a:gd name="connsiteY18-38" fmla="*/ 472948 h 2235262"/>
              <a:gd name="connsiteX19-39" fmla="*/ 855357 w 2170759"/>
              <a:gd name="connsiteY19-40" fmla="*/ 203867 h 2235262"/>
              <a:gd name="connsiteX20-41" fmla="*/ 1498294 w 2170759"/>
              <a:gd name="connsiteY20-42" fmla="*/ 3842 h 2235262"/>
              <a:gd name="connsiteX21-43" fmla="*/ 1576880 w 2170759"/>
              <a:gd name="connsiteY21-44" fmla="*/ 3 h 2235262"/>
              <a:gd name="connsiteX22-45" fmla="*/ 2170759 w 2170759"/>
              <a:gd name="connsiteY22-46" fmla="*/ 171482 h 2235262"/>
              <a:gd name="connsiteX0-47" fmla="*/ 2079319 w 2129549"/>
              <a:gd name="connsiteY0-48" fmla="*/ 80039 h 2235259"/>
              <a:gd name="connsiteX1-49" fmla="*/ 2118665 w 2129549"/>
              <a:gd name="connsiteY1-50" fmla="*/ 92275 h 2235259"/>
              <a:gd name="connsiteX2-51" fmla="*/ 2129549 w 2129549"/>
              <a:gd name="connsiteY2-52" fmla="*/ 97646 h 2235259"/>
              <a:gd name="connsiteX3-53" fmla="*/ 2127280 w 2129549"/>
              <a:gd name="connsiteY3-54" fmla="*/ 142580 h 2235259"/>
              <a:gd name="connsiteX4-55" fmla="*/ 2088879 w 2129549"/>
              <a:gd name="connsiteY4-56" fmla="*/ 128525 h 2235259"/>
              <a:gd name="connsiteX5-57" fmla="*/ 1621593 w 2129549"/>
              <a:gd name="connsiteY5-58" fmla="*/ 57878 h 2235259"/>
              <a:gd name="connsiteX6-59" fmla="*/ 50193 w 2129549"/>
              <a:gd name="connsiteY6-60" fmla="*/ 1629278 h 2235259"/>
              <a:gd name="connsiteX7-61" fmla="*/ 120840 w 2129549"/>
              <a:gd name="connsiteY7-62" fmla="*/ 2096564 h 2235259"/>
              <a:gd name="connsiteX8-63" fmla="*/ 168774 w 2129549"/>
              <a:gd name="connsiteY8-64" fmla="*/ 2227531 h 2235259"/>
              <a:gd name="connsiteX9-65" fmla="*/ 118139 w 2129549"/>
              <a:gd name="connsiteY9-66" fmla="*/ 2235259 h 2235259"/>
              <a:gd name="connsiteX10-67" fmla="*/ 116648 w 2129549"/>
              <a:gd name="connsiteY10-68" fmla="*/ 2232745 h 2235259"/>
              <a:gd name="connsiteX11-69" fmla="*/ 88594 w 2129549"/>
              <a:gd name="connsiteY11-70" fmla="*/ 2156489 h 2235259"/>
              <a:gd name="connsiteX12-71" fmla="*/ 488 w 2129549"/>
              <a:gd name="connsiteY12-72" fmla="*/ 1627851 h 2235259"/>
              <a:gd name="connsiteX13-73" fmla="*/ 52875 w 2129549"/>
              <a:gd name="connsiteY13-74" fmla="*/ 1225420 h 2235259"/>
              <a:gd name="connsiteX14-75" fmla="*/ 53758 w 2129549"/>
              <a:gd name="connsiteY14-76" fmla="*/ 1216738 h 2235259"/>
              <a:gd name="connsiteX15-77" fmla="*/ 62512 w 2129549"/>
              <a:gd name="connsiteY15-78" fmla="*/ 1210575 h 2235259"/>
              <a:gd name="connsiteX16-79" fmla="*/ 79069 w 2129549"/>
              <a:gd name="connsiteY16-80" fmla="*/ 1184939 h 2235259"/>
              <a:gd name="connsiteX17-81" fmla="*/ 162413 w 2129549"/>
              <a:gd name="connsiteY17-82" fmla="*/ 930145 h 2235259"/>
              <a:gd name="connsiteX18-83" fmla="*/ 467213 w 2129549"/>
              <a:gd name="connsiteY18-84" fmla="*/ 472945 h 2235259"/>
              <a:gd name="connsiteX19-85" fmla="*/ 855357 w 2129549"/>
              <a:gd name="connsiteY19-86" fmla="*/ 203864 h 2235259"/>
              <a:gd name="connsiteX20-87" fmla="*/ 1498294 w 2129549"/>
              <a:gd name="connsiteY20-88" fmla="*/ 3839 h 2235259"/>
              <a:gd name="connsiteX21-89" fmla="*/ 1576880 w 2129549"/>
              <a:gd name="connsiteY21-90" fmla="*/ 0 h 2235259"/>
              <a:gd name="connsiteX0-91" fmla="*/ 2118665 w 2129549"/>
              <a:gd name="connsiteY0-92" fmla="*/ 92275 h 2235259"/>
              <a:gd name="connsiteX1-93" fmla="*/ 2129549 w 2129549"/>
              <a:gd name="connsiteY1-94" fmla="*/ 97646 h 2235259"/>
              <a:gd name="connsiteX2-95" fmla="*/ 2127280 w 2129549"/>
              <a:gd name="connsiteY2-96" fmla="*/ 142580 h 2235259"/>
              <a:gd name="connsiteX3-97" fmla="*/ 2088879 w 2129549"/>
              <a:gd name="connsiteY3-98" fmla="*/ 128525 h 2235259"/>
              <a:gd name="connsiteX4-99" fmla="*/ 1621593 w 2129549"/>
              <a:gd name="connsiteY4-100" fmla="*/ 57878 h 2235259"/>
              <a:gd name="connsiteX5-101" fmla="*/ 50193 w 2129549"/>
              <a:gd name="connsiteY5-102" fmla="*/ 1629278 h 2235259"/>
              <a:gd name="connsiteX6-103" fmla="*/ 120840 w 2129549"/>
              <a:gd name="connsiteY6-104" fmla="*/ 2096564 h 2235259"/>
              <a:gd name="connsiteX7-105" fmla="*/ 168774 w 2129549"/>
              <a:gd name="connsiteY7-106" fmla="*/ 2227531 h 2235259"/>
              <a:gd name="connsiteX8-107" fmla="*/ 118139 w 2129549"/>
              <a:gd name="connsiteY8-108" fmla="*/ 2235259 h 2235259"/>
              <a:gd name="connsiteX9-109" fmla="*/ 116648 w 2129549"/>
              <a:gd name="connsiteY9-110" fmla="*/ 2232745 h 2235259"/>
              <a:gd name="connsiteX10-111" fmla="*/ 88594 w 2129549"/>
              <a:gd name="connsiteY10-112" fmla="*/ 2156489 h 2235259"/>
              <a:gd name="connsiteX11-113" fmla="*/ 488 w 2129549"/>
              <a:gd name="connsiteY11-114" fmla="*/ 1627851 h 2235259"/>
              <a:gd name="connsiteX12-115" fmla="*/ 52875 w 2129549"/>
              <a:gd name="connsiteY12-116" fmla="*/ 1225420 h 2235259"/>
              <a:gd name="connsiteX13-117" fmla="*/ 53758 w 2129549"/>
              <a:gd name="connsiteY13-118" fmla="*/ 1216738 h 2235259"/>
              <a:gd name="connsiteX14-119" fmla="*/ 62512 w 2129549"/>
              <a:gd name="connsiteY14-120" fmla="*/ 1210575 h 2235259"/>
              <a:gd name="connsiteX15-121" fmla="*/ 79069 w 2129549"/>
              <a:gd name="connsiteY15-122" fmla="*/ 1184939 h 2235259"/>
              <a:gd name="connsiteX16-123" fmla="*/ 162413 w 2129549"/>
              <a:gd name="connsiteY16-124" fmla="*/ 930145 h 2235259"/>
              <a:gd name="connsiteX17-125" fmla="*/ 467213 w 2129549"/>
              <a:gd name="connsiteY17-126" fmla="*/ 472945 h 2235259"/>
              <a:gd name="connsiteX18-127" fmla="*/ 855357 w 2129549"/>
              <a:gd name="connsiteY18-128" fmla="*/ 203864 h 2235259"/>
              <a:gd name="connsiteX19-129" fmla="*/ 1498294 w 2129549"/>
              <a:gd name="connsiteY19-130" fmla="*/ 3839 h 2235259"/>
              <a:gd name="connsiteX20-131" fmla="*/ 1576880 w 2129549"/>
              <a:gd name="connsiteY20-132" fmla="*/ 0 h 2235259"/>
              <a:gd name="connsiteX0-133" fmla="*/ 2118665 w 2127280"/>
              <a:gd name="connsiteY0-134" fmla="*/ 92275 h 2235259"/>
              <a:gd name="connsiteX1-135" fmla="*/ 2127280 w 2127280"/>
              <a:gd name="connsiteY1-136" fmla="*/ 142580 h 2235259"/>
              <a:gd name="connsiteX2-137" fmla="*/ 2088879 w 2127280"/>
              <a:gd name="connsiteY2-138" fmla="*/ 128525 h 2235259"/>
              <a:gd name="connsiteX3-139" fmla="*/ 1621593 w 2127280"/>
              <a:gd name="connsiteY3-140" fmla="*/ 57878 h 2235259"/>
              <a:gd name="connsiteX4-141" fmla="*/ 50193 w 2127280"/>
              <a:gd name="connsiteY4-142" fmla="*/ 1629278 h 2235259"/>
              <a:gd name="connsiteX5-143" fmla="*/ 120840 w 2127280"/>
              <a:gd name="connsiteY5-144" fmla="*/ 2096564 h 2235259"/>
              <a:gd name="connsiteX6-145" fmla="*/ 168774 w 2127280"/>
              <a:gd name="connsiteY6-146" fmla="*/ 2227531 h 2235259"/>
              <a:gd name="connsiteX7-147" fmla="*/ 118139 w 2127280"/>
              <a:gd name="connsiteY7-148" fmla="*/ 2235259 h 2235259"/>
              <a:gd name="connsiteX8-149" fmla="*/ 116648 w 2127280"/>
              <a:gd name="connsiteY8-150" fmla="*/ 2232745 h 2235259"/>
              <a:gd name="connsiteX9-151" fmla="*/ 88594 w 2127280"/>
              <a:gd name="connsiteY9-152" fmla="*/ 2156489 h 2235259"/>
              <a:gd name="connsiteX10-153" fmla="*/ 488 w 2127280"/>
              <a:gd name="connsiteY10-154" fmla="*/ 1627851 h 2235259"/>
              <a:gd name="connsiteX11-155" fmla="*/ 52875 w 2127280"/>
              <a:gd name="connsiteY11-156" fmla="*/ 1225420 h 2235259"/>
              <a:gd name="connsiteX12-157" fmla="*/ 53758 w 2127280"/>
              <a:gd name="connsiteY12-158" fmla="*/ 1216738 h 2235259"/>
              <a:gd name="connsiteX13-159" fmla="*/ 62512 w 2127280"/>
              <a:gd name="connsiteY13-160" fmla="*/ 1210575 h 2235259"/>
              <a:gd name="connsiteX14-161" fmla="*/ 79069 w 2127280"/>
              <a:gd name="connsiteY14-162" fmla="*/ 1184939 h 2235259"/>
              <a:gd name="connsiteX15-163" fmla="*/ 162413 w 2127280"/>
              <a:gd name="connsiteY15-164" fmla="*/ 930145 h 2235259"/>
              <a:gd name="connsiteX16-165" fmla="*/ 467213 w 2127280"/>
              <a:gd name="connsiteY16-166" fmla="*/ 472945 h 2235259"/>
              <a:gd name="connsiteX17-167" fmla="*/ 855357 w 2127280"/>
              <a:gd name="connsiteY17-168" fmla="*/ 203864 h 2235259"/>
              <a:gd name="connsiteX18-169" fmla="*/ 1498294 w 2127280"/>
              <a:gd name="connsiteY18-170" fmla="*/ 3839 h 2235259"/>
              <a:gd name="connsiteX19-171" fmla="*/ 1576880 w 2127280"/>
              <a:gd name="connsiteY19-172" fmla="*/ 0 h 2235259"/>
              <a:gd name="connsiteX0-173" fmla="*/ 2127280 w 2127280"/>
              <a:gd name="connsiteY0-174" fmla="*/ 142580 h 2235259"/>
              <a:gd name="connsiteX1-175" fmla="*/ 2088879 w 2127280"/>
              <a:gd name="connsiteY1-176" fmla="*/ 128525 h 2235259"/>
              <a:gd name="connsiteX2-177" fmla="*/ 1621593 w 2127280"/>
              <a:gd name="connsiteY2-178" fmla="*/ 57878 h 2235259"/>
              <a:gd name="connsiteX3-179" fmla="*/ 50193 w 2127280"/>
              <a:gd name="connsiteY3-180" fmla="*/ 1629278 h 2235259"/>
              <a:gd name="connsiteX4-181" fmla="*/ 120840 w 2127280"/>
              <a:gd name="connsiteY4-182" fmla="*/ 2096564 h 2235259"/>
              <a:gd name="connsiteX5-183" fmla="*/ 168774 w 2127280"/>
              <a:gd name="connsiteY5-184" fmla="*/ 2227531 h 2235259"/>
              <a:gd name="connsiteX6-185" fmla="*/ 118139 w 2127280"/>
              <a:gd name="connsiteY6-186" fmla="*/ 2235259 h 2235259"/>
              <a:gd name="connsiteX7-187" fmla="*/ 116648 w 2127280"/>
              <a:gd name="connsiteY7-188" fmla="*/ 2232745 h 2235259"/>
              <a:gd name="connsiteX8-189" fmla="*/ 88594 w 2127280"/>
              <a:gd name="connsiteY8-190" fmla="*/ 2156489 h 2235259"/>
              <a:gd name="connsiteX9-191" fmla="*/ 488 w 2127280"/>
              <a:gd name="connsiteY9-192" fmla="*/ 1627851 h 2235259"/>
              <a:gd name="connsiteX10-193" fmla="*/ 52875 w 2127280"/>
              <a:gd name="connsiteY10-194" fmla="*/ 1225420 h 2235259"/>
              <a:gd name="connsiteX11-195" fmla="*/ 53758 w 2127280"/>
              <a:gd name="connsiteY11-196" fmla="*/ 1216738 h 2235259"/>
              <a:gd name="connsiteX12-197" fmla="*/ 62512 w 2127280"/>
              <a:gd name="connsiteY12-198" fmla="*/ 1210575 h 2235259"/>
              <a:gd name="connsiteX13-199" fmla="*/ 79069 w 2127280"/>
              <a:gd name="connsiteY13-200" fmla="*/ 1184939 h 2235259"/>
              <a:gd name="connsiteX14-201" fmla="*/ 162413 w 2127280"/>
              <a:gd name="connsiteY14-202" fmla="*/ 930145 h 2235259"/>
              <a:gd name="connsiteX15-203" fmla="*/ 467213 w 2127280"/>
              <a:gd name="connsiteY15-204" fmla="*/ 472945 h 2235259"/>
              <a:gd name="connsiteX16-205" fmla="*/ 855357 w 2127280"/>
              <a:gd name="connsiteY16-206" fmla="*/ 203864 h 2235259"/>
              <a:gd name="connsiteX17-207" fmla="*/ 1498294 w 2127280"/>
              <a:gd name="connsiteY17-208" fmla="*/ 3839 h 2235259"/>
              <a:gd name="connsiteX18-209" fmla="*/ 1576880 w 2127280"/>
              <a:gd name="connsiteY18-210" fmla="*/ 0 h 2235259"/>
              <a:gd name="connsiteX0-211" fmla="*/ 2127280 w 2127280"/>
              <a:gd name="connsiteY0-212" fmla="*/ 138741 h 2231420"/>
              <a:gd name="connsiteX1-213" fmla="*/ 2088879 w 2127280"/>
              <a:gd name="connsiteY1-214" fmla="*/ 124686 h 2231420"/>
              <a:gd name="connsiteX2-215" fmla="*/ 1621593 w 2127280"/>
              <a:gd name="connsiteY2-216" fmla="*/ 54039 h 2231420"/>
              <a:gd name="connsiteX3-217" fmla="*/ 50193 w 2127280"/>
              <a:gd name="connsiteY3-218" fmla="*/ 1625439 h 2231420"/>
              <a:gd name="connsiteX4-219" fmla="*/ 120840 w 2127280"/>
              <a:gd name="connsiteY4-220" fmla="*/ 2092725 h 2231420"/>
              <a:gd name="connsiteX5-221" fmla="*/ 168774 w 2127280"/>
              <a:gd name="connsiteY5-222" fmla="*/ 2223692 h 2231420"/>
              <a:gd name="connsiteX6-223" fmla="*/ 118139 w 2127280"/>
              <a:gd name="connsiteY6-224" fmla="*/ 2231420 h 2231420"/>
              <a:gd name="connsiteX7-225" fmla="*/ 116648 w 2127280"/>
              <a:gd name="connsiteY7-226" fmla="*/ 2228906 h 2231420"/>
              <a:gd name="connsiteX8-227" fmla="*/ 88594 w 2127280"/>
              <a:gd name="connsiteY8-228" fmla="*/ 2152650 h 2231420"/>
              <a:gd name="connsiteX9-229" fmla="*/ 488 w 2127280"/>
              <a:gd name="connsiteY9-230" fmla="*/ 1624012 h 2231420"/>
              <a:gd name="connsiteX10-231" fmla="*/ 52875 w 2127280"/>
              <a:gd name="connsiteY10-232" fmla="*/ 1221581 h 2231420"/>
              <a:gd name="connsiteX11-233" fmla="*/ 53758 w 2127280"/>
              <a:gd name="connsiteY11-234" fmla="*/ 1212899 h 2231420"/>
              <a:gd name="connsiteX12-235" fmla="*/ 62512 w 2127280"/>
              <a:gd name="connsiteY12-236" fmla="*/ 1206736 h 2231420"/>
              <a:gd name="connsiteX13-237" fmla="*/ 79069 w 2127280"/>
              <a:gd name="connsiteY13-238" fmla="*/ 1181100 h 2231420"/>
              <a:gd name="connsiteX14-239" fmla="*/ 162413 w 2127280"/>
              <a:gd name="connsiteY14-240" fmla="*/ 926306 h 2231420"/>
              <a:gd name="connsiteX15-241" fmla="*/ 467213 w 2127280"/>
              <a:gd name="connsiteY15-242" fmla="*/ 469106 h 2231420"/>
              <a:gd name="connsiteX16-243" fmla="*/ 855357 w 2127280"/>
              <a:gd name="connsiteY16-244" fmla="*/ 200025 h 2231420"/>
              <a:gd name="connsiteX17-245" fmla="*/ 1498294 w 2127280"/>
              <a:gd name="connsiteY17-246" fmla="*/ 0 h 2231420"/>
              <a:gd name="connsiteX0-247" fmla="*/ 2127280 w 2127280"/>
              <a:gd name="connsiteY0-248" fmla="*/ 84702 h 2177381"/>
              <a:gd name="connsiteX1-249" fmla="*/ 2088879 w 2127280"/>
              <a:gd name="connsiteY1-250" fmla="*/ 70647 h 2177381"/>
              <a:gd name="connsiteX2-251" fmla="*/ 1621593 w 2127280"/>
              <a:gd name="connsiteY2-252" fmla="*/ 0 h 2177381"/>
              <a:gd name="connsiteX3-253" fmla="*/ 50193 w 2127280"/>
              <a:gd name="connsiteY3-254" fmla="*/ 1571400 h 2177381"/>
              <a:gd name="connsiteX4-255" fmla="*/ 120840 w 2127280"/>
              <a:gd name="connsiteY4-256" fmla="*/ 2038686 h 2177381"/>
              <a:gd name="connsiteX5-257" fmla="*/ 168774 w 2127280"/>
              <a:gd name="connsiteY5-258" fmla="*/ 2169653 h 2177381"/>
              <a:gd name="connsiteX6-259" fmla="*/ 118139 w 2127280"/>
              <a:gd name="connsiteY6-260" fmla="*/ 2177381 h 2177381"/>
              <a:gd name="connsiteX7-261" fmla="*/ 116648 w 2127280"/>
              <a:gd name="connsiteY7-262" fmla="*/ 2174867 h 2177381"/>
              <a:gd name="connsiteX8-263" fmla="*/ 88594 w 2127280"/>
              <a:gd name="connsiteY8-264" fmla="*/ 2098611 h 2177381"/>
              <a:gd name="connsiteX9-265" fmla="*/ 488 w 2127280"/>
              <a:gd name="connsiteY9-266" fmla="*/ 1569973 h 2177381"/>
              <a:gd name="connsiteX10-267" fmla="*/ 52875 w 2127280"/>
              <a:gd name="connsiteY10-268" fmla="*/ 1167542 h 2177381"/>
              <a:gd name="connsiteX11-269" fmla="*/ 53758 w 2127280"/>
              <a:gd name="connsiteY11-270" fmla="*/ 1158860 h 2177381"/>
              <a:gd name="connsiteX12-271" fmla="*/ 62512 w 2127280"/>
              <a:gd name="connsiteY12-272" fmla="*/ 1152697 h 2177381"/>
              <a:gd name="connsiteX13-273" fmla="*/ 79069 w 2127280"/>
              <a:gd name="connsiteY13-274" fmla="*/ 1127061 h 2177381"/>
              <a:gd name="connsiteX14-275" fmla="*/ 162413 w 2127280"/>
              <a:gd name="connsiteY14-276" fmla="*/ 872267 h 2177381"/>
              <a:gd name="connsiteX15-277" fmla="*/ 467213 w 2127280"/>
              <a:gd name="connsiteY15-278" fmla="*/ 415067 h 2177381"/>
              <a:gd name="connsiteX16-279" fmla="*/ 855357 w 2127280"/>
              <a:gd name="connsiteY16-280" fmla="*/ 145986 h 2177381"/>
              <a:gd name="connsiteX0-281" fmla="*/ 2127280 w 2127280"/>
              <a:gd name="connsiteY0-282" fmla="*/ 84702 h 2177381"/>
              <a:gd name="connsiteX1-283" fmla="*/ 2088879 w 2127280"/>
              <a:gd name="connsiteY1-284" fmla="*/ 70647 h 2177381"/>
              <a:gd name="connsiteX2-285" fmla="*/ 1621593 w 2127280"/>
              <a:gd name="connsiteY2-286" fmla="*/ 0 h 2177381"/>
              <a:gd name="connsiteX3-287" fmla="*/ 50193 w 2127280"/>
              <a:gd name="connsiteY3-288" fmla="*/ 1571400 h 2177381"/>
              <a:gd name="connsiteX4-289" fmla="*/ 120840 w 2127280"/>
              <a:gd name="connsiteY4-290" fmla="*/ 2038686 h 2177381"/>
              <a:gd name="connsiteX5-291" fmla="*/ 168774 w 2127280"/>
              <a:gd name="connsiteY5-292" fmla="*/ 2169653 h 2177381"/>
              <a:gd name="connsiteX6-293" fmla="*/ 118139 w 2127280"/>
              <a:gd name="connsiteY6-294" fmla="*/ 2177381 h 2177381"/>
              <a:gd name="connsiteX7-295" fmla="*/ 116648 w 2127280"/>
              <a:gd name="connsiteY7-296" fmla="*/ 2174867 h 2177381"/>
              <a:gd name="connsiteX8-297" fmla="*/ 88594 w 2127280"/>
              <a:gd name="connsiteY8-298" fmla="*/ 2098611 h 2177381"/>
              <a:gd name="connsiteX9-299" fmla="*/ 488 w 2127280"/>
              <a:gd name="connsiteY9-300" fmla="*/ 1569973 h 2177381"/>
              <a:gd name="connsiteX10-301" fmla="*/ 52875 w 2127280"/>
              <a:gd name="connsiteY10-302" fmla="*/ 1167542 h 2177381"/>
              <a:gd name="connsiteX11-303" fmla="*/ 53758 w 2127280"/>
              <a:gd name="connsiteY11-304" fmla="*/ 1158860 h 2177381"/>
              <a:gd name="connsiteX12-305" fmla="*/ 62512 w 2127280"/>
              <a:gd name="connsiteY12-306" fmla="*/ 1152697 h 2177381"/>
              <a:gd name="connsiteX13-307" fmla="*/ 79069 w 2127280"/>
              <a:gd name="connsiteY13-308" fmla="*/ 1127061 h 2177381"/>
              <a:gd name="connsiteX14-309" fmla="*/ 162413 w 2127280"/>
              <a:gd name="connsiteY14-310" fmla="*/ 872267 h 2177381"/>
              <a:gd name="connsiteX15-311" fmla="*/ 467213 w 2127280"/>
              <a:gd name="connsiteY15-312" fmla="*/ 415067 h 2177381"/>
              <a:gd name="connsiteX0-313" fmla="*/ 2127280 w 2127280"/>
              <a:gd name="connsiteY0-314" fmla="*/ 84702 h 2177381"/>
              <a:gd name="connsiteX1-315" fmla="*/ 2088879 w 2127280"/>
              <a:gd name="connsiteY1-316" fmla="*/ 70647 h 2177381"/>
              <a:gd name="connsiteX2-317" fmla="*/ 1621593 w 2127280"/>
              <a:gd name="connsiteY2-318" fmla="*/ 0 h 2177381"/>
              <a:gd name="connsiteX3-319" fmla="*/ 50193 w 2127280"/>
              <a:gd name="connsiteY3-320" fmla="*/ 1571400 h 2177381"/>
              <a:gd name="connsiteX4-321" fmla="*/ 120840 w 2127280"/>
              <a:gd name="connsiteY4-322" fmla="*/ 2038686 h 2177381"/>
              <a:gd name="connsiteX5-323" fmla="*/ 168774 w 2127280"/>
              <a:gd name="connsiteY5-324" fmla="*/ 2169653 h 2177381"/>
              <a:gd name="connsiteX6-325" fmla="*/ 118139 w 2127280"/>
              <a:gd name="connsiteY6-326" fmla="*/ 2177381 h 2177381"/>
              <a:gd name="connsiteX7-327" fmla="*/ 116648 w 2127280"/>
              <a:gd name="connsiteY7-328" fmla="*/ 2174867 h 2177381"/>
              <a:gd name="connsiteX8-329" fmla="*/ 88594 w 2127280"/>
              <a:gd name="connsiteY8-330" fmla="*/ 2098611 h 2177381"/>
              <a:gd name="connsiteX9-331" fmla="*/ 488 w 2127280"/>
              <a:gd name="connsiteY9-332" fmla="*/ 1569973 h 2177381"/>
              <a:gd name="connsiteX10-333" fmla="*/ 52875 w 2127280"/>
              <a:gd name="connsiteY10-334" fmla="*/ 1167542 h 2177381"/>
              <a:gd name="connsiteX11-335" fmla="*/ 53758 w 2127280"/>
              <a:gd name="connsiteY11-336" fmla="*/ 1158860 h 2177381"/>
              <a:gd name="connsiteX12-337" fmla="*/ 62512 w 2127280"/>
              <a:gd name="connsiteY12-338" fmla="*/ 1152697 h 2177381"/>
              <a:gd name="connsiteX13-339" fmla="*/ 79069 w 2127280"/>
              <a:gd name="connsiteY13-340" fmla="*/ 1127061 h 2177381"/>
              <a:gd name="connsiteX14-341" fmla="*/ 162413 w 2127280"/>
              <a:gd name="connsiteY14-342" fmla="*/ 872267 h 2177381"/>
              <a:gd name="connsiteX0-343" fmla="*/ 2127280 w 2127280"/>
              <a:gd name="connsiteY0-344" fmla="*/ 84702 h 2177381"/>
              <a:gd name="connsiteX1-345" fmla="*/ 2088879 w 2127280"/>
              <a:gd name="connsiteY1-346" fmla="*/ 70647 h 2177381"/>
              <a:gd name="connsiteX2-347" fmla="*/ 1621593 w 2127280"/>
              <a:gd name="connsiteY2-348" fmla="*/ 0 h 2177381"/>
              <a:gd name="connsiteX3-349" fmla="*/ 50193 w 2127280"/>
              <a:gd name="connsiteY3-350" fmla="*/ 1571400 h 2177381"/>
              <a:gd name="connsiteX4-351" fmla="*/ 120840 w 2127280"/>
              <a:gd name="connsiteY4-352" fmla="*/ 2038686 h 2177381"/>
              <a:gd name="connsiteX5-353" fmla="*/ 168774 w 2127280"/>
              <a:gd name="connsiteY5-354" fmla="*/ 2169653 h 2177381"/>
              <a:gd name="connsiteX6-355" fmla="*/ 118139 w 2127280"/>
              <a:gd name="connsiteY6-356" fmla="*/ 2177381 h 2177381"/>
              <a:gd name="connsiteX7-357" fmla="*/ 116648 w 2127280"/>
              <a:gd name="connsiteY7-358" fmla="*/ 2174867 h 2177381"/>
              <a:gd name="connsiteX8-359" fmla="*/ 88594 w 2127280"/>
              <a:gd name="connsiteY8-360" fmla="*/ 2098611 h 2177381"/>
              <a:gd name="connsiteX9-361" fmla="*/ 488 w 2127280"/>
              <a:gd name="connsiteY9-362" fmla="*/ 1569973 h 2177381"/>
              <a:gd name="connsiteX10-363" fmla="*/ 52875 w 2127280"/>
              <a:gd name="connsiteY10-364" fmla="*/ 1167542 h 2177381"/>
              <a:gd name="connsiteX11-365" fmla="*/ 53758 w 2127280"/>
              <a:gd name="connsiteY11-366" fmla="*/ 1158860 h 2177381"/>
              <a:gd name="connsiteX12-367" fmla="*/ 62512 w 2127280"/>
              <a:gd name="connsiteY12-368" fmla="*/ 1152697 h 2177381"/>
              <a:gd name="connsiteX13-369" fmla="*/ 79069 w 2127280"/>
              <a:gd name="connsiteY13-370" fmla="*/ 1127061 h 2177381"/>
              <a:gd name="connsiteX0-371" fmla="*/ 2127280 w 2127280"/>
              <a:gd name="connsiteY0-372" fmla="*/ 84702 h 2177381"/>
              <a:gd name="connsiteX1-373" fmla="*/ 2088879 w 2127280"/>
              <a:gd name="connsiteY1-374" fmla="*/ 70647 h 2177381"/>
              <a:gd name="connsiteX2-375" fmla="*/ 1621593 w 2127280"/>
              <a:gd name="connsiteY2-376" fmla="*/ 0 h 2177381"/>
              <a:gd name="connsiteX3-377" fmla="*/ 50193 w 2127280"/>
              <a:gd name="connsiteY3-378" fmla="*/ 1571400 h 2177381"/>
              <a:gd name="connsiteX4-379" fmla="*/ 120840 w 2127280"/>
              <a:gd name="connsiteY4-380" fmla="*/ 2038686 h 2177381"/>
              <a:gd name="connsiteX5-381" fmla="*/ 168774 w 2127280"/>
              <a:gd name="connsiteY5-382" fmla="*/ 2169653 h 2177381"/>
              <a:gd name="connsiteX6-383" fmla="*/ 118139 w 2127280"/>
              <a:gd name="connsiteY6-384" fmla="*/ 2177381 h 2177381"/>
              <a:gd name="connsiteX7-385" fmla="*/ 116648 w 2127280"/>
              <a:gd name="connsiteY7-386" fmla="*/ 2174867 h 2177381"/>
              <a:gd name="connsiteX8-387" fmla="*/ 88594 w 2127280"/>
              <a:gd name="connsiteY8-388" fmla="*/ 2098611 h 2177381"/>
              <a:gd name="connsiteX9-389" fmla="*/ 488 w 2127280"/>
              <a:gd name="connsiteY9-390" fmla="*/ 1569973 h 2177381"/>
              <a:gd name="connsiteX10-391" fmla="*/ 52875 w 2127280"/>
              <a:gd name="connsiteY10-392" fmla="*/ 1167542 h 2177381"/>
              <a:gd name="connsiteX11-393" fmla="*/ 53758 w 2127280"/>
              <a:gd name="connsiteY11-394" fmla="*/ 1158860 h 2177381"/>
              <a:gd name="connsiteX12-395" fmla="*/ 62512 w 2127280"/>
              <a:gd name="connsiteY12-396" fmla="*/ 1152697 h 2177381"/>
              <a:gd name="connsiteX0-397" fmla="*/ 2127280 w 2127280"/>
              <a:gd name="connsiteY0-398" fmla="*/ 84702 h 2177381"/>
              <a:gd name="connsiteX1-399" fmla="*/ 2088879 w 2127280"/>
              <a:gd name="connsiteY1-400" fmla="*/ 70647 h 2177381"/>
              <a:gd name="connsiteX2-401" fmla="*/ 1621593 w 2127280"/>
              <a:gd name="connsiteY2-402" fmla="*/ 0 h 2177381"/>
              <a:gd name="connsiteX3-403" fmla="*/ 50193 w 2127280"/>
              <a:gd name="connsiteY3-404" fmla="*/ 1571400 h 2177381"/>
              <a:gd name="connsiteX4-405" fmla="*/ 120840 w 2127280"/>
              <a:gd name="connsiteY4-406" fmla="*/ 2038686 h 2177381"/>
              <a:gd name="connsiteX5-407" fmla="*/ 168774 w 2127280"/>
              <a:gd name="connsiteY5-408" fmla="*/ 2169653 h 2177381"/>
              <a:gd name="connsiteX6-409" fmla="*/ 118139 w 2127280"/>
              <a:gd name="connsiteY6-410" fmla="*/ 2177381 h 2177381"/>
              <a:gd name="connsiteX7-411" fmla="*/ 116648 w 2127280"/>
              <a:gd name="connsiteY7-412" fmla="*/ 2174867 h 2177381"/>
              <a:gd name="connsiteX8-413" fmla="*/ 88594 w 2127280"/>
              <a:gd name="connsiteY8-414" fmla="*/ 2098611 h 2177381"/>
              <a:gd name="connsiteX9-415" fmla="*/ 488 w 2127280"/>
              <a:gd name="connsiteY9-416" fmla="*/ 1569973 h 2177381"/>
              <a:gd name="connsiteX10-417" fmla="*/ 52875 w 2127280"/>
              <a:gd name="connsiteY10-418" fmla="*/ 1167542 h 2177381"/>
              <a:gd name="connsiteX11-419" fmla="*/ 53758 w 2127280"/>
              <a:gd name="connsiteY11-420" fmla="*/ 1158860 h 2177381"/>
              <a:gd name="connsiteX0-421" fmla="*/ 2127280 w 2127280"/>
              <a:gd name="connsiteY0-422" fmla="*/ 84702 h 2177381"/>
              <a:gd name="connsiteX1-423" fmla="*/ 2088879 w 2127280"/>
              <a:gd name="connsiteY1-424" fmla="*/ 70647 h 2177381"/>
              <a:gd name="connsiteX2-425" fmla="*/ 1621593 w 2127280"/>
              <a:gd name="connsiteY2-426" fmla="*/ 0 h 2177381"/>
              <a:gd name="connsiteX3-427" fmla="*/ 50193 w 2127280"/>
              <a:gd name="connsiteY3-428" fmla="*/ 1571400 h 2177381"/>
              <a:gd name="connsiteX4-429" fmla="*/ 120840 w 2127280"/>
              <a:gd name="connsiteY4-430" fmla="*/ 2038686 h 2177381"/>
              <a:gd name="connsiteX5-431" fmla="*/ 168774 w 2127280"/>
              <a:gd name="connsiteY5-432" fmla="*/ 2169653 h 2177381"/>
              <a:gd name="connsiteX6-433" fmla="*/ 118139 w 2127280"/>
              <a:gd name="connsiteY6-434" fmla="*/ 2177381 h 2177381"/>
              <a:gd name="connsiteX7-435" fmla="*/ 116648 w 2127280"/>
              <a:gd name="connsiteY7-436" fmla="*/ 2174867 h 2177381"/>
              <a:gd name="connsiteX8-437" fmla="*/ 88594 w 2127280"/>
              <a:gd name="connsiteY8-438" fmla="*/ 2098611 h 2177381"/>
              <a:gd name="connsiteX9-439" fmla="*/ 488 w 2127280"/>
              <a:gd name="connsiteY9-440" fmla="*/ 1569973 h 2177381"/>
              <a:gd name="connsiteX10-441" fmla="*/ 52875 w 2127280"/>
              <a:gd name="connsiteY10-442" fmla="*/ 1167542 h 2177381"/>
              <a:gd name="connsiteX0-443" fmla="*/ 2126792 w 2126792"/>
              <a:gd name="connsiteY0-444" fmla="*/ 84702 h 2177381"/>
              <a:gd name="connsiteX1-445" fmla="*/ 2088391 w 2126792"/>
              <a:gd name="connsiteY1-446" fmla="*/ 70647 h 2177381"/>
              <a:gd name="connsiteX2-447" fmla="*/ 1621105 w 2126792"/>
              <a:gd name="connsiteY2-448" fmla="*/ 0 h 2177381"/>
              <a:gd name="connsiteX3-449" fmla="*/ 49705 w 2126792"/>
              <a:gd name="connsiteY3-450" fmla="*/ 1571400 h 2177381"/>
              <a:gd name="connsiteX4-451" fmla="*/ 120352 w 2126792"/>
              <a:gd name="connsiteY4-452" fmla="*/ 2038686 h 2177381"/>
              <a:gd name="connsiteX5-453" fmla="*/ 168286 w 2126792"/>
              <a:gd name="connsiteY5-454" fmla="*/ 2169653 h 2177381"/>
              <a:gd name="connsiteX6-455" fmla="*/ 117651 w 2126792"/>
              <a:gd name="connsiteY6-456" fmla="*/ 2177381 h 2177381"/>
              <a:gd name="connsiteX7-457" fmla="*/ 116160 w 2126792"/>
              <a:gd name="connsiteY7-458" fmla="*/ 2174867 h 2177381"/>
              <a:gd name="connsiteX8-459" fmla="*/ 88106 w 2126792"/>
              <a:gd name="connsiteY8-460" fmla="*/ 2098611 h 2177381"/>
              <a:gd name="connsiteX9-461" fmla="*/ 0 w 2126792"/>
              <a:gd name="connsiteY9-462" fmla="*/ 1569973 h 2177381"/>
              <a:gd name="connsiteX0-463" fmla="*/ 2077087 w 2077087"/>
              <a:gd name="connsiteY0-464" fmla="*/ 84702 h 2177381"/>
              <a:gd name="connsiteX1-465" fmla="*/ 2038686 w 2077087"/>
              <a:gd name="connsiteY1-466" fmla="*/ 70647 h 2177381"/>
              <a:gd name="connsiteX2-467" fmla="*/ 1571400 w 2077087"/>
              <a:gd name="connsiteY2-468" fmla="*/ 0 h 2177381"/>
              <a:gd name="connsiteX3-469" fmla="*/ 0 w 2077087"/>
              <a:gd name="connsiteY3-470" fmla="*/ 1571400 h 2177381"/>
              <a:gd name="connsiteX4-471" fmla="*/ 70647 w 2077087"/>
              <a:gd name="connsiteY4-472" fmla="*/ 2038686 h 2177381"/>
              <a:gd name="connsiteX5-473" fmla="*/ 118581 w 2077087"/>
              <a:gd name="connsiteY5-474" fmla="*/ 2169653 h 2177381"/>
              <a:gd name="connsiteX6-475" fmla="*/ 67946 w 2077087"/>
              <a:gd name="connsiteY6-476" fmla="*/ 2177381 h 2177381"/>
              <a:gd name="connsiteX7-477" fmla="*/ 66455 w 2077087"/>
              <a:gd name="connsiteY7-478" fmla="*/ 2174867 h 2177381"/>
              <a:gd name="connsiteX8-479" fmla="*/ 38401 w 2077087"/>
              <a:gd name="connsiteY8-480" fmla="*/ 2098611 h 2177381"/>
              <a:gd name="connsiteX0-481" fmla="*/ 2077087 w 2077087"/>
              <a:gd name="connsiteY0-482" fmla="*/ 84702 h 2177381"/>
              <a:gd name="connsiteX1-483" fmla="*/ 2038686 w 2077087"/>
              <a:gd name="connsiteY1-484" fmla="*/ 70647 h 2177381"/>
              <a:gd name="connsiteX2-485" fmla="*/ 1571400 w 2077087"/>
              <a:gd name="connsiteY2-486" fmla="*/ 0 h 2177381"/>
              <a:gd name="connsiteX3-487" fmla="*/ 0 w 2077087"/>
              <a:gd name="connsiteY3-488" fmla="*/ 1571400 h 2177381"/>
              <a:gd name="connsiteX4-489" fmla="*/ 70647 w 2077087"/>
              <a:gd name="connsiteY4-490" fmla="*/ 2038686 h 2177381"/>
              <a:gd name="connsiteX5-491" fmla="*/ 118581 w 2077087"/>
              <a:gd name="connsiteY5-492" fmla="*/ 2169653 h 2177381"/>
              <a:gd name="connsiteX6-493" fmla="*/ 67946 w 2077087"/>
              <a:gd name="connsiteY6-494" fmla="*/ 2177381 h 2177381"/>
              <a:gd name="connsiteX7-495" fmla="*/ 66455 w 2077087"/>
              <a:gd name="connsiteY7-496" fmla="*/ 2174867 h 2177381"/>
              <a:gd name="connsiteX0-497" fmla="*/ 2077087 w 2077087"/>
              <a:gd name="connsiteY0-498" fmla="*/ 84702 h 2177381"/>
              <a:gd name="connsiteX1-499" fmla="*/ 2038686 w 2077087"/>
              <a:gd name="connsiteY1-500" fmla="*/ 70647 h 2177381"/>
              <a:gd name="connsiteX2-501" fmla="*/ 1571400 w 2077087"/>
              <a:gd name="connsiteY2-502" fmla="*/ 0 h 2177381"/>
              <a:gd name="connsiteX3-503" fmla="*/ 0 w 2077087"/>
              <a:gd name="connsiteY3-504" fmla="*/ 1571400 h 2177381"/>
              <a:gd name="connsiteX4-505" fmla="*/ 70647 w 2077087"/>
              <a:gd name="connsiteY4-506" fmla="*/ 2038686 h 2177381"/>
              <a:gd name="connsiteX5-507" fmla="*/ 118581 w 2077087"/>
              <a:gd name="connsiteY5-508" fmla="*/ 2169653 h 2177381"/>
              <a:gd name="connsiteX6-509" fmla="*/ 67946 w 2077087"/>
              <a:gd name="connsiteY6-510" fmla="*/ 2177381 h 2177381"/>
              <a:gd name="connsiteX0-511" fmla="*/ 2077087 w 2077087"/>
              <a:gd name="connsiteY0-512" fmla="*/ 84702 h 2169653"/>
              <a:gd name="connsiteX1-513" fmla="*/ 2038686 w 2077087"/>
              <a:gd name="connsiteY1-514" fmla="*/ 70647 h 2169653"/>
              <a:gd name="connsiteX2-515" fmla="*/ 1571400 w 2077087"/>
              <a:gd name="connsiteY2-516" fmla="*/ 0 h 2169653"/>
              <a:gd name="connsiteX3-517" fmla="*/ 0 w 2077087"/>
              <a:gd name="connsiteY3-518" fmla="*/ 1571400 h 2169653"/>
              <a:gd name="connsiteX4-519" fmla="*/ 70647 w 2077087"/>
              <a:gd name="connsiteY4-520" fmla="*/ 2038686 h 2169653"/>
              <a:gd name="connsiteX5-521" fmla="*/ 118581 w 2077087"/>
              <a:gd name="connsiteY5-522" fmla="*/ 2169653 h 21696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077087" h="2169653">
                <a:moveTo>
                  <a:pt x="2077087" y="84702"/>
                </a:moveTo>
                <a:lnTo>
                  <a:pt x="2038686" y="70647"/>
                </a:lnTo>
                <a:cubicBezTo>
                  <a:pt x="1891071" y="24734"/>
                  <a:pt x="1734124" y="0"/>
                  <a:pt x="1571400" y="0"/>
                </a:cubicBezTo>
                <a:cubicBezTo>
                  <a:pt x="703540" y="0"/>
                  <a:pt x="0" y="703540"/>
                  <a:pt x="0" y="1571400"/>
                </a:cubicBezTo>
                <a:cubicBezTo>
                  <a:pt x="0" y="1734124"/>
                  <a:pt x="24734" y="1891071"/>
                  <a:pt x="70647" y="2038686"/>
                </a:cubicBezTo>
                <a:lnTo>
                  <a:pt x="118581" y="2169653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4" name="任意多边形: 形状 43"/>
          <p:cNvSpPr/>
          <p:nvPr userDrawn="1">
            <p:custDataLst>
              <p:tags r:id="rId33"/>
            </p:custDataLst>
          </p:nvPr>
        </p:nvSpPr>
        <p:spPr>
          <a:xfrm>
            <a:off x="9813925" y="3730625"/>
            <a:ext cx="1832610" cy="1911350"/>
          </a:xfrm>
          <a:custGeom>
            <a:avLst/>
            <a:gdLst>
              <a:gd name="connsiteX0" fmla="*/ 1353600 w 1832676"/>
              <a:gd name="connsiteY0" fmla="*/ 0 h 1911428"/>
              <a:gd name="connsiteX1" fmla="*/ 1756119 w 1832676"/>
              <a:gd name="connsiteY1" fmla="*/ 60855 h 1911428"/>
              <a:gd name="connsiteX2" fmla="*/ 1832676 w 1832676"/>
              <a:gd name="connsiteY2" fmla="*/ 88875 h 1911428"/>
              <a:gd name="connsiteX3" fmla="*/ 1823150 w 1832676"/>
              <a:gd name="connsiteY3" fmla="*/ 151288 h 1911428"/>
              <a:gd name="connsiteX4" fmla="*/ 1755255 w 1832676"/>
              <a:gd name="connsiteY4" fmla="*/ 122052 h 1911428"/>
              <a:gd name="connsiteX5" fmla="*/ 1663689 w 1832676"/>
              <a:gd name="connsiteY5" fmla="*/ 94872 h 1911428"/>
              <a:gd name="connsiteX6" fmla="*/ 1581049 w 1832676"/>
              <a:gd name="connsiteY6" fmla="*/ 81875 h 1911428"/>
              <a:gd name="connsiteX7" fmla="*/ 1557351 w 1832676"/>
              <a:gd name="connsiteY7" fmla="*/ 73553 h 1911428"/>
              <a:gd name="connsiteX8" fmla="*/ 1435089 w 1832676"/>
              <a:gd name="connsiteY8" fmla="*/ 42485 h 1911428"/>
              <a:gd name="connsiteX9" fmla="*/ 1353494 w 1832676"/>
              <a:gd name="connsiteY9" fmla="*/ 33964 h 1911428"/>
              <a:gd name="connsiteX10" fmla="*/ 1142195 w 1832676"/>
              <a:gd name="connsiteY10" fmla="*/ 61535 h 1911428"/>
              <a:gd name="connsiteX11" fmla="*/ 677851 w 1832676"/>
              <a:gd name="connsiteY11" fmla="*/ 218697 h 1911428"/>
              <a:gd name="connsiteX12" fmla="*/ 232557 w 1832676"/>
              <a:gd name="connsiteY12" fmla="*/ 647322 h 1911428"/>
              <a:gd name="connsiteX13" fmla="*/ 49201 w 1832676"/>
              <a:gd name="connsiteY13" fmla="*/ 1140241 h 1911428"/>
              <a:gd name="connsiteX14" fmla="*/ 46820 w 1832676"/>
              <a:gd name="connsiteY14" fmla="*/ 1556960 h 1911428"/>
              <a:gd name="connsiteX15" fmla="*/ 53647 w 1832676"/>
              <a:gd name="connsiteY15" fmla="*/ 1592511 h 1911428"/>
              <a:gd name="connsiteX16" fmla="*/ 63171 w 1832676"/>
              <a:gd name="connsiteY16" fmla="*/ 1599418 h 1911428"/>
              <a:gd name="connsiteX17" fmla="*/ 69740 w 1832676"/>
              <a:gd name="connsiteY17" fmla="*/ 1621831 h 1911428"/>
              <a:gd name="connsiteX18" fmla="*/ 142070 w 1832676"/>
              <a:gd name="connsiteY18" fmla="*/ 1854616 h 1911428"/>
              <a:gd name="connsiteX19" fmla="*/ 156606 w 1832676"/>
              <a:gd name="connsiteY19" fmla="*/ 1902345 h 1911428"/>
              <a:gd name="connsiteX20" fmla="*/ 121280 w 1832676"/>
              <a:gd name="connsiteY20" fmla="*/ 1911428 h 1911428"/>
              <a:gd name="connsiteX21" fmla="*/ 106373 w 1832676"/>
              <a:gd name="connsiteY21" fmla="*/ 1880482 h 1911428"/>
              <a:gd name="connsiteX22" fmla="*/ 0 w 1832676"/>
              <a:gd name="connsiteY22" fmla="*/ 1353600 h 1911428"/>
              <a:gd name="connsiteX23" fmla="*/ 1353600 w 1832676"/>
              <a:gd name="connsiteY23" fmla="*/ 0 h 1911428"/>
              <a:gd name="connsiteX0-1" fmla="*/ 1755255 w 1846695"/>
              <a:gd name="connsiteY0-2" fmla="*/ 122052 h 1911428"/>
              <a:gd name="connsiteX1-3" fmla="*/ 1663689 w 1846695"/>
              <a:gd name="connsiteY1-4" fmla="*/ 94872 h 1911428"/>
              <a:gd name="connsiteX2-5" fmla="*/ 1581049 w 1846695"/>
              <a:gd name="connsiteY2-6" fmla="*/ 81875 h 1911428"/>
              <a:gd name="connsiteX3-7" fmla="*/ 1557351 w 1846695"/>
              <a:gd name="connsiteY3-8" fmla="*/ 73553 h 1911428"/>
              <a:gd name="connsiteX4-9" fmla="*/ 1435089 w 1846695"/>
              <a:gd name="connsiteY4-10" fmla="*/ 42485 h 1911428"/>
              <a:gd name="connsiteX5-11" fmla="*/ 1353494 w 1846695"/>
              <a:gd name="connsiteY5-12" fmla="*/ 33964 h 1911428"/>
              <a:gd name="connsiteX6-13" fmla="*/ 1142195 w 1846695"/>
              <a:gd name="connsiteY6-14" fmla="*/ 61535 h 1911428"/>
              <a:gd name="connsiteX7-15" fmla="*/ 677851 w 1846695"/>
              <a:gd name="connsiteY7-16" fmla="*/ 218697 h 1911428"/>
              <a:gd name="connsiteX8-17" fmla="*/ 232557 w 1846695"/>
              <a:gd name="connsiteY8-18" fmla="*/ 647322 h 1911428"/>
              <a:gd name="connsiteX9-19" fmla="*/ 49201 w 1846695"/>
              <a:gd name="connsiteY9-20" fmla="*/ 1140241 h 1911428"/>
              <a:gd name="connsiteX10-21" fmla="*/ 46820 w 1846695"/>
              <a:gd name="connsiteY10-22" fmla="*/ 1556960 h 1911428"/>
              <a:gd name="connsiteX11-23" fmla="*/ 53647 w 1846695"/>
              <a:gd name="connsiteY11-24" fmla="*/ 1592511 h 1911428"/>
              <a:gd name="connsiteX12-25" fmla="*/ 63171 w 1846695"/>
              <a:gd name="connsiteY12-26" fmla="*/ 1599418 h 1911428"/>
              <a:gd name="connsiteX13-27" fmla="*/ 69740 w 1846695"/>
              <a:gd name="connsiteY13-28" fmla="*/ 1621831 h 1911428"/>
              <a:gd name="connsiteX14-29" fmla="*/ 142070 w 1846695"/>
              <a:gd name="connsiteY14-30" fmla="*/ 1854616 h 1911428"/>
              <a:gd name="connsiteX15-31" fmla="*/ 156606 w 1846695"/>
              <a:gd name="connsiteY15-32" fmla="*/ 1902345 h 1911428"/>
              <a:gd name="connsiteX16-33" fmla="*/ 121280 w 1846695"/>
              <a:gd name="connsiteY16-34" fmla="*/ 1911428 h 1911428"/>
              <a:gd name="connsiteX17-35" fmla="*/ 106373 w 1846695"/>
              <a:gd name="connsiteY17-36" fmla="*/ 1880482 h 1911428"/>
              <a:gd name="connsiteX18-37" fmla="*/ 0 w 1846695"/>
              <a:gd name="connsiteY18-38" fmla="*/ 1353600 h 1911428"/>
              <a:gd name="connsiteX19-39" fmla="*/ 1353600 w 1846695"/>
              <a:gd name="connsiteY19-40" fmla="*/ 0 h 1911428"/>
              <a:gd name="connsiteX20-41" fmla="*/ 1756119 w 1846695"/>
              <a:gd name="connsiteY20-42" fmla="*/ 60855 h 1911428"/>
              <a:gd name="connsiteX21-43" fmla="*/ 1832676 w 1846695"/>
              <a:gd name="connsiteY21-44" fmla="*/ 88875 h 1911428"/>
              <a:gd name="connsiteX22-45" fmla="*/ 1823150 w 1846695"/>
              <a:gd name="connsiteY22-46" fmla="*/ 151288 h 1911428"/>
              <a:gd name="connsiteX23-47" fmla="*/ 1846695 w 1846695"/>
              <a:gd name="connsiteY23-48" fmla="*/ 213492 h 1911428"/>
              <a:gd name="connsiteX0-49" fmla="*/ 1755255 w 1832676"/>
              <a:gd name="connsiteY0-50" fmla="*/ 122052 h 1911428"/>
              <a:gd name="connsiteX1-51" fmla="*/ 1663689 w 1832676"/>
              <a:gd name="connsiteY1-52" fmla="*/ 94872 h 1911428"/>
              <a:gd name="connsiteX2-53" fmla="*/ 1581049 w 1832676"/>
              <a:gd name="connsiteY2-54" fmla="*/ 81875 h 1911428"/>
              <a:gd name="connsiteX3-55" fmla="*/ 1557351 w 1832676"/>
              <a:gd name="connsiteY3-56" fmla="*/ 73553 h 1911428"/>
              <a:gd name="connsiteX4-57" fmla="*/ 1435089 w 1832676"/>
              <a:gd name="connsiteY4-58" fmla="*/ 42485 h 1911428"/>
              <a:gd name="connsiteX5-59" fmla="*/ 1353494 w 1832676"/>
              <a:gd name="connsiteY5-60" fmla="*/ 33964 h 1911428"/>
              <a:gd name="connsiteX6-61" fmla="*/ 1142195 w 1832676"/>
              <a:gd name="connsiteY6-62" fmla="*/ 61535 h 1911428"/>
              <a:gd name="connsiteX7-63" fmla="*/ 677851 w 1832676"/>
              <a:gd name="connsiteY7-64" fmla="*/ 218697 h 1911428"/>
              <a:gd name="connsiteX8-65" fmla="*/ 232557 w 1832676"/>
              <a:gd name="connsiteY8-66" fmla="*/ 647322 h 1911428"/>
              <a:gd name="connsiteX9-67" fmla="*/ 49201 w 1832676"/>
              <a:gd name="connsiteY9-68" fmla="*/ 1140241 h 1911428"/>
              <a:gd name="connsiteX10-69" fmla="*/ 46820 w 1832676"/>
              <a:gd name="connsiteY10-70" fmla="*/ 1556960 h 1911428"/>
              <a:gd name="connsiteX11-71" fmla="*/ 53647 w 1832676"/>
              <a:gd name="connsiteY11-72" fmla="*/ 1592511 h 1911428"/>
              <a:gd name="connsiteX12-73" fmla="*/ 63171 w 1832676"/>
              <a:gd name="connsiteY12-74" fmla="*/ 1599418 h 1911428"/>
              <a:gd name="connsiteX13-75" fmla="*/ 69740 w 1832676"/>
              <a:gd name="connsiteY13-76" fmla="*/ 1621831 h 1911428"/>
              <a:gd name="connsiteX14-77" fmla="*/ 142070 w 1832676"/>
              <a:gd name="connsiteY14-78" fmla="*/ 1854616 h 1911428"/>
              <a:gd name="connsiteX15-79" fmla="*/ 156606 w 1832676"/>
              <a:gd name="connsiteY15-80" fmla="*/ 1902345 h 1911428"/>
              <a:gd name="connsiteX16-81" fmla="*/ 121280 w 1832676"/>
              <a:gd name="connsiteY16-82" fmla="*/ 1911428 h 1911428"/>
              <a:gd name="connsiteX17-83" fmla="*/ 106373 w 1832676"/>
              <a:gd name="connsiteY17-84" fmla="*/ 1880482 h 1911428"/>
              <a:gd name="connsiteX18-85" fmla="*/ 0 w 1832676"/>
              <a:gd name="connsiteY18-86" fmla="*/ 1353600 h 1911428"/>
              <a:gd name="connsiteX19-87" fmla="*/ 1353600 w 1832676"/>
              <a:gd name="connsiteY19-88" fmla="*/ 0 h 1911428"/>
              <a:gd name="connsiteX20-89" fmla="*/ 1756119 w 1832676"/>
              <a:gd name="connsiteY20-90" fmla="*/ 60855 h 1911428"/>
              <a:gd name="connsiteX21-91" fmla="*/ 1832676 w 1832676"/>
              <a:gd name="connsiteY21-92" fmla="*/ 88875 h 1911428"/>
              <a:gd name="connsiteX22-93" fmla="*/ 1823150 w 1832676"/>
              <a:gd name="connsiteY22-94" fmla="*/ 151288 h 1911428"/>
              <a:gd name="connsiteX0-95" fmla="*/ 1755255 w 1832676"/>
              <a:gd name="connsiteY0-96" fmla="*/ 122052 h 1911428"/>
              <a:gd name="connsiteX1-97" fmla="*/ 1581049 w 1832676"/>
              <a:gd name="connsiteY1-98" fmla="*/ 81875 h 1911428"/>
              <a:gd name="connsiteX2-99" fmla="*/ 1557351 w 1832676"/>
              <a:gd name="connsiteY2-100" fmla="*/ 73553 h 1911428"/>
              <a:gd name="connsiteX3-101" fmla="*/ 1435089 w 1832676"/>
              <a:gd name="connsiteY3-102" fmla="*/ 42485 h 1911428"/>
              <a:gd name="connsiteX4-103" fmla="*/ 1353494 w 1832676"/>
              <a:gd name="connsiteY4-104" fmla="*/ 33964 h 1911428"/>
              <a:gd name="connsiteX5-105" fmla="*/ 1142195 w 1832676"/>
              <a:gd name="connsiteY5-106" fmla="*/ 61535 h 1911428"/>
              <a:gd name="connsiteX6-107" fmla="*/ 677851 w 1832676"/>
              <a:gd name="connsiteY6-108" fmla="*/ 218697 h 1911428"/>
              <a:gd name="connsiteX7-109" fmla="*/ 232557 w 1832676"/>
              <a:gd name="connsiteY7-110" fmla="*/ 647322 h 1911428"/>
              <a:gd name="connsiteX8-111" fmla="*/ 49201 w 1832676"/>
              <a:gd name="connsiteY8-112" fmla="*/ 1140241 h 1911428"/>
              <a:gd name="connsiteX9-113" fmla="*/ 46820 w 1832676"/>
              <a:gd name="connsiteY9-114" fmla="*/ 1556960 h 1911428"/>
              <a:gd name="connsiteX10-115" fmla="*/ 53647 w 1832676"/>
              <a:gd name="connsiteY10-116" fmla="*/ 1592511 h 1911428"/>
              <a:gd name="connsiteX11-117" fmla="*/ 63171 w 1832676"/>
              <a:gd name="connsiteY11-118" fmla="*/ 1599418 h 1911428"/>
              <a:gd name="connsiteX12-119" fmla="*/ 69740 w 1832676"/>
              <a:gd name="connsiteY12-120" fmla="*/ 1621831 h 1911428"/>
              <a:gd name="connsiteX13-121" fmla="*/ 142070 w 1832676"/>
              <a:gd name="connsiteY13-122" fmla="*/ 1854616 h 1911428"/>
              <a:gd name="connsiteX14-123" fmla="*/ 156606 w 1832676"/>
              <a:gd name="connsiteY14-124" fmla="*/ 1902345 h 1911428"/>
              <a:gd name="connsiteX15-125" fmla="*/ 121280 w 1832676"/>
              <a:gd name="connsiteY15-126" fmla="*/ 1911428 h 1911428"/>
              <a:gd name="connsiteX16-127" fmla="*/ 106373 w 1832676"/>
              <a:gd name="connsiteY16-128" fmla="*/ 1880482 h 1911428"/>
              <a:gd name="connsiteX17-129" fmla="*/ 0 w 1832676"/>
              <a:gd name="connsiteY17-130" fmla="*/ 1353600 h 1911428"/>
              <a:gd name="connsiteX18-131" fmla="*/ 1353600 w 1832676"/>
              <a:gd name="connsiteY18-132" fmla="*/ 0 h 1911428"/>
              <a:gd name="connsiteX19-133" fmla="*/ 1756119 w 1832676"/>
              <a:gd name="connsiteY19-134" fmla="*/ 60855 h 1911428"/>
              <a:gd name="connsiteX20-135" fmla="*/ 1832676 w 1832676"/>
              <a:gd name="connsiteY20-136" fmla="*/ 88875 h 1911428"/>
              <a:gd name="connsiteX21-137" fmla="*/ 1823150 w 1832676"/>
              <a:gd name="connsiteY21-138" fmla="*/ 151288 h 1911428"/>
              <a:gd name="connsiteX0-139" fmla="*/ 1581049 w 1832676"/>
              <a:gd name="connsiteY0-140" fmla="*/ 81875 h 1911428"/>
              <a:gd name="connsiteX1-141" fmla="*/ 1557351 w 1832676"/>
              <a:gd name="connsiteY1-142" fmla="*/ 73553 h 1911428"/>
              <a:gd name="connsiteX2-143" fmla="*/ 1435089 w 1832676"/>
              <a:gd name="connsiteY2-144" fmla="*/ 42485 h 1911428"/>
              <a:gd name="connsiteX3-145" fmla="*/ 1353494 w 1832676"/>
              <a:gd name="connsiteY3-146" fmla="*/ 33964 h 1911428"/>
              <a:gd name="connsiteX4-147" fmla="*/ 1142195 w 1832676"/>
              <a:gd name="connsiteY4-148" fmla="*/ 61535 h 1911428"/>
              <a:gd name="connsiteX5-149" fmla="*/ 677851 w 1832676"/>
              <a:gd name="connsiteY5-150" fmla="*/ 218697 h 1911428"/>
              <a:gd name="connsiteX6-151" fmla="*/ 232557 w 1832676"/>
              <a:gd name="connsiteY6-152" fmla="*/ 647322 h 1911428"/>
              <a:gd name="connsiteX7-153" fmla="*/ 49201 w 1832676"/>
              <a:gd name="connsiteY7-154" fmla="*/ 1140241 h 1911428"/>
              <a:gd name="connsiteX8-155" fmla="*/ 46820 w 1832676"/>
              <a:gd name="connsiteY8-156" fmla="*/ 1556960 h 1911428"/>
              <a:gd name="connsiteX9-157" fmla="*/ 53647 w 1832676"/>
              <a:gd name="connsiteY9-158" fmla="*/ 1592511 h 1911428"/>
              <a:gd name="connsiteX10-159" fmla="*/ 63171 w 1832676"/>
              <a:gd name="connsiteY10-160" fmla="*/ 1599418 h 1911428"/>
              <a:gd name="connsiteX11-161" fmla="*/ 69740 w 1832676"/>
              <a:gd name="connsiteY11-162" fmla="*/ 1621831 h 1911428"/>
              <a:gd name="connsiteX12-163" fmla="*/ 142070 w 1832676"/>
              <a:gd name="connsiteY12-164" fmla="*/ 1854616 h 1911428"/>
              <a:gd name="connsiteX13-165" fmla="*/ 156606 w 1832676"/>
              <a:gd name="connsiteY13-166" fmla="*/ 1902345 h 1911428"/>
              <a:gd name="connsiteX14-167" fmla="*/ 121280 w 1832676"/>
              <a:gd name="connsiteY14-168" fmla="*/ 1911428 h 1911428"/>
              <a:gd name="connsiteX15-169" fmla="*/ 106373 w 1832676"/>
              <a:gd name="connsiteY15-170" fmla="*/ 1880482 h 1911428"/>
              <a:gd name="connsiteX16-171" fmla="*/ 0 w 1832676"/>
              <a:gd name="connsiteY16-172" fmla="*/ 1353600 h 1911428"/>
              <a:gd name="connsiteX17-173" fmla="*/ 1353600 w 1832676"/>
              <a:gd name="connsiteY17-174" fmla="*/ 0 h 1911428"/>
              <a:gd name="connsiteX18-175" fmla="*/ 1756119 w 1832676"/>
              <a:gd name="connsiteY18-176" fmla="*/ 60855 h 1911428"/>
              <a:gd name="connsiteX19-177" fmla="*/ 1832676 w 1832676"/>
              <a:gd name="connsiteY19-178" fmla="*/ 88875 h 1911428"/>
              <a:gd name="connsiteX20-179" fmla="*/ 1823150 w 1832676"/>
              <a:gd name="connsiteY20-180" fmla="*/ 151288 h 1911428"/>
              <a:gd name="connsiteX0-181" fmla="*/ 1581049 w 1832676"/>
              <a:gd name="connsiteY0-182" fmla="*/ 81875 h 1911428"/>
              <a:gd name="connsiteX1-183" fmla="*/ 1557351 w 1832676"/>
              <a:gd name="connsiteY1-184" fmla="*/ 73553 h 1911428"/>
              <a:gd name="connsiteX2-185" fmla="*/ 1435089 w 1832676"/>
              <a:gd name="connsiteY2-186" fmla="*/ 42485 h 1911428"/>
              <a:gd name="connsiteX3-187" fmla="*/ 1353494 w 1832676"/>
              <a:gd name="connsiteY3-188" fmla="*/ 33964 h 1911428"/>
              <a:gd name="connsiteX4-189" fmla="*/ 1142195 w 1832676"/>
              <a:gd name="connsiteY4-190" fmla="*/ 61535 h 1911428"/>
              <a:gd name="connsiteX5-191" fmla="*/ 677851 w 1832676"/>
              <a:gd name="connsiteY5-192" fmla="*/ 218697 h 1911428"/>
              <a:gd name="connsiteX6-193" fmla="*/ 232557 w 1832676"/>
              <a:gd name="connsiteY6-194" fmla="*/ 647322 h 1911428"/>
              <a:gd name="connsiteX7-195" fmla="*/ 49201 w 1832676"/>
              <a:gd name="connsiteY7-196" fmla="*/ 1140241 h 1911428"/>
              <a:gd name="connsiteX8-197" fmla="*/ 46820 w 1832676"/>
              <a:gd name="connsiteY8-198" fmla="*/ 1556960 h 1911428"/>
              <a:gd name="connsiteX9-199" fmla="*/ 53647 w 1832676"/>
              <a:gd name="connsiteY9-200" fmla="*/ 1592511 h 1911428"/>
              <a:gd name="connsiteX10-201" fmla="*/ 63171 w 1832676"/>
              <a:gd name="connsiteY10-202" fmla="*/ 1599418 h 1911428"/>
              <a:gd name="connsiteX11-203" fmla="*/ 69740 w 1832676"/>
              <a:gd name="connsiteY11-204" fmla="*/ 1621831 h 1911428"/>
              <a:gd name="connsiteX12-205" fmla="*/ 142070 w 1832676"/>
              <a:gd name="connsiteY12-206" fmla="*/ 1854616 h 1911428"/>
              <a:gd name="connsiteX13-207" fmla="*/ 156606 w 1832676"/>
              <a:gd name="connsiteY13-208" fmla="*/ 1902345 h 1911428"/>
              <a:gd name="connsiteX14-209" fmla="*/ 121280 w 1832676"/>
              <a:gd name="connsiteY14-210" fmla="*/ 1911428 h 1911428"/>
              <a:gd name="connsiteX15-211" fmla="*/ 106373 w 1832676"/>
              <a:gd name="connsiteY15-212" fmla="*/ 1880482 h 1911428"/>
              <a:gd name="connsiteX16-213" fmla="*/ 0 w 1832676"/>
              <a:gd name="connsiteY16-214" fmla="*/ 1353600 h 1911428"/>
              <a:gd name="connsiteX17-215" fmla="*/ 1353600 w 1832676"/>
              <a:gd name="connsiteY17-216" fmla="*/ 0 h 1911428"/>
              <a:gd name="connsiteX18-217" fmla="*/ 1756119 w 1832676"/>
              <a:gd name="connsiteY18-218" fmla="*/ 60855 h 1911428"/>
              <a:gd name="connsiteX19-219" fmla="*/ 1832676 w 1832676"/>
              <a:gd name="connsiteY19-220" fmla="*/ 88875 h 1911428"/>
              <a:gd name="connsiteX0-221" fmla="*/ 1557351 w 1832676"/>
              <a:gd name="connsiteY0-222" fmla="*/ 73553 h 1911428"/>
              <a:gd name="connsiteX1-223" fmla="*/ 1435089 w 1832676"/>
              <a:gd name="connsiteY1-224" fmla="*/ 42485 h 1911428"/>
              <a:gd name="connsiteX2-225" fmla="*/ 1353494 w 1832676"/>
              <a:gd name="connsiteY2-226" fmla="*/ 33964 h 1911428"/>
              <a:gd name="connsiteX3-227" fmla="*/ 1142195 w 1832676"/>
              <a:gd name="connsiteY3-228" fmla="*/ 61535 h 1911428"/>
              <a:gd name="connsiteX4-229" fmla="*/ 677851 w 1832676"/>
              <a:gd name="connsiteY4-230" fmla="*/ 218697 h 1911428"/>
              <a:gd name="connsiteX5-231" fmla="*/ 232557 w 1832676"/>
              <a:gd name="connsiteY5-232" fmla="*/ 647322 h 1911428"/>
              <a:gd name="connsiteX6-233" fmla="*/ 49201 w 1832676"/>
              <a:gd name="connsiteY6-234" fmla="*/ 1140241 h 1911428"/>
              <a:gd name="connsiteX7-235" fmla="*/ 46820 w 1832676"/>
              <a:gd name="connsiteY7-236" fmla="*/ 1556960 h 1911428"/>
              <a:gd name="connsiteX8-237" fmla="*/ 53647 w 1832676"/>
              <a:gd name="connsiteY8-238" fmla="*/ 1592511 h 1911428"/>
              <a:gd name="connsiteX9-239" fmla="*/ 63171 w 1832676"/>
              <a:gd name="connsiteY9-240" fmla="*/ 1599418 h 1911428"/>
              <a:gd name="connsiteX10-241" fmla="*/ 69740 w 1832676"/>
              <a:gd name="connsiteY10-242" fmla="*/ 1621831 h 1911428"/>
              <a:gd name="connsiteX11-243" fmla="*/ 142070 w 1832676"/>
              <a:gd name="connsiteY11-244" fmla="*/ 1854616 h 1911428"/>
              <a:gd name="connsiteX12-245" fmla="*/ 156606 w 1832676"/>
              <a:gd name="connsiteY12-246" fmla="*/ 1902345 h 1911428"/>
              <a:gd name="connsiteX13-247" fmla="*/ 121280 w 1832676"/>
              <a:gd name="connsiteY13-248" fmla="*/ 1911428 h 1911428"/>
              <a:gd name="connsiteX14-249" fmla="*/ 106373 w 1832676"/>
              <a:gd name="connsiteY14-250" fmla="*/ 1880482 h 1911428"/>
              <a:gd name="connsiteX15-251" fmla="*/ 0 w 1832676"/>
              <a:gd name="connsiteY15-252" fmla="*/ 1353600 h 1911428"/>
              <a:gd name="connsiteX16-253" fmla="*/ 1353600 w 1832676"/>
              <a:gd name="connsiteY16-254" fmla="*/ 0 h 1911428"/>
              <a:gd name="connsiteX17-255" fmla="*/ 1756119 w 1832676"/>
              <a:gd name="connsiteY17-256" fmla="*/ 60855 h 1911428"/>
              <a:gd name="connsiteX18-257" fmla="*/ 1832676 w 1832676"/>
              <a:gd name="connsiteY18-258" fmla="*/ 88875 h 1911428"/>
              <a:gd name="connsiteX0-259" fmla="*/ 1435089 w 1832676"/>
              <a:gd name="connsiteY0-260" fmla="*/ 42485 h 1911428"/>
              <a:gd name="connsiteX1-261" fmla="*/ 1353494 w 1832676"/>
              <a:gd name="connsiteY1-262" fmla="*/ 33964 h 1911428"/>
              <a:gd name="connsiteX2-263" fmla="*/ 1142195 w 1832676"/>
              <a:gd name="connsiteY2-264" fmla="*/ 61535 h 1911428"/>
              <a:gd name="connsiteX3-265" fmla="*/ 677851 w 1832676"/>
              <a:gd name="connsiteY3-266" fmla="*/ 218697 h 1911428"/>
              <a:gd name="connsiteX4-267" fmla="*/ 232557 w 1832676"/>
              <a:gd name="connsiteY4-268" fmla="*/ 647322 h 1911428"/>
              <a:gd name="connsiteX5-269" fmla="*/ 49201 w 1832676"/>
              <a:gd name="connsiteY5-270" fmla="*/ 1140241 h 1911428"/>
              <a:gd name="connsiteX6-271" fmla="*/ 46820 w 1832676"/>
              <a:gd name="connsiteY6-272" fmla="*/ 1556960 h 1911428"/>
              <a:gd name="connsiteX7-273" fmla="*/ 53647 w 1832676"/>
              <a:gd name="connsiteY7-274" fmla="*/ 1592511 h 1911428"/>
              <a:gd name="connsiteX8-275" fmla="*/ 63171 w 1832676"/>
              <a:gd name="connsiteY8-276" fmla="*/ 1599418 h 1911428"/>
              <a:gd name="connsiteX9-277" fmla="*/ 69740 w 1832676"/>
              <a:gd name="connsiteY9-278" fmla="*/ 1621831 h 1911428"/>
              <a:gd name="connsiteX10-279" fmla="*/ 142070 w 1832676"/>
              <a:gd name="connsiteY10-280" fmla="*/ 1854616 h 1911428"/>
              <a:gd name="connsiteX11-281" fmla="*/ 156606 w 1832676"/>
              <a:gd name="connsiteY11-282" fmla="*/ 1902345 h 1911428"/>
              <a:gd name="connsiteX12-283" fmla="*/ 121280 w 1832676"/>
              <a:gd name="connsiteY12-284" fmla="*/ 1911428 h 1911428"/>
              <a:gd name="connsiteX13-285" fmla="*/ 106373 w 1832676"/>
              <a:gd name="connsiteY13-286" fmla="*/ 1880482 h 1911428"/>
              <a:gd name="connsiteX14-287" fmla="*/ 0 w 1832676"/>
              <a:gd name="connsiteY14-288" fmla="*/ 1353600 h 1911428"/>
              <a:gd name="connsiteX15-289" fmla="*/ 1353600 w 1832676"/>
              <a:gd name="connsiteY15-290" fmla="*/ 0 h 1911428"/>
              <a:gd name="connsiteX16-291" fmla="*/ 1756119 w 1832676"/>
              <a:gd name="connsiteY16-292" fmla="*/ 60855 h 1911428"/>
              <a:gd name="connsiteX17-293" fmla="*/ 1832676 w 1832676"/>
              <a:gd name="connsiteY17-294" fmla="*/ 88875 h 1911428"/>
              <a:gd name="connsiteX0-295" fmla="*/ 1353494 w 1832676"/>
              <a:gd name="connsiteY0-296" fmla="*/ 33964 h 1911428"/>
              <a:gd name="connsiteX1-297" fmla="*/ 1142195 w 1832676"/>
              <a:gd name="connsiteY1-298" fmla="*/ 61535 h 1911428"/>
              <a:gd name="connsiteX2-299" fmla="*/ 677851 w 1832676"/>
              <a:gd name="connsiteY2-300" fmla="*/ 218697 h 1911428"/>
              <a:gd name="connsiteX3-301" fmla="*/ 232557 w 1832676"/>
              <a:gd name="connsiteY3-302" fmla="*/ 647322 h 1911428"/>
              <a:gd name="connsiteX4-303" fmla="*/ 49201 w 1832676"/>
              <a:gd name="connsiteY4-304" fmla="*/ 1140241 h 1911428"/>
              <a:gd name="connsiteX5-305" fmla="*/ 46820 w 1832676"/>
              <a:gd name="connsiteY5-306" fmla="*/ 1556960 h 1911428"/>
              <a:gd name="connsiteX6-307" fmla="*/ 53647 w 1832676"/>
              <a:gd name="connsiteY6-308" fmla="*/ 1592511 h 1911428"/>
              <a:gd name="connsiteX7-309" fmla="*/ 63171 w 1832676"/>
              <a:gd name="connsiteY7-310" fmla="*/ 1599418 h 1911428"/>
              <a:gd name="connsiteX8-311" fmla="*/ 69740 w 1832676"/>
              <a:gd name="connsiteY8-312" fmla="*/ 1621831 h 1911428"/>
              <a:gd name="connsiteX9-313" fmla="*/ 142070 w 1832676"/>
              <a:gd name="connsiteY9-314" fmla="*/ 1854616 h 1911428"/>
              <a:gd name="connsiteX10-315" fmla="*/ 156606 w 1832676"/>
              <a:gd name="connsiteY10-316" fmla="*/ 1902345 h 1911428"/>
              <a:gd name="connsiteX11-317" fmla="*/ 121280 w 1832676"/>
              <a:gd name="connsiteY11-318" fmla="*/ 1911428 h 1911428"/>
              <a:gd name="connsiteX12-319" fmla="*/ 106373 w 1832676"/>
              <a:gd name="connsiteY12-320" fmla="*/ 1880482 h 1911428"/>
              <a:gd name="connsiteX13-321" fmla="*/ 0 w 1832676"/>
              <a:gd name="connsiteY13-322" fmla="*/ 1353600 h 1911428"/>
              <a:gd name="connsiteX14-323" fmla="*/ 1353600 w 1832676"/>
              <a:gd name="connsiteY14-324" fmla="*/ 0 h 1911428"/>
              <a:gd name="connsiteX15-325" fmla="*/ 1756119 w 1832676"/>
              <a:gd name="connsiteY15-326" fmla="*/ 60855 h 1911428"/>
              <a:gd name="connsiteX16-327" fmla="*/ 1832676 w 1832676"/>
              <a:gd name="connsiteY16-328" fmla="*/ 88875 h 1911428"/>
              <a:gd name="connsiteX0-329" fmla="*/ 1142195 w 1832676"/>
              <a:gd name="connsiteY0-330" fmla="*/ 61535 h 1911428"/>
              <a:gd name="connsiteX1-331" fmla="*/ 677851 w 1832676"/>
              <a:gd name="connsiteY1-332" fmla="*/ 218697 h 1911428"/>
              <a:gd name="connsiteX2-333" fmla="*/ 232557 w 1832676"/>
              <a:gd name="connsiteY2-334" fmla="*/ 647322 h 1911428"/>
              <a:gd name="connsiteX3-335" fmla="*/ 49201 w 1832676"/>
              <a:gd name="connsiteY3-336" fmla="*/ 1140241 h 1911428"/>
              <a:gd name="connsiteX4-337" fmla="*/ 46820 w 1832676"/>
              <a:gd name="connsiteY4-338" fmla="*/ 1556960 h 1911428"/>
              <a:gd name="connsiteX5-339" fmla="*/ 53647 w 1832676"/>
              <a:gd name="connsiteY5-340" fmla="*/ 1592511 h 1911428"/>
              <a:gd name="connsiteX6-341" fmla="*/ 63171 w 1832676"/>
              <a:gd name="connsiteY6-342" fmla="*/ 1599418 h 1911428"/>
              <a:gd name="connsiteX7-343" fmla="*/ 69740 w 1832676"/>
              <a:gd name="connsiteY7-344" fmla="*/ 1621831 h 1911428"/>
              <a:gd name="connsiteX8-345" fmla="*/ 142070 w 1832676"/>
              <a:gd name="connsiteY8-346" fmla="*/ 1854616 h 1911428"/>
              <a:gd name="connsiteX9-347" fmla="*/ 156606 w 1832676"/>
              <a:gd name="connsiteY9-348" fmla="*/ 1902345 h 1911428"/>
              <a:gd name="connsiteX10-349" fmla="*/ 121280 w 1832676"/>
              <a:gd name="connsiteY10-350" fmla="*/ 1911428 h 1911428"/>
              <a:gd name="connsiteX11-351" fmla="*/ 106373 w 1832676"/>
              <a:gd name="connsiteY11-352" fmla="*/ 1880482 h 1911428"/>
              <a:gd name="connsiteX12-353" fmla="*/ 0 w 1832676"/>
              <a:gd name="connsiteY12-354" fmla="*/ 1353600 h 1911428"/>
              <a:gd name="connsiteX13-355" fmla="*/ 1353600 w 1832676"/>
              <a:gd name="connsiteY13-356" fmla="*/ 0 h 1911428"/>
              <a:gd name="connsiteX14-357" fmla="*/ 1756119 w 1832676"/>
              <a:gd name="connsiteY14-358" fmla="*/ 60855 h 1911428"/>
              <a:gd name="connsiteX15-359" fmla="*/ 1832676 w 1832676"/>
              <a:gd name="connsiteY15-360" fmla="*/ 88875 h 1911428"/>
              <a:gd name="connsiteX0-361" fmla="*/ 677851 w 1832676"/>
              <a:gd name="connsiteY0-362" fmla="*/ 218697 h 1911428"/>
              <a:gd name="connsiteX1-363" fmla="*/ 232557 w 1832676"/>
              <a:gd name="connsiteY1-364" fmla="*/ 647322 h 1911428"/>
              <a:gd name="connsiteX2-365" fmla="*/ 49201 w 1832676"/>
              <a:gd name="connsiteY2-366" fmla="*/ 1140241 h 1911428"/>
              <a:gd name="connsiteX3-367" fmla="*/ 46820 w 1832676"/>
              <a:gd name="connsiteY3-368" fmla="*/ 1556960 h 1911428"/>
              <a:gd name="connsiteX4-369" fmla="*/ 53647 w 1832676"/>
              <a:gd name="connsiteY4-370" fmla="*/ 1592511 h 1911428"/>
              <a:gd name="connsiteX5-371" fmla="*/ 63171 w 1832676"/>
              <a:gd name="connsiteY5-372" fmla="*/ 1599418 h 1911428"/>
              <a:gd name="connsiteX6-373" fmla="*/ 69740 w 1832676"/>
              <a:gd name="connsiteY6-374" fmla="*/ 1621831 h 1911428"/>
              <a:gd name="connsiteX7-375" fmla="*/ 142070 w 1832676"/>
              <a:gd name="connsiteY7-376" fmla="*/ 1854616 h 1911428"/>
              <a:gd name="connsiteX8-377" fmla="*/ 156606 w 1832676"/>
              <a:gd name="connsiteY8-378" fmla="*/ 1902345 h 1911428"/>
              <a:gd name="connsiteX9-379" fmla="*/ 121280 w 1832676"/>
              <a:gd name="connsiteY9-380" fmla="*/ 1911428 h 1911428"/>
              <a:gd name="connsiteX10-381" fmla="*/ 106373 w 1832676"/>
              <a:gd name="connsiteY10-382" fmla="*/ 1880482 h 1911428"/>
              <a:gd name="connsiteX11-383" fmla="*/ 0 w 1832676"/>
              <a:gd name="connsiteY11-384" fmla="*/ 1353600 h 1911428"/>
              <a:gd name="connsiteX12-385" fmla="*/ 1353600 w 1832676"/>
              <a:gd name="connsiteY12-386" fmla="*/ 0 h 1911428"/>
              <a:gd name="connsiteX13-387" fmla="*/ 1756119 w 1832676"/>
              <a:gd name="connsiteY13-388" fmla="*/ 60855 h 1911428"/>
              <a:gd name="connsiteX14-389" fmla="*/ 1832676 w 1832676"/>
              <a:gd name="connsiteY14-390" fmla="*/ 88875 h 1911428"/>
              <a:gd name="connsiteX0-391" fmla="*/ 232557 w 1832676"/>
              <a:gd name="connsiteY0-392" fmla="*/ 647322 h 1911428"/>
              <a:gd name="connsiteX1-393" fmla="*/ 49201 w 1832676"/>
              <a:gd name="connsiteY1-394" fmla="*/ 1140241 h 1911428"/>
              <a:gd name="connsiteX2-395" fmla="*/ 46820 w 1832676"/>
              <a:gd name="connsiteY2-396" fmla="*/ 1556960 h 1911428"/>
              <a:gd name="connsiteX3-397" fmla="*/ 53647 w 1832676"/>
              <a:gd name="connsiteY3-398" fmla="*/ 1592511 h 1911428"/>
              <a:gd name="connsiteX4-399" fmla="*/ 63171 w 1832676"/>
              <a:gd name="connsiteY4-400" fmla="*/ 1599418 h 1911428"/>
              <a:gd name="connsiteX5-401" fmla="*/ 69740 w 1832676"/>
              <a:gd name="connsiteY5-402" fmla="*/ 1621831 h 1911428"/>
              <a:gd name="connsiteX6-403" fmla="*/ 142070 w 1832676"/>
              <a:gd name="connsiteY6-404" fmla="*/ 1854616 h 1911428"/>
              <a:gd name="connsiteX7-405" fmla="*/ 156606 w 1832676"/>
              <a:gd name="connsiteY7-406" fmla="*/ 1902345 h 1911428"/>
              <a:gd name="connsiteX8-407" fmla="*/ 121280 w 1832676"/>
              <a:gd name="connsiteY8-408" fmla="*/ 1911428 h 1911428"/>
              <a:gd name="connsiteX9-409" fmla="*/ 106373 w 1832676"/>
              <a:gd name="connsiteY9-410" fmla="*/ 1880482 h 1911428"/>
              <a:gd name="connsiteX10-411" fmla="*/ 0 w 1832676"/>
              <a:gd name="connsiteY10-412" fmla="*/ 1353600 h 1911428"/>
              <a:gd name="connsiteX11-413" fmla="*/ 1353600 w 1832676"/>
              <a:gd name="connsiteY11-414" fmla="*/ 0 h 1911428"/>
              <a:gd name="connsiteX12-415" fmla="*/ 1756119 w 1832676"/>
              <a:gd name="connsiteY12-416" fmla="*/ 60855 h 1911428"/>
              <a:gd name="connsiteX13-417" fmla="*/ 1832676 w 1832676"/>
              <a:gd name="connsiteY13-418" fmla="*/ 88875 h 1911428"/>
              <a:gd name="connsiteX0-419" fmla="*/ 49201 w 1832676"/>
              <a:gd name="connsiteY0-420" fmla="*/ 1140241 h 1911428"/>
              <a:gd name="connsiteX1-421" fmla="*/ 46820 w 1832676"/>
              <a:gd name="connsiteY1-422" fmla="*/ 1556960 h 1911428"/>
              <a:gd name="connsiteX2-423" fmla="*/ 53647 w 1832676"/>
              <a:gd name="connsiteY2-424" fmla="*/ 1592511 h 1911428"/>
              <a:gd name="connsiteX3-425" fmla="*/ 63171 w 1832676"/>
              <a:gd name="connsiteY3-426" fmla="*/ 1599418 h 1911428"/>
              <a:gd name="connsiteX4-427" fmla="*/ 69740 w 1832676"/>
              <a:gd name="connsiteY4-428" fmla="*/ 1621831 h 1911428"/>
              <a:gd name="connsiteX5-429" fmla="*/ 142070 w 1832676"/>
              <a:gd name="connsiteY5-430" fmla="*/ 1854616 h 1911428"/>
              <a:gd name="connsiteX6-431" fmla="*/ 156606 w 1832676"/>
              <a:gd name="connsiteY6-432" fmla="*/ 1902345 h 1911428"/>
              <a:gd name="connsiteX7-433" fmla="*/ 121280 w 1832676"/>
              <a:gd name="connsiteY7-434" fmla="*/ 1911428 h 1911428"/>
              <a:gd name="connsiteX8-435" fmla="*/ 106373 w 1832676"/>
              <a:gd name="connsiteY8-436" fmla="*/ 1880482 h 1911428"/>
              <a:gd name="connsiteX9-437" fmla="*/ 0 w 1832676"/>
              <a:gd name="connsiteY9-438" fmla="*/ 1353600 h 1911428"/>
              <a:gd name="connsiteX10-439" fmla="*/ 1353600 w 1832676"/>
              <a:gd name="connsiteY10-440" fmla="*/ 0 h 1911428"/>
              <a:gd name="connsiteX11-441" fmla="*/ 1756119 w 1832676"/>
              <a:gd name="connsiteY11-442" fmla="*/ 60855 h 1911428"/>
              <a:gd name="connsiteX12-443" fmla="*/ 1832676 w 1832676"/>
              <a:gd name="connsiteY12-444" fmla="*/ 88875 h 1911428"/>
              <a:gd name="connsiteX0-445" fmla="*/ 46820 w 1832676"/>
              <a:gd name="connsiteY0-446" fmla="*/ 1556960 h 1911428"/>
              <a:gd name="connsiteX1-447" fmla="*/ 53647 w 1832676"/>
              <a:gd name="connsiteY1-448" fmla="*/ 1592511 h 1911428"/>
              <a:gd name="connsiteX2-449" fmla="*/ 63171 w 1832676"/>
              <a:gd name="connsiteY2-450" fmla="*/ 1599418 h 1911428"/>
              <a:gd name="connsiteX3-451" fmla="*/ 69740 w 1832676"/>
              <a:gd name="connsiteY3-452" fmla="*/ 1621831 h 1911428"/>
              <a:gd name="connsiteX4-453" fmla="*/ 142070 w 1832676"/>
              <a:gd name="connsiteY4-454" fmla="*/ 1854616 h 1911428"/>
              <a:gd name="connsiteX5-455" fmla="*/ 156606 w 1832676"/>
              <a:gd name="connsiteY5-456" fmla="*/ 1902345 h 1911428"/>
              <a:gd name="connsiteX6-457" fmla="*/ 121280 w 1832676"/>
              <a:gd name="connsiteY6-458" fmla="*/ 1911428 h 1911428"/>
              <a:gd name="connsiteX7-459" fmla="*/ 106373 w 1832676"/>
              <a:gd name="connsiteY7-460" fmla="*/ 1880482 h 1911428"/>
              <a:gd name="connsiteX8-461" fmla="*/ 0 w 1832676"/>
              <a:gd name="connsiteY8-462" fmla="*/ 1353600 h 1911428"/>
              <a:gd name="connsiteX9-463" fmla="*/ 1353600 w 1832676"/>
              <a:gd name="connsiteY9-464" fmla="*/ 0 h 1911428"/>
              <a:gd name="connsiteX10-465" fmla="*/ 1756119 w 1832676"/>
              <a:gd name="connsiteY10-466" fmla="*/ 60855 h 1911428"/>
              <a:gd name="connsiteX11-467" fmla="*/ 1832676 w 1832676"/>
              <a:gd name="connsiteY11-468" fmla="*/ 88875 h 1911428"/>
              <a:gd name="connsiteX0-469" fmla="*/ 53647 w 1832676"/>
              <a:gd name="connsiteY0-470" fmla="*/ 1592511 h 1911428"/>
              <a:gd name="connsiteX1-471" fmla="*/ 63171 w 1832676"/>
              <a:gd name="connsiteY1-472" fmla="*/ 1599418 h 1911428"/>
              <a:gd name="connsiteX2-473" fmla="*/ 69740 w 1832676"/>
              <a:gd name="connsiteY2-474" fmla="*/ 1621831 h 1911428"/>
              <a:gd name="connsiteX3-475" fmla="*/ 142070 w 1832676"/>
              <a:gd name="connsiteY3-476" fmla="*/ 1854616 h 1911428"/>
              <a:gd name="connsiteX4-477" fmla="*/ 156606 w 1832676"/>
              <a:gd name="connsiteY4-478" fmla="*/ 1902345 h 1911428"/>
              <a:gd name="connsiteX5-479" fmla="*/ 121280 w 1832676"/>
              <a:gd name="connsiteY5-480" fmla="*/ 1911428 h 1911428"/>
              <a:gd name="connsiteX6-481" fmla="*/ 106373 w 1832676"/>
              <a:gd name="connsiteY6-482" fmla="*/ 1880482 h 1911428"/>
              <a:gd name="connsiteX7-483" fmla="*/ 0 w 1832676"/>
              <a:gd name="connsiteY7-484" fmla="*/ 1353600 h 1911428"/>
              <a:gd name="connsiteX8-485" fmla="*/ 1353600 w 1832676"/>
              <a:gd name="connsiteY8-486" fmla="*/ 0 h 1911428"/>
              <a:gd name="connsiteX9-487" fmla="*/ 1756119 w 1832676"/>
              <a:gd name="connsiteY9-488" fmla="*/ 60855 h 1911428"/>
              <a:gd name="connsiteX10-489" fmla="*/ 1832676 w 1832676"/>
              <a:gd name="connsiteY10-490" fmla="*/ 88875 h 1911428"/>
              <a:gd name="connsiteX0-491" fmla="*/ 53647 w 1832676"/>
              <a:gd name="connsiteY0-492" fmla="*/ 1592511 h 1911428"/>
              <a:gd name="connsiteX1-493" fmla="*/ 69740 w 1832676"/>
              <a:gd name="connsiteY1-494" fmla="*/ 1621831 h 1911428"/>
              <a:gd name="connsiteX2-495" fmla="*/ 142070 w 1832676"/>
              <a:gd name="connsiteY2-496" fmla="*/ 1854616 h 1911428"/>
              <a:gd name="connsiteX3-497" fmla="*/ 156606 w 1832676"/>
              <a:gd name="connsiteY3-498" fmla="*/ 1902345 h 1911428"/>
              <a:gd name="connsiteX4-499" fmla="*/ 121280 w 1832676"/>
              <a:gd name="connsiteY4-500" fmla="*/ 1911428 h 1911428"/>
              <a:gd name="connsiteX5-501" fmla="*/ 106373 w 1832676"/>
              <a:gd name="connsiteY5-502" fmla="*/ 1880482 h 1911428"/>
              <a:gd name="connsiteX6-503" fmla="*/ 0 w 1832676"/>
              <a:gd name="connsiteY6-504" fmla="*/ 1353600 h 1911428"/>
              <a:gd name="connsiteX7-505" fmla="*/ 1353600 w 1832676"/>
              <a:gd name="connsiteY7-506" fmla="*/ 0 h 1911428"/>
              <a:gd name="connsiteX8-507" fmla="*/ 1756119 w 1832676"/>
              <a:gd name="connsiteY8-508" fmla="*/ 60855 h 1911428"/>
              <a:gd name="connsiteX9-509" fmla="*/ 1832676 w 1832676"/>
              <a:gd name="connsiteY9-510" fmla="*/ 88875 h 1911428"/>
              <a:gd name="connsiteX0-511" fmla="*/ 69740 w 1832676"/>
              <a:gd name="connsiteY0-512" fmla="*/ 1621831 h 1911428"/>
              <a:gd name="connsiteX1-513" fmla="*/ 142070 w 1832676"/>
              <a:gd name="connsiteY1-514" fmla="*/ 1854616 h 1911428"/>
              <a:gd name="connsiteX2-515" fmla="*/ 156606 w 1832676"/>
              <a:gd name="connsiteY2-516" fmla="*/ 1902345 h 1911428"/>
              <a:gd name="connsiteX3-517" fmla="*/ 121280 w 1832676"/>
              <a:gd name="connsiteY3-518" fmla="*/ 1911428 h 1911428"/>
              <a:gd name="connsiteX4-519" fmla="*/ 106373 w 1832676"/>
              <a:gd name="connsiteY4-520" fmla="*/ 1880482 h 1911428"/>
              <a:gd name="connsiteX5-521" fmla="*/ 0 w 1832676"/>
              <a:gd name="connsiteY5-522" fmla="*/ 1353600 h 1911428"/>
              <a:gd name="connsiteX6-523" fmla="*/ 1353600 w 1832676"/>
              <a:gd name="connsiteY6-524" fmla="*/ 0 h 1911428"/>
              <a:gd name="connsiteX7-525" fmla="*/ 1756119 w 1832676"/>
              <a:gd name="connsiteY7-526" fmla="*/ 60855 h 1911428"/>
              <a:gd name="connsiteX8-527" fmla="*/ 1832676 w 1832676"/>
              <a:gd name="connsiteY8-528" fmla="*/ 88875 h 1911428"/>
              <a:gd name="connsiteX0-529" fmla="*/ 142070 w 1832676"/>
              <a:gd name="connsiteY0-530" fmla="*/ 1854616 h 1911428"/>
              <a:gd name="connsiteX1-531" fmla="*/ 156606 w 1832676"/>
              <a:gd name="connsiteY1-532" fmla="*/ 1902345 h 1911428"/>
              <a:gd name="connsiteX2-533" fmla="*/ 121280 w 1832676"/>
              <a:gd name="connsiteY2-534" fmla="*/ 1911428 h 1911428"/>
              <a:gd name="connsiteX3-535" fmla="*/ 106373 w 1832676"/>
              <a:gd name="connsiteY3-536" fmla="*/ 1880482 h 1911428"/>
              <a:gd name="connsiteX4-537" fmla="*/ 0 w 1832676"/>
              <a:gd name="connsiteY4-538" fmla="*/ 1353600 h 1911428"/>
              <a:gd name="connsiteX5-539" fmla="*/ 1353600 w 1832676"/>
              <a:gd name="connsiteY5-540" fmla="*/ 0 h 1911428"/>
              <a:gd name="connsiteX6-541" fmla="*/ 1756119 w 1832676"/>
              <a:gd name="connsiteY6-542" fmla="*/ 60855 h 1911428"/>
              <a:gd name="connsiteX7-543" fmla="*/ 1832676 w 1832676"/>
              <a:gd name="connsiteY7-544" fmla="*/ 88875 h 1911428"/>
              <a:gd name="connsiteX0-545" fmla="*/ 156606 w 1832676"/>
              <a:gd name="connsiteY0-546" fmla="*/ 1902345 h 1911428"/>
              <a:gd name="connsiteX1-547" fmla="*/ 121280 w 1832676"/>
              <a:gd name="connsiteY1-548" fmla="*/ 1911428 h 1911428"/>
              <a:gd name="connsiteX2-549" fmla="*/ 106373 w 1832676"/>
              <a:gd name="connsiteY2-550" fmla="*/ 1880482 h 1911428"/>
              <a:gd name="connsiteX3-551" fmla="*/ 0 w 1832676"/>
              <a:gd name="connsiteY3-552" fmla="*/ 1353600 h 1911428"/>
              <a:gd name="connsiteX4-553" fmla="*/ 1353600 w 1832676"/>
              <a:gd name="connsiteY4-554" fmla="*/ 0 h 1911428"/>
              <a:gd name="connsiteX5-555" fmla="*/ 1756119 w 1832676"/>
              <a:gd name="connsiteY5-556" fmla="*/ 60855 h 1911428"/>
              <a:gd name="connsiteX6-557" fmla="*/ 1832676 w 1832676"/>
              <a:gd name="connsiteY6-558" fmla="*/ 88875 h 1911428"/>
              <a:gd name="connsiteX0-559" fmla="*/ 121280 w 1832676"/>
              <a:gd name="connsiteY0-560" fmla="*/ 1911428 h 1911428"/>
              <a:gd name="connsiteX1-561" fmla="*/ 106373 w 1832676"/>
              <a:gd name="connsiteY1-562" fmla="*/ 1880482 h 1911428"/>
              <a:gd name="connsiteX2-563" fmla="*/ 0 w 1832676"/>
              <a:gd name="connsiteY2-564" fmla="*/ 1353600 h 1911428"/>
              <a:gd name="connsiteX3-565" fmla="*/ 1353600 w 1832676"/>
              <a:gd name="connsiteY3-566" fmla="*/ 0 h 1911428"/>
              <a:gd name="connsiteX4-567" fmla="*/ 1756119 w 1832676"/>
              <a:gd name="connsiteY4-568" fmla="*/ 60855 h 1911428"/>
              <a:gd name="connsiteX5-569" fmla="*/ 1832676 w 1832676"/>
              <a:gd name="connsiteY5-570" fmla="*/ 88875 h 1911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832676" h="1911428">
                <a:moveTo>
                  <a:pt x="121280" y="1911428"/>
                </a:moveTo>
                <a:lnTo>
                  <a:pt x="106373" y="1880482"/>
                </a:lnTo>
                <a:cubicBezTo>
                  <a:pt x="37877" y="1718540"/>
                  <a:pt x="0" y="1540493"/>
                  <a:pt x="0" y="1353600"/>
                </a:cubicBezTo>
                <a:cubicBezTo>
                  <a:pt x="0" y="606027"/>
                  <a:pt x="606027" y="0"/>
                  <a:pt x="1353600" y="0"/>
                </a:cubicBezTo>
                <a:cubicBezTo>
                  <a:pt x="1493770" y="0"/>
                  <a:pt x="1628964" y="21306"/>
                  <a:pt x="1756119" y="60855"/>
                </a:cubicBezTo>
                <a:lnTo>
                  <a:pt x="1832676" y="88875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5" name="任意多边形: 形状 44"/>
          <p:cNvSpPr/>
          <p:nvPr userDrawn="1">
            <p:custDataLst>
              <p:tags r:id="rId34"/>
            </p:custDataLst>
          </p:nvPr>
        </p:nvSpPr>
        <p:spPr>
          <a:xfrm>
            <a:off x="9918700" y="3835400"/>
            <a:ext cx="1709420" cy="1780540"/>
          </a:xfrm>
          <a:custGeom>
            <a:avLst/>
            <a:gdLst>
              <a:gd name="connsiteX0" fmla="*/ 1245773 w 1754515"/>
              <a:gd name="connsiteY0" fmla="*/ 477 h 1828732"/>
              <a:gd name="connsiteX1" fmla="*/ 1502391 w 1754515"/>
              <a:gd name="connsiteY1" fmla="*/ 14604 h 1828732"/>
              <a:gd name="connsiteX2" fmla="*/ 1515801 w 1754515"/>
              <a:gd name="connsiteY2" fmla="*/ 16713 h 1828732"/>
              <a:gd name="connsiteX3" fmla="*/ 1640113 w 1754515"/>
              <a:gd name="connsiteY3" fmla="*/ 60369 h 1828732"/>
              <a:gd name="connsiteX4" fmla="*/ 1710518 w 1754515"/>
              <a:gd name="connsiteY4" fmla="*/ 87154 h 1828732"/>
              <a:gd name="connsiteX5" fmla="*/ 1754515 w 1754515"/>
              <a:gd name="connsiteY5" fmla="*/ 104162 h 1828732"/>
              <a:gd name="connsiteX6" fmla="*/ 1748429 w 1754515"/>
              <a:gd name="connsiteY6" fmla="*/ 127829 h 1828732"/>
              <a:gd name="connsiteX7" fmla="*/ 1659826 w 1754515"/>
              <a:gd name="connsiteY7" fmla="*/ 95400 h 1828732"/>
              <a:gd name="connsiteX8" fmla="*/ 1288352 w 1754515"/>
              <a:gd name="connsiteY8" fmla="*/ 39238 h 1828732"/>
              <a:gd name="connsiteX9" fmla="*/ 39152 w 1754515"/>
              <a:gd name="connsiteY9" fmla="*/ 1288438 h 1828732"/>
              <a:gd name="connsiteX10" fmla="*/ 137320 w 1754515"/>
              <a:gd name="connsiteY10" fmla="*/ 1774683 h 1828732"/>
              <a:gd name="connsiteX11" fmla="*/ 159044 w 1754515"/>
              <a:gd name="connsiteY11" fmla="*/ 1819779 h 1828732"/>
              <a:gd name="connsiteX12" fmla="*/ 124224 w 1754515"/>
              <a:gd name="connsiteY12" fmla="*/ 1828732 h 1828732"/>
              <a:gd name="connsiteX13" fmla="*/ 99593 w 1754515"/>
              <a:gd name="connsiteY13" fmla="*/ 1767129 h 1828732"/>
              <a:gd name="connsiteX14" fmla="*/ 48247 w 1754515"/>
              <a:gd name="connsiteY14" fmla="*/ 1639435 h 1828732"/>
              <a:gd name="connsiteX15" fmla="*/ 16547 w 1754515"/>
              <a:gd name="connsiteY15" fmla="*/ 1540316 h 1828732"/>
              <a:gd name="connsiteX16" fmla="*/ 9283 w 1754515"/>
              <a:gd name="connsiteY16" fmla="*/ 1516013 h 1828732"/>
              <a:gd name="connsiteX17" fmla="*/ 14909 w 1754515"/>
              <a:gd name="connsiteY17" fmla="*/ 1484654 h 1828732"/>
              <a:gd name="connsiteX18" fmla="*/ 5384 w 1754515"/>
              <a:gd name="connsiteY18" fmla="*/ 1156042 h 1828732"/>
              <a:gd name="connsiteX19" fmla="*/ 119684 w 1754515"/>
              <a:gd name="connsiteY19" fmla="*/ 751229 h 1828732"/>
              <a:gd name="connsiteX20" fmla="*/ 412578 w 1754515"/>
              <a:gd name="connsiteY20" fmla="*/ 348798 h 1828732"/>
              <a:gd name="connsiteX21" fmla="*/ 748334 w 1754515"/>
              <a:gd name="connsiteY21" fmla="*/ 122579 h 1828732"/>
              <a:gd name="connsiteX22" fmla="*/ 1162672 w 1754515"/>
              <a:gd name="connsiteY22" fmla="*/ 5898 h 1828732"/>
              <a:gd name="connsiteX23" fmla="*/ 1245773 w 1754515"/>
              <a:gd name="connsiteY23" fmla="*/ 477 h 1828732"/>
              <a:gd name="connsiteX0-1" fmla="*/ 1515801 w 1754515"/>
              <a:gd name="connsiteY0-2" fmla="*/ 16713 h 1828732"/>
              <a:gd name="connsiteX1-3" fmla="*/ 1640113 w 1754515"/>
              <a:gd name="connsiteY1-4" fmla="*/ 60369 h 1828732"/>
              <a:gd name="connsiteX2-5" fmla="*/ 1710518 w 1754515"/>
              <a:gd name="connsiteY2-6" fmla="*/ 87154 h 1828732"/>
              <a:gd name="connsiteX3-7" fmla="*/ 1754515 w 1754515"/>
              <a:gd name="connsiteY3-8" fmla="*/ 104162 h 1828732"/>
              <a:gd name="connsiteX4-9" fmla="*/ 1748429 w 1754515"/>
              <a:gd name="connsiteY4-10" fmla="*/ 127829 h 1828732"/>
              <a:gd name="connsiteX5-11" fmla="*/ 1659826 w 1754515"/>
              <a:gd name="connsiteY5-12" fmla="*/ 95400 h 1828732"/>
              <a:gd name="connsiteX6-13" fmla="*/ 1288352 w 1754515"/>
              <a:gd name="connsiteY6-14" fmla="*/ 39238 h 1828732"/>
              <a:gd name="connsiteX7-15" fmla="*/ 39152 w 1754515"/>
              <a:gd name="connsiteY7-16" fmla="*/ 1288438 h 1828732"/>
              <a:gd name="connsiteX8-17" fmla="*/ 137320 w 1754515"/>
              <a:gd name="connsiteY8-18" fmla="*/ 1774683 h 1828732"/>
              <a:gd name="connsiteX9-19" fmla="*/ 159044 w 1754515"/>
              <a:gd name="connsiteY9-20" fmla="*/ 1819779 h 1828732"/>
              <a:gd name="connsiteX10-21" fmla="*/ 124224 w 1754515"/>
              <a:gd name="connsiteY10-22" fmla="*/ 1828732 h 1828732"/>
              <a:gd name="connsiteX11-23" fmla="*/ 99593 w 1754515"/>
              <a:gd name="connsiteY11-24" fmla="*/ 1767129 h 1828732"/>
              <a:gd name="connsiteX12-25" fmla="*/ 48247 w 1754515"/>
              <a:gd name="connsiteY12-26" fmla="*/ 1639435 h 1828732"/>
              <a:gd name="connsiteX13-27" fmla="*/ 16547 w 1754515"/>
              <a:gd name="connsiteY13-28" fmla="*/ 1540316 h 1828732"/>
              <a:gd name="connsiteX14-29" fmla="*/ 9283 w 1754515"/>
              <a:gd name="connsiteY14-30" fmla="*/ 1516013 h 1828732"/>
              <a:gd name="connsiteX15-31" fmla="*/ 14909 w 1754515"/>
              <a:gd name="connsiteY15-32" fmla="*/ 1484654 h 1828732"/>
              <a:gd name="connsiteX16-33" fmla="*/ 5384 w 1754515"/>
              <a:gd name="connsiteY16-34" fmla="*/ 1156042 h 1828732"/>
              <a:gd name="connsiteX17-35" fmla="*/ 119684 w 1754515"/>
              <a:gd name="connsiteY17-36" fmla="*/ 751229 h 1828732"/>
              <a:gd name="connsiteX18-37" fmla="*/ 412578 w 1754515"/>
              <a:gd name="connsiteY18-38" fmla="*/ 348798 h 1828732"/>
              <a:gd name="connsiteX19-39" fmla="*/ 748334 w 1754515"/>
              <a:gd name="connsiteY19-40" fmla="*/ 122579 h 1828732"/>
              <a:gd name="connsiteX20-41" fmla="*/ 1162672 w 1754515"/>
              <a:gd name="connsiteY20-42" fmla="*/ 5898 h 1828732"/>
              <a:gd name="connsiteX21-43" fmla="*/ 1245773 w 1754515"/>
              <a:gd name="connsiteY21-44" fmla="*/ 477 h 1828732"/>
              <a:gd name="connsiteX22-45" fmla="*/ 1502391 w 1754515"/>
              <a:gd name="connsiteY22-46" fmla="*/ 14604 h 1828732"/>
              <a:gd name="connsiteX23-47" fmla="*/ 1607241 w 1754515"/>
              <a:gd name="connsiteY23-48" fmla="*/ 108153 h 1828732"/>
              <a:gd name="connsiteX0-49" fmla="*/ 1640113 w 1754515"/>
              <a:gd name="connsiteY0-50" fmla="*/ 60369 h 1828732"/>
              <a:gd name="connsiteX1-51" fmla="*/ 1710518 w 1754515"/>
              <a:gd name="connsiteY1-52" fmla="*/ 87154 h 1828732"/>
              <a:gd name="connsiteX2-53" fmla="*/ 1754515 w 1754515"/>
              <a:gd name="connsiteY2-54" fmla="*/ 104162 h 1828732"/>
              <a:gd name="connsiteX3-55" fmla="*/ 1748429 w 1754515"/>
              <a:gd name="connsiteY3-56" fmla="*/ 127829 h 1828732"/>
              <a:gd name="connsiteX4-57" fmla="*/ 1659826 w 1754515"/>
              <a:gd name="connsiteY4-58" fmla="*/ 95400 h 1828732"/>
              <a:gd name="connsiteX5-59" fmla="*/ 1288352 w 1754515"/>
              <a:gd name="connsiteY5-60" fmla="*/ 39238 h 1828732"/>
              <a:gd name="connsiteX6-61" fmla="*/ 39152 w 1754515"/>
              <a:gd name="connsiteY6-62" fmla="*/ 1288438 h 1828732"/>
              <a:gd name="connsiteX7-63" fmla="*/ 137320 w 1754515"/>
              <a:gd name="connsiteY7-64" fmla="*/ 1774683 h 1828732"/>
              <a:gd name="connsiteX8-65" fmla="*/ 159044 w 1754515"/>
              <a:gd name="connsiteY8-66" fmla="*/ 1819779 h 1828732"/>
              <a:gd name="connsiteX9-67" fmla="*/ 124224 w 1754515"/>
              <a:gd name="connsiteY9-68" fmla="*/ 1828732 h 1828732"/>
              <a:gd name="connsiteX10-69" fmla="*/ 99593 w 1754515"/>
              <a:gd name="connsiteY10-70" fmla="*/ 1767129 h 1828732"/>
              <a:gd name="connsiteX11-71" fmla="*/ 48247 w 1754515"/>
              <a:gd name="connsiteY11-72" fmla="*/ 1639435 h 1828732"/>
              <a:gd name="connsiteX12-73" fmla="*/ 16547 w 1754515"/>
              <a:gd name="connsiteY12-74" fmla="*/ 1540316 h 1828732"/>
              <a:gd name="connsiteX13-75" fmla="*/ 9283 w 1754515"/>
              <a:gd name="connsiteY13-76" fmla="*/ 1516013 h 1828732"/>
              <a:gd name="connsiteX14-77" fmla="*/ 14909 w 1754515"/>
              <a:gd name="connsiteY14-78" fmla="*/ 1484654 h 1828732"/>
              <a:gd name="connsiteX15-79" fmla="*/ 5384 w 1754515"/>
              <a:gd name="connsiteY15-80" fmla="*/ 1156042 h 1828732"/>
              <a:gd name="connsiteX16-81" fmla="*/ 119684 w 1754515"/>
              <a:gd name="connsiteY16-82" fmla="*/ 751229 h 1828732"/>
              <a:gd name="connsiteX17-83" fmla="*/ 412578 w 1754515"/>
              <a:gd name="connsiteY17-84" fmla="*/ 348798 h 1828732"/>
              <a:gd name="connsiteX18-85" fmla="*/ 748334 w 1754515"/>
              <a:gd name="connsiteY18-86" fmla="*/ 122579 h 1828732"/>
              <a:gd name="connsiteX19-87" fmla="*/ 1162672 w 1754515"/>
              <a:gd name="connsiteY19-88" fmla="*/ 5898 h 1828732"/>
              <a:gd name="connsiteX20-89" fmla="*/ 1245773 w 1754515"/>
              <a:gd name="connsiteY20-90" fmla="*/ 477 h 1828732"/>
              <a:gd name="connsiteX21-91" fmla="*/ 1502391 w 1754515"/>
              <a:gd name="connsiteY21-92" fmla="*/ 14604 h 1828732"/>
              <a:gd name="connsiteX22-93" fmla="*/ 1607241 w 1754515"/>
              <a:gd name="connsiteY22-94" fmla="*/ 108153 h 1828732"/>
              <a:gd name="connsiteX0-95" fmla="*/ 1640113 w 1754515"/>
              <a:gd name="connsiteY0-96" fmla="*/ 60369 h 1828732"/>
              <a:gd name="connsiteX1-97" fmla="*/ 1710518 w 1754515"/>
              <a:gd name="connsiteY1-98" fmla="*/ 87154 h 1828732"/>
              <a:gd name="connsiteX2-99" fmla="*/ 1754515 w 1754515"/>
              <a:gd name="connsiteY2-100" fmla="*/ 104162 h 1828732"/>
              <a:gd name="connsiteX3-101" fmla="*/ 1748429 w 1754515"/>
              <a:gd name="connsiteY3-102" fmla="*/ 127829 h 1828732"/>
              <a:gd name="connsiteX4-103" fmla="*/ 1659826 w 1754515"/>
              <a:gd name="connsiteY4-104" fmla="*/ 95400 h 1828732"/>
              <a:gd name="connsiteX5-105" fmla="*/ 1288352 w 1754515"/>
              <a:gd name="connsiteY5-106" fmla="*/ 39238 h 1828732"/>
              <a:gd name="connsiteX6-107" fmla="*/ 39152 w 1754515"/>
              <a:gd name="connsiteY6-108" fmla="*/ 1288438 h 1828732"/>
              <a:gd name="connsiteX7-109" fmla="*/ 137320 w 1754515"/>
              <a:gd name="connsiteY7-110" fmla="*/ 1774683 h 1828732"/>
              <a:gd name="connsiteX8-111" fmla="*/ 159044 w 1754515"/>
              <a:gd name="connsiteY8-112" fmla="*/ 1819779 h 1828732"/>
              <a:gd name="connsiteX9-113" fmla="*/ 124224 w 1754515"/>
              <a:gd name="connsiteY9-114" fmla="*/ 1828732 h 1828732"/>
              <a:gd name="connsiteX10-115" fmla="*/ 99593 w 1754515"/>
              <a:gd name="connsiteY10-116" fmla="*/ 1767129 h 1828732"/>
              <a:gd name="connsiteX11-117" fmla="*/ 48247 w 1754515"/>
              <a:gd name="connsiteY11-118" fmla="*/ 1639435 h 1828732"/>
              <a:gd name="connsiteX12-119" fmla="*/ 16547 w 1754515"/>
              <a:gd name="connsiteY12-120" fmla="*/ 1540316 h 1828732"/>
              <a:gd name="connsiteX13-121" fmla="*/ 9283 w 1754515"/>
              <a:gd name="connsiteY13-122" fmla="*/ 1516013 h 1828732"/>
              <a:gd name="connsiteX14-123" fmla="*/ 14909 w 1754515"/>
              <a:gd name="connsiteY14-124" fmla="*/ 1484654 h 1828732"/>
              <a:gd name="connsiteX15-125" fmla="*/ 5384 w 1754515"/>
              <a:gd name="connsiteY15-126" fmla="*/ 1156042 h 1828732"/>
              <a:gd name="connsiteX16-127" fmla="*/ 119684 w 1754515"/>
              <a:gd name="connsiteY16-128" fmla="*/ 751229 h 1828732"/>
              <a:gd name="connsiteX17-129" fmla="*/ 412578 w 1754515"/>
              <a:gd name="connsiteY17-130" fmla="*/ 348798 h 1828732"/>
              <a:gd name="connsiteX18-131" fmla="*/ 748334 w 1754515"/>
              <a:gd name="connsiteY18-132" fmla="*/ 122579 h 1828732"/>
              <a:gd name="connsiteX19-133" fmla="*/ 1162672 w 1754515"/>
              <a:gd name="connsiteY19-134" fmla="*/ 5898 h 1828732"/>
              <a:gd name="connsiteX20-135" fmla="*/ 1245773 w 1754515"/>
              <a:gd name="connsiteY20-136" fmla="*/ 477 h 1828732"/>
              <a:gd name="connsiteX21-137" fmla="*/ 1502391 w 1754515"/>
              <a:gd name="connsiteY21-138" fmla="*/ 14604 h 1828732"/>
              <a:gd name="connsiteX0-139" fmla="*/ 1710518 w 1754515"/>
              <a:gd name="connsiteY0-140" fmla="*/ 87154 h 1828732"/>
              <a:gd name="connsiteX1-141" fmla="*/ 1754515 w 1754515"/>
              <a:gd name="connsiteY1-142" fmla="*/ 104162 h 1828732"/>
              <a:gd name="connsiteX2-143" fmla="*/ 1748429 w 1754515"/>
              <a:gd name="connsiteY2-144" fmla="*/ 127829 h 1828732"/>
              <a:gd name="connsiteX3-145" fmla="*/ 1659826 w 1754515"/>
              <a:gd name="connsiteY3-146" fmla="*/ 95400 h 1828732"/>
              <a:gd name="connsiteX4-147" fmla="*/ 1288352 w 1754515"/>
              <a:gd name="connsiteY4-148" fmla="*/ 39238 h 1828732"/>
              <a:gd name="connsiteX5-149" fmla="*/ 39152 w 1754515"/>
              <a:gd name="connsiteY5-150" fmla="*/ 1288438 h 1828732"/>
              <a:gd name="connsiteX6-151" fmla="*/ 137320 w 1754515"/>
              <a:gd name="connsiteY6-152" fmla="*/ 1774683 h 1828732"/>
              <a:gd name="connsiteX7-153" fmla="*/ 159044 w 1754515"/>
              <a:gd name="connsiteY7-154" fmla="*/ 1819779 h 1828732"/>
              <a:gd name="connsiteX8-155" fmla="*/ 124224 w 1754515"/>
              <a:gd name="connsiteY8-156" fmla="*/ 1828732 h 1828732"/>
              <a:gd name="connsiteX9-157" fmla="*/ 99593 w 1754515"/>
              <a:gd name="connsiteY9-158" fmla="*/ 1767129 h 1828732"/>
              <a:gd name="connsiteX10-159" fmla="*/ 48247 w 1754515"/>
              <a:gd name="connsiteY10-160" fmla="*/ 1639435 h 1828732"/>
              <a:gd name="connsiteX11-161" fmla="*/ 16547 w 1754515"/>
              <a:gd name="connsiteY11-162" fmla="*/ 1540316 h 1828732"/>
              <a:gd name="connsiteX12-163" fmla="*/ 9283 w 1754515"/>
              <a:gd name="connsiteY12-164" fmla="*/ 1516013 h 1828732"/>
              <a:gd name="connsiteX13-165" fmla="*/ 14909 w 1754515"/>
              <a:gd name="connsiteY13-166" fmla="*/ 1484654 h 1828732"/>
              <a:gd name="connsiteX14-167" fmla="*/ 5384 w 1754515"/>
              <a:gd name="connsiteY14-168" fmla="*/ 1156042 h 1828732"/>
              <a:gd name="connsiteX15-169" fmla="*/ 119684 w 1754515"/>
              <a:gd name="connsiteY15-170" fmla="*/ 751229 h 1828732"/>
              <a:gd name="connsiteX16-171" fmla="*/ 412578 w 1754515"/>
              <a:gd name="connsiteY16-172" fmla="*/ 348798 h 1828732"/>
              <a:gd name="connsiteX17-173" fmla="*/ 748334 w 1754515"/>
              <a:gd name="connsiteY17-174" fmla="*/ 122579 h 1828732"/>
              <a:gd name="connsiteX18-175" fmla="*/ 1162672 w 1754515"/>
              <a:gd name="connsiteY18-176" fmla="*/ 5898 h 1828732"/>
              <a:gd name="connsiteX19-177" fmla="*/ 1245773 w 1754515"/>
              <a:gd name="connsiteY19-178" fmla="*/ 477 h 1828732"/>
              <a:gd name="connsiteX20-179" fmla="*/ 1502391 w 1754515"/>
              <a:gd name="connsiteY20-180" fmla="*/ 14604 h 1828732"/>
              <a:gd name="connsiteX0-181" fmla="*/ 1754515 w 1754515"/>
              <a:gd name="connsiteY0-182" fmla="*/ 104162 h 1828732"/>
              <a:gd name="connsiteX1-183" fmla="*/ 1748429 w 1754515"/>
              <a:gd name="connsiteY1-184" fmla="*/ 127829 h 1828732"/>
              <a:gd name="connsiteX2-185" fmla="*/ 1659826 w 1754515"/>
              <a:gd name="connsiteY2-186" fmla="*/ 95400 h 1828732"/>
              <a:gd name="connsiteX3-187" fmla="*/ 1288352 w 1754515"/>
              <a:gd name="connsiteY3-188" fmla="*/ 39238 h 1828732"/>
              <a:gd name="connsiteX4-189" fmla="*/ 39152 w 1754515"/>
              <a:gd name="connsiteY4-190" fmla="*/ 1288438 h 1828732"/>
              <a:gd name="connsiteX5-191" fmla="*/ 137320 w 1754515"/>
              <a:gd name="connsiteY5-192" fmla="*/ 1774683 h 1828732"/>
              <a:gd name="connsiteX6-193" fmla="*/ 159044 w 1754515"/>
              <a:gd name="connsiteY6-194" fmla="*/ 1819779 h 1828732"/>
              <a:gd name="connsiteX7-195" fmla="*/ 124224 w 1754515"/>
              <a:gd name="connsiteY7-196" fmla="*/ 1828732 h 1828732"/>
              <a:gd name="connsiteX8-197" fmla="*/ 99593 w 1754515"/>
              <a:gd name="connsiteY8-198" fmla="*/ 1767129 h 1828732"/>
              <a:gd name="connsiteX9-199" fmla="*/ 48247 w 1754515"/>
              <a:gd name="connsiteY9-200" fmla="*/ 1639435 h 1828732"/>
              <a:gd name="connsiteX10-201" fmla="*/ 16547 w 1754515"/>
              <a:gd name="connsiteY10-202" fmla="*/ 1540316 h 1828732"/>
              <a:gd name="connsiteX11-203" fmla="*/ 9283 w 1754515"/>
              <a:gd name="connsiteY11-204" fmla="*/ 1516013 h 1828732"/>
              <a:gd name="connsiteX12-205" fmla="*/ 14909 w 1754515"/>
              <a:gd name="connsiteY12-206" fmla="*/ 1484654 h 1828732"/>
              <a:gd name="connsiteX13-207" fmla="*/ 5384 w 1754515"/>
              <a:gd name="connsiteY13-208" fmla="*/ 1156042 h 1828732"/>
              <a:gd name="connsiteX14-209" fmla="*/ 119684 w 1754515"/>
              <a:gd name="connsiteY14-210" fmla="*/ 751229 h 1828732"/>
              <a:gd name="connsiteX15-211" fmla="*/ 412578 w 1754515"/>
              <a:gd name="connsiteY15-212" fmla="*/ 348798 h 1828732"/>
              <a:gd name="connsiteX16-213" fmla="*/ 748334 w 1754515"/>
              <a:gd name="connsiteY16-214" fmla="*/ 122579 h 1828732"/>
              <a:gd name="connsiteX17-215" fmla="*/ 1162672 w 1754515"/>
              <a:gd name="connsiteY17-216" fmla="*/ 5898 h 1828732"/>
              <a:gd name="connsiteX18-217" fmla="*/ 1245773 w 1754515"/>
              <a:gd name="connsiteY18-218" fmla="*/ 477 h 1828732"/>
              <a:gd name="connsiteX19-219" fmla="*/ 1502391 w 1754515"/>
              <a:gd name="connsiteY19-220" fmla="*/ 14604 h 1828732"/>
              <a:gd name="connsiteX0-221" fmla="*/ 1748429 w 1748429"/>
              <a:gd name="connsiteY0-222" fmla="*/ 127829 h 1828732"/>
              <a:gd name="connsiteX1-223" fmla="*/ 1659826 w 1748429"/>
              <a:gd name="connsiteY1-224" fmla="*/ 95400 h 1828732"/>
              <a:gd name="connsiteX2-225" fmla="*/ 1288352 w 1748429"/>
              <a:gd name="connsiteY2-226" fmla="*/ 39238 h 1828732"/>
              <a:gd name="connsiteX3-227" fmla="*/ 39152 w 1748429"/>
              <a:gd name="connsiteY3-228" fmla="*/ 1288438 h 1828732"/>
              <a:gd name="connsiteX4-229" fmla="*/ 137320 w 1748429"/>
              <a:gd name="connsiteY4-230" fmla="*/ 1774683 h 1828732"/>
              <a:gd name="connsiteX5-231" fmla="*/ 159044 w 1748429"/>
              <a:gd name="connsiteY5-232" fmla="*/ 1819779 h 1828732"/>
              <a:gd name="connsiteX6-233" fmla="*/ 124224 w 1748429"/>
              <a:gd name="connsiteY6-234" fmla="*/ 1828732 h 1828732"/>
              <a:gd name="connsiteX7-235" fmla="*/ 99593 w 1748429"/>
              <a:gd name="connsiteY7-236" fmla="*/ 1767129 h 1828732"/>
              <a:gd name="connsiteX8-237" fmla="*/ 48247 w 1748429"/>
              <a:gd name="connsiteY8-238" fmla="*/ 1639435 h 1828732"/>
              <a:gd name="connsiteX9-239" fmla="*/ 16547 w 1748429"/>
              <a:gd name="connsiteY9-240" fmla="*/ 1540316 h 1828732"/>
              <a:gd name="connsiteX10-241" fmla="*/ 9283 w 1748429"/>
              <a:gd name="connsiteY10-242" fmla="*/ 1516013 h 1828732"/>
              <a:gd name="connsiteX11-243" fmla="*/ 14909 w 1748429"/>
              <a:gd name="connsiteY11-244" fmla="*/ 1484654 h 1828732"/>
              <a:gd name="connsiteX12-245" fmla="*/ 5384 w 1748429"/>
              <a:gd name="connsiteY12-246" fmla="*/ 1156042 h 1828732"/>
              <a:gd name="connsiteX13-247" fmla="*/ 119684 w 1748429"/>
              <a:gd name="connsiteY13-248" fmla="*/ 751229 h 1828732"/>
              <a:gd name="connsiteX14-249" fmla="*/ 412578 w 1748429"/>
              <a:gd name="connsiteY14-250" fmla="*/ 348798 h 1828732"/>
              <a:gd name="connsiteX15-251" fmla="*/ 748334 w 1748429"/>
              <a:gd name="connsiteY15-252" fmla="*/ 122579 h 1828732"/>
              <a:gd name="connsiteX16-253" fmla="*/ 1162672 w 1748429"/>
              <a:gd name="connsiteY16-254" fmla="*/ 5898 h 1828732"/>
              <a:gd name="connsiteX17-255" fmla="*/ 1245773 w 1748429"/>
              <a:gd name="connsiteY17-256" fmla="*/ 477 h 1828732"/>
              <a:gd name="connsiteX18-257" fmla="*/ 1502391 w 1748429"/>
              <a:gd name="connsiteY18-258" fmla="*/ 14604 h 1828732"/>
              <a:gd name="connsiteX0-259" fmla="*/ 1748429 w 1748429"/>
              <a:gd name="connsiteY0-260" fmla="*/ 127352 h 1828255"/>
              <a:gd name="connsiteX1-261" fmla="*/ 1659826 w 1748429"/>
              <a:gd name="connsiteY1-262" fmla="*/ 94923 h 1828255"/>
              <a:gd name="connsiteX2-263" fmla="*/ 1288352 w 1748429"/>
              <a:gd name="connsiteY2-264" fmla="*/ 38761 h 1828255"/>
              <a:gd name="connsiteX3-265" fmla="*/ 39152 w 1748429"/>
              <a:gd name="connsiteY3-266" fmla="*/ 1287961 h 1828255"/>
              <a:gd name="connsiteX4-267" fmla="*/ 137320 w 1748429"/>
              <a:gd name="connsiteY4-268" fmla="*/ 1774206 h 1828255"/>
              <a:gd name="connsiteX5-269" fmla="*/ 159044 w 1748429"/>
              <a:gd name="connsiteY5-270" fmla="*/ 1819302 h 1828255"/>
              <a:gd name="connsiteX6-271" fmla="*/ 124224 w 1748429"/>
              <a:gd name="connsiteY6-272" fmla="*/ 1828255 h 1828255"/>
              <a:gd name="connsiteX7-273" fmla="*/ 99593 w 1748429"/>
              <a:gd name="connsiteY7-274" fmla="*/ 1766652 h 1828255"/>
              <a:gd name="connsiteX8-275" fmla="*/ 48247 w 1748429"/>
              <a:gd name="connsiteY8-276" fmla="*/ 1638958 h 1828255"/>
              <a:gd name="connsiteX9-277" fmla="*/ 16547 w 1748429"/>
              <a:gd name="connsiteY9-278" fmla="*/ 1539839 h 1828255"/>
              <a:gd name="connsiteX10-279" fmla="*/ 9283 w 1748429"/>
              <a:gd name="connsiteY10-280" fmla="*/ 1515536 h 1828255"/>
              <a:gd name="connsiteX11-281" fmla="*/ 14909 w 1748429"/>
              <a:gd name="connsiteY11-282" fmla="*/ 1484177 h 1828255"/>
              <a:gd name="connsiteX12-283" fmla="*/ 5384 w 1748429"/>
              <a:gd name="connsiteY12-284" fmla="*/ 1155565 h 1828255"/>
              <a:gd name="connsiteX13-285" fmla="*/ 119684 w 1748429"/>
              <a:gd name="connsiteY13-286" fmla="*/ 750752 h 1828255"/>
              <a:gd name="connsiteX14-287" fmla="*/ 412578 w 1748429"/>
              <a:gd name="connsiteY14-288" fmla="*/ 348321 h 1828255"/>
              <a:gd name="connsiteX15-289" fmla="*/ 748334 w 1748429"/>
              <a:gd name="connsiteY15-290" fmla="*/ 122102 h 1828255"/>
              <a:gd name="connsiteX16-291" fmla="*/ 1162672 w 1748429"/>
              <a:gd name="connsiteY16-292" fmla="*/ 5421 h 1828255"/>
              <a:gd name="connsiteX17-293" fmla="*/ 1245773 w 1748429"/>
              <a:gd name="connsiteY17-294" fmla="*/ 0 h 1828255"/>
              <a:gd name="connsiteX0-295" fmla="*/ 1748429 w 1748429"/>
              <a:gd name="connsiteY0-296" fmla="*/ 121931 h 1822834"/>
              <a:gd name="connsiteX1-297" fmla="*/ 1659826 w 1748429"/>
              <a:gd name="connsiteY1-298" fmla="*/ 89502 h 1822834"/>
              <a:gd name="connsiteX2-299" fmla="*/ 1288352 w 1748429"/>
              <a:gd name="connsiteY2-300" fmla="*/ 33340 h 1822834"/>
              <a:gd name="connsiteX3-301" fmla="*/ 39152 w 1748429"/>
              <a:gd name="connsiteY3-302" fmla="*/ 1282540 h 1822834"/>
              <a:gd name="connsiteX4-303" fmla="*/ 137320 w 1748429"/>
              <a:gd name="connsiteY4-304" fmla="*/ 1768785 h 1822834"/>
              <a:gd name="connsiteX5-305" fmla="*/ 159044 w 1748429"/>
              <a:gd name="connsiteY5-306" fmla="*/ 1813881 h 1822834"/>
              <a:gd name="connsiteX6-307" fmla="*/ 124224 w 1748429"/>
              <a:gd name="connsiteY6-308" fmla="*/ 1822834 h 1822834"/>
              <a:gd name="connsiteX7-309" fmla="*/ 99593 w 1748429"/>
              <a:gd name="connsiteY7-310" fmla="*/ 1761231 h 1822834"/>
              <a:gd name="connsiteX8-311" fmla="*/ 48247 w 1748429"/>
              <a:gd name="connsiteY8-312" fmla="*/ 1633537 h 1822834"/>
              <a:gd name="connsiteX9-313" fmla="*/ 16547 w 1748429"/>
              <a:gd name="connsiteY9-314" fmla="*/ 1534418 h 1822834"/>
              <a:gd name="connsiteX10-315" fmla="*/ 9283 w 1748429"/>
              <a:gd name="connsiteY10-316" fmla="*/ 1510115 h 1822834"/>
              <a:gd name="connsiteX11-317" fmla="*/ 14909 w 1748429"/>
              <a:gd name="connsiteY11-318" fmla="*/ 1478756 h 1822834"/>
              <a:gd name="connsiteX12-319" fmla="*/ 5384 w 1748429"/>
              <a:gd name="connsiteY12-320" fmla="*/ 1150144 h 1822834"/>
              <a:gd name="connsiteX13-321" fmla="*/ 119684 w 1748429"/>
              <a:gd name="connsiteY13-322" fmla="*/ 745331 h 1822834"/>
              <a:gd name="connsiteX14-323" fmla="*/ 412578 w 1748429"/>
              <a:gd name="connsiteY14-324" fmla="*/ 342900 h 1822834"/>
              <a:gd name="connsiteX15-325" fmla="*/ 748334 w 1748429"/>
              <a:gd name="connsiteY15-326" fmla="*/ 116681 h 1822834"/>
              <a:gd name="connsiteX16-327" fmla="*/ 1162672 w 1748429"/>
              <a:gd name="connsiteY16-328" fmla="*/ 0 h 1822834"/>
              <a:gd name="connsiteX0-329" fmla="*/ 1748429 w 1748429"/>
              <a:gd name="connsiteY0-330" fmla="*/ 88591 h 1789494"/>
              <a:gd name="connsiteX1-331" fmla="*/ 1659826 w 1748429"/>
              <a:gd name="connsiteY1-332" fmla="*/ 56162 h 1789494"/>
              <a:gd name="connsiteX2-333" fmla="*/ 1288352 w 1748429"/>
              <a:gd name="connsiteY2-334" fmla="*/ 0 h 1789494"/>
              <a:gd name="connsiteX3-335" fmla="*/ 39152 w 1748429"/>
              <a:gd name="connsiteY3-336" fmla="*/ 1249200 h 1789494"/>
              <a:gd name="connsiteX4-337" fmla="*/ 137320 w 1748429"/>
              <a:gd name="connsiteY4-338" fmla="*/ 1735445 h 1789494"/>
              <a:gd name="connsiteX5-339" fmla="*/ 159044 w 1748429"/>
              <a:gd name="connsiteY5-340" fmla="*/ 1780541 h 1789494"/>
              <a:gd name="connsiteX6-341" fmla="*/ 124224 w 1748429"/>
              <a:gd name="connsiteY6-342" fmla="*/ 1789494 h 1789494"/>
              <a:gd name="connsiteX7-343" fmla="*/ 99593 w 1748429"/>
              <a:gd name="connsiteY7-344" fmla="*/ 1727891 h 1789494"/>
              <a:gd name="connsiteX8-345" fmla="*/ 48247 w 1748429"/>
              <a:gd name="connsiteY8-346" fmla="*/ 1600197 h 1789494"/>
              <a:gd name="connsiteX9-347" fmla="*/ 16547 w 1748429"/>
              <a:gd name="connsiteY9-348" fmla="*/ 1501078 h 1789494"/>
              <a:gd name="connsiteX10-349" fmla="*/ 9283 w 1748429"/>
              <a:gd name="connsiteY10-350" fmla="*/ 1476775 h 1789494"/>
              <a:gd name="connsiteX11-351" fmla="*/ 14909 w 1748429"/>
              <a:gd name="connsiteY11-352" fmla="*/ 1445416 h 1789494"/>
              <a:gd name="connsiteX12-353" fmla="*/ 5384 w 1748429"/>
              <a:gd name="connsiteY12-354" fmla="*/ 1116804 h 1789494"/>
              <a:gd name="connsiteX13-355" fmla="*/ 119684 w 1748429"/>
              <a:gd name="connsiteY13-356" fmla="*/ 711991 h 1789494"/>
              <a:gd name="connsiteX14-357" fmla="*/ 412578 w 1748429"/>
              <a:gd name="connsiteY14-358" fmla="*/ 309560 h 1789494"/>
              <a:gd name="connsiteX15-359" fmla="*/ 748334 w 1748429"/>
              <a:gd name="connsiteY15-360" fmla="*/ 83341 h 1789494"/>
              <a:gd name="connsiteX0-361" fmla="*/ 1748429 w 1748429"/>
              <a:gd name="connsiteY0-362" fmla="*/ 88591 h 1789494"/>
              <a:gd name="connsiteX1-363" fmla="*/ 1659826 w 1748429"/>
              <a:gd name="connsiteY1-364" fmla="*/ 56162 h 1789494"/>
              <a:gd name="connsiteX2-365" fmla="*/ 1288352 w 1748429"/>
              <a:gd name="connsiteY2-366" fmla="*/ 0 h 1789494"/>
              <a:gd name="connsiteX3-367" fmla="*/ 39152 w 1748429"/>
              <a:gd name="connsiteY3-368" fmla="*/ 1249200 h 1789494"/>
              <a:gd name="connsiteX4-369" fmla="*/ 137320 w 1748429"/>
              <a:gd name="connsiteY4-370" fmla="*/ 1735445 h 1789494"/>
              <a:gd name="connsiteX5-371" fmla="*/ 159044 w 1748429"/>
              <a:gd name="connsiteY5-372" fmla="*/ 1780541 h 1789494"/>
              <a:gd name="connsiteX6-373" fmla="*/ 124224 w 1748429"/>
              <a:gd name="connsiteY6-374" fmla="*/ 1789494 h 1789494"/>
              <a:gd name="connsiteX7-375" fmla="*/ 99593 w 1748429"/>
              <a:gd name="connsiteY7-376" fmla="*/ 1727891 h 1789494"/>
              <a:gd name="connsiteX8-377" fmla="*/ 48247 w 1748429"/>
              <a:gd name="connsiteY8-378" fmla="*/ 1600197 h 1789494"/>
              <a:gd name="connsiteX9-379" fmla="*/ 16547 w 1748429"/>
              <a:gd name="connsiteY9-380" fmla="*/ 1501078 h 1789494"/>
              <a:gd name="connsiteX10-381" fmla="*/ 9283 w 1748429"/>
              <a:gd name="connsiteY10-382" fmla="*/ 1476775 h 1789494"/>
              <a:gd name="connsiteX11-383" fmla="*/ 14909 w 1748429"/>
              <a:gd name="connsiteY11-384" fmla="*/ 1445416 h 1789494"/>
              <a:gd name="connsiteX12-385" fmla="*/ 5384 w 1748429"/>
              <a:gd name="connsiteY12-386" fmla="*/ 1116804 h 1789494"/>
              <a:gd name="connsiteX13-387" fmla="*/ 119684 w 1748429"/>
              <a:gd name="connsiteY13-388" fmla="*/ 711991 h 1789494"/>
              <a:gd name="connsiteX14-389" fmla="*/ 412578 w 1748429"/>
              <a:gd name="connsiteY14-390" fmla="*/ 309560 h 1789494"/>
              <a:gd name="connsiteX0-391" fmla="*/ 1748429 w 1748429"/>
              <a:gd name="connsiteY0-392" fmla="*/ 88591 h 1789494"/>
              <a:gd name="connsiteX1-393" fmla="*/ 1659826 w 1748429"/>
              <a:gd name="connsiteY1-394" fmla="*/ 56162 h 1789494"/>
              <a:gd name="connsiteX2-395" fmla="*/ 1288352 w 1748429"/>
              <a:gd name="connsiteY2-396" fmla="*/ 0 h 1789494"/>
              <a:gd name="connsiteX3-397" fmla="*/ 39152 w 1748429"/>
              <a:gd name="connsiteY3-398" fmla="*/ 1249200 h 1789494"/>
              <a:gd name="connsiteX4-399" fmla="*/ 137320 w 1748429"/>
              <a:gd name="connsiteY4-400" fmla="*/ 1735445 h 1789494"/>
              <a:gd name="connsiteX5-401" fmla="*/ 159044 w 1748429"/>
              <a:gd name="connsiteY5-402" fmla="*/ 1780541 h 1789494"/>
              <a:gd name="connsiteX6-403" fmla="*/ 124224 w 1748429"/>
              <a:gd name="connsiteY6-404" fmla="*/ 1789494 h 1789494"/>
              <a:gd name="connsiteX7-405" fmla="*/ 99593 w 1748429"/>
              <a:gd name="connsiteY7-406" fmla="*/ 1727891 h 1789494"/>
              <a:gd name="connsiteX8-407" fmla="*/ 48247 w 1748429"/>
              <a:gd name="connsiteY8-408" fmla="*/ 1600197 h 1789494"/>
              <a:gd name="connsiteX9-409" fmla="*/ 16547 w 1748429"/>
              <a:gd name="connsiteY9-410" fmla="*/ 1501078 h 1789494"/>
              <a:gd name="connsiteX10-411" fmla="*/ 9283 w 1748429"/>
              <a:gd name="connsiteY10-412" fmla="*/ 1476775 h 1789494"/>
              <a:gd name="connsiteX11-413" fmla="*/ 14909 w 1748429"/>
              <a:gd name="connsiteY11-414" fmla="*/ 1445416 h 1789494"/>
              <a:gd name="connsiteX12-415" fmla="*/ 5384 w 1748429"/>
              <a:gd name="connsiteY12-416" fmla="*/ 1116804 h 1789494"/>
              <a:gd name="connsiteX13-417" fmla="*/ 119684 w 1748429"/>
              <a:gd name="connsiteY13-418" fmla="*/ 711991 h 1789494"/>
              <a:gd name="connsiteX0-419" fmla="*/ 1748429 w 1748429"/>
              <a:gd name="connsiteY0-420" fmla="*/ 88591 h 1789494"/>
              <a:gd name="connsiteX1-421" fmla="*/ 1659826 w 1748429"/>
              <a:gd name="connsiteY1-422" fmla="*/ 56162 h 1789494"/>
              <a:gd name="connsiteX2-423" fmla="*/ 1288352 w 1748429"/>
              <a:gd name="connsiteY2-424" fmla="*/ 0 h 1789494"/>
              <a:gd name="connsiteX3-425" fmla="*/ 39152 w 1748429"/>
              <a:gd name="connsiteY3-426" fmla="*/ 1249200 h 1789494"/>
              <a:gd name="connsiteX4-427" fmla="*/ 137320 w 1748429"/>
              <a:gd name="connsiteY4-428" fmla="*/ 1735445 h 1789494"/>
              <a:gd name="connsiteX5-429" fmla="*/ 159044 w 1748429"/>
              <a:gd name="connsiteY5-430" fmla="*/ 1780541 h 1789494"/>
              <a:gd name="connsiteX6-431" fmla="*/ 124224 w 1748429"/>
              <a:gd name="connsiteY6-432" fmla="*/ 1789494 h 1789494"/>
              <a:gd name="connsiteX7-433" fmla="*/ 99593 w 1748429"/>
              <a:gd name="connsiteY7-434" fmla="*/ 1727891 h 1789494"/>
              <a:gd name="connsiteX8-435" fmla="*/ 48247 w 1748429"/>
              <a:gd name="connsiteY8-436" fmla="*/ 1600197 h 1789494"/>
              <a:gd name="connsiteX9-437" fmla="*/ 16547 w 1748429"/>
              <a:gd name="connsiteY9-438" fmla="*/ 1501078 h 1789494"/>
              <a:gd name="connsiteX10-439" fmla="*/ 9283 w 1748429"/>
              <a:gd name="connsiteY10-440" fmla="*/ 1476775 h 1789494"/>
              <a:gd name="connsiteX11-441" fmla="*/ 14909 w 1748429"/>
              <a:gd name="connsiteY11-442" fmla="*/ 1445416 h 1789494"/>
              <a:gd name="connsiteX12-443" fmla="*/ 5384 w 1748429"/>
              <a:gd name="connsiteY12-444" fmla="*/ 1116804 h 1789494"/>
              <a:gd name="connsiteX0-445" fmla="*/ 1739146 w 1739146"/>
              <a:gd name="connsiteY0-446" fmla="*/ 88591 h 1789494"/>
              <a:gd name="connsiteX1-447" fmla="*/ 1650543 w 1739146"/>
              <a:gd name="connsiteY1-448" fmla="*/ 56162 h 1789494"/>
              <a:gd name="connsiteX2-449" fmla="*/ 1279069 w 1739146"/>
              <a:gd name="connsiteY2-450" fmla="*/ 0 h 1789494"/>
              <a:gd name="connsiteX3-451" fmla="*/ 29869 w 1739146"/>
              <a:gd name="connsiteY3-452" fmla="*/ 1249200 h 1789494"/>
              <a:gd name="connsiteX4-453" fmla="*/ 128037 w 1739146"/>
              <a:gd name="connsiteY4-454" fmla="*/ 1735445 h 1789494"/>
              <a:gd name="connsiteX5-455" fmla="*/ 149761 w 1739146"/>
              <a:gd name="connsiteY5-456" fmla="*/ 1780541 h 1789494"/>
              <a:gd name="connsiteX6-457" fmla="*/ 114941 w 1739146"/>
              <a:gd name="connsiteY6-458" fmla="*/ 1789494 h 1789494"/>
              <a:gd name="connsiteX7-459" fmla="*/ 90310 w 1739146"/>
              <a:gd name="connsiteY7-460" fmla="*/ 1727891 h 1789494"/>
              <a:gd name="connsiteX8-461" fmla="*/ 38964 w 1739146"/>
              <a:gd name="connsiteY8-462" fmla="*/ 1600197 h 1789494"/>
              <a:gd name="connsiteX9-463" fmla="*/ 7264 w 1739146"/>
              <a:gd name="connsiteY9-464" fmla="*/ 1501078 h 1789494"/>
              <a:gd name="connsiteX10-465" fmla="*/ 0 w 1739146"/>
              <a:gd name="connsiteY10-466" fmla="*/ 1476775 h 1789494"/>
              <a:gd name="connsiteX11-467" fmla="*/ 5626 w 1739146"/>
              <a:gd name="connsiteY11-468" fmla="*/ 1445416 h 1789494"/>
              <a:gd name="connsiteX0-469" fmla="*/ 1739146 w 1739146"/>
              <a:gd name="connsiteY0-470" fmla="*/ 88591 h 1789494"/>
              <a:gd name="connsiteX1-471" fmla="*/ 1650543 w 1739146"/>
              <a:gd name="connsiteY1-472" fmla="*/ 56162 h 1789494"/>
              <a:gd name="connsiteX2-473" fmla="*/ 1279069 w 1739146"/>
              <a:gd name="connsiteY2-474" fmla="*/ 0 h 1789494"/>
              <a:gd name="connsiteX3-475" fmla="*/ 29869 w 1739146"/>
              <a:gd name="connsiteY3-476" fmla="*/ 1249200 h 1789494"/>
              <a:gd name="connsiteX4-477" fmla="*/ 128037 w 1739146"/>
              <a:gd name="connsiteY4-478" fmla="*/ 1735445 h 1789494"/>
              <a:gd name="connsiteX5-479" fmla="*/ 149761 w 1739146"/>
              <a:gd name="connsiteY5-480" fmla="*/ 1780541 h 1789494"/>
              <a:gd name="connsiteX6-481" fmla="*/ 114941 w 1739146"/>
              <a:gd name="connsiteY6-482" fmla="*/ 1789494 h 1789494"/>
              <a:gd name="connsiteX7-483" fmla="*/ 90310 w 1739146"/>
              <a:gd name="connsiteY7-484" fmla="*/ 1727891 h 1789494"/>
              <a:gd name="connsiteX8-485" fmla="*/ 38964 w 1739146"/>
              <a:gd name="connsiteY8-486" fmla="*/ 1600197 h 1789494"/>
              <a:gd name="connsiteX9-487" fmla="*/ 7264 w 1739146"/>
              <a:gd name="connsiteY9-488" fmla="*/ 1501078 h 1789494"/>
              <a:gd name="connsiteX10-489" fmla="*/ 0 w 1739146"/>
              <a:gd name="connsiteY10-490" fmla="*/ 1476775 h 1789494"/>
              <a:gd name="connsiteX0-491" fmla="*/ 1739146 w 1739146"/>
              <a:gd name="connsiteY0-492" fmla="*/ 88591 h 1789494"/>
              <a:gd name="connsiteX1-493" fmla="*/ 1650543 w 1739146"/>
              <a:gd name="connsiteY1-494" fmla="*/ 56162 h 1789494"/>
              <a:gd name="connsiteX2-495" fmla="*/ 1279069 w 1739146"/>
              <a:gd name="connsiteY2-496" fmla="*/ 0 h 1789494"/>
              <a:gd name="connsiteX3-497" fmla="*/ 29869 w 1739146"/>
              <a:gd name="connsiteY3-498" fmla="*/ 1249200 h 1789494"/>
              <a:gd name="connsiteX4-499" fmla="*/ 128037 w 1739146"/>
              <a:gd name="connsiteY4-500" fmla="*/ 1735445 h 1789494"/>
              <a:gd name="connsiteX5-501" fmla="*/ 149761 w 1739146"/>
              <a:gd name="connsiteY5-502" fmla="*/ 1780541 h 1789494"/>
              <a:gd name="connsiteX6-503" fmla="*/ 114941 w 1739146"/>
              <a:gd name="connsiteY6-504" fmla="*/ 1789494 h 1789494"/>
              <a:gd name="connsiteX7-505" fmla="*/ 90310 w 1739146"/>
              <a:gd name="connsiteY7-506" fmla="*/ 1727891 h 1789494"/>
              <a:gd name="connsiteX8-507" fmla="*/ 38964 w 1739146"/>
              <a:gd name="connsiteY8-508" fmla="*/ 1600197 h 1789494"/>
              <a:gd name="connsiteX9-509" fmla="*/ 0 w 1739146"/>
              <a:gd name="connsiteY9-510" fmla="*/ 1476775 h 1789494"/>
              <a:gd name="connsiteX0-511" fmla="*/ 1709277 w 1709277"/>
              <a:gd name="connsiteY0-512" fmla="*/ 88591 h 1789494"/>
              <a:gd name="connsiteX1-513" fmla="*/ 1620674 w 1709277"/>
              <a:gd name="connsiteY1-514" fmla="*/ 56162 h 1789494"/>
              <a:gd name="connsiteX2-515" fmla="*/ 1249200 w 1709277"/>
              <a:gd name="connsiteY2-516" fmla="*/ 0 h 1789494"/>
              <a:gd name="connsiteX3-517" fmla="*/ 0 w 1709277"/>
              <a:gd name="connsiteY3-518" fmla="*/ 1249200 h 1789494"/>
              <a:gd name="connsiteX4-519" fmla="*/ 98168 w 1709277"/>
              <a:gd name="connsiteY4-520" fmla="*/ 1735445 h 1789494"/>
              <a:gd name="connsiteX5-521" fmla="*/ 119892 w 1709277"/>
              <a:gd name="connsiteY5-522" fmla="*/ 1780541 h 1789494"/>
              <a:gd name="connsiteX6-523" fmla="*/ 85072 w 1709277"/>
              <a:gd name="connsiteY6-524" fmla="*/ 1789494 h 1789494"/>
              <a:gd name="connsiteX7-525" fmla="*/ 60441 w 1709277"/>
              <a:gd name="connsiteY7-526" fmla="*/ 1727891 h 1789494"/>
              <a:gd name="connsiteX8-527" fmla="*/ 9095 w 1709277"/>
              <a:gd name="connsiteY8-528" fmla="*/ 1600197 h 1789494"/>
              <a:gd name="connsiteX0-529" fmla="*/ 1709277 w 1709277"/>
              <a:gd name="connsiteY0-530" fmla="*/ 88591 h 1789494"/>
              <a:gd name="connsiteX1-531" fmla="*/ 1620674 w 1709277"/>
              <a:gd name="connsiteY1-532" fmla="*/ 56162 h 1789494"/>
              <a:gd name="connsiteX2-533" fmla="*/ 1249200 w 1709277"/>
              <a:gd name="connsiteY2-534" fmla="*/ 0 h 1789494"/>
              <a:gd name="connsiteX3-535" fmla="*/ 0 w 1709277"/>
              <a:gd name="connsiteY3-536" fmla="*/ 1249200 h 1789494"/>
              <a:gd name="connsiteX4-537" fmla="*/ 98168 w 1709277"/>
              <a:gd name="connsiteY4-538" fmla="*/ 1735445 h 1789494"/>
              <a:gd name="connsiteX5-539" fmla="*/ 119892 w 1709277"/>
              <a:gd name="connsiteY5-540" fmla="*/ 1780541 h 1789494"/>
              <a:gd name="connsiteX6-541" fmla="*/ 85072 w 1709277"/>
              <a:gd name="connsiteY6-542" fmla="*/ 1789494 h 1789494"/>
              <a:gd name="connsiteX7-543" fmla="*/ 60441 w 1709277"/>
              <a:gd name="connsiteY7-544" fmla="*/ 1727891 h 1789494"/>
              <a:gd name="connsiteX0-545" fmla="*/ 1709277 w 1709277"/>
              <a:gd name="connsiteY0-546" fmla="*/ 88591 h 1789494"/>
              <a:gd name="connsiteX1-547" fmla="*/ 1620674 w 1709277"/>
              <a:gd name="connsiteY1-548" fmla="*/ 56162 h 1789494"/>
              <a:gd name="connsiteX2-549" fmla="*/ 1249200 w 1709277"/>
              <a:gd name="connsiteY2-550" fmla="*/ 0 h 1789494"/>
              <a:gd name="connsiteX3-551" fmla="*/ 0 w 1709277"/>
              <a:gd name="connsiteY3-552" fmla="*/ 1249200 h 1789494"/>
              <a:gd name="connsiteX4-553" fmla="*/ 98168 w 1709277"/>
              <a:gd name="connsiteY4-554" fmla="*/ 1735445 h 1789494"/>
              <a:gd name="connsiteX5-555" fmla="*/ 119892 w 1709277"/>
              <a:gd name="connsiteY5-556" fmla="*/ 1780541 h 1789494"/>
              <a:gd name="connsiteX6-557" fmla="*/ 85072 w 1709277"/>
              <a:gd name="connsiteY6-558" fmla="*/ 1789494 h 1789494"/>
              <a:gd name="connsiteX0-559" fmla="*/ 1709277 w 1709277"/>
              <a:gd name="connsiteY0-560" fmla="*/ 88591 h 1780541"/>
              <a:gd name="connsiteX1-561" fmla="*/ 1620674 w 1709277"/>
              <a:gd name="connsiteY1-562" fmla="*/ 56162 h 1780541"/>
              <a:gd name="connsiteX2-563" fmla="*/ 1249200 w 1709277"/>
              <a:gd name="connsiteY2-564" fmla="*/ 0 h 1780541"/>
              <a:gd name="connsiteX3-565" fmla="*/ 0 w 1709277"/>
              <a:gd name="connsiteY3-566" fmla="*/ 1249200 h 1780541"/>
              <a:gd name="connsiteX4-567" fmla="*/ 98168 w 1709277"/>
              <a:gd name="connsiteY4-568" fmla="*/ 1735445 h 1780541"/>
              <a:gd name="connsiteX5-569" fmla="*/ 119892 w 1709277"/>
              <a:gd name="connsiteY5-570" fmla="*/ 1780541 h 17805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09277" h="1780541">
                <a:moveTo>
                  <a:pt x="1709277" y="88591"/>
                </a:moveTo>
                <a:lnTo>
                  <a:pt x="1620674" y="56162"/>
                </a:lnTo>
                <a:cubicBezTo>
                  <a:pt x="1503325" y="19662"/>
                  <a:pt x="1378559" y="0"/>
                  <a:pt x="1249200" y="0"/>
                </a:cubicBezTo>
                <a:cubicBezTo>
                  <a:pt x="559286" y="0"/>
                  <a:pt x="0" y="559286"/>
                  <a:pt x="0" y="1249200"/>
                </a:cubicBezTo>
                <a:cubicBezTo>
                  <a:pt x="0" y="1421679"/>
                  <a:pt x="34955" y="1585993"/>
                  <a:pt x="98168" y="1735445"/>
                </a:cubicBezTo>
                <a:lnTo>
                  <a:pt x="119892" y="1780541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6" name="任意多边形: 形状 45"/>
          <p:cNvSpPr/>
          <p:nvPr userDrawn="1">
            <p:custDataLst>
              <p:tags r:id="rId35"/>
            </p:custDataLst>
          </p:nvPr>
        </p:nvSpPr>
        <p:spPr>
          <a:xfrm>
            <a:off x="10654030" y="4570730"/>
            <a:ext cx="699770" cy="730250"/>
          </a:xfrm>
          <a:custGeom>
            <a:avLst/>
            <a:gdLst>
              <a:gd name="connsiteX0" fmla="*/ 513622 w 699728"/>
              <a:gd name="connsiteY0" fmla="*/ 0 h 730385"/>
              <a:gd name="connsiteX1" fmla="*/ 617135 w 699728"/>
              <a:gd name="connsiteY1" fmla="*/ 10435 h 730385"/>
              <a:gd name="connsiteX2" fmla="*/ 699728 w 699728"/>
              <a:gd name="connsiteY2" fmla="*/ 36073 h 730385"/>
              <a:gd name="connsiteX3" fmla="*/ 680335 w 699728"/>
              <a:gd name="connsiteY3" fmla="*/ 67656 h 730385"/>
              <a:gd name="connsiteX4" fmla="*/ 662008 w 699728"/>
              <a:gd name="connsiteY4" fmla="*/ 62361 h 730385"/>
              <a:gd name="connsiteX5" fmla="*/ 614160 w 699728"/>
              <a:gd name="connsiteY5" fmla="*/ 54994 h 730385"/>
              <a:gd name="connsiteX6" fmla="*/ 376035 w 699728"/>
              <a:gd name="connsiteY6" fmla="*/ 74044 h 730385"/>
              <a:gd name="connsiteX7" fmla="*/ 190297 w 699728"/>
              <a:gd name="connsiteY7" fmla="*/ 174057 h 730385"/>
              <a:gd name="connsiteX8" fmla="*/ 66472 w 699728"/>
              <a:gd name="connsiteY8" fmla="*/ 366938 h 730385"/>
              <a:gd name="connsiteX9" fmla="*/ 61710 w 699728"/>
              <a:gd name="connsiteY9" fmla="*/ 659832 h 730385"/>
              <a:gd name="connsiteX10" fmla="*/ 74893 w 699728"/>
              <a:gd name="connsiteY10" fmla="*/ 711398 h 730385"/>
              <a:gd name="connsiteX11" fmla="*/ 49502 w 699728"/>
              <a:gd name="connsiteY11" fmla="*/ 730385 h 730385"/>
              <a:gd name="connsiteX12" fmla="*/ 40363 w 699728"/>
              <a:gd name="connsiteY12" fmla="*/ 713547 h 730385"/>
              <a:gd name="connsiteX13" fmla="*/ 0 w 699728"/>
              <a:gd name="connsiteY13" fmla="*/ 513622 h 730385"/>
              <a:gd name="connsiteX14" fmla="*/ 513622 w 699728"/>
              <a:gd name="connsiteY14" fmla="*/ 0 h 730385"/>
              <a:gd name="connsiteX0-1" fmla="*/ 190297 w 699728"/>
              <a:gd name="connsiteY0-2" fmla="*/ 174057 h 730385"/>
              <a:gd name="connsiteX1-3" fmla="*/ 66472 w 699728"/>
              <a:gd name="connsiteY1-4" fmla="*/ 366938 h 730385"/>
              <a:gd name="connsiteX2-5" fmla="*/ 61710 w 699728"/>
              <a:gd name="connsiteY2-6" fmla="*/ 659832 h 730385"/>
              <a:gd name="connsiteX3-7" fmla="*/ 74893 w 699728"/>
              <a:gd name="connsiteY3-8" fmla="*/ 711398 h 730385"/>
              <a:gd name="connsiteX4-9" fmla="*/ 49502 w 699728"/>
              <a:gd name="connsiteY4-10" fmla="*/ 730385 h 730385"/>
              <a:gd name="connsiteX5-11" fmla="*/ 40363 w 699728"/>
              <a:gd name="connsiteY5-12" fmla="*/ 713547 h 730385"/>
              <a:gd name="connsiteX6-13" fmla="*/ 0 w 699728"/>
              <a:gd name="connsiteY6-14" fmla="*/ 513622 h 730385"/>
              <a:gd name="connsiteX7-15" fmla="*/ 513622 w 699728"/>
              <a:gd name="connsiteY7-16" fmla="*/ 0 h 730385"/>
              <a:gd name="connsiteX8-17" fmla="*/ 617135 w 699728"/>
              <a:gd name="connsiteY8-18" fmla="*/ 10435 h 730385"/>
              <a:gd name="connsiteX9-19" fmla="*/ 699728 w 699728"/>
              <a:gd name="connsiteY9-20" fmla="*/ 36073 h 730385"/>
              <a:gd name="connsiteX10-21" fmla="*/ 680335 w 699728"/>
              <a:gd name="connsiteY10-22" fmla="*/ 67656 h 730385"/>
              <a:gd name="connsiteX11-23" fmla="*/ 662008 w 699728"/>
              <a:gd name="connsiteY11-24" fmla="*/ 62361 h 730385"/>
              <a:gd name="connsiteX12-25" fmla="*/ 614160 w 699728"/>
              <a:gd name="connsiteY12-26" fmla="*/ 54994 h 730385"/>
              <a:gd name="connsiteX13-27" fmla="*/ 376035 w 699728"/>
              <a:gd name="connsiteY13-28" fmla="*/ 74044 h 730385"/>
              <a:gd name="connsiteX14-29" fmla="*/ 281737 w 699728"/>
              <a:gd name="connsiteY14-30" fmla="*/ 265497 h 730385"/>
              <a:gd name="connsiteX0-31" fmla="*/ 190297 w 699728"/>
              <a:gd name="connsiteY0-32" fmla="*/ 174057 h 730385"/>
              <a:gd name="connsiteX1-33" fmla="*/ 66472 w 699728"/>
              <a:gd name="connsiteY1-34" fmla="*/ 366938 h 730385"/>
              <a:gd name="connsiteX2-35" fmla="*/ 61710 w 699728"/>
              <a:gd name="connsiteY2-36" fmla="*/ 659832 h 730385"/>
              <a:gd name="connsiteX3-37" fmla="*/ 74893 w 699728"/>
              <a:gd name="connsiteY3-38" fmla="*/ 711398 h 730385"/>
              <a:gd name="connsiteX4-39" fmla="*/ 49502 w 699728"/>
              <a:gd name="connsiteY4-40" fmla="*/ 730385 h 730385"/>
              <a:gd name="connsiteX5-41" fmla="*/ 40363 w 699728"/>
              <a:gd name="connsiteY5-42" fmla="*/ 713547 h 730385"/>
              <a:gd name="connsiteX6-43" fmla="*/ 0 w 699728"/>
              <a:gd name="connsiteY6-44" fmla="*/ 513622 h 730385"/>
              <a:gd name="connsiteX7-45" fmla="*/ 513622 w 699728"/>
              <a:gd name="connsiteY7-46" fmla="*/ 0 h 730385"/>
              <a:gd name="connsiteX8-47" fmla="*/ 617135 w 699728"/>
              <a:gd name="connsiteY8-48" fmla="*/ 10435 h 730385"/>
              <a:gd name="connsiteX9-49" fmla="*/ 699728 w 699728"/>
              <a:gd name="connsiteY9-50" fmla="*/ 36073 h 730385"/>
              <a:gd name="connsiteX10-51" fmla="*/ 680335 w 699728"/>
              <a:gd name="connsiteY10-52" fmla="*/ 67656 h 730385"/>
              <a:gd name="connsiteX11-53" fmla="*/ 662008 w 699728"/>
              <a:gd name="connsiteY11-54" fmla="*/ 62361 h 730385"/>
              <a:gd name="connsiteX12-55" fmla="*/ 614160 w 699728"/>
              <a:gd name="connsiteY12-56" fmla="*/ 54994 h 730385"/>
              <a:gd name="connsiteX13-57" fmla="*/ 376035 w 699728"/>
              <a:gd name="connsiteY13-58" fmla="*/ 74044 h 730385"/>
              <a:gd name="connsiteX0-59" fmla="*/ 190297 w 699728"/>
              <a:gd name="connsiteY0-60" fmla="*/ 174057 h 730385"/>
              <a:gd name="connsiteX1-61" fmla="*/ 66472 w 699728"/>
              <a:gd name="connsiteY1-62" fmla="*/ 366938 h 730385"/>
              <a:gd name="connsiteX2-63" fmla="*/ 61710 w 699728"/>
              <a:gd name="connsiteY2-64" fmla="*/ 659832 h 730385"/>
              <a:gd name="connsiteX3-65" fmla="*/ 74893 w 699728"/>
              <a:gd name="connsiteY3-66" fmla="*/ 711398 h 730385"/>
              <a:gd name="connsiteX4-67" fmla="*/ 49502 w 699728"/>
              <a:gd name="connsiteY4-68" fmla="*/ 730385 h 730385"/>
              <a:gd name="connsiteX5-69" fmla="*/ 40363 w 699728"/>
              <a:gd name="connsiteY5-70" fmla="*/ 713547 h 730385"/>
              <a:gd name="connsiteX6-71" fmla="*/ 0 w 699728"/>
              <a:gd name="connsiteY6-72" fmla="*/ 513622 h 730385"/>
              <a:gd name="connsiteX7-73" fmla="*/ 513622 w 699728"/>
              <a:gd name="connsiteY7-74" fmla="*/ 0 h 730385"/>
              <a:gd name="connsiteX8-75" fmla="*/ 617135 w 699728"/>
              <a:gd name="connsiteY8-76" fmla="*/ 10435 h 730385"/>
              <a:gd name="connsiteX9-77" fmla="*/ 699728 w 699728"/>
              <a:gd name="connsiteY9-78" fmla="*/ 36073 h 730385"/>
              <a:gd name="connsiteX10-79" fmla="*/ 680335 w 699728"/>
              <a:gd name="connsiteY10-80" fmla="*/ 67656 h 730385"/>
              <a:gd name="connsiteX11-81" fmla="*/ 662008 w 699728"/>
              <a:gd name="connsiteY11-82" fmla="*/ 62361 h 730385"/>
              <a:gd name="connsiteX12-83" fmla="*/ 614160 w 699728"/>
              <a:gd name="connsiteY12-84" fmla="*/ 54994 h 730385"/>
              <a:gd name="connsiteX0-85" fmla="*/ 190297 w 699728"/>
              <a:gd name="connsiteY0-86" fmla="*/ 174057 h 730385"/>
              <a:gd name="connsiteX1-87" fmla="*/ 66472 w 699728"/>
              <a:gd name="connsiteY1-88" fmla="*/ 366938 h 730385"/>
              <a:gd name="connsiteX2-89" fmla="*/ 61710 w 699728"/>
              <a:gd name="connsiteY2-90" fmla="*/ 659832 h 730385"/>
              <a:gd name="connsiteX3-91" fmla="*/ 74893 w 699728"/>
              <a:gd name="connsiteY3-92" fmla="*/ 711398 h 730385"/>
              <a:gd name="connsiteX4-93" fmla="*/ 49502 w 699728"/>
              <a:gd name="connsiteY4-94" fmla="*/ 730385 h 730385"/>
              <a:gd name="connsiteX5-95" fmla="*/ 40363 w 699728"/>
              <a:gd name="connsiteY5-96" fmla="*/ 713547 h 730385"/>
              <a:gd name="connsiteX6-97" fmla="*/ 0 w 699728"/>
              <a:gd name="connsiteY6-98" fmla="*/ 513622 h 730385"/>
              <a:gd name="connsiteX7-99" fmla="*/ 513622 w 699728"/>
              <a:gd name="connsiteY7-100" fmla="*/ 0 h 730385"/>
              <a:gd name="connsiteX8-101" fmla="*/ 617135 w 699728"/>
              <a:gd name="connsiteY8-102" fmla="*/ 10435 h 730385"/>
              <a:gd name="connsiteX9-103" fmla="*/ 699728 w 699728"/>
              <a:gd name="connsiteY9-104" fmla="*/ 36073 h 730385"/>
              <a:gd name="connsiteX10-105" fmla="*/ 680335 w 699728"/>
              <a:gd name="connsiteY10-106" fmla="*/ 67656 h 730385"/>
              <a:gd name="connsiteX11-107" fmla="*/ 662008 w 699728"/>
              <a:gd name="connsiteY11-108" fmla="*/ 62361 h 730385"/>
              <a:gd name="connsiteX0-109" fmla="*/ 190297 w 699728"/>
              <a:gd name="connsiteY0-110" fmla="*/ 174057 h 730385"/>
              <a:gd name="connsiteX1-111" fmla="*/ 66472 w 699728"/>
              <a:gd name="connsiteY1-112" fmla="*/ 366938 h 730385"/>
              <a:gd name="connsiteX2-113" fmla="*/ 61710 w 699728"/>
              <a:gd name="connsiteY2-114" fmla="*/ 659832 h 730385"/>
              <a:gd name="connsiteX3-115" fmla="*/ 74893 w 699728"/>
              <a:gd name="connsiteY3-116" fmla="*/ 711398 h 730385"/>
              <a:gd name="connsiteX4-117" fmla="*/ 49502 w 699728"/>
              <a:gd name="connsiteY4-118" fmla="*/ 730385 h 730385"/>
              <a:gd name="connsiteX5-119" fmla="*/ 40363 w 699728"/>
              <a:gd name="connsiteY5-120" fmla="*/ 713547 h 730385"/>
              <a:gd name="connsiteX6-121" fmla="*/ 0 w 699728"/>
              <a:gd name="connsiteY6-122" fmla="*/ 513622 h 730385"/>
              <a:gd name="connsiteX7-123" fmla="*/ 513622 w 699728"/>
              <a:gd name="connsiteY7-124" fmla="*/ 0 h 730385"/>
              <a:gd name="connsiteX8-125" fmla="*/ 617135 w 699728"/>
              <a:gd name="connsiteY8-126" fmla="*/ 10435 h 730385"/>
              <a:gd name="connsiteX9-127" fmla="*/ 699728 w 699728"/>
              <a:gd name="connsiteY9-128" fmla="*/ 36073 h 730385"/>
              <a:gd name="connsiteX10-129" fmla="*/ 680335 w 699728"/>
              <a:gd name="connsiteY10-130" fmla="*/ 67656 h 730385"/>
              <a:gd name="connsiteX0-131" fmla="*/ 190297 w 699728"/>
              <a:gd name="connsiteY0-132" fmla="*/ 174057 h 730385"/>
              <a:gd name="connsiteX1-133" fmla="*/ 66472 w 699728"/>
              <a:gd name="connsiteY1-134" fmla="*/ 366938 h 730385"/>
              <a:gd name="connsiteX2-135" fmla="*/ 61710 w 699728"/>
              <a:gd name="connsiteY2-136" fmla="*/ 659832 h 730385"/>
              <a:gd name="connsiteX3-137" fmla="*/ 74893 w 699728"/>
              <a:gd name="connsiteY3-138" fmla="*/ 711398 h 730385"/>
              <a:gd name="connsiteX4-139" fmla="*/ 49502 w 699728"/>
              <a:gd name="connsiteY4-140" fmla="*/ 730385 h 730385"/>
              <a:gd name="connsiteX5-141" fmla="*/ 40363 w 699728"/>
              <a:gd name="connsiteY5-142" fmla="*/ 713547 h 730385"/>
              <a:gd name="connsiteX6-143" fmla="*/ 0 w 699728"/>
              <a:gd name="connsiteY6-144" fmla="*/ 513622 h 730385"/>
              <a:gd name="connsiteX7-145" fmla="*/ 513622 w 699728"/>
              <a:gd name="connsiteY7-146" fmla="*/ 0 h 730385"/>
              <a:gd name="connsiteX8-147" fmla="*/ 617135 w 699728"/>
              <a:gd name="connsiteY8-148" fmla="*/ 10435 h 730385"/>
              <a:gd name="connsiteX9-149" fmla="*/ 699728 w 699728"/>
              <a:gd name="connsiteY9-150" fmla="*/ 36073 h 730385"/>
              <a:gd name="connsiteX0-151" fmla="*/ 66472 w 699728"/>
              <a:gd name="connsiteY0-152" fmla="*/ 366938 h 730385"/>
              <a:gd name="connsiteX1-153" fmla="*/ 61710 w 699728"/>
              <a:gd name="connsiteY1-154" fmla="*/ 659832 h 730385"/>
              <a:gd name="connsiteX2-155" fmla="*/ 74893 w 699728"/>
              <a:gd name="connsiteY2-156" fmla="*/ 711398 h 730385"/>
              <a:gd name="connsiteX3-157" fmla="*/ 49502 w 699728"/>
              <a:gd name="connsiteY3-158" fmla="*/ 730385 h 730385"/>
              <a:gd name="connsiteX4-159" fmla="*/ 40363 w 699728"/>
              <a:gd name="connsiteY4-160" fmla="*/ 713547 h 730385"/>
              <a:gd name="connsiteX5-161" fmla="*/ 0 w 699728"/>
              <a:gd name="connsiteY5-162" fmla="*/ 513622 h 730385"/>
              <a:gd name="connsiteX6-163" fmla="*/ 513622 w 699728"/>
              <a:gd name="connsiteY6-164" fmla="*/ 0 h 730385"/>
              <a:gd name="connsiteX7-165" fmla="*/ 617135 w 699728"/>
              <a:gd name="connsiteY7-166" fmla="*/ 10435 h 730385"/>
              <a:gd name="connsiteX8-167" fmla="*/ 699728 w 699728"/>
              <a:gd name="connsiteY8-168" fmla="*/ 36073 h 730385"/>
              <a:gd name="connsiteX0-169" fmla="*/ 61710 w 699728"/>
              <a:gd name="connsiteY0-170" fmla="*/ 659832 h 730385"/>
              <a:gd name="connsiteX1-171" fmla="*/ 74893 w 699728"/>
              <a:gd name="connsiteY1-172" fmla="*/ 711398 h 730385"/>
              <a:gd name="connsiteX2-173" fmla="*/ 49502 w 699728"/>
              <a:gd name="connsiteY2-174" fmla="*/ 730385 h 730385"/>
              <a:gd name="connsiteX3-175" fmla="*/ 40363 w 699728"/>
              <a:gd name="connsiteY3-176" fmla="*/ 713547 h 730385"/>
              <a:gd name="connsiteX4-177" fmla="*/ 0 w 699728"/>
              <a:gd name="connsiteY4-178" fmla="*/ 513622 h 730385"/>
              <a:gd name="connsiteX5-179" fmla="*/ 513622 w 699728"/>
              <a:gd name="connsiteY5-180" fmla="*/ 0 h 730385"/>
              <a:gd name="connsiteX6-181" fmla="*/ 617135 w 699728"/>
              <a:gd name="connsiteY6-182" fmla="*/ 10435 h 730385"/>
              <a:gd name="connsiteX7-183" fmla="*/ 699728 w 699728"/>
              <a:gd name="connsiteY7-184" fmla="*/ 36073 h 730385"/>
              <a:gd name="connsiteX0-185" fmla="*/ 74893 w 699728"/>
              <a:gd name="connsiteY0-186" fmla="*/ 711398 h 730385"/>
              <a:gd name="connsiteX1-187" fmla="*/ 49502 w 699728"/>
              <a:gd name="connsiteY1-188" fmla="*/ 730385 h 730385"/>
              <a:gd name="connsiteX2-189" fmla="*/ 40363 w 699728"/>
              <a:gd name="connsiteY2-190" fmla="*/ 713547 h 730385"/>
              <a:gd name="connsiteX3-191" fmla="*/ 0 w 699728"/>
              <a:gd name="connsiteY3-192" fmla="*/ 513622 h 730385"/>
              <a:gd name="connsiteX4-193" fmla="*/ 513622 w 699728"/>
              <a:gd name="connsiteY4-194" fmla="*/ 0 h 730385"/>
              <a:gd name="connsiteX5-195" fmla="*/ 617135 w 699728"/>
              <a:gd name="connsiteY5-196" fmla="*/ 10435 h 730385"/>
              <a:gd name="connsiteX6-197" fmla="*/ 699728 w 699728"/>
              <a:gd name="connsiteY6-198" fmla="*/ 36073 h 730385"/>
              <a:gd name="connsiteX0-199" fmla="*/ 49502 w 699728"/>
              <a:gd name="connsiteY0-200" fmla="*/ 730385 h 730385"/>
              <a:gd name="connsiteX1-201" fmla="*/ 40363 w 699728"/>
              <a:gd name="connsiteY1-202" fmla="*/ 713547 h 730385"/>
              <a:gd name="connsiteX2-203" fmla="*/ 0 w 699728"/>
              <a:gd name="connsiteY2-204" fmla="*/ 513622 h 730385"/>
              <a:gd name="connsiteX3-205" fmla="*/ 513622 w 699728"/>
              <a:gd name="connsiteY3-206" fmla="*/ 0 h 730385"/>
              <a:gd name="connsiteX4-207" fmla="*/ 617135 w 699728"/>
              <a:gd name="connsiteY4-208" fmla="*/ 10435 h 730385"/>
              <a:gd name="connsiteX5-209" fmla="*/ 699728 w 699728"/>
              <a:gd name="connsiteY5-210" fmla="*/ 36073 h 73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99728" h="730385">
                <a:moveTo>
                  <a:pt x="49502" y="730385"/>
                </a:moveTo>
                <a:lnTo>
                  <a:pt x="40363" y="713547"/>
                </a:lnTo>
                <a:cubicBezTo>
                  <a:pt x="14372" y="652098"/>
                  <a:pt x="0" y="584539"/>
                  <a:pt x="0" y="513622"/>
                </a:cubicBezTo>
                <a:cubicBezTo>
                  <a:pt x="0" y="229956"/>
                  <a:pt x="229956" y="0"/>
                  <a:pt x="513622" y="0"/>
                </a:cubicBezTo>
                <a:cubicBezTo>
                  <a:pt x="549080" y="0"/>
                  <a:pt x="583699" y="3593"/>
                  <a:pt x="617135" y="10435"/>
                </a:cubicBezTo>
                <a:lnTo>
                  <a:pt x="699728" y="36073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7" name="任意多边形: 形状 46"/>
          <p:cNvSpPr/>
          <p:nvPr userDrawn="1">
            <p:custDataLst>
              <p:tags r:id="rId36"/>
            </p:custDataLst>
          </p:nvPr>
        </p:nvSpPr>
        <p:spPr>
          <a:xfrm>
            <a:off x="10771505" y="4688205"/>
            <a:ext cx="518795" cy="541020"/>
          </a:xfrm>
          <a:custGeom>
            <a:avLst/>
            <a:gdLst>
              <a:gd name="connsiteX0" fmla="*/ 417052 w 585918"/>
              <a:gd name="connsiteY0" fmla="*/ 517 h 617897"/>
              <a:gd name="connsiteX1" fmla="*/ 566289 w 585918"/>
              <a:gd name="connsiteY1" fmla="*/ 17204 h 617897"/>
              <a:gd name="connsiteX2" fmla="*/ 585918 w 585918"/>
              <a:gd name="connsiteY2" fmla="*/ 24912 h 617897"/>
              <a:gd name="connsiteX3" fmla="*/ 562439 w 585918"/>
              <a:gd name="connsiteY3" fmla="*/ 63147 h 617897"/>
              <a:gd name="connsiteX4" fmla="*/ 519365 w 585918"/>
              <a:gd name="connsiteY4" fmla="*/ 49776 h 617897"/>
              <a:gd name="connsiteX5" fmla="*/ 439557 w 585918"/>
              <a:gd name="connsiteY5" fmla="*/ 41731 h 617897"/>
              <a:gd name="connsiteX6" fmla="*/ 43557 w 585918"/>
              <a:gd name="connsiteY6" fmla="*/ 437731 h 617897"/>
              <a:gd name="connsiteX7" fmla="*/ 51602 w 585918"/>
              <a:gd name="connsiteY7" fmla="*/ 517539 h 617897"/>
              <a:gd name="connsiteX8" fmla="*/ 71758 w 585918"/>
              <a:gd name="connsiteY8" fmla="*/ 582468 h 617897"/>
              <a:gd name="connsiteX9" fmla="*/ 24379 w 585918"/>
              <a:gd name="connsiteY9" fmla="*/ 617897 h 617897"/>
              <a:gd name="connsiteX10" fmla="*/ 13839 w 585918"/>
              <a:gd name="connsiteY10" fmla="*/ 579179 h 617897"/>
              <a:gd name="connsiteX11" fmla="*/ 4314 w 585918"/>
              <a:gd name="connsiteY11" fmla="*/ 402967 h 617897"/>
              <a:gd name="connsiteX12" fmla="*/ 56702 w 585918"/>
              <a:gd name="connsiteY12" fmla="*/ 241042 h 617897"/>
              <a:gd name="connsiteX13" fmla="*/ 144808 w 585918"/>
              <a:gd name="connsiteY13" fmla="*/ 112454 h 617897"/>
              <a:gd name="connsiteX14" fmla="*/ 363883 w 585918"/>
              <a:gd name="connsiteY14" fmla="*/ 7679 h 617897"/>
              <a:gd name="connsiteX15" fmla="*/ 417052 w 585918"/>
              <a:gd name="connsiteY15" fmla="*/ 517 h 617897"/>
              <a:gd name="connsiteX0-1" fmla="*/ 363883 w 585918"/>
              <a:gd name="connsiteY0-2" fmla="*/ 5616 h 615834"/>
              <a:gd name="connsiteX1-3" fmla="*/ 566289 w 585918"/>
              <a:gd name="connsiteY1-4" fmla="*/ 15141 h 615834"/>
              <a:gd name="connsiteX2-5" fmla="*/ 585918 w 585918"/>
              <a:gd name="connsiteY2-6" fmla="*/ 22849 h 615834"/>
              <a:gd name="connsiteX3-7" fmla="*/ 562439 w 585918"/>
              <a:gd name="connsiteY3-8" fmla="*/ 61084 h 615834"/>
              <a:gd name="connsiteX4-9" fmla="*/ 519365 w 585918"/>
              <a:gd name="connsiteY4-10" fmla="*/ 47713 h 615834"/>
              <a:gd name="connsiteX5-11" fmla="*/ 439557 w 585918"/>
              <a:gd name="connsiteY5-12" fmla="*/ 39668 h 615834"/>
              <a:gd name="connsiteX6-13" fmla="*/ 43557 w 585918"/>
              <a:gd name="connsiteY6-14" fmla="*/ 435668 h 615834"/>
              <a:gd name="connsiteX7-15" fmla="*/ 51602 w 585918"/>
              <a:gd name="connsiteY7-16" fmla="*/ 515476 h 615834"/>
              <a:gd name="connsiteX8-17" fmla="*/ 71758 w 585918"/>
              <a:gd name="connsiteY8-18" fmla="*/ 580405 h 615834"/>
              <a:gd name="connsiteX9-19" fmla="*/ 24379 w 585918"/>
              <a:gd name="connsiteY9-20" fmla="*/ 615834 h 615834"/>
              <a:gd name="connsiteX10-21" fmla="*/ 13839 w 585918"/>
              <a:gd name="connsiteY10-22" fmla="*/ 577116 h 615834"/>
              <a:gd name="connsiteX11-23" fmla="*/ 4314 w 585918"/>
              <a:gd name="connsiteY11-24" fmla="*/ 400904 h 615834"/>
              <a:gd name="connsiteX12-25" fmla="*/ 56702 w 585918"/>
              <a:gd name="connsiteY12-26" fmla="*/ 238979 h 615834"/>
              <a:gd name="connsiteX13-27" fmla="*/ 144808 w 585918"/>
              <a:gd name="connsiteY13-28" fmla="*/ 110391 h 615834"/>
              <a:gd name="connsiteX14-29" fmla="*/ 363883 w 585918"/>
              <a:gd name="connsiteY14-30" fmla="*/ 5616 h 615834"/>
              <a:gd name="connsiteX0-31" fmla="*/ 566289 w 657729"/>
              <a:gd name="connsiteY0-32" fmla="*/ 14186 h 614879"/>
              <a:gd name="connsiteX1-33" fmla="*/ 585918 w 657729"/>
              <a:gd name="connsiteY1-34" fmla="*/ 21894 h 614879"/>
              <a:gd name="connsiteX2-35" fmla="*/ 562439 w 657729"/>
              <a:gd name="connsiteY2-36" fmla="*/ 60129 h 614879"/>
              <a:gd name="connsiteX3-37" fmla="*/ 519365 w 657729"/>
              <a:gd name="connsiteY3-38" fmla="*/ 46758 h 614879"/>
              <a:gd name="connsiteX4-39" fmla="*/ 439557 w 657729"/>
              <a:gd name="connsiteY4-40" fmla="*/ 38713 h 614879"/>
              <a:gd name="connsiteX5-41" fmla="*/ 43557 w 657729"/>
              <a:gd name="connsiteY5-42" fmla="*/ 434713 h 614879"/>
              <a:gd name="connsiteX6-43" fmla="*/ 51602 w 657729"/>
              <a:gd name="connsiteY6-44" fmla="*/ 514521 h 614879"/>
              <a:gd name="connsiteX7-45" fmla="*/ 71758 w 657729"/>
              <a:gd name="connsiteY7-46" fmla="*/ 579450 h 614879"/>
              <a:gd name="connsiteX8-47" fmla="*/ 24379 w 657729"/>
              <a:gd name="connsiteY8-48" fmla="*/ 614879 h 614879"/>
              <a:gd name="connsiteX9-49" fmla="*/ 13839 w 657729"/>
              <a:gd name="connsiteY9-50" fmla="*/ 576161 h 614879"/>
              <a:gd name="connsiteX10-51" fmla="*/ 4314 w 657729"/>
              <a:gd name="connsiteY10-52" fmla="*/ 399949 h 614879"/>
              <a:gd name="connsiteX11-53" fmla="*/ 56702 w 657729"/>
              <a:gd name="connsiteY11-54" fmla="*/ 238024 h 614879"/>
              <a:gd name="connsiteX12-55" fmla="*/ 144808 w 657729"/>
              <a:gd name="connsiteY12-56" fmla="*/ 109436 h 614879"/>
              <a:gd name="connsiteX13-57" fmla="*/ 363883 w 657729"/>
              <a:gd name="connsiteY13-58" fmla="*/ 4661 h 614879"/>
              <a:gd name="connsiteX14-59" fmla="*/ 657729 w 657729"/>
              <a:gd name="connsiteY14-60" fmla="*/ 105626 h 614879"/>
              <a:gd name="connsiteX0-61" fmla="*/ 566289 w 585918"/>
              <a:gd name="connsiteY0-62" fmla="*/ 9525 h 610218"/>
              <a:gd name="connsiteX1-63" fmla="*/ 585918 w 585918"/>
              <a:gd name="connsiteY1-64" fmla="*/ 17233 h 610218"/>
              <a:gd name="connsiteX2-65" fmla="*/ 562439 w 585918"/>
              <a:gd name="connsiteY2-66" fmla="*/ 55468 h 610218"/>
              <a:gd name="connsiteX3-67" fmla="*/ 519365 w 585918"/>
              <a:gd name="connsiteY3-68" fmla="*/ 42097 h 610218"/>
              <a:gd name="connsiteX4-69" fmla="*/ 439557 w 585918"/>
              <a:gd name="connsiteY4-70" fmla="*/ 34052 h 610218"/>
              <a:gd name="connsiteX5-71" fmla="*/ 43557 w 585918"/>
              <a:gd name="connsiteY5-72" fmla="*/ 430052 h 610218"/>
              <a:gd name="connsiteX6-73" fmla="*/ 51602 w 585918"/>
              <a:gd name="connsiteY6-74" fmla="*/ 509860 h 610218"/>
              <a:gd name="connsiteX7-75" fmla="*/ 71758 w 585918"/>
              <a:gd name="connsiteY7-76" fmla="*/ 574789 h 610218"/>
              <a:gd name="connsiteX8-77" fmla="*/ 24379 w 585918"/>
              <a:gd name="connsiteY8-78" fmla="*/ 610218 h 610218"/>
              <a:gd name="connsiteX9-79" fmla="*/ 13839 w 585918"/>
              <a:gd name="connsiteY9-80" fmla="*/ 571500 h 610218"/>
              <a:gd name="connsiteX10-81" fmla="*/ 4314 w 585918"/>
              <a:gd name="connsiteY10-82" fmla="*/ 395288 h 610218"/>
              <a:gd name="connsiteX11-83" fmla="*/ 56702 w 585918"/>
              <a:gd name="connsiteY11-84" fmla="*/ 233363 h 610218"/>
              <a:gd name="connsiteX12-85" fmla="*/ 144808 w 585918"/>
              <a:gd name="connsiteY12-86" fmla="*/ 104775 h 610218"/>
              <a:gd name="connsiteX13-87" fmla="*/ 363883 w 585918"/>
              <a:gd name="connsiteY13-88" fmla="*/ 0 h 610218"/>
              <a:gd name="connsiteX0-89" fmla="*/ 585918 w 585918"/>
              <a:gd name="connsiteY0-90" fmla="*/ 17233 h 610218"/>
              <a:gd name="connsiteX1-91" fmla="*/ 562439 w 585918"/>
              <a:gd name="connsiteY1-92" fmla="*/ 55468 h 610218"/>
              <a:gd name="connsiteX2-93" fmla="*/ 519365 w 585918"/>
              <a:gd name="connsiteY2-94" fmla="*/ 42097 h 610218"/>
              <a:gd name="connsiteX3-95" fmla="*/ 439557 w 585918"/>
              <a:gd name="connsiteY3-96" fmla="*/ 34052 h 610218"/>
              <a:gd name="connsiteX4-97" fmla="*/ 43557 w 585918"/>
              <a:gd name="connsiteY4-98" fmla="*/ 430052 h 610218"/>
              <a:gd name="connsiteX5-99" fmla="*/ 51602 w 585918"/>
              <a:gd name="connsiteY5-100" fmla="*/ 509860 h 610218"/>
              <a:gd name="connsiteX6-101" fmla="*/ 71758 w 585918"/>
              <a:gd name="connsiteY6-102" fmla="*/ 574789 h 610218"/>
              <a:gd name="connsiteX7-103" fmla="*/ 24379 w 585918"/>
              <a:gd name="connsiteY7-104" fmla="*/ 610218 h 610218"/>
              <a:gd name="connsiteX8-105" fmla="*/ 13839 w 585918"/>
              <a:gd name="connsiteY8-106" fmla="*/ 571500 h 610218"/>
              <a:gd name="connsiteX9-107" fmla="*/ 4314 w 585918"/>
              <a:gd name="connsiteY9-108" fmla="*/ 395288 h 610218"/>
              <a:gd name="connsiteX10-109" fmla="*/ 56702 w 585918"/>
              <a:gd name="connsiteY10-110" fmla="*/ 233363 h 610218"/>
              <a:gd name="connsiteX11-111" fmla="*/ 144808 w 585918"/>
              <a:gd name="connsiteY11-112" fmla="*/ 104775 h 610218"/>
              <a:gd name="connsiteX12-113" fmla="*/ 363883 w 585918"/>
              <a:gd name="connsiteY12-114" fmla="*/ 0 h 610218"/>
              <a:gd name="connsiteX0-115" fmla="*/ 562439 w 562439"/>
              <a:gd name="connsiteY0-116" fmla="*/ 55468 h 610218"/>
              <a:gd name="connsiteX1-117" fmla="*/ 519365 w 562439"/>
              <a:gd name="connsiteY1-118" fmla="*/ 42097 h 610218"/>
              <a:gd name="connsiteX2-119" fmla="*/ 439557 w 562439"/>
              <a:gd name="connsiteY2-120" fmla="*/ 34052 h 610218"/>
              <a:gd name="connsiteX3-121" fmla="*/ 43557 w 562439"/>
              <a:gd name="connsiteY3-122" fmla="*/ 430052 h 610218"/>
              <a:gd name="connsiteX4-123" fmla="*/ 51602 w 562439"/>
              <a:gd name="connsiteY4-124" fmla="*/ 509860 h 610218"/>
              <a:gd name="connsiteX5-125" fmla="*/ 71758 w 562439"/>
              <a:gd name="connsiteY5-126" fmla="*/ 574789 h 610218"/>
              <a:gd name="connsiteX6-127" fmla="*/ 24379 w 562439"/>
              <a:gd name="connsiteY6-128" fmla="*/ 610218 h 610218"/>
              <a:gd name="connsiteX7-129" fmla="*/ 13839 w 562439"/>
              <a:gd name="connsiteY7-130" fmla="*/ 571500 h 610218"/>
              <a:gd name="connsiteX8-131" fmla="*/ 4314 w 562439"/>
              <a:gd name="connsiteY8-132" fmla="*/ 395288 h 610218"/>
              <a:gd name="connsiteX9-133" fmla="*/ 56702 w 562439"/>
              <a:gd name="connsiteY9-134" fmla="*/ 233363 h 610218"/>
              <a:gd name="connsiteX10-135" fmla="*/ 144808 w 562439"/>
              <a:gd name="connsiteY10-136" fmla="*/ 104775 h 610218"/>
              <a:gd name="connsiteX11-137" fmla="*/ 363883 w 562439"/>
              <a:gd name="connsiteY11-138" fmla="*/ 0 h 610218"/>
              <a:gd name="connsiteX0-139" fmla="*/ 562439 w 562439"/>
              <a:gd name="connsiteY0-140" fmla="*/ 21416 h 576166"/>
              <a:gd name="connsiteX1-141" fmla="*/ 519365 w 562439"/>
              <a:gd name="connsiteY1-142" fmla="*/ 8045 h 576166"/>
              <a:gd name="connsiteX2-143" fmla="*/ 439557 w 562439"/>
              <a:gd name="connsiteY2-144" fmla="*/ 0 h 576166"/>
              <a:gd name="connsiteX3-145" fmla="*/ 43557 w 562439"/>
              <a:gd name="connsiteY3-146" fmla="*/ 396000 h 576166"/>
              <a:gd name="connsiteX4-147" fmla="*/ 51602 w 562439"/>
              <a:gd name="connsiteY4-148" fmla="*/ 475808 h 576166"/>
              <a:gd name="connsiteX5-149" fmla="*/ 71758 w 562439"/>
              <a:gd name="connsiteY5-150" fmla="*/ 540737 h 576166"/>
              <a:gd name="connsiteX6-151" fmla="*/ 24379 w 562439"/>
              <a:gd name="connsiteY6-152" fmla="*/ 576166 h 576166"/>
              <a:gd name="connsiteX7-153" fmla="*/ 13839 w 562439"/>
              <a:gd name="connsiteY7-154" fmla="*/ 537448 h 576166"/>
              <a:gd name="connsiteX8-155" fmla="*/ 4314 w 562439"/>
              <a:gd name="connsiteY8-156" fmla="*/ 361236 h 576166"/>
              <a:gd name="connsiteX9-157" fmla="*/ 56702 w 562439"/>
              <a:gd name="connsiteY9-158" fmla="*/ 199311 h 576166"/>
              <a:gd name="connsiteX10-159" fmla="*/ 144808 w 562439"/>
              <a:gd name="connsiteY10-160" fmla="*/ 70723 h 576166"/>
              <a:gd name="connsiteX0-161" fmla="*/ 562439 w 562439"/>
              <a:gd name="connsiteY0-162" fmla="*/ 21416 h 576166"/>
              <a:gd name="connsiteX1-163" fmla="*/ 519365 w 562439"/>
              <a:gd name="connsiteY1-164" fmla="*/ 8045 h 576166"/>
              <a:gd name="connsiteX2-165" fmla="*/ 439557 w 562439"/>
              <a:gd name="connsiteY2-166" fmla="*/ 0 h 576166"/>
              <a:gd name="connsiteX3-167" fmla="*/ 43557 w 562439"/>
              <a:gd name="connsiteY3-168" fmla="*/ 396000 h 576166"/>
              <a:gd name="connsiteX4-169" fmla="*/ 51602 w 562439"/>
              <a:gd name="connsiteY4-170" fmla="*/ 475808 h 576166"/>
              <a:gd name="connsiteX5-171" fmla="*/ 71758 w 562439"/>
              <a:gd name="connsiteY5-172" fmla="*/ 540737 h 576166"/>
              <a:gd name="connsiteX6-173" fmla="*/ 24379 w 562439"/>
              <a:gd name="connsiteY6-174" fmla="*/ 576166 h 576166"/>
              <a:gd name="connsiteX7-175" fmla="*/ 13839 w 562439"/>
              <a:gd name="connsiteY7-176" fmla="*/ 537448 h 576166"/>
              <a:gd name="connsiteX8-177" fmla="*/ 4314 w 562439"/>
              <a:gd name="connsiteY8-178" fmla="*/ 361236 h 576166"/>
              <a:gd name="connsiteX9-179" fmla="*/ 56702 w 562439"/>
              <a:gd name="connsiteY9-180" fmla="*/ 199311 h 576166"/>
              <a:gd name="connsiteX0-181" fmla="*/ 562439 w 562439"/>
              <a:gd name="connsiteY0-182" fmla="*/ 21416 h 576166"/>
              <a:gd name="connsiteX1-183" fmla="*/ 519365 w 562439"/>
              <a:gd name="connsiteY1-184" fmla="*/ 8045 h 576166"/>
              <a:gd name="connsiteX2-185" fmla="*/ 439557 w 562439"/>
              <a:gd name="connsiteY2-186" fmla="*/ 0 h 576166"/>
              <a:gd name="connsiteX3-187" fmla="*/ 43557 w 562439"/>
              <a:gd name="connsiteY3-188" fmla="*/ 396000 h 576166"/>
              <a:gd name="connsiteX4-189" fmla="*/ 51602 w 562439"/>
              <a:gd name="connsiteY4-190" fmla="*/ 475808 h 576166"/>
              <a:gd name="connsiteX5-191" fmla="*/ 71758 w 562439"/>
              <a:gd name="connsiteY5-192" fmla="*/ 540737 h 576166"/>
              <a:gd name="connsiteX6-193" fmla="*/ 24379 w 562439"/>
              <a:gd name="connsiteY6-194" fmla="*/ 576166 h 576166"/>
              <a:gd name="connsiteX7-195" fmla="*/ 13839 w 562439"/>
              <a:gd name="connsiteY7-196" fmla="*/ 537448 h 576166"/>
              <a:gd name="connsiteX8-197" fmla="*/ 4314 w 562439"/>
              <a:gd name="connsiteY8-198" fmla="*/ 361236 h 576166"/>
              <a:gd name="connsiteX0-199" fmla="*/ 548600 w 548600"/>
              <a:gd name="connsiteY0-200" fmla="*/ 21416 h 576166"/>
              <a:gd name="connsiteX1-201" fmla="*/ 505526 w 548600"/>
              <a:gd name="connsiteY1-202" fmla="*/ 8045 h 576166"/>
              <a:gd name="connsiteX2-203" fmla="*/ 425718 w 548600"/>
              <a:gd name="connsiteY2-204" fmla="*/ 0 h 576166"/>
              <a:gd name="connsiteX3-205" fmla="*/ 29718 w 548600"/>
              <a:gd name="connsiteY3-206" fmla="*/ 396000 h 576166"/>
              <a:gd name="connsiteX4-207" fmla="*/ 37763 w 548600"/>
              <a:gd name="connsiteY4-208" fmla="*/ 475808 h 576166"/>
              <a:gd name="connsiteX5-209" fmla="*/ 57919 w 548600"/>
              <a:gd name="connsiteY5-210" fmla="*/ 540737 h 576166"/>
              <a:gd name="connsiteX6-211" fmla="*/ 10540 w 548600"/>
              <a:gd name="connsiteY6-212" fmla="*/ 576166 h 576166"/>
              <a:gd name="connsiteX7-213" fmla="*/ 0 w 548600"/>
              <a:gd name="connsiteY7-214" fmla="*/ 537448 h 576166"/>
              <a:gd name="connsiteX0-215" fmla="*/ 538060 w 538060"/>
              <a:gd name="connsiteY0-216" fmla="*/ 21416 h 576166"/>
              <a:gd name="connsiteX1-217" fmla="*/ 494986 w 538060"/>
              <a:gd name="connsiteY1-218" fmla="*/ 8045 h 576166"/>
              <a:gd name="connsiteX2-219" fmla="*/ 415178 w 538060"/>
              <a:gd name="connsiteY2-220" fmla="*/ 0 h 576166"/>
              <a:gd name="connsiteX3-221" fmla="*/ 19178 w 538060"/>
              <a:gd name="connsiteY3-222" fmla="*/ 396000 h 576166"/>
              <a:gd name="connsiteX4-223" fmla="*/ 27223 w 538060"/>
              <a:gd name="connsiteY4-224" fmla="*/ 475808 h 576166"/>
              <a:gd name="connsiteX5-225" fmla="*/ 47379 w 538060"/>
              <a:gd name="connsiteY5-226" fmla="*/ 540737 h 576166"/>
              <a:gd name="connsiteX6-227" fmla="*/ 0 w 538060"/>
              <a:gd name="connsiteY6-228" fmla="*/ 576166 h 576166"/>
              <a:gd name="connsiteX0-229" fmla="*/ 518882 w 518882"/>
              <a:gd name="connsiteY0-230" fmla="*/ 21416 h 540737"/>
              <a:gd name="connsiteX1-231" fmla="*/ 475808 w 518882"/>
              <a:gd name="connsiteY1-232" fmla="*/ 8045 h 540737"/>
              <a:gd name="connsiteX2-233" fmla="*/ 396000 w 518882"/>
              <a:gd name="connsiteY2-234" fmla="*/ 0 h 540737"/>
              <a:gd name="connsiteX3-235" fmla="*/ 0 w 518882"/>
              <a:gd name="connsiteY3-236" fmla="*/ 396000 h 540737"/>
              <a:gd name="connsiteX4-237" fmla="*/ 8045 w 518882"/>
              <a:gd name="connsiteY4-238" fmla="*/ 475808 h 540737"/>
              <a:gd name="connsiteX5-239" fmla="*/ 28201 w 518882"/>
              <a:gd name="connsiteY5-240" fmla="*/ 540737 h 540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18882" h="540737">
                <a:moveTo>
                  <a:pt x="518882" y="21416"/>
                </a:moveTo>
                <a:lnTo>
                  <a:pt x="475808" y="8045"/>
                </a:lnTo>
                <a:cubicBezTo>
                  <a:pt x="450029" y="2770"/>
                  <a:pt x="423338" y="0"/>
                  <a:pt x="396000" y="0"/>
                </a:cubicBezTo>
                <a:cubicBezTo>
                  <a:pt x="177295" y="0"/>
                  <a:pt x="0" y="177295"/>
                  <a:pt x="0" y="396000"/>
                </a:cubicBezTo>
                <a:cubicBezTo>
                  <a:pt x="0" y="423338"/>
                  <a:pt x="2770" y="450029"/>
                  <a:pt x="8045" y="475808"/>
                </a:cubicBezTo>
                <a:lnTo>
                  <a:pt x="28201" y="540737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8" name="任意多边形: 形状 47"/>
          <p:cNvSpPr/>
          <p:nvPr userDrawn="1">
            <p:custDataLst>
              <p:tags r:id="rId37"/>
            </p:custDataLst>
          </p:nvPr>
        </p:nvSpPr>
        <p:spPr>
          <a:xfrm>
            <a:off x="10429875" y="4346575"/>
            <a:ext cx="1031240" cy="1073150"/>
          </a:xfrm>
          <a:custGeom>
            <a:avLst/>
            <a:gdLst>
              <a:gd name="connsiteX0" fmla="*/ 738000 w 1031244"/>
              <a:gd name="connsiteY0" fmla="*/ 0 h 1073200"/>
              <a:gd name="connsiteX1" fmla="*/ 1025263 w 1031244"/>
              <a:gd name="connsiteY1" fmla="*/ 57996 h 1073200"/>
              <a:gd name="connsiteX2" fmla="*/ 1031244 w 1031244"/>
              <a:gd name="connsiteY2" fmla="*/ 61242 h 1073200"/>
              <a:gd name="connsiteX3" fmla="*/ 1012621 w 1031244"/>
              <a:gd name="connsiteY3" fmla="*/ 99903 h 1073200"/>
              <a:gd name="connsiteX4" fmla="*/ 955220 w 1031244"/>
              <a:gd name="connsiteY4" fmla="*/ 81730 h 1073200"/>
              <a:gd name="connsiteX5" fmla="*/ 678995 w 1031244"/>
              <a:gd name="connsiteY5" fmla="*/ 36486 h 1073200"/>
              <a:gd name="connsiteX6" fmla="*/ 336095 w 1031244"/>
              <a:gd name="connsiteY6" fmla="*/ 160311 h 1073200"/>
              <a:gd name="connsiteX7" fmla="*/ 109876 w 1031244"/>
              <a:gd name="connsiteY7" fmla="*/ 417486 h 1073200"/>
              <a:gd name="connsiteX8" fmla="*/ 47964 w 1031244"/>
              <a:gd name="connsiteY8" fmla="*/ 810392 h 1073200"/>
              <a:gd name="connsiteX9" fmla="*/ 87254 w 1031244"/>
              <a:gd name="connsiteY9" fmla="*/ 981991 h 1073200"/>
              <a:gd name="connsiteX10" fmla="*/ 116073 w 1031244"/>
              <a:gd name="connsiteY10" fmla="*/ 1053724 h 1073200"/>
              <a:gd name="connsiteX11" fmla="*/ 84015 w 1031244"/>
              <a:gd name="connsiteY11" fmla="*/ 1073200 h 1073200"/>
              <a:gd name="connsiteX12" fmla="*/ 57996 w 1031244"/>
              <a:gd name="connsiteY12" fmla="*/ 1025263 h 1073200"/>
              <a:gd name="connsiteX13" fmla="*/ 0 w 1031244"/>
              <a:gd name="connsiteY13" fmla="*/ 738000 h 1073200"/>
              <a:gd name="connsiteX14" fmla="*/ 738000 w 1031244"/>
              <a:gd name="connsiteY14" fmla="*/ 0 h 1073200"/>
              <a:gd name="connsiteX0-1" fmla="*/ 678995 w 1031244"/>
              <a:gd name="connsiteY0-2" fmla="*/ 36486 h 1073200"/>
              <a:gd name="connsiteX1-3" fmla="*/ 336095 w 1031244"/>
              <a:gd name="connsiteY1-4" fmla="*/ 160311 h 1073200"/>
              <a:gd name="connsiteX2-5" fmla="*/ 109876 w 1031244"/>
              <a:gd name="connsiteY2-6" fmla="*/ 417486 h 1073200"/>
              <a:gd name="connsiteX3-7" fmla="*/ 47964 w 1031244"/>
              <a:gd name="connsiteY3-8" fmla="*/ 810392 h 1073200"/>
              <a:gd name="connsiteX4-9" fmla="*/ 87254 w 1031244"/>
              <a:gd name="connsiteY4-10" fmla="*/ 981991 h 1073200"/>
              <a:gd name="connsiteX5-11" fmla="*/ 116073 w 1031244"/>
              <a:gd name="connsiteY5-12" fmla="*/ 1053724 h 1073200"/>
              <a:gd name="connsiteX6-13" fmla="*/ 84015 w 1031244"/>
              <a:gd name="connsiteY6-14" fmla="*/ 1073200 h 1073200"/>
              <a:gd name="connsiteX7-15" fmla="*/ 57996 w 1031244"/>
              <a:gd name="connsiteY7-16" fmla="*/ 1025263 h 1073200"/>
              <a:gd name="connsiteX8-17" fmla="*/ 0 w 1031244"/>
              <a:gd name="connsiteY8-18" fmla="*/ 738000 h 1073200"/>
              <a:gd name="connsiteX9-19" fmla="*/ 738000 w 1031244"/>
              <a:gd name="connsiteY9-20" fmla="*/ 0 h 1073200"/>
              <a:gd name="connsiteX10-21" fmla="*/ 1025263 w 1031244"/>
              <a:gd name="connsiteY10-22" fmla="*/ 57996 h 1073200"/>
              <a:gd name="connsiteX11-23" fmla="*/ 1031244 w 1031244"/>
              <a:gd name="connsiteY11-24" fmla="*/ 61242 h 1073200"/>
              <a:gd name="connsiteX12-25" fmla="*/ 1012621 w 1031244"/>
              <a:gd name="connsiteY12-26" fmla="*/ 99903 h 1073200"/>
              <a:gd name="connsiteX13-27" fmla="*/ 955220 w 1031244"/>
              <a:gd name="connsiteY13-28" fmla="*/ 81730 h 1073200"/>
              <a:gd name="connsiteX14-29" fmla="*/ 770435 w 1031244"/>
              <a:gd name="connsiteY14-30" fmla="*/ 127926 h 1073200"/>
              <a:gd name="connsiteX0-31" fmla="*/ 678995 w 1031244"/>
              <a:gd name="connsiteY0-32" fmla="*/ 36486 h 1073200"/>
              <a:gd name="connsiteX1-33" fmla="*/ 336095 w 1031244"/>
              <a:gd name="connsiteY1-34" fmla="*/ 160311 h 1073200"/>
              <a:gd name="connsiteX2-35" fmla="*/ 109876 w 1031244"/>
              <a:gd name="connsiteY2-36" fmla="*/ 417486 h 1073200"/>
              <a:gd name="connsiteX3-37" fmla="*/ 47964 w 1031244"/>
              <a:gd name="connsiteY3-38" fmla="*/ 810392 h 1073200"/>
              <a:gd name="connsiteX4-39" fmla="*/ 87254 w 1031244"/>
              <a:gd name="connsiteY4-40" fmla="*/ 981991 h 1073200"/>
              <a:gd name="connsiteX5-41" fmla="*/ 116073 w 1031244"/>
              <a:gd name="connsiteY5-42" fmla="*/ 1053724 h 1073200"/>
              <a:gd name="connsiteX6-43" fmla="*/ 84015 w 1031244"/>
              <a:gd name="connsiteY6-44" fmla="*/ 1073200 h 1073200"/>
              <a:gd name="connsiteX7-45" fmla="*/ 57996 w 1031244"/>
              <a:gd name="connsiteY7-46" fmla="*/ 1025263 h 1073200"/>
              <a:gd name="connsiteX8-47" fmla="*/ 0 w 1031244"/>
              <a:gd name="connsiteY8-48" fmla="*/ 738000 h 1073200"/>
              <a:gd name="connsiteX9-49" fmla="*/ 738000 w 1031244"/>
              <a:gd name="connsiteY9-50" fmla="*/ 0 h 1073200"/>
              <a:gd name="connsiteX10-51" fmla="*/ 1025263 w 1031244"/>
              <a:gd name="connsiteY10-52" fmla="*/ 57996 h 1073200"/>
              <a:gd name="connsiteX11-53" fmla="*/ 1031244 w 1031244"/>
              <a:gd name="connsiteY11-54" fmla="*/ 61242 h 1073200"/>
              <a:gd name="connsiteX12-55" fmla="*/ 1012621 w 1031244"/>
              <a:gd name="connsiteY12-56" fmla="*/ 99903 h 1073200"/>
              <a:gd name="connsiteX13-57" fmla="*/ 955220 w 1031244"/>
              <a:gd name="connsiteY13-58" fmla="*/ 81730 h 1073200"/>
              <a:gd name="connsiteX0-59" fmla="*/ 678995 w 1031244"/>
              <a:gd name="connsiteY0-60" fmla="*/ 36486 h 1073200"/>
              <a:gd name="connsiteX1-61" fmla="*/ 336095 w 1031244"/>
              <a:gd name="connsiteY1-62" fmla="*/ 160311 h 1073200"/>
              <a:gd name="connsiteX2-63" fmla="*/ 109876 w 1031244"/>
              <a:gd name="connsiteY2-64" fmla="*/ 417486 h 1073200"/>
              <a:gd name="connsiteX3-65" fmla="*/ 47964 w 1031244"/>
              <a:gd name="connsiteY3-66" fmla="*/ 810392 h 1073200"/>
              <a:gd name="connsiteX4-67" fmla="*/ 87254 w 1031244"/>
              <a:gd name="connsiteY4-68" fmla="*/ 981991 h 1073200"/>
              <a:gd name="connsiteX5-69" fmla="*/ 116073 w 1031244"/>
              <a:gd name="connsiteY5-70" fmla="*/ 1053724 h 1073200"/>
              <a:gd name="connsiteX6-71" fmla="*/ 84015 w 1031244"/>
              <a:gd name="connsiteY6-72" fmla="*/ 1073200 h 1073200"/>
              <a:gd name="connsiteX7-73" fmla="*/ 57996 w 1031244"/>
              <a:gd name="connsiteY7-74" fmla="*/ 1025263 h 1073200"/>
              <a:gd name="connsiteX8-75" fmla="*/ 0 w 1031244"/>
              <a:gd name="connsiteY8-76" fmla="*/ 738000 h 1073200"/>
              <a:gd name="connsiteX9-77" fmla="*/ 738000 w 1031244"/>
              <a:gd name="connsiteY9-78" fmla="*/ 0 h 1073200"/>
              <a:gd name="connsiteX10-79" fmla="*/ 1025263 w 1031244"/>
              <a:gd name="connsiteY10-80" fmla="*/ 57996 h 1073200"/>
              <a:gd name="connsiteX11-81" fmla="*/ 1031244 w 1031244"/>
              <a:gd name="connsiteY11-82" fmla="*/ 61242 h 1073200"/>
              <a:gd name="connsiteX12-83" fmla="*/ 1012621 w 1031244"/>
              <a:gd name="connsiteY12-84" fmla="*/ 99903 h 1073200"/>
              <a:gd name="connsiteX0-85" fmla="*/ 678995 w 1031244"/>
              <a:gd name="connsiteY0-86" fmla="*/ 36486 h 1073200"/>
              <a:gd name="connsiteX1-87" fmla="*/ 336095 w 1031244"/>
              <a:gd name="connsiteY1-88" fmla="*/ 160311 h 1073200"/>
              <a:gd name="connsiteX2-89" fmla="*/ 109876 w 1031244"/>
              <a:gd name="connsiteY2-90" fmla="*/ 417486 h 1073200"/>
              <a:gd name="connsiteX3-91" fmla="*/ 47964 w 1031244"/>
              <a:gd name="connsiteY3-92" fmla="*/ 810392 h 1073200"/>
              <a:gd name="connsiteX4-93" fmla="*/ 87254 w 1031244"/>
              <a:gd name="connsiteY4-94" fmla="*/ 981991 h 1073200"/>
              <a:gd name="connsiteX5-95" fmla="*/ 116073 w 1031244"/>
              <a:gd name="connsiteY5-96" fmla="*/ 1053724 h 1073200"/>
              <a:gd name="connsiteX6-97" fmla="*/ 84015 w 1031244"/>
              <a:gd name="connsiteY6-98" fmla="*/ 1073200 h 1073200"/>
              <a:gd name="connsiteX7-99" fmla="*/ 57996 w 1031244"/>
              <a:gd name="connsiteY7-100" fmla="*/ 1025263 h 1073200"/>
              <a:gd name="connsiteX8-101" fmla="*/ 0 w 1031244"/>
              <a:gd name="connsiteY8-102" fmla="*/ 738000 h 1073200"/>
              <a:gd name="connsiteX9-103" fmla="*/ 738000 w 1031244"/>
              <a:gd name="connsiteY9-104" fmla="*/ 0 h 1073200"/>
              <a:gd name="connsiteX10-105" fmla="*/ 1025263 w 1031244"/>
              <a:gd name="connsiteY10-106" fmla="*/ 57996 h 1073200"/>
              <a:gd name="connsiteX11-107" fmla="*/ 1031244 w 1031244"/>
              <a:gd name="connsiteY11-108" fmla="*/ 61242 h 1073200"/>
              <a:gd name="connsiteX0-109" fmla="*/ 336095 w 1031244"/>
              <a:gd name="connsiteY0-110" fmla="*/ 160311 h 1073200"/>
              <a:gd name="connsiteX1-111" fmla="*/ 109876 w 1031244"/>
              <a:gd name="connsiteY1-112" fmla="*/ 417486 h 1073200"/>
              <a:gd name="connsiteX2-113" fmla="*/ 47964 w 1031244"/>
              <a:gd name="connsiteY2-114" fmla="*/ 810392 h 1073200"/>
              <a:gd name="connsiteX3-115" fmla="*/ 87254 w 1031244"/>
              <a:gd name="connsiteY3-116" fmla="*/ 981991 h 1073200"/>
              <a:gd name="connsiteX4-117" fmla="*/ 116073 w 1031244"/>
              <a:gd name="connsiteY4-118" fmla="*/ 1053724 h 1073200"/>
              <a:gd name="connsiteX5-119" fmla="*/ 84015 w 1031244"/>
              <a:gd name="connsiteY5-120" fmla="*/ 1073200 h 1073200"/>
              <a:gd name="connsiteX6-121" fmla="*/ 57996 w 1031244"/>
              <a:gd name="connsiteY6-122" fmla="*/ 1025263 h 1073200"/>
              <a:gd name="connsiteX7-123" fmla="*/ 0 w 1031244"/>
              <a:gd name="connsiteY7-124" fmla="*/ 738000 h 1073200"/>
              <a:gd name="connsiteX8-125" fmla="*/ 738000 w 1031244"/>
              <a:gd name="connsiteY8-126" fmla="*/ 0 h 1073200"/>
              <a:gd name="connsiteX9-127" fmla="*/ 1025263 w 1031244"/>
              <a:gd name="connsiteY9-128" fmla="*/ 57996 h 1073200"/>
              <a:gd name="connsiteX10-129" fmla="*/ 1031244 w 1031244"/>
              <a:gd name="connsiteY10-130" fmla="*/ 61242 h 1073200"/>
              <a:gd name="connsiteX0-131" fmla="*/ 109876 w 1031244"/>
              <a:gd name="connsiteY0-132" fmla="*/ 417486 h 1073200"/>
              <a:gd name="connsiteX1-133" fmla="*/ 47964 w 1031244"/>
              <a:gd name="connsiteY1-134" fmla="*/ 810392 h 1073200"/>
              <a:gd name="connsiteX2-135" fmla="*/ 87254 w 1031244"/>
              <a:gd name="connsiteY2-136" fmla="*/ 981991 h 1073200"/>
              <a:gd name="connsiteX3-137" fmla="*/ 116073 w 1031244"/>
              <a:gd name="connsiteY3-138" fmla="*/ 1053724 h 1073200"/>
              <a:gd name="connsiteX4-139" fmla="*/ 84015 w 1031244"/>
              <a:gd name="connsiteY4-140" fmla="*/ 1073200 h 1073200"/>
              <a:gd name="connsiteX5-141" fmla="*/ 57996 w 1031244"/>
              <a:gd name="connsiteY5-142" fmla="*/ 1025263 h 1073200"/>
              <a:gd name="connsiteX6-143" fmla="*/ 0 w 1031244"/>
              <a:gd name="connsiteY6-144" fmla="*/ 738000 h 1073200"/>
              <a:gd name="connsiteX7-145" fmla="*/ 738000 w 1031244"/>
              <a:gd name="connsiteY7-146" fmla="*/ 0 h 1073200"/>
              <a:gd name="connsiteX8-147" fmla="*/ 1025263 w 1031244"/>
              <a:gd name="connsiteY8-148" fmla="*/ 57996 h 1073200"/>
              <a:gd name="connsiteX9-149" fmla="*/ 1031244 w 1031244"/>
              <a:gd name="connsiteY9-150" fmla="*/ 61242 h 1073200"/>
              <a:gd name="connsiteX0-151" fmla="*/ 47964 w 1031244"/>
              <a:gd name="connsiteY0-152" fmla="*/ 810392 h 1073200"/>
              <a:gd name="connsiteX1-153" fmla="*/ 87254 w 1031244"/>
              <a:gd name="connsiteY1-154" fmla="*/ 981991 h 1073200"/>
              <a:gd name="connsiteX2-155" fmla="*/ 116073 w 1031244"/>
              <a:gd name="connsiteY2-156" fmla="*/ 1053724 h 1073200"/>
              <a:gd name="connsiteX3-157" fmla="*/ 84015 w 1031244"/>
              <a:gd name="connsiteY3-158" fmla="*/ 1073200 h 1073200"/>
              <a:gd name="connsiteX4-159" fmla="*/ 57996 w 1031244"/>
              <a:gd name="connsiteY4-160" fmla="*/ 1025263 h 1073200"/>
              <a:gd name="connsiteX5-161" fmla="*/ 0 w 1031244"/>
              <a:gd name="connsiteY5-162" fmla="*/ 738000 h 1073200"/>
              <a:gd name="connsiteX6-163" fmla="*/ 738000 w 1031244"/>
              <a:gd name="connsiteY6-164" fmla="*/ 0 h 1073200"/>
              <a:gd name="connsiteX7-165" fmla="*/ 1025263 w 1031244"/>
              <a:gd name="connsiteY7-166" fmla="*/ 57996 h 1073200"/>
              <a:gd name="connsiteX8-167" fmla="*/ 1031244 w 1031244"/>
              <a:gd name="connsiteY8-168" fmla="*/ 61242 h 1073200"/>
              <a:gd name="connsiteX0-169" fmla="*/ 87254 w 1031244"/>
              <a:gd name="connsiteY0-170" fmla="*/ 981991 h 1073200"/>
              <a:gd name="connsiteX1-171" fmla="*/ 116073 w 1031244"/>
              <a:gd name="connsiteY1-172" fmla="*/ 1053724 h 1073200"/>
              <a:gd name="connsiteX2-173" fmla="*/ 84015 w 1031244"/>
              <a:gd name="connsiteY2-174" fmla="*/ 1073200 h 1073200"/>
              <a:gd name="connsiteX3-175" fmla="*/ 57996 w 1031244"/>
              <a:gd name="connsiteY3-176" fmla="*/ 1025263 h 1073200"/>
              <a:gd name="connsiteX4-177" fmla="*/ 0 w 1031244"/>
              <a:gd name="connsiteY4-178" fmla="*/ 738000 h 1073200"/>
              <a:gd name="connsiteX5-179" fmla="*/ 738000 w 1031244"/>
              <a:gd name="connsiteY5-180" fmla="*/ 0 h 1073200"/>
              <a:gd name="connsiteX6-181" fmla="*/ 1025263 w 1031244"/>
              <a:gd name="connsiteY6-182" fmla="*/ 57996 h 1073200"/>
              <a:gd name="connsiteX7-183" fmla="*/ 1031244 w 1031244"/>
              <a:gd name="connsiteY7-184" fmla="*/ 61242 h 1073200"/>
              <a:gd name="connsiteX0-185" fmla="*/ 116073 w 1031244"/>
              <a:gd name="connsiteY0-186" fmla="*/ 1053724 h 1073200"/>
              <a:gd name="connsiteX1-187" fmla="*/ 84015 w 1031244"/>
              <a:gd name="connsiteY1-188" fmla="*/ 1073200 h 1073200"/>
              <a:gd name="connsiteX2-189" fmla="*/ 57996 w 1031244"/>
              <a:gd name="connsiteY2-190" fmla="*/ 1025263 h 1073200"/>
              <a:gd name="connsiteX3-191" fmla="*/ 0 w 1031244"/>
              <a:gd name="connsiteY3-192" fmla="*/ 738000 h 1073200"/>
              <a:gd name="connsiteX4-193" fmla="*/ 738000 w 1031244"/>
              <a:gd name="connsiteY4-194" fmla="*/ 0 h 1073200"/>
              <a:gd name="connsiteX5-195" fmla="*/ 1025263 w 1031244"/>
              <a:gd name="connsiteY5-196" fmla="*/ 57996 h 1073200"/>
              <a:gd name="connsiteX6-197" fmla="*/ 1031244 w 1031244"/>
              <a:gd name="connsiteY6-198" fmla="*/ 61242 h 1073200"/>
              <a:gd name="connsiteX0-199" fmla="*/ 84015 w 1031244"/>
              <a:gd name="connsiteY0-200" fmla="*/ 1073200 h 1073200"/>
              <a:gd name="connsiteX1-201" fmla="*/ 57996 w 1031244"/>
              <a:gd name="connsiteY1-202" fmla="*/ 1025263 h 1073200"/>
              <a:gd name="connsiteX2-203" fmla="*/ 0 w 1031244"/>
              <a:gd name="connsiteY2-204" fmla="*/ 738000 h 1073200"/>
              <a:gd name="connsiteX3-205" fmla="*/ 738000 w 1031244"/>
              <a:gd name="connsiteY3-206" fmla="*/ 0 h 1073200"/>
              <a:gd name="connsiteX4-207" fmla="*/ 1025263 w 1031244"/>
              <a:gd name="connsiteY4-208" fmla="*/ 57996 h 1073200"/>
              <a:gd name="connsiteX5-209" fmla="*/ 1031244 w 1031244"/>
              <a:gd name="connsiteY5-210" fmla="*/ 61242 h 1073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1244" h="1073200">
                <a:moveTo>
                  <a:pt x="84015" y="1073200"/>
                </a:moveTo>
                <a:lnTo>
                  <a:pt x="57996" y="1025263"/>
                </a:lnTo>
                <a:cubicBezTo>
                  <a:pt x="20651" y="936970"/>
                  <a:pt x="0" y="839897"/>
                  <a:pt x="0" y="738000"/>
                </a:cubicBezTo>
                <a:cubicBezTo>
                  <a:pt x="0" y="330414"/>
                  <a:pt x="330414" y="0"/>
                  <a:pt x="738000" y="0"/>
                </a:cubicBezTo>
                <a:cubicBezTo>
                  <a:pt x="839897" y="0"/>
                  <a:pt x="936970" y="20651"/>
                  <a:pt x="1025263" y="57996"/>
                </a:cubicBezTo>
                <a:lnTo>
                  <a:pt x="1031244" y="61242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9" name="任意多边形: 形状 48"/>
          <p:cNvSpPr/>
          <p:nvPr userDrawn="1">
            <p:custDataLst>
              <p:tags r:id="rId38"/>
            </p:custDataLst>
          </p:nvPr>
        </p:nvSpPr>
        <p:spPr>
          <a:xfrm>
            <a:off x="10538460" y="4455160"/>
            <a:ext cx="875030" cy="908050"/>
          </a:xfrm>
          <a:custGeom>
            <a:avLst/>
            <a:gdLst>
              <a:gd name="connsiteX0" fmla="*/ 642985 w 930961"/>
              <a:gd name="connsiteY0" fmla="*/ 269 h 970592"/>
              <a:gd name="connsiteX1" fmla="*/ 898039 w 930961"/>
              <a:gd name="connsiteY1" fmla="*/ 37662 h 970592"/>
              <a:gd name="connsiteX2" fmla="*/ 930961 w 930961"/>
              <a:gd name="connsiteY2" fmla="*/ 53180 h 970592"/>
              <a:gd name="connsiteX3" fmla="*/ 912706 w 930961"/>
              <a:gd name="connsiteY3" fmla="*/ 91076 h 970592"/>
              <a:gd name="connsiteX4" fmla="*/ 911437 w 930961"/>
              <a:gd name="connsiteY4" fmla="*/ 90387 h 970592"/>
              <a:gd name="connsiteX5" fmla="*/ 666533 w 930961"/>
              <a:gd name="connsiteY5" fmla="*/ 40943 h 970592"/>
              <a:gd name="connsiteX6" fmla="*/ 37355 w 930961"/>
              <a:gd name="connsiteY6" fmla="*/ 670121 h 970592"/>
              <a:gd name="connsiteX7" fmla="*/ 86799 w 930961"/>
              <a:gd name="connsiteY7" fmla="*/ 915025 h 970592"/>
              <a:gd name="connsiteX8" fmla="*/ 105243 w 930961"/>
              <a:gd name="connsiteY8" fmla="*/ 949005 h 970592"/>
              <a:gd name="connsiteX9" fmla="*/ 69711 w 930961"/>
              <a:gd name="connsiteY9" fmla="*/ 970592 h 970592"/>
              <a:gd name="connsiteX10" fmla="*/ 54109 w 930961"/>
              <a:gd name="connsiteY10" fmla="*/ 930780 h 970592"/>
              <a:gd name="connsiteX11" fmla="*/ 38408 w 930961"/>
              <a:gd name="connsiteY11" fmla="*/ 873481 h 970592"/>
              <a:gd name="connsiteX12" fmla="*/ 5071 w 930961"/>
              <a:gd name="connsiteY12" fmla="*/ 563918 h 970592"/>
              <a:gd name="connsiteX13" fmla="*/ 147946 w 930961"/>
              <a:gd name="connsiteY13" fmla="*/ 230543 h 970592"/>
              <a:gd name="connsiteX14" fmla="*/ 364639 w 930961"/>
              <a:gd name="connsiteY14" fmla="*/ 80525 h 970592"/>
              <a:gd name="connsiteX15" fmla="*/ 567046 w 930961"/>
              <a:gd name="connsiteY15" fmla="*/ 1943 h 970592"/>
              <a:gd name="connsiteX16" fmla="*/ 642985 w 930961"/>
              <a:gd name="connsiteY16" fmla="*/ 269 h 970592"/>
              <a:gd name="connsiteX0-1" fmla="*/ 642985 w 930961"/>
              <a:gd name="connsiteY0-2" fmla="*/ 0 h 970323"/>
              <a:gd name="connsiteX1-3" fmla="*/ 898039 w 930961"/>
              <a:gd name="connsiteY1-4" fmla="*/ 37393 h 970323"/>
              <a:gd name="connsiteX2-5" fmla="*/ 930961 w 930961"/>
              <a:gd name="connsiteY2-6" fmla="*/ 52911 h 970323"/>
              <a:gd name="connsiteX3-7" fmla="*/ 912706 w 930961"/>
              <a:gd name="connsiteY3-8" fmla="*/ 90807 h 970323"/>
              <a:gd name="connsiteX4-9" fmla="*/ 911437 w 930961"/>
              <a:gd name="connsiteY4-10" fmla="*/ 90118 h 970323"/>
              <a:gd name="connsiteX5-11" fmla="*/ 666533 w 930961"/>
              <a:gd name="connsiteY5-12" fmla="*/ 40674 h 970323"/>
              <a:gd name="connsiteX6-13" fmla="*/ 37355 w 930961"/>
              <a:gd name="connsiteY6-14" fmla="*/ 669852 h 970323"/>
              <a:gd name="connsiteX7-15" fmla="*/ 86799 w 930961"/>
              <a:gd name="connsiteY7-16" fmla="*/ 914756 h 970323"/>
              <a:gd name="connsiteX8-17" fmla="*/ 105243 w 930961"/>
              <a:gd name="connsiteY8-18" fmla="*/ 948736 h 970323"/>
              <a:gd name="connsiteX9-19" fmla="*/ 69711 w 930961"/>
              <a:gd name="connsiteY9-20" fmla="*/ 970323 h 970323"/>
              <a:gd name="connsiteX10-21" fmla="*/ 54109 w 930961"/>
              <a:gd name="connsiteY10-22" fmla="*/ 930511 h 970323"/>
              <a:gd name="connsiteX11-23" fmla="*/ 38408 w 930961"/>
              <a:gd name="connsiteY11-24" fmla="*/ 873212 h 970323"/>
              <a:gd name="connsiteX12-25" fmla="*/ 5071 w 930961"/>
              <a:gd name="connsiteY12-26" fmla="*/ 563649 h 970323"/>
              <a:gd name="connsiteX13-27" fmla="*/ 147946 w 930961"/>
              <a:gd name="connsiteY13-28" fmla="*/ 230274 h 970323"/>
              <a:gd name="connsiteX14-29" fmla="*/ 364639 w 930961"/>
              <a:gd name="connsiteY14-30" fmla="*/ 80256 h 970323"/>
              <a:gd name="connsiteX15-31" fmla="*/ 567046 w 930961"/>
              <a:gd name="connsiteY15-32" fmla="*/ 1674 h 970323"/>
              <a:gd name="connsiteX16-33" fmla="*/ 734425 w 930961"/>
              <a:gd name="connsiteY16-34" fmla="*/ 91440 h 970323"/>
              <a:gd name="connsiteX0-35" fmla="*/ 642985 w 930961"/>
              <a:gd name="connsiteY0-36" fmla="*/ 0 h 970323"/>
              <a:gd name="connsiteX1-37" fmla="*/ 898039 w 930961"/>
              <a:gd name="connsiteY1-38" fmla="*/ 37393 h 970323"/>
              <a:gd name="connsiteX2-39" fmla="*/ 930961 w 930961"/>
              <a:gd name="connsiteY2-40" fmla="*/ 52911 h 970323"/>
              <a:gd name="connsiteX3-41" fmla="*/ 912706 w 930961"/>
              <a:gd name="connsiteY3-42" fmla="*/ 90807 h 970323"/>
              <a:gd name="connsiteX4-43" fmla="*/ 911437 w 930961"/>
              <a:gd name="connsiteY4-44" fmla="*/ 90118 h 970323"/>
              <a:gd name="connsiteX5-45" fmla="*/ 666533 w 930961"/>
              <a:gd name="connsiteY5-46" fmla="*/ 40674 h 970323"/>
              <a:gd name="connsiteX6-47" fmla="*/ 37355 w 930961"/>
              <a:gd name="connsiteY6-48" fmla="*/ 669852 h 970323"/>
              <a:gd name="connsiteX7-49" fmla="*/ 86799 w 930961"/>
              <a:gd name="connsiteY7-50" fmla="*/ 914756 h 970323"/>
              <a:gd name="connsiteX8-51" fmla="*/ 105243 w 930961"/>
              <a:gd name="connsiteY8-52" fmla="*/ 948736 h 970323"/>
              <a:gd name="connsiteX9-53" fmla="*/ 69711 w 930961"/>
              <a:gd name="connsiteY9-54" fmla="*/ 970323 h 970323"/>
              <a:gd name="connsiteX10-55" fmla="*/ 54109 w 930961"/>
              <a:gd name="connsiteY10-56" fmla="*/ 930511 h 970323"/>
              <a:gd name="connsiteX11-57" fmla="*/ 38408 w 930961"/>
              <a:gd name="connsiteY11-58" fmla="*/ 873212 h 970323"/>
              <a:gd name="connsiteX12-59" fmla="*/ 5071 w 930961"/>
              <a:gd name="connsiteY12-60" fmla="*/ 563649 h 970323"/>
              <a:gd name="connsiteX13-61" fmla="*/ 147946 w 930961"/>
              <a:gd name="connsiteY13-62" fmla="*/ 230274 h 970323"/>
              <a:gd name="connsiteX14-63" fmla="*/ 364639 w 930961"/>
              <a:gd name="connsiteY14-64" fmla="*/ 80256 h 970323"/>
              <a:gd name="connsiteX15-65" fmla="*/ 567046 w 930961"/>
              <a:gd name="connsiteY15-66" fmla="*/ 1674 h 970323"/>
              <a:gd name="connsiteX0-67" fmla="*/ 642985 w 930961"/>
              <a:gd name="connsiteY0-68" fmla="*/ 0 h 970323"/>
              <a:gd name="connsiteX1-69" fmla="*/ 898039 w 930961"/>
              <a:gd name="connsiteY1-70" fmla="*/ 37393 h 970323"/>
              <a:gd name="connsiteX2-71" fmla="*/ 930961 w 930961"/>
              <a:gd name="connsiteY2-72" fmla="*/ 52911 h 970323"/>
              <a:gd name="connsiteX3-73" fmla="*/ 912706 w 930961"/>
              <a:gd name="connsiteY3-74" fmla="*/ 90807 h 970323"/>
              <a:gd name="connsiteX4-75" fmla="*/ 911437 w 930961"/>
              <a:gd name="connsiteY4-76" fmla="*/ 90118 h 970323"/>
              <a:gd name="connsiteX5-77" fmla="*/ 666533 w 930961"/>
              <a:gd name="connsiteY5-78" fmla="*/ 40674 h 970323"/>
              <a:gd name="connsiteX6-79" fmla="*/ 37355 w 930961"/>
              <a:gd name="connsiteY6-80" fmla="*/ 669852 h 970323"/>
              <a:gd name="connsiteX7-81" fmla="*/ 86799 w 930961"/>
              <a:gd name="connsiteY7-82" fmla="*/ 914756 h 970323"/>
              <a:gd name="connsiteX8-83" fmla="*/ 105243 w 930961"/>
              <a:gd name="connsiteY8-84" fmla="*/ 948736 h 970323"/>
              <a:gd name="connsiteX9-85" fmla="*/ 69711 w 930961"/>
              <a:gd name="connsiteY9-86" fmla="*/ 970323 h 970323"/>
              <a:gd name="connsiteX10-87" fmla="*/ 54109 w 930961"/>
              <a:gd name="connsiteY10-88" fmla="*/ 930511 h 970323"/>
              <a:gd name="connsiteX11-89" fmla="*/ 38408 w 930961"/>
              <a:gd name="connsiteY11-90" fmla="*/ 873212 h 970323"/>
              <a:gd name="connsiteX12-91" fmla="*/ 5071 w 930961"/>
              <a:gd name="connsiteY12-92" fmla="*/ 563649 h 970323"/>
              <a:gd name="connsiteX13-93" fmla="*/ 147946 w 930961"/>
              <a:gd name="connsiteY13-94" fmla="*/ 230274 h 970323"/>
              <a:gd name="connsiteX14-95" fmla="*/ 364639 w 930961"/>
              <a:gd name="connsiteY14-96" fmla="*/ 80256 h 970323"/>
              <a:gd name="connsiteX0-97" fmla="*/ 642985 w 930961"/>
              <a:gd name="connsiteY0-98" fmla="*/ 0 h 970323"/>
              <a:gd name="connsiteX1-99" fmla="*/ 898039 w 930961"/>
              <a:gd name="connsiteY1-100" fmla="*/ 37393 h 970323"/>
              <a:gd name="connsiteX2-101" fmla="*/ 930961 w 930961"/>
              <a:gd name="connsiteY2-102" fmla="*/ 52911 h 970323"/>
              <a:gd name="connsiteX3-103" fmla="*/ 912706 w 930961"/>
              <a:gd name="connsiteY3-104" fmla="*/ 90807 h 970323"/>
              <a:gd name="connsiteX4-105" fmla="*/ 911437 w 930961"/>
              <a:gd name="connsiteY4-106" fmla="*/ 90118 h 970323"/>
              <a:gd name="connsiteX5-107" fmla="*/ 666533 w 930961"/>
              <a:gd name="connsiteY5-108" fmla="*/ 40674 h 970323"/>
              <a:gd name="connsiteX6-109" fmla="*/ 37355 w 930961"/>
              <a:gd name="connsiteY6-110" fmla="*/ 669852 h 970323"/>
              <a:gd name="connsiteX7-111" fmla="*/ 86799 w 930961"/>
              <a:gd name="connsiteY7-112" fmla="*/ 914756 h 970323"/>
              <a:gd name="connsiteX8-113" fmla="*/ 105243 w 930961"/>
              <a:gd name="connsiteY8-114" fmla="*/ 948736 h 970323"/>
              <a:gd name="connsiteX9-115" fmla="*/ 69711 w 930961"/>
              <a:gd name="connsiteY9-116" fmla="*/ 970323 h 970323"/>
              <a:gd name="connsiteX10-117" fmla="*/ 54109 w 930961"/>
              <a:gd name="connsiteY10-118" fmla="*/ 930511 h 970323"/>
              <a:gd name="connsiteX11-119" fmla="*/ 38408 w 930961"/>
              <a:gd name="connsiteY11-120" fmla="*/ 873212 h 970323"/>
              <a:gd name="connsiteX12-121" fmla="*/ 5071 w 930961"/>
              <a:gd name="connsiteY12-122" fmla="*/ 563649 h 970323"/>
              <a:gd name="connsiteX13-123" fmla="*/ 147946 w 930961"/>
              <a:gd name="connsiteY13-124" fmla="*/ 230274 h 970323"/>
              <a:gd name="connsiteX0-125" fmla="*/ 642985 w 930961"/>
              <a:gd name="connsiteY0-126" fmla="*/ 0 h 970323"/>
              <a:gd name="connsiteX1-127" fmla="*/ 898039 w 930961"/>
              <a:gd name="connsiteY1-128" fmla="*/ 37393 h 970323"/>
              <a:gd name="connsiteX2-129" fmla="*/ 930961 w 930961"/>
              <a:gd name="connsiteY2-130" fmla="*/ 52911 h 970323"/>
              <a:gd name="connsiteX3-131" fmla="*/ 912706 w 930961"/>
              <a:gd name="connsiteY3-132" fmla="*/ 90807 h 970323"/>
              <a:gd name="connsiteX4-133" fmla="*/ 911437 w 930961"/>
              <a:gd name="connsiteY4-134" fmla="*/ 90118 h 970323"/>
              <a:gd name="connsiteX5-135" fmla="*/ 666533 w 930961"/>
              <a:gd name="connsiteY5-136" fmla="*/ 40674 h 970323"/>
              <a:gd name="connsiteX6-137" fmla="*/ 37355 w 930961"/>
              <a:gd name="connsiteY6-138" fmla="*/ 669852 h 970323"/>
              <a:gd name="connsiteX7-139" fmla="*/ 86799 w 930961"/>
              <a:gd name="connsiteY7-140" fmla="*/ 914756 h 970323"/>
              <a:gd name="connsiteX8-141" fmla="*/ 105243 w 930961"/>
              <a:gd name="connsiteY8-142" fmla="*/ 948736 h 970323"/>
              <a:gd name="connsiteX9-143" fmla="*/ 69711 w 930961"/>
              <a:gd name="connsiteY9-144" fmla="*/ 970323 h 970323"/>
              <a:gd name="connsiteX10-145" fmla="*/ 54109 w 930961"/>
              <a:gd name="connsiteY10-146" fmla="*/ 930511 h 970323"/>
              <a:gd name="connsiteX11-147" fmla="*/ 38408 w 930961"/>
              <a:gd name="connsiteY11-148" fmla="*/ 873212 h 970323"/>
              <a:gd name="connsiteX12-149" fmla="*/ 5071 w 930961"/>
              <a:gd name="connsiteY12-150" fmla="*/ 563649 h 970323"/>
              <a:gd name="connsiteX0-151" fmla="*/ 605630 w 893606"/>
              <a:gd name="connsiteY0-152" fmla="*/ 0 h 970323"/>
              <a:gd name="connsiteX1-153" fmla="*/ 860684 w 893606"/>
              <a:gd name="connsiteY1-154" fmla="*/ 37393 h 970323"/>
              <a:gd name="connsiteX2-155" fmla="*/ 893606 w 893606"/>
              <a:gd name="connsiteY2-156" fmla="*/ 52911 h 970323"/>
              <a:gd name="connsiteX3-157" fmla="*/ 875351 w 893606"/>
              <a:gd name="connsiteY3-158" fmla="*/ 90807 h 970323"/>
              <a:gd name="connsiteX4-159" fmla="*/ 874082 w 893606"/>
              <a:gd name="connsiteY4-160" fmla="*/ 90118 h 970323"/>
              <a:gd name="connsiteX5-161" fmla="*/ 629178 w 893606"/>
              <a:gd name="connsiteY5-162" fmla="*/ 40674 h 970323"/>
              <a:gd name="connsiteX6-163" fmla="*/ 0 w 893606"/>
              <a:gd name="connsiteY6-164" fmla="*/ 669852 h 970323"/>
              <a:gd name="connsiteX7-165" fmla="*/ 49444 w 893606"/>
              <a:gd name="connsiteY7-166" fmla="*/ 914756 h 970323"/>
              <a:gd name="connsiteX8-167" fmla="*/ 67888 w 893606"/>
              <a:gd name="connsiteY8-168" fmla="*/ 948736 h 970323"/>
              <a:gd name="connsiteX9-169" fmla="*/ 32356 w 893606"/>
              <a:gd name="connsiteY9-170" fmla="*/ 970323 h 970323"/>
              <a:gd name="connsiteX10-171" fmla="*/ 16754 w 893606"/>
              <a:gd name="connsiteY10-172" fmla="*/ 930511 h 970323"/>
              <a:gd name="connsiteX11-173" fmla="*/ 1053 w 893606"/>
              <a:gd name="connsiteY11-174" fmla="*/ 873212 h 970323"/>
              <a:gd name="connsiteX0-175" fmla="*/ 605630 w 893606"/>
              <a:gd name="connsiteY0-176" fmla="*/ 0 h 970323"/>
              <a:gd name="connsiteX1-177" fmla="*/ 860684 w 893606"/>
              <a:gd name="connsiteY1-178" fmla="*/ 37393 h 970323"/>
              <a:gd name="connsiteX2-179" fmla="*/ 893606 w 893606"/>
              <a:gd name="connsiteY2-180" fmla="*/ 52911 h 970323"/>
              <a:gd name="connsiteX3-181" fmla="*/ 875351 w 893606"/>
              <a:gd name="connsiteY3-182" fmla="*/ 90807 h 970323"/>
              <a:gd name="connsiteX4-183" fmla="*/ 874082 w 893606"/>
              <a:gd name="connsiteY4-184" fmla="*/ 90118 h 970323"/>
              <a:gd name="connsiteX5-185" fmla="*/ 629178 w 893606"/>
              <a:gd name="connsiteY5-186" fmla="*/ 40674 h 970323"/>
              <a:gd name="connsiteX6-187" fmla="*/ 0 w 893606"/>
              <a:gd name="connsiteY6-188" fmla="*/ 669852 h 970323"/>
              <a:gd name="connsiteX7-189" fmla="*/ 49444 w 893606"/>
              <a:gd name="connsiteY7-190" fmla="*/ 914756 h 970323"/>
              <a:gd name="connsiteX8-191" fmla="*/ 67888 w 893606"/>
              <a:gd name="connsiteY8-192" fmla="*/ 948736 h 970323"/>
              <a:gd name="connsiteX9-193" fmla="*/ 32356 w 893606"/>
              <a:gd name="connsiteY9-194" fmla="*/ 970323 h 970323"/>
              <a:gd name="connsiteX10-195" fmla="*/ 16754 w 893606"/>
              <a:gd name="connsiteY10-196" fmla="*/ 930511 h 970323"/>
              <a:gd name="connsiteX0-197" fmla="*/ 605630 w 893606"/>
              <a:gd name="connsiteY0-198" fmla="*/ 0 h 970323"/>
              <a:gd name="connsiteX1-199" fmla="*/ 860684 w 893606"/>
              <a:gd name="connsiteY1-200" fmla="*/ 37393 h 970323"/>
              <a:gd name="connsiteX2-201" fmla="*/ 893606 w 893606"/>
              <a:gd name="connsiteY2-202" fmla="*/ 52911 h 970323"/>
              <a:gd name="connsiteX3-203" fmla="*/ 875351 w 893606"/>
              <a:gd name="connsiteY3-204" fmla="*/ 90807 h 970323"/>
              <a:gd name="connsiteX4-205" fmla="*/ 874082 w 893606"/>
              <a:gd name="connsiteY4-206" fmla="*/ 90118 h 970323"/>
              <a:gd name="connsiteX5-207" fmla="*/ 629178 w 893606"/>
              <a:gd name="connsiteY5-208" fmla="*/ 40674 h 970323"/>
              <a:gd name="connsiteX6-209" fmla="*/ 0 w 893606"/>
              <a:gd name="connsiteY6-210" fmla="*/ 669852 h 970323"/>
              <a:gd name="connsiteX7-211" fmla="*/ 49444 w 893606"/>
              <a:gd name="connsiteY7-212" fmla="*/ 914756 h 970323"/>
              <a:gd name="connsiteX8-213" fmla="*/ 67888 w 893606"/>
              <a:gd name="connsiteY8-214" fmla="*/ 948736 h 970323"/>
              <a:gd name="connsiteX9-215" fmla="*/ 32356 w 893606"/>
              <a:gd name="connsiteY9-216" fmla="*/ 970323 h 970323"/>
              <a:gd name="connsiteX0-217" fmla="*/ 605630 w 893606"/>
              <a:gd name="connsiteY0-218" fmla="*/ 0 h 948736"/>
              <a:gd name="connsiteX1-219" fmla="*/ 860684 w 893606"/>
              <a:gd name="connsiteY1-220" fmla="*/ 37393 h 948736"/>
              <a:gd name="connsiteX2-221" fmla="*/ 893606 w 893606"/>
              <a:gd name="connsiteY2-222" fmla="*/ 52911 h 948736"/>
              <a:gd name="connsiteX3-223" fmla="*/ 875351 w 893606"/>
              <a:gd name="connsiteY3-224" fmla="*/ 90807 h 948736"/>
              <a:gd name="connsiteX4-225" fmla="*/ 874082 w 893606"/>
              <a:gd name="connsiteY4-226" fmla="*/ 90118 h 948736"/>
              <a:gd name="connsiteX5-227" fmla="*/ 629178 w 893606"/>
              <a:gd name="connsiteY5-228" fmla="*/ 40674 h 948736"/>
              <a:gd name="connsiteX6-229" fmla="*/ 0 w 893606"/>
              <a:gd name="connsiteY6-230" fmla="*/ 669852 h 948736"/>
              <a:gd name="connsiteX7-231" fmla="*/ 49444 w 893606"/>
              <a:gd name="connsiteY7-232" fmla="*/ 914756 h 948736"/>
              <a:gd name="connsiteX8-233" fmla="*/ 67888 w 893606"/>
              <a:gd name="connsiteY8-234" fmla="*/ 948736 h 948736"/>
              <a:gd name="connsiteX0-235" fmla="*/ 860684 w 893606"/>
              <a:gd name="connsiteY0-236" fmla="*/ 0 h 911343"/>
              <a:gd name="connsiteX1-237" fmla="*/ 893606 w 893606"/>
              <a:gd name="connsiteY1-238" fmla="*/ 15518 h 911343"/>
              <a:gd name="connsiteX2-239" fmla="*/ 875351 w 893606"/>
              <a:gd name="connsiteY2-240" fmla="*/ 53414 h 911343"/>
              <a:gd name="connsiteX3-241" fmla="*/ 874082 w 893606"/>
              <a:gd name="connsiteY3-242" fmla="*/ 52725 h 911343"/>
              <a:gd name="connsiteX4-243" fmla="*/ 629178 w 893606"/>
              <a:gd name="connsiteY4-244" fmla="*/ 3281 h 911343"/>
              <a:gd name="connsiteX5-245" fmla="*/ 0 w 893606"/>
              <a:gd name="connsiteY5-246" fmla="*/ 632459 h 911343"/>
              <a:gd name="connsiteX6-247" fmla="*/ 49444 w 893606"/>
              <a:gd name="connsiteY6-248" fmla="*/ 877363 h 911343"/>
              <a:gd name="connsiteX7-249" fmla="*/ 67888 w 893606"/>
              <a:gd name="connsiteY7-250" fmla="*/ 911343 h 911343"/>
              <a:gd name="connsiteX0-251" fmla="*/ 893606 w 893606"/>
              <a:gd name="connsiteY0-252" fmla="*/ 12237 h 908062"/>
              <a:gd name="connsiteX1-253" fmla="*/ 875351 w 893606"/>
              <a:gd name="connsiteY1-254" fmla="*/ 50133 h 908062"/>
              <a:gd name="connsiteX2-255" fmla="*/ 874082 w 893606"/>
              <a:gd name="connsiteY2-256" fmla="*/ 49444 h 908062"/>
              <a:gd name="connsiteX3-257" fmla="*/ 629178 w 893606"/>
              <a:gd name="connsiteY3-258" fmla="*/ 0 h 908062"/>
              <a:gd name="connsiteX4-259" fmla="*/ 0 w 893606"/>
              <a:gd name="connsiteY4-260" fmla="*/ 629178 h 908062"/>
              <a:gd name="connsiteX5-261" fmla="*/ 49444 w 893606"/>
              <a:gd name="connsiteY5-262" fmla="*/ 874082 h 908062"/>
              <a:gd name="connsiteX6-263" fmla="*/ 67888 w 893606"/>
              <a:gd name="connsiteY6-264" fmla="*/ 908062 h 908062"/>
              <a:gd name="connsiteX0-265" fmla="*/ 875351 w 875351"/>
              <a:gd name="connsiteY0-266" fmla="*/ 50133 h 908062"/>
              <a:gd name="connsiteX1-267" fmla="*/ 874082 w 875351"/>
              <a:gd name="connsiteY1-268" fmla="*/ 49444 h 908062"/>
              <a:gd name="connsiteX2-269" fmla="*/ 629178 w 875351"/>
              <a:gd name="connsiteY2-270" fmla="*/ 0 h 908062"/>
              <a:gd name="connsiteX3-271" fmla="*/ 0 w 875351"/>
              <a:gd name="connsiteY3-272" fmla="*/ 629178 h 908062"/>
              <a:gd name="connsiteX4-273" fmla="*/ 49444 w 875351"/>
              <a:gd name="connsiteY4-274" fmla="*/ 874082 h 908062"/>
              <a:gd name="connsiteX5-275" fmla="*/ 67888 w 875351"/>
              <a:gd name="connsiteY5-276" fmla="*/ 908062 h 908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875351" h="908062">
                <a:moveTo>
                  <a:pt x="875351" y="50133"/>
                </a:moveTo>
                <a:lnTo>
                  <a:pt x="874082" y="49444"/>
                </a:lnTo>
                <a:cubicBezTo>
                  <a:pt x="798808" y="17606"/>
                  <a:pt x="716049" y="0"/>
                  <a:pt x="629178" y="0"/>
                </a:cubicBezTo>
                <a:cubicBezTo>
                  <a:pt x="281693" y="0"/>
                  <a:pt x="0" y="281693"/>
                  <a:pt x="0" y="629178"/>
                </a:cubicBezTo>
                <a:cubicBezTo>
                  <a:pt x="0" y="716049"/>
                  <a:pt x="17606" y="798809"/>
                  <a:pt x="49444" y="874082"/>
                </a:cubicBezTo>
                <a:lnTo>
                  <a:pt x="67888" y="908062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0" name="任意多边形: 形状 49"/>
          <p:cNvSpPr/>
          <p:nvPr userDrawn="1">
            <p:custDataLst>
              <p:tags r:id="rId39"/>
            </p:custDataLst>
          </p:nvPr>
        </p:nvSpPr>
        <p:spPr>
          <a:xfrm>
            <a:off x="10227945" y="4144645"/>
            <a:ext cx="1311275" cy="1365250"/>
          </a:xfrm>
          <a:custGeom>
            <a:avLst/>
            <a:gdLst>
              <a:gd name="connsiteX0" fmla="*/ 939521 w 1311055"/>
              <a:gd name="connsiteY0" fmla="*/ 0 h 1365195"/>
              <a:gd name="connsiteX1" fmla="*/ 1305225 w 1311055"/>
              <a:gd name="connsiteY1" fmla="*/ 73832 h 1365195"/>
              <a:gd name="connsiteX2" fmla="*/ 1311055 w 1311055"/>
              <a:gd name="connsiteY2" fmla="*/ 76640 h 1365195"/>
              <a:gd name="connsiteX3" fmla="*/ 1299186 w 1311055"/>
              <a:gd name="connsiteY3" fmla="*/ 109068 h 1365195"/>
              <a:gd name="connsiteX4" fmla="*/ 1276869 w 1311055"/>
              <a:gd name="connsiteY4" fmla="*/ 101883 h 1365195"/>
              <a:gd name="connsiteX5" fmla="*/ 947191 w 1311055"/>
              <a:gd name="connsiteY5" fmla="*/ 28457 h 1365195"/>
              <a:gd name="connsiteX6" fmla="*/ 575716 w 1311055"/>
              <a:gd name="connsiteY6" fmla="*/ 126088 h 1365195"/>
              <a:gd name="connsiteX7" fmla="*/ 232816 w 1311055"/>
              <a:gd name="connsiteY7" fmla="*/ 380882 h 1365195"/>
              <a:gd name="connsiteX8" fmla="*/ 30410 w 1311055"/>
              <a:gd name="connsiteY8" fmla="*/ 826176 h 1365195"/>
              <a:gd name="connsiteX9" fmla="*/ 108991 w 1311055"/>
              <a:gd name="connsiteY9" fmla="*/ 1297663 h 1365195"/>
              <a:gd name="connsiteX10" fmla="*/ 124568 w 1311055"/>
              <a:gd name="connsiteY10" fmla="*/ 1354671 h 1365195"/>
              <a:gd name="connsiteX11" fmla="*/ 102721 w 1311055"/>
              <a:gd name="connsiteY11" fmla="*/ 1365195 h 1365195"/>
              <a:gd name="connsiteX12" fmla="*/ 73832 w 1311055"/>
              <a:gd name="connsiteY12" fmla="*/ 1305225 h 1365195"/>
              <a:gd name="connsiteX13" fmla="*/ 0 w 1311055"/>
              <a:gd name="connsiteY13" fmla="*/ 939521 h 1365195"/>
              <a:gd name="connsiteX14" fmla="*/ 939521 w 1311055"/>
              <a:gd name="connsiteY14" fmla="*/ 0 h 1365195"/>
              <a:gd name="connsiteX0-1" fmla="*/ 1276869 w 1368309"/>
              <a:gd name="connsiteY0-2" fmla="*/ 101883 h 1365195"/>
              <a:gd name="connsiteX1-3" fmla="*/ 947191 w 1368309"/>
              <a:gd name="connsiteY1-4" fmla="*/ 28457 h 1365195"/>
              <a:gd name="connsiteX2-5" fmla="*/ 575716 w 1368309"/>
              <a:gd name="connsiteY2-6" fmla="*/ 126088 h 1365195"/>
              <a:gd name="connsiteX3-7" fmla="*/ 232816 w 1368309"/>
              <a:gd name="connsiteY3-8" fmla="*/ 380882 h 1365195"/>
              <a:gd name="connsiteX4-9" fmla="*/ 30410 w 1368309"/>
              <a:gd name="connsiteY4-10" fmla="*/ 826176 h 1365195"/>
              <a:gd name="connsiteX5-11" fmla="*/ 108991 w 1368309"/>
              <a:gd name="connsiteY5-12" fmla="*/ 1297663 h 1365195"/>
              <a:gd name="connsiteX6-13" fmla="*/ 124568 w 1368309"/>
              <a:gd name="connsiteY6-14" fmla="*/ 1354671 h 1365195"/>
              <a:gd name="connsiteX7-15" fmla="*/ 102721 w 1368309"/>
              <a:gd name="connsiteY7-16" fmla="*/ 1365195 h 1365195"/>
              <a:gd name="connsiteX8-17" fmla="*/ 73832 w 1368309"/>
              <a:gd name="connsiteY8-18" fmla="*/ 1305225 h 1365195"/>
              <a:gd name="connsiteX9-19" fmla="*/ 0 w 1368309"/>
              <a:gd name="connsiteY9-20" fmla="*/ 939521 h 1365195"/>
              <a:gd name="connsiteX10-21" fmla="*/ 939521 w 1368309"/>
              <a:gd name="connsiteY10-22" fmla="*/ 0 h 1365195"/>
              <a:gd name="connsiteX11-23" fmla="*/ 1305225 w 1368309"/>
              <a:gd name="connsiteY11-24" fmla="*/ 73832 h 1365195"/>
              <a:gd name="connsiteX12-25" fmla="*/ 1311055 w 1368309"/>
              <a:gd name="connsiteY12-26" fmla="*/ 76640 h 1365195"/>
              <a:gd name="connsiteX13-27" fmla="*/ 1299186 w 1368309"/>
              <a:gd name="connsiteY13-28" fmla="*/ 109068 h 1365195"/>
              <a:gd name="connsiteX14-29" fmla="*/ 1368309 w 1368309"/>
              <a:gd name="connsiteY14-30" fmla="*/ 193323 h 1365195"/>
              <a:gd name="connsiteX0-31" fmla="*/ 1276869 w 1311055"/>
              <a:gd name="connsiteY0-32" fmla="*/ 101883 h 1365195"/>
              <a:gd name="connsiteX1-33" fmla="*/ 947191 w 1311055"/>
              <a:gd name="connsiteY1-34" fmla="*/ 28457 h 1365195"/>
              <a:gd name="connsiteX2-35" fmla="*/ 575716 w 1311055"/>
              <a:gd name="connsiteY2-36" fmla="*/ 126088 h 1365195"/>
              <a:gd name="connsiteX3-37" fmla="*/ 232816 w 1311055"/>
              <a:gd name="connsiteY3-38" fmla="*/ 380882 h 1365195"/>
              <a:gd name="connsiteX4-39" fmla="*/ 30410 w 1311055"/>
              <a:gd name="connsiteY4-40" fmla="*/ 826176 h 1365195"/>
              <a:gd name="connsiteX5-41" fmla="*/ 108991 w 1311055"/>
              <a:gd name="connsiteY5-42" fmla="*/ 1297663 h 1365195"/>
              <a:gd name="connsiteX6-43" fmla="*/ 124568 w 1311055"/>
              <a:gd name="connsiteY6-44" fmla="*/ 1354671 h 1365195"/>
              <a:gd name="connsiteX7-45" fmla="*/ 102721 w 1311055"/>
              <a:gd name="connsiteY7-46" fmla="*/ 1365195 h 1365195"/>
              <a:gd name="connsiteX8-47" fmla="*/ 73832 w 1311055"/>
              <a:gd name="connsiteY8-48" fmla="*/ 1305225 h 1365195"/>
              <a:gd name="connsiteX9-49" fmla="*/ 0 w 1311055"/>
              <a:gd name="connsiteY9-50" fmla="*/ 939521 h 1365195"/>
              <a:gd name="connsiteX10-51" fmla="*/ 939521 w 1311055"/>
              <a:gd name="connsiteY10-52" fmla="*/ 0 h 1365195"/>
              <a:gd name="connsiteX11-53" fmla="*/ 1305225 w 1311055"/>
              <a:gd name="connsiteY11-54" fmla="*/ 73832 h 1365195"/>
              <a:gd name="connsiteX12-55" fmla="*/ 1311055 w 1311055"/>
              <a:gd name="connsiteY12-56" fmla="*/ 76640 h 1365195"/>
              <a:gd name="connsiteX13-57" fmla="*/ 1299186 w 1311055"/>
              <a:gd name="connsiteY13-58" fmla="*/ 109068 h 1365195"/>
              <a:gd name="connsiteX0-59" fmla="*/ 1276869 w 1311055"/>
              <a:gd name="connsiteY0-60" fmla="*/ 101883 h 1365195"/>
              <a:gd name="connsiteX1-61" fmla="*/ 947191 w 1311055"/>
              <a:gd name="connsiteY1-62" fmla="*/ 28457 h 1365195"/>
              <a:gd name="connsiteX2-63" fmla="*/ 575716 w 1311055"/>
              <a:gd name="connsiteY2-64" fmla="*/ 126088 h 1365195"/>
              <a:gd name="connsiteX3-65" fmla="*/ 232816 w 1311055"/>
              <a:gd name="connsiteY3-66" fmla="*/ 380882 h 1365195"/>
              <a:gd name="connsiteX4-67" fmla="*/ 30410 w 1311055"/>
              <a:gd name="connsiteY4-68" fmla="*/ 826176 h 1365195"/>
              <a:gd name="connsiteX5-69" fmla="*/ 108991 w 1311055"/>
              <a:gd name="connsiteY5-70" fmla="*/ 1297663 h 1365195"/>
              <a:gd name="connsiteX6-71" fmla="*/ 124568 w 1311055"/>
              <a:gd name="connsiteY6-72" fmla="*/ 1354671 h 1365195"/>
              <a:gd name="connsiteX7-73" fmla="*/ 102721 w 1311055"/>
              <a:gd name="connsiteY7-74" fmla="*/ 1365195 h 1365195"/>
              <a:gd name="connsiteX8-75" fmla="*/ 73832 w 1311055"/>
              <a:gd name="connsiteY8-76" fmla="*/ 1305225 h 1365195"/>
              <a:gd name="connsiteX9-77" fmla="*/ 0 w 1311055"/>
              <a:gd name="connsiteY9-78" fmla="*/ 939521 h 1365195"/>
              <a:gd name="connsiteX10-79" fmla="*/ 939521 w 1311055"/>
              <a:gd name="connsiteY10-80" fmla="*/ 0 h 1365195"/>
              <a:gd name="connsiteX11-81" fmla="*/ 1305225 w 1311055"/>
              <a:gd name="connsiteY11-82" fmla="*/ 73832 h 1365195"/>
              <a:gd name="connsiteX12-83" fmla="*/ 1311055 w 1311055"/>
              <a:gd name="connsiteY12-84" fmla="*/ 76640 h 1365195"/>
              <a:gd name="connsiteX0-85" fmla="*/ 947191 w 1311055"/>
              <a:gd name="connsiteY0-86" fmla="*/ 28457 h 1365195"/>
              <a:gd name="connsiteX1-87" fmla="*/ 575716 w 1311055"/>
              <a:gd name="connsiteY1-88" fmla="*/ 126088 h 1365195"/>
              <a:gd name="connsiteX2-89" fmla="*/ 232816 w 1311055"/>
              <a:gd name="connsiteY2-90" fmla="*/ 380882 h 1365195"/>
              <a:gd name="connsiteX3-91" fmla="*/ 30410 w 1311055"/>
              <a:gd name="connsiteY3-92" fmla="*/ 826176 h 1365195"/>
              <a:gd name="connsiteX4-93" fmla="*/ 108991 w 1311055"/>
              <a:gd name="connsiteY4-94" fmla="*/ 1297663 h 1365195"/>
              <a:gd name="connsiteX5-95" fmla="*/ 124568 w 1311055"/>
              <a:gd name="connsiteY5-96" fmla="*/ 1354671 h 1365195"/>
              <a:gd name="connsiteX6-97" fmla="*/ 102721 w 1311055"/>
              <a:gd name="connsiteY6-98" fmla="*/ 1365195 h 1365195"/>
              <a:gd name="connsiteX7-99" fmla="*/ 73832 w 1311055"/>
              <a:gd name="connsiteY7-100" fmla="*/ 1305225 h 1365195"/>
              <a:gd name="connsiteX8-101" fmla="*/ 0 w 1311055"/>
              <a:gd name="connsiteY8-102" fmla="*/ 939521 h 1365195"/>
              <a:gd name="connsiteX9-103" fmla="*/ 939521 w 1311055"/>
              <a:gd name="connsiteY9-104" fmla="*/ 0 h 1365195"/>
              <a:gd name="connsiteX10-105" fmla="*/ 1305225 w 1311055"/>
              <a:gd name="connsiteY10-106" fmla="*/ 73832 h 1365195"/>
              <a:gd name="connsiteX11-107" fmla="*/ 1311055 w 1311055"/>
              <a:gd name="connsiteY11-108" fmla="*/ 76640 h 1365195"/>
              <a:gd name="connsiteX0-109" fmla="*/ 575716 w 1311055"/>
              <a:gd name="connsiteY0-110" fmla="*/ 126088 h 1365195"/>
              <a:gd name="connsiteX1-111" fmla="*/ 232816 w 1311055"/>
              <a:gd name="connsiteY1-112" fmla="*/ 380882 h 1365195"/>
              <a:gd name="connsiteX2-113" fmla="*/ 30410 w 1311055"/>
              <a:gd name="connsiteY2-114" fmla="*/ 826176 h 1365195"/>
              <a:gd name="connsiteX3-115" fmla="*/ 108991 w 1311055"/>
              <a:gd name="connsiteY3-116" fmla="*/ 1297663 h 1365195"/>
              <a:gd name="connsiteX4-117" fmla="*/ 124568 w 1311055"/>
              <a:gd name="connsiteY4-118" fmla="*/ 1354671 h 1365195"/>
              <a:gd name="connsiteX5-119" fmla="*/ 102721 w 1311055"/>
              <a:gd name="connsiteY5-120" fmla="*/ 1365195 h 1365195"/>
              <a:gd name="connsiteX6-121" fmla="*/ 73832 w 1311055"/>
              <a:gd name="connsiteY6-122" fmla="*/ 1305225 h 1365195"/>
              <a:gd name="connsiteX7-123" fmla="*/ 0 w 1311055"/>
              <a:gd name="connsiteY7-124" fmla="*/ 939521 h 1365195"/>
              <a:gd name="connsiteX8-125" fmla="*/ 939521 w 1311055"/>
              <a:gd name="connsiteY8-126" fmla="*/ 0 h 1365195"/>
              <a:gd name="connsiteX9-127" fmla="*/ 1305225 w 1311055"/>
              <a:gd name="connsiteY9-128" fmla="*/ 73832 h 1365195"/>
              <a:gd name="connsiteX10-129" fmla="*/ 1311055 w 1311055"/>
              <a:gd name="connsiteY10-130" fmla="*/ 76640 h 1365195"/>
              <a:gd name="connsiteX0-131" fmla="*/ 232816 w 1311055"/>
              <a:gd name="connsiteY0-132" fmla="*/ 380882 h 1365195"/>
              <a:gd name="connsiteX1-133" fmla="*/ 30410 w 1311055"/>
              <a:gd name="connsiteY1-134" fmla="*/ 826176 h 1365195"/>
              <a:gd name="connsiteX2-135" fmla="*/ 108991 w 1311055"/>
              <a:gd name="connsiteY2-136" fmla="*/ 1297663 h 1365195"/>
              <a:gd name="connsiteX3-137" fmla="*/ 124568 w 1311055"/>
              <a:gd name="connsiteY3-138" fmla="*/ 1354671 h 1365195"/>
              <a:gd name="connsiteX4-139" fmla="*/ 102721 w 1311055"/>
              <a:gd name="connsiteY4-140" fmla="*/ 1365195 h 1365195"/>
              <a:gd name="connsiteX5-141" fmla="*/ 73832 w 1311055"/>
              <a:gd name="connsiteY5-142" fmla="*/ 1305225 h 1365195"/>
              <a:gd name="connsiteX6-143" fmla="*/ 0 w 1311055"/>
              <a:gd name="connsiteY6-144" fmla="*/ 939521 h 1365195"/>
              <a:gd name="connsiteX7-145" fmla="*/ 939521 w 1311055"/>
              <a:gd name="connsiteY7-146" fmla="*/ 0 h 1365195"/>
              <a:gd name="connsiteX8-147" fmla="*/ 1305225 w 1311055"/>
              <a:gd name="connsiteY8-148" fmla="*/ 73832 h 1365195"/>
              <a:gd name="connsiteX9-149" fmla="*/ 1311055 w 1311055"/>
              <a:gd name="connsiteY9-150" fmla="*/ 76640 h 1365195"/>
              <a:gd name="connsiteX0-151" fmla="*/ 30410 w 1311055"/>
              <a:gd name="connsiteY0-152" fmla="*/ 826176 h 1365195"/>
              <a:gd name="connsiteX1-153" fmla="*/ 108991 w 1311055"/>
              <a:gd name="connsiteY1-154" fmla="*/ 1297663 h 1365195"/>
              <a:gd name="connsiteX2-155" fmla="*/ 124568 w 1311055"/>
              <a:gd name="connsiteY2-156" fmla="*/ 1354671 h 1365195"/>
              <a:gd name="connsiteX3-157" fmla="*/ 102721 w 1311055"/>
              <a:gd name="connsiteY3-158" fmla="*/ 1365195 h 1365195"/>
              <a:gd name="connsiteX4-159" fmla="*/ 73832 w 1311055"/>
              <a:gd name="connsiteY4-160" fmla="*/ 1305225 h 1365195"/>
              <a:gd name="connsiteX5-161" fmla="*/ 0 w 1311055"/>
              <a:gd name="connsiteY5-162" fmla="*/ 939521 h 1365195"/>
              <a:gd name="connsiteX6-163" fmla="*/ 939521 w 1311055"/>
              <a:gd name="connsiteY6-164" fmla="*/ 0 h 1365195"/>
              <a:gd name="connsiteX7-165" fmla="*/ 1305225 w 1311055"/>
              <a:gd name="connsiteY7-166" fmla="*/ 73832 h 1365195"/>
              <a:gd name="connsiteX8-167" fmla="*/ 1311055 w 1311055"/>
              <a:gd name="connsiteY8-168" fmla="*/ 76640 h 1365195"/>
              <a:gd name="connsiteX0-169" fmla="*/ 108991 w 1311055"/>
              <a:gd name="connsiteY0-170" fmla="*/ 1297663 h 1365195"/>
              <a:gd name="connsiteX1-171" fmla="*/ 124568 w 1311055"/>
              <a:gd name="connsiteY1-172" fmla="*/ 1354671 h 1365195"/>
              <a:gd name="connsiteX2-173" fmla="*/ 102721 w 1311055"/>
              <a:gd name="connsiteY2-174" fmla="*/ 1365195 h 1365195"/>
              <a:gd name="connsiteX3-175" fmla="*/ 73832 w 1311055"/>
              <a:gd name="connsiteY3-176" fmla="*/ 1305225 h 1365195"/>
              <a:gd name="connsiteX4-177" fmla="*/ 0 w 1311055"/>
              <a:gd name="connsiteY4-178" fmla="*/ 939521 h 1365195"/>
              <a:gd name="connsiteX5-179" fmla="*/ 939521 w 1311055"/>
              <a:gd name="connsiteY5-180" fmla="*/ 0 h 1365195"/>
              <a:gd name="connsiteX6-181" fmla="*/ 1305225 w 1311055"/>
              <a:gd name="connsiteY6-182" fmla="*/ 73832 h 1365195"/>
              <a:gd name="connsiteX7-183" fmla="*/ 1311055 w 1311055"/>
              <a:gd name="connsiteY7-184" fmla="*/ 76640 h 1365195"/>
              <a:gd name="connsiteX0-185" fmla="*/ 124568 w 1311055"/>
              <a:gd name="connsiteY0-186" fmla="*/ 1354671 h 1365195"/>
              <a:gd name="connsiteX1-187" fmla="*/ 102721 w 1311055"/>
              <a:gd name="connsiteY1-188" fmla="*/ 1365195 h 1365195"/>
              <a:gd name="connsiteX2-189" fmla="*/ 73832 w 1311055"/>
              <a:gd name="connsiteY2-190" fmla="*/ 1305225 h 1365195"/>
              <a:gd name="connsiteX3-191" fmla="*/ 0 w 1311055"/>
              <a:gd name="connsiteY3-192" fmla="*/ 939521 h 1365195"/>
              <a:gd name="connsiteX4-193" fmla="*/ 939521 w 1311055"/>
              <a:gd name="connsiteY4-194" fmla="*/ 0 h 1365195"/>
              <a:gd name="connsiteX5-195" fmla="*/ 1305225 w 1311055"/>
              <a:gd name="connsiteY5-196" fmla="*/ 73832 h 1365195"/>
              <a:gd name="connsiteX6-197" fmla="*/ 1311055 w 1311055"/>
              <a:gd name="connsiteY6-198" fmla="*/ 76640 h 1365195"/>
              <a:gd name="connsiteX0-199" fmla="*/ 102721 w 1311055"/>
              <a:gd name="connsiteY0-200" fmla="*/ 1365195 h 1365195"/>
              <a:gd name="connsiteX1-201" fmla="*/ 73832 w 1311055"/>
              <a:gd name="connsiteY1-202" fmla="*/ 1305225 h 1365195"/>
              <a:gd name="connsiteX2-203" fmla="*/ 0 w 1311055"/>
              <a:gd name="connsiteY2-204" fmla="*/ 939521 h 1365195"/>
              <a:gd name="connsiteX3-205" fmla="*/ 939521 w 1311055"/>
              <a:gd name="connsiteY3-206" fmla="*/ 0 h 1365195"/>
              <a:gd name="connsiteX4-207" fmla="*/ 1305225 w 1311055"/>
              <a:gd name="connsiteY4-208" fmla="*/ 73832 h 1365195"/>
              <a:gd name="connsiteX5-209" fmla="*/ 1311055 w 1311055"/>
              <a:gd name="connsiteY5-210" fmla="*/ 76640 h 13651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311055" h="1365195">
                <a:moveTo>
                  <a:pt x="102721" y="1365195"/>
                </a:moveTo>
                <a:lnTo>
                  <a:pt x="73832" y="1305225"/>
                </a:lnTo>
                <a:cubicBezTo>
                  <a:pt x="26290" y="1192822"/>
                  <a:pt x="0" y="1069242"/>
                  <a:pt x="0" y="939521"/>
                </a:cubicBezTo>
                <a:cubicBezTo>
                  <a:pt x="0" y="420638"/>
                  <a:pt x="420638" y="0"/>
                  <a:pt x="939521" y="0"/>
                </a:cubicBezTo>
                <a:cubicBezTo>
                  <a:pt x="1069242" y="0"/>
                  <a:pt x="1192822" y="26290"/>
                  <a:pt x="1305225" y="73832"/>
                </a:cubicBezTo>
                <a:lnTo>
                  <a:pt x="1311055" y="76640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1" name="任意多边形: 形状 50"/>
          <p:cNvSpPr/>
          <p:nvPr userDrawn="1">
            <p:custDataLst>
              <p:tags r:id="rId40"/>
            </p:custDataLst>
          </p:nvPr>
        </p:nvSpPr>
        <p:spPr>
          <a:xfrm>
            <a:off x="10330815" y="4247515"/>
            <a:ext cx="1172845" cy="1217295"/>
          </a:xfrm>
          <a:custGeom>
            <a:avLst/>
            <a:gdLst>
              <a:gd name="connsiteX0" fmla="*/ 877245 w 1240058"/>
              <a:gd name="connsiteY0" fmla="*/ 17 h 1273978"/>
              <a:gd name="connsiteX1" fmla="*/ 1059708 w 1240058"/>
              <a:gd name="connsiteY1" fmla="*/ 12965 h 1273978"/>
              <a:gd name="connsiteX2" fmla="*/ 1226842 w 1240058"/>
              <a:gd name="connsiteY2" fmla="*/ 58060 h 1273978"/>
              <a:gd name="connsiteX3" fmla="*/ 1240058 w 1240058"/>
              <a:gd name="connsiteY3" fmla="*/ 62984 h 1273978"/>
              <a:gd name="connsiteX4" fmla="*/ 1226080 w 1240058"/>
              <a:gd name="connsiteY4" fmla="*/ 101174 h 1273978"/>
              <a:gd name="connsiteX5" fmla="*/ 1215911 w 1240058"/>
              <a:gd name="connsiteY5" fmla="*/ 95655 h 1273978"/>
              <a:gd name="connsiteX6" fmla="*/ 890113 w 1240058"/>
              <a:gd name="connsiteY6" fmla="*/ 29879 h 1273978"/>
              <a:gd name="connsiteX7" fmla="*/ 53113 w 1240058"/>
              <a:gd name="connsiteY7" fmla="*/ 866879 h 1273978"/>
              <a:gd name="connsiteX8" fmla="*/ 118889 w 1240058"/>
              <a:gd name="connsiteY8" fmla="*/ 1192677 h 1273978"/>
              <a:gd name="connsiteX9" fmla="*/ 148271 w 1240058"/>
              <a:gd name="connsiteY9" fmla="*/ 1246810 h 1273978"/>
              <a:gd name="connsiteX10" fmla="*/ 91874 w 1240058"/>
              <a:gd name="connsiteY10" fmla="*/ 1273978 h 1273978"/>
              <a:gd name="connsiteX11" fmla="*/ 86558 w 1240058"/>
              <a:gd name="connsiteY11" fmla="*/ 1256405 h 1273978"/>
              <a:gd name="connsiteX12" fmla="*/ 52 w 1240058"/>
              <a:gd name="connsiteY12" fmla="*/ 886884 h 1273978"/>
              <a:gd name="connsiteX13" fmla="*/ 107208 w 1240058"/>
              <a:gd name="connsiteY13" fmla="*/ 482071 h 1273978"/>
              <a:gd name="connsiteX14" fmla="*/ 323902 w 1240058"/>
              <a:gd name="connsiteY14" fmla="*/ 196321 h 1273978"/>
              <a:gd name="connsiteX15" fmla="*/ 685852 w 1240058"/>
              <a:gd name="connsiteY15" fmla="*/ 20109 h 1273978"/>
              <a:gd name="connsiteX16" fmla="*/ 877245 w 1240058"/>
              <a:gd name="connsiteY16" fmla="*/ 17 h 1273978"/>
              <a:gd name="connsiteX0-1" fmla="*/ 323902 w 1240058"/>
              <a:gd name="connsiteY0-2" fmla="*/ 196321 h 1273978"/>
              <a:gd name="connsiteX1-3" fmla="*/ 685852 w 1240058"/>
              <a:gd name="connsiteY1-4" fmla="*/ 20109 h 1273978"/>
              <a:gd name="connsiteX2-5" fmla="*/ 877245 w 1240058"/>
              <a:gd name="connsiteY2-6" fmla="*/ 17 h 1273978"/>
              <a:gd name="connsiteX3-7" fmla="*/ 1059708 w 1240058"/>
              <a:gd name="connsiteY3-8" fmla="*/ 12965 h 1273978"/>
              <a:gd name="connsiteX4-9" fmla="*/ 1226842 w 1240058"/>
              <a:gd name="connsiteY4-10" fmla="*/ 58060 h 1273978"/>
              <a:gd name="connsiteX5-11" fmla="*/ 1240058 w 1240058"/>
              <a:gd name="connsiteY5-12" fmla="*/ 62984 h 1273978"/>
              <a:gd name="connsiteX6-13" fmla="*/ 1226080 w 1240058"/>
              <a:gd name="connsiteY6-14" fmla="*/ 101174 h 1273978"/>
              <a:gd name="connsiteX7-15" fmla="*/ 1215911 w 1240058"/>
              <a:gd name="connsiteY7-16" fmla="*/ 95655 h 1273978"/>
              <a:gd name="connsiteX8-17" fmla="*/ 890113 w 1240058"/>
              <a:gd name="connsiteY8-18" fmla="*/ 29879 h 1273978"/>
              <a:gd name="connsiteX9-19" fmla="*/ 53113 w 1240058"/>
              <a:gd name="connsiteY9-20" fmla="*/ 866879 h 1273978"/>
              <a:gd name="connsiteX10-21" fmla="*/ 118889 w 1240058"/>
              <a:gd name="connsiteY10-22" fmla="*/ 1192677 h 1273978"/>
              <a:gd name="connsiteX11-23" fmla="*/ 148271 w 1240058"/>
              <a:gd name="connsiteY11-24" fmla="*/ 1246810 h 1273978"/>
              <a:gd name="connsiteX12-25" fmla="*/ 91874 w 1240058"/>
              <a:gd name="connsiteY12-26" fmla="*/ 1273978 h 1273978"/>
              <a:gd name="connsiteX13-27" fmla="*/ 86558 w 1240058"/>
              <a:gd name="connsiteY13-28" fmla="*/ 1256405 h 1273978"/>
              <a:gd name="connsiteX14-29" fmla="*/ 52 w 1240058"/>
              <a:gd name="connsiteY14-30" fmla="*/ 886884 h 1273978"/>
              <a:gd name="connsiteX15-31" fmla="*/ 107208 w 1240058"/>
              <a:gd name="connsiteY15-32" fmla="*/ 482071 h 1273978"/>
              <a:gd name="connsiteX16-33" fmla="*/ 415342 w 1240058"/>
              <a:gd name="connsiteY16-34" fmla="*/ 287761 h 1273978"/>
              <a:gd name="connsiteX0-35" fmla="*/ 323902 w 1240058"/>
              <a:gd name="connsiteY0-36" fmla="*/ 196321 h 1273978"/>
              <a:gd name="connsiteX1-37" fmla="*/ 685852 w 1240058"/>
              <a:gd name="connsiteY1-38" fmla="*/ 20109 h 1273978"/>
              <a:gd name="connsiteX2-39" fmla="*/ 877245 w 1240058"/>
              <a:gd name="connsiteY2-40" fmla="*/ 17 h 1273978"/>
              <a:gd name="connsiteX3-41" fmla="*/ 1059708 w 1240058"/>
              <a:gd name="connsiteY3-42" fmla="*/ 12965 h 1273978"/>
              <a:gd name="connsiteX4-43" fmla="*/ 1226842 w 1240058"/>
              <a:gd name="connsiteY4-44" fmla="*/ 58060 h 1273978"/>
              <a:gd name="connsiteX5-45" fmla="*/ 1240058 w 1240058"/>
              <a:gd name="connsiteY5-46" fmla="*/ 62984 h 1273978"/>
              <a:gd name="connsiteX6-47" fmla="*/ 1226080 w 1240058"/>
              <a:gd name="connsiteY6-48" fmla="*/ 101174 h 1273978"/>
              <a:gd name="connsiteX7-49" fmla="*/ 1215911 w 1240058"/>
              <a:gd name="connsiteY7-50" fmla="*/ 95655 h 1273978"/>
              <a:gd name="connsiteX8-51" fmla="*/ 890113 w 1240058"/>
              <a:gd name="connsiteY8-52" fmla="*/ 29879 h 1273978"/>
              <a:gd name="connsiteX9-53" fmla="*/ 53113 w 1240058"/>
              <a:gd name="connsiteY9-54" fmla="*/ 866879 h 1273978"/>
              <a:gd name="connsiteX10-55" fmla="*/ 118889 w 1240058"/>
              <a:gd name="connsiteY10-56" fmla="*/ 1192677 h 1273978"/>
              <a:gd name="connsiteX11-57" fmla="*/ 148271 w 1240058"/>
              <a:gd name="connsiteY11-58" fmla="*/ 1246810 h 1273978"/>
              <a:gd name="connsiteX12-59" fmla="*/ 91874 w 1240058"/>
              <a:gd name="connsiteY12-60" fmla="*/ 1273978 h 1273978"/>
              <a:gd name="connsiteX13-61" fmla="*/ 86558 w 1240058"/>
              <a:gd name="connsiteY13-62" fmla="*/ 1256405 h 1273978"/>
              <a:gd name="connsiteX14-63" fmla="*/ 52 w 1240058"/>
              <a:gd name="connsiteY14-64" fmla="*/ 886884 h 1273978"/>
              <a:gd name="connsiteX15-65" fmla="*/ 107208 w 1240058"/>
              <a:gd name="connsiteY15-66" fmla="*/ 482071 h 1273978"/>
              <a:gd name="connsiteX0-67" fmla="*/ 323850 w 1240006"/>
              <a:gd name="connsiteY0-68" fmla="*/ 196321 h 1273978"/>
              <a:gd name="connsiteX1-69" fmla="*/ 685800 w 1240006"/>
              <a:gd name="connsiteY1-70" fmla="*/ 20109 h 1273978"/>
              <a:gd name="connsiteX2-71" fmla="*/ 877193 w 1240006"/>
              <a:gd name="connsiteY2-72" fmla="*/ 17 h 1273978"/>
              <a:gd name="connsiteX3-73" fmla="*/ 1059656 w 1240006"/>
              <a:gd name="connsiteY3-74" fmla="*/ 12965 h 1273978"/>
              <a:gd name="connsiteX4-75" fmla="*/ 1226790 w 1240006"/>
              <a:gd name="connsiteY4-76" fmla="*/ 58060 h 1273978"/>
              <a:gd name="connsiteX5-77" fmla="*/ 1240006 w 1240006"/>
              <a:gd name="connsiteY5-78" fmla="*/ 62984 h 1273978"/>
              <a:gd name="connsiteX6-79" fmla="*/ 1226028 w 1240006"/>
              <a:gd name="connsiteY6-80" fmla="*/ 101174 h 1273978"/>
              <a:gd name="connsiteX7-81" fmla="*/ 1215859 w 1240006"/>
              <a:gd name="connsiteY7-82" fmla="*/ 95655 h 1273978"/>
              <a:gd name="connsiteX8-83" fmla="*/ 890061 w 1240006"/>
              <a:gd name="connsiteY8-84" fmla="*/ 29879 h 1273978"/>
              <a:gd name="connsiteX9-85" fmla="*/ 53061 w 1240006"/>
              <a:gd name="connsiteY9-86" fmla="*/ 866879 h 1273978"/>
              <a:gd name="connsiteX10-87" fmla="*/ 118837 w 1240006"/>
              <a:gd name="connsiteY10-88" fmla="*/ 1192677 h 1273978"/>
              <a:gd name="connsiteX11-89" fmla="*/ 148219 w 1240006"/>
              <a:gd name="connsiteY11-90" fmla="*/ 1246810 h 1273978"/>
              <a:gd name="connsiteX12-91" fmla="*/ 91822 w 1240006"/>
              <a:gd name="connsiteY12-92" fmla="*/ 1273978 h 1273978"/>
              <a:gd name="connsiteX13-93" fmla="*/ 86506 w 1240006"/>
              <a:gd name="connsiteY13-94" fmla="*/ 1256405 h 1273978"/>
              <a:gd name="connsiteX14-95" fmla="*/ 0 w 1240006"/>
              <a:gd name="connsiteY14-96" fmla="*/ 886884 h 1273978"/>
              <a:gd name="connsiteX0-97" fmla="*/ 270789 w 1186945"/>
              <a:gd name="connsiteY0-98" fmla="*/ 196321 h 1273978"/>
              <a:gd name="connsiteX1-99" fmla="*/ 632739 w 1186945"/>
              <a:gd name="connsiteY1-100" fmla="*/ 20109 h 1273978"/>
              <a:gd name="connsiteX2-101" fmla="*/ 824132 w 1186945"/>
              <a:gd name="connsiteY2-102" fmla="*/ 17 h 1273978"/>
              <a:gd name="connsiteX3-103" fmla="*/ 1006595 w 1186945"/>
              <a:gd name="connsiteY3-104" fmla="*/ 12965 h 1273978"/>
              <a:gd name="connsiteX4-105" fmla="*/ 1173729 w 1186945"/>
              <a:gd name="connsiteY4-106" fmla="*/ 58060 h 1273978"/>
              <a:gd name="connsiteX5-107" fmla="*/ 1186945 w 1186945"/>
              <a:gd name="connsiteY5-108" fmla="*/ 62984 h 1273978"/>
              <a:gd name="connsiteX6-109" fmla="*/ 1172967 w 1186945"/>
              <a:gd name="connsiteY6-110" fmla="*/ 101174 h 1273978"/>
              <a:gd name="connsiteX7-111" fmla="*/ 1162798 w 1186945"/>
              <a:gd name="connsiteY7-112" fmla="*/ 95655 h 1273978"/>
              <a:gd name="connsiteX8-113" fmla="*/ 837000 w 1186945"/>
              <a:gd name="connsiteY8-114" fmla="*/ 29879 h 1273978"/>
              <a:gd name="connsiteX9-115" fmla="*/ 0 w 1186945"/>
              <a:gd name="connsiteY9-116" fmla="*/ 866879 h 1273978"/>
              <a:gd name="connsiteX10-117" fmla="*/ 65776 w 1186945"/>
              <a:gd name="connsiteY10-118" fmla="*/ 1192677 h 1273978"/>
              <a:gd name="connsiteX11-119" fmla="*/ 95158 w 1186945"/>
              <a:gd name="connsiteY11-120" fmla="*/ 1246810 h 1273978"/>
              <a:gd name="connsiteX12-121" fmla="*/ 38761 w 1186945"/>
              <a:gd name="connsiteY12-122" fmla="*/ 1273978 h 1273978"/>
              <a:gd name="connsiteX13-123" fmla="*/ 33445 w 1186945"/>
              <a:gd name="connsiteY13-124" fmla="*/ 1256405 h 1273978"/>
              <a:gd name="connsiteX0-125" fmla="*/ 270789 w 1186945"/>
              <a:gd name="connsiteY0-126" fmla="*/ 196321 h 1273978"/>
              <a:gd name="connsiteX1-127" fmla="*/ 632739 w 1186945"/>
              <a:gd name="connsiteY1-128" fmla="*/ 20109 h 1273978"/>
              <a:gd name="connsiteX2-129" fmla="*/ 824132 w 1186945"/>
              <a:gd name="connsiteY2-130" fmla="*/ 17 h 1273978"/>
              <a:gd name="connsiteX3-131" fmla="*/ 1006595 w 1186945"/>
              <a:gd name="connsiteY3-132" fmla="*/ 12965 h 1273978"/>
              <a:gd name="connsiteX4-133" fmla="*/ 1173729 w 1186945"/>
              <a:gd name="connsiteY4-134" fmla="*/ 58060 h 1273978"/>
              <a:gd name="connsiteX5-135" fmla="*/ 1186945 w 1186945"/>
              <a:gd name="connsiteY5-136" fmla="*/ 62984 h 1273978"/>
              <a:gd name="connsiteX6-137" fmla="*/ 1172967 w 1186945"/>
              <a:gd name="connsiteY6-138" fmla="*/ 101174 h 1273978"/>
              <a:gd name="connsiteX7-139" fmla="*/ 1162798 w 1186945"/>
              <a:gd name="connsiteY7-140" fmla="*/ 95655 h 1273978"/>
              <a:gd name="connsiteX8-141" fmla="*/ 837000 w 1186945"/>
              <a:gd name="connsiteY8-142" fmla="*/ 29879 h 1273978"/>
              <a:gd name="connsiteX9-143" fmla="*/ 0 w 1186945"/>
              <a:gd name="connsiteY9-144" fmla="*/ 866879 h 1273978"/>
              <a:gd name="connsiteX10-145" fmla="*/ 65776 w 1186945"/>
              <a:gd name="connsiteY10-146" fmla="*/ 1192677 h 1273978"/>
              <a:gd name="connsiteX11-147" fmla="*/ 95158 w 1186945"/>
              <a:gd name="connsiteY11-148" fmla="*/ 1246810 h 1273978"/>
              <a:gd name="connsiteX12-149" fmla="*/ 38761 w 1186945"/>
              <a:gd name="connsiteY12-150" fmla="*/ 1273978 h 1273978"/>
              <a:gd name="connsiteX0-151" fmla="*/ 270789 w 1186945"/>
              <a:gd name="connsiteY0-152" fmla="*/ 196321 h 1246810"/>
              <a:gd name="connsiteX1-153" fmla="*/ 632739 w 1186945"/>
              <a:gd name="connsiteY1-154" fmla="*/ 20109 h 1246810"/>
              <a:gd name="connsiteX2-155" fmla="*/ 824132 w 1186945"/>
              <a:gd name="connsiteY2-156" fmla="*/ 17 h 1246810"/>
              <a:gd name="connsiteX3-157" fmla="*/ 1006595 w 1186945"/>
              <a:gd name="connsiteY3-158" fmla="*/ 12965 h 1246810"/>
              <a:gd name="connsiteX4-159" fmla="*/ 1173729 w 1186945"/>
              <a:gd name="connsiteY4-160" fmla="*/ 58060 h 1246810"/>
              <a:gd name="connsiteX5-161" fmla="*/ 1186945 w 1186945"/>
              <a:gd name="connsiteY5-162" fmla="*/ 62984 h 1246810"/>
              <a:gd name="connsiteX6-163" fmla="*/ 1172967 w 1186945"/>
              <a:gd name="connsiteY6-164" fmla="*/ 101174 h 1246810"/>
              <a:gd name="connsiteX7-165" fmla="*/ 1162798 w 1186945"/>
              <a:gd name="connsiteY7-166" fmla="*/ 95655 h 1246810"/>
              <a:gd name="connsiteX8-167" fmla="*/ 837000 w 1186945"/>
              <a:gd name="connsiteY8-168" fmla="*/ 29879 h 1246810"/>
              <a:gd name="connsiteX9-169" fmla="*/ 0 w 1186945"/>
              <a:gd name="connsiteY9-170" fmla="*/ 866879 h 1246810"/>
              <a:gd name="connsiteX10-171" fmla="*/ 65776 w 1186945"/>
              <a:gd name="connsiteY10-172" fmla="*/ 1192677 h 1246810"/>
              <a:gd name="connsiteX11-173" fmla="*/ 95158 w 1186945"/>
              <a:gd name="connsiteY11-174" fmla="*/ 1246810 h 1246810"/>
              <a:gd name="connsiteX0-175" fmla="*/ 632739 w 1186945"/>
              <a:gd name="connsiteY0-176" fmla="*/ 20109 h 1246810"/>
              <a:gd name="connsiteX1-177" fmla="*/ 824132 w 1186945"/>
              <a:gd name="connsiteY1-178" fmla="*/ 17 h 1246810"/>
              <a:gd name="connsiteX2-179" fmla="*/ 1006595 w 1186945"/>
              <a:gd name="connsiteY2-180" fmla="*/ 12965 h 1246810"/>
              <a:gd name="connsiteX3-181" fmla="*/ 1173729 w 1186945"/>
              <a:gd name="connsiteY3-182" fmla="*/ 58060 h 1246810"/>
              <a:gd name="connsiteX4-183" fmla="*/ 1186945 w 1186945"/>
              <a:gd name="connsiteY4-184" fmla="*/ 62984 h 1246810"/>
              <a:gd name="connsiteX5-185" fmla="*/ 1172967 w 1186945"/>
              <a:gd name="connsiteY5-186" fmla="*/ 101174 h 1246810"/>
              <a:gd name="connsiteX6-187" fmla="*/ 1162798 w 1186945"/>
              <a:gd name="connsiteY6-188" fmla="*/ 95655 h 1246810"/>
              <a:gd name="connsiteX7-189" fmla="*/ 837000 w 1186945"/>
              <a:gd name="connsiteY7-190" fmla="*/ 29879 h 1246810"/>
              <a:gd name="connsiteX8-191" fmla="*/ 0 w 1186945"/>
              <a:gd name="connsiteY8-192" fmla="*/ 866879 h 1246810"/>
              <a:gd name="connsiteX9-193" fmla="*/ 65776 w 1186945"/>
              <a:gd name="connsiteY9-194" fmla="*/ 1192677 h 1246810"/>
              <a:gd name="connsiteX10-195" fmla="*/ 95158 w 1186945"/>
              <a:gd name="connsiteY10-196" fmla="*/ 1246810 h 1246810"/>
              <a:gd name="connsiteX0-197" fmla="*/ 824132 w 1186945"/>
              <a:gd name="connsiteY0-198" fmla="*/ 0 h 1246793"/>
              <a:gd name="connsiteX1-199" fmla="*/ 1006595 w 1186945"/>
              <a:gd name="connsiteY1-200" fmla="*/ 12948 h 1246793"/>
              <a:gd name="connsiteX2-201" fmla="*/ 1173729 w 1186945"/>
              <a:gd name="connsiteY2-202" fmla="*/ 58043 h 1246793"/>
              <a:gd name="connsiteX3-203" fmla="*/ 1186945 w 1186945"/>
              <a:gd name="connsiteY3-204" fmla="*/ 62967 h 1246793"/>
              <a:gd name="connsiteX4-205" fmla="*/ 1172967 w 1186945"/>
              <a:gd name="connsiteY4-206" fmla="*/ 101157 h 1246793"/>
              <a:gd name="connsiteX5-207" fmla="*/ 1162798 w 1186945"/>
              <a:gd name="connsiteY5-208" fmla="*/ 95638 h 1246793"/>
              <a:gd name="connsiteX6-209" fmla="*/ 837000 w 1186945"/>
              <a:gd name="connsiteY6-210" fmla="*/ 29862 h 1246793"/>
              <a:gd name="connsiteX7-211" fmla="*/ 0 w 1186945"/>
              <a:gd name="connsiteY7-212" fmla="*/ 866862 h 1246793"/>
              <a:gd name="connsiteX8-213" fmla="*/ 65776 w 1186945"/>
              <a:gd name="connsiteY8-214" fmla="*/ 1192660 h 1246793"/>
              <a:gd name="connsiteX9-215" fmla="*/ 95158 w 1186945"/>
              <a:gd name="connsiteY9-216" fmla="*/ 1246793 h 1246793"/>
              <a:gd name="connsiteX0-217" fmla="*/ 1006595 w 1186945"/>
              <a:gd name="connsiteY0-218" fmla="*/ 0 h 1233845"/>
              <a:gd name="connsiteX1-219" fmla="*/ 1173729 w 1186945"/>
              <a:gd name="connsiteY1-220" fmla="*/ 45095 h 1233845"/>
              <a:gd name="connsiteX2-221" fmla="*/ 1186945 w 1186945"/>
              <a:gd name="connsiteY2-222" fmla="*/ 50019 h 1233845"/>
              <a:gd name="connsiteX3-223" fmla="*/ 1172967 w 1186945"/>
              <a:gd name="connsiteY3-224" fmla="*/ 88209 h 1233845"/>
              <a:gd name="connsiteX4-225" fmla="*/ 1162798 w 1186945"/>
              <a:gd name="connsiteY4-226" fmla="*/ 82690 h 1233845"/>
              <a:gd name="connsiteX5-227" fmla="*/ 837000 w 1186945"/>
              <a:gd name="connsiteY5-228" fmla="*/ 16914 h 1233845"/>
              <a:gd name="connsiteX6-229" fmla="*/ 0 w 1186945"/>
              <a:gd name="connsiteY6-230" fmla="*/ 853914 h 1233845"/>
              <a:gd name="connsiteX7-231" fmla="*/ 65776 w 1186945"/>
              <a:gd name="connsiteY7-232" fmla="*/ 1179712 h 1233845"/>
              <a:gd name="connsiteX8-233" fmla="*/ 95158 w 1186945"/>
              <a:gd name="connsiteY8-234" fmla="*/ 1233845 h 1233845"/>
              <a:gd name="connsiteX0-235" fmla="*/ 1173729 w 1186945"/>
              <a:gd name="connsiteY0-236" fmla="*/ 28181 h 1216931"/>
              <a:gd name="connsiteX1-237" fmla="*/ 1186945 w 1186945"/>
              <a:gd name="connsiteY1-238" fmla="*/ 33105 h 1216931"/>
              <a:gd name="connsiteX2-239" fmla="*/ 1172967 w 1186945"/>
              <a:gd name="connsiteY2-240" fmla="*/ 71295 h 1216931"/>
              <a:gd name="connsiteX3-241" fmla="*/ 1162798 w 1186945"/>
              <a:gd name="connsiteY3-242" fmla="*/ 65776 h 1216931"/>
              <a:gd name="connsiteX4-243" fmla="*/ 837000 w 1186945"/>
              <a:gd name="connsiteY4-244" fmla="*/ 0 h 1216931"/>
              <a:gd name="connsiteX5-245" fmla="*/ 0 w 1186945"/>
              <a:gd name="connsiteY5-246" fmla="*/ 837000 h 1216931"/>
              <a:gd name="connsiteX6-247" fmla="*/ 65776 w 1186945"/>
              <a:gd name="connsiteY6-248" fmla="*/ 1162798 h 1216931"/>
              <a:gd name="connsiteX7-249" fmla="*/ 95158 w 1186945"/>
              <a:gd name="connsiteY7-250" fmla="*/ 1216931 h 1216931"/>
              <a:gd name="connsiteX0-251" fmla="*/ 1173729 w 1173729"/>
              <a:gd name="connsiteY0-252" fmla="*/ 28181 h 1216931"/>
              <a:gd name="connsiteX1-253" fmla="*/ 1172967 w 1173729"/>
              <a:gd name="connsiteY1-254" fmla="*/ 71295 h 1216931"/>
              <a:gd name="connsiteX2-255" fmla="*/ 1162798 w 1173729"/>
              <a:gd name="connsiteY2-256" fmla="*/ 65776 h 1216931"/>
              <a:gd name="connsiteX3-257" fmla="*/ 837000 w 1173729"/>
              <a:gd name="connsiteY3-258" fmla="*/ 0 h 1216931"/>
              <a:gd name="connsiteX4-259" fmla="*/ 0 w 1173729"/>
              <a:gd name="connsiteY4-260" fmla="*/ 837000 h 1216931"/>
              <a:gd name="connsiteX5-261" fmla="*/ 65776 w 1173729"/>
              <a:gd name="connsiteY5-262" fmla="*/ 1162798 h 1216931"/>
              <a:gd name="connsiteX6-263" fmla="*/ 95158 w 1173729"/>
              <a:gd name="connsiteY6-264" fmla="*/ 1216931 h 1216931"/>
              <a:gd name="connsiteX0-265" fmla="*/ 1172967 w 1172967"/>
              <a:gd name="connsiteY0-266" fmla="*/ 71295 h 1216931"/>
              <a:gd name="connsiteX1-267" fmla="*/ 1162798 w 1172967"/>
              <a:gd name="connsiteY1-268" fmla="*/ 65776 h 1216931"/>
              <a:gd name="connsiteX2-269" fmla="*/ 837000 w 1172967"/>
              <a:gd name="connsiteY2-270" fmla="*/ 0 h 1216931"/>
              <a:gd name="connsiteX3-271" fmla="*/ 0 w 1172967"/>
              <a:gd name="connsiteY3-272" fmla="*/ 837000 h 1216931"/>
              <a:gd name="connsiteX4-273" fmla="*/ 65776 w 1172967"/>
              <a:gd name="connsiteY4-274" fmla="*/ 1162798 h 1216931"/>
              <a:gd name="connsiteX5-275" fmla="*/ 95158 w 1172967"/>
              <a:gd name="connsiteY5-276" fmla="*/ 1216931 h 12169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172967" h="1216931">
                <a:moveTo>
                  <a:pt x="1172967" y="71295"/>
                </a:moveTo>
                <a:lnTo>
                  <a:pt x="1162798" y="65776"/>
                </a:lnTo>
                <a:cubicBezTo>
                  <a:pt x="1062661" y="23421"/>
                  <a:pt x="952565" y="0"/>
                  <a:pt x="837000" y="0"/>
                </a:cubicBezTo>
                <a:cubicBezTo>
                  <a:pt x="374738" y="0"/>
                  <a:pt x="0" y="374738"/>
                  <a:pt x="0" y="837000"/>
                </a:cubicBezTo>
                <a:cubicBezTo>
                  <a:pt x="0" y="952566"/>
                  <a:pt x="23421" y="1062661"/>
                  <a:pt x="65776" y="1162798"/>
                </a:cubicBezTo>
                <a:lnTo>
                  <a:pt x="95158" y="1216931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2" name="任意多边形: 形状 51"/>
          <p:cNvSpPr/>
          <p:nvPr userDrawn="1">
            <p:custDataLst>
              <p:tags r:id="rId41"/>
            </p:custDataLst>
          </p:nvPr>
        </p:nvSpPr>
        <p:spPr>
          <a:xfrm>
            <a:off x="10024745" y="3941445"/>
            <a:ext cx="1576705" cy="1642110"/>
          </a:xfrm>
          <a:custGeom>
            <a:avLst/>
            <a:gdLst>
              <a:gd name="connsiteX0" fmla="*/ 1143000 w 1576525"/>
              <a:gd name="connsiteY0" fmla="*/ 0 h 1642284"/>
              <a:gd name="connsiteX1" fmla="*/ 1482893 w 1576525"/>
              <a:gd name="connsiteY1" fmla="*/ 51387 h 1642284"/>
              <a:gd name="connsiteX2" fmla="*/ 1576525 w 1576525"/>
              <a:gd name="connsiteY2" fmla="*/ 85657 h 1642284"/>
              <a:gd name="connsiteX3" fmla="*/ 1570361 w 1576525"/>
              <a:gd name="connsiteY3" fmla="*/ 109630 h 1642284"/>
              <a:gd name="connsiteX4" fmla="*/ 1461118 w 1576525"/>
              <a:gd name="connsiteY4" fmla="*/ 83173 h 1642284"/>
              <a:gd name="connsiteX5" fmla="*/ 1350967 w 1576525"/>
              <a:gd name="connsiteY5" fmla="*/ 62188 h 1642284"/>
              <a:gd name="connsiteX6" fmla="*/ 960442 w 1576525"/>
              <a:gd name="connsiteY6" fmla="*/ 45519 h 1642284"/>
              <a:gd name="connsiteX7" fmla="*/ 619923 w 1576525"/>
              <a:gd name="connsiteY7" fmla="*/ 169344 h 1642284"/>
              <a:gd name="connsiteX8" fmla="*/ 253210 w 1576525"/>
              <a:gd name="connsiteY8" fmla="*/ 495575 h 1642284"/>
              <a:gd name="connsiteX9" fmla="*/ 46042 w 1576525"/>
              <a:gd name="connsiteY9" fmla="*/ 1000400 h 1642284"/>
              <a:gd name="connsiteX10" fmla="*/ 107954 w 1576525"/>
              <a:gd name="connsiteY10" fmla="*/ 1479032 h 1642284"/>
              <a:gd name="connsiteX11" fmla="*/ 129906 w 1576525"/>
              <a:gd name="connsiteY11" fmla="*/ 1561520 h 1642284"/>
              <a:gd name="connsiteX12" fmla="*/ 154590 w 1576525"/>
              <a:gd name="connsiteY12" fmla="*/ 1628167 h 1642284"/>
              <a:gd name="connsiteX13" fmla="*/ 116018 w 1576525"/>
              <a:gd name="connsiteY13" fmla="*/ 1642284 h 1642284"/>
              <a:gd name="connsiteX14" fmla="*/ 89823 w 1576525"/>
              <a:gd name="connsiteY14" fmla="*/ 1587907 h 1642284"/>
              <a:gd name="connsiteX15" fmla="*/ 0 w 1576525"/>
              <a:gd name="connsiteY15" fmla="*/ 1143000 h 1642284"/>
              <a:gd name="connsiteX16" fmla="*/ 1143000 w 1576525"/>
              <a:gd name="connsiteY16" fmla="*/ 0 h 1642284"/>
              <a:gd name="connsiteX0-1" fmla="*/ 1350967 w 1576525"/>
              <a:gd name="connsiteY0-2" fmla="*/ 62188 h 1642284"/>
              <a:gd name="connsiteX1-3" fmla="*/ 960442 w 1576525"/>
              <a:gd name="connsiteY1-4" fmla="*/ 45519 h 1642284"/>
              <a:gd name="connsiteX2-5" fmla="*/ 619923 w 1576525"/>
              <a:gd name="connsiteY2-6" fmla="*/ 169344 h 1642284"/>
              <a:gd name="connsiteX3-7" fmla="*/ 253210 w 1576525"/>
              <a:gd name="connsiteY3-8" fmla="*/ 495575 h 1642284"/>
              <a:gd name="connsiteX4-9" fmla="*/ 46042 w 1576525"/>
              <a:gd name="connsiteY4-10" fmla="*/ 1000400 h 1642284"/>
              <a:gd name="connsiteX5-11" fmla="*/ 107954 w 1576525"/>
              <a:gd name="connsiteY5-12" fmla="*/ 1479032 h 1642284"/>
              <a:gd name="connsiteX6-13" fmla="*/ 129906 w 1576525"/>
              <a:gd name="connsiteY6-14" fmla="*/ 1561520 h 1642284"/>
              <a:gd name="connsiteX7-15" fmla="*/ 154590 w 1576525"/>
              <a:gd name="connsiteY7-16" fmla="*/ 1628167 h 1642284"/>
              <a:gd name="connsiteX8-17" fmla="*/ 116018 w 1576525"/>
              <a:gd name="connsiteY8-18" fmla="*/ 1642284 h 1642284"/>
              <a:gd name="connsiteX9-19" fmla="*/ 89823 w 1576525"/>
              <a:gd name="connsiteY9-20" fmla="*/ 1587907 h 1642284"/>
              <a:gd name="connsiteX10-21" fmla="*/ 0 w 1576525"/>
              <a:gd name="connsiteY10-22" fmla="*/ 1143000 h 1642284"/>
              <a:gd name="connsiteX11-23" fmla="*/ 1143000 w 1576525"/>
              <a:gd name="connsiteY11-24" fmla="*/ 0 h 1642284"/>
              <a:gd name="connsiteX12-25" fmla="*/ 1482893 w 1576525"/>
              <a:gd name="connsiteY12-26" fmla="*/ 51387 h 1642284"/>
              <a:gd name="connsiteX13-27" fmla="*/ 1576525 w 1576525"/>
              <a:gd name="connsiteY13-28" fmla="*/ 85657 h 1642284"/>
              <a:gd name="connsiteX14-29" fmla="*/ 1570361 w 1576525"/>
              <a:gd name="connsiteY14-30" fmla="*/ 109630 h 1642284"/>
              <a:gd name="connsiteX15-31" fmla="*/ 1461118 w 1576525"/>
              <a:gd name="connsiteY15-32" fmla="*/ 83173 h 1642284"/>
              <a:gd name="connsiteX16-33" fmla="*/ 1442407 w 1576525"/>
              <a:gd name="connsiteY16-34" fmla="*/ 153628 h 1642284"/>
              <a:gd name="connsiteX0-35" fmla="*/ 1350967 w 1576525"/>
              <a:gd name="connsiteY0-36" fmla="*/ 62188 h 1642284"/>
              <a:gd name="connsiteX1-37" fmla="*/ 960442 w 1576525"/>
              <a:gd name="connsiteY1-38" fmla="*/ 45519 h 1642284"/>
              <a:gd name="connsiteX2-39" fmla="*/ 619923 w 1576525"/>
              <a:gd name="connsiteY2-40" fmla="*/ 169344 h 1642284"/>
              <a:gd name="connsiteX3-41" fmla="*/ 253210 w 1576525"/>
              <a:gd name="connsiteY3-42" fmla="*/ 495575 h 1642284"/>
              <a:gd name="connsiteX4-43" fmla="*/ 46042 w 1576525"/>
              <a:gd name="connsiteY4-44" fmla="*/ 1000400 h 1642284"/>
              <a:gd name="connsiteX5-45" fmla="*/ 107954 w 1576525"/>
              <a:gd name="connsiteY5-46" fmla="*/ 1479032 h 1642284"/>
              <a:gd name="connsiteX6-47" fmla="*/ 129906 w 1576525"/>
              <a:gd name="connsiteY6-48" fmla="*/ 1561520 h 1642284"/>
              <a:gd name="connsiteX7-49" fmla="*/ 154590 w 1576525"/>
              <a:gd name="connsiteY7-50" fmla="*/ 1628167 h 1642284"/>
              <a:gd name="connsiteX8-51" fmla="*/ 116018 w 1576525"/>
              <a:gd name="connsiteY8-52" fmla="*/ 1642284 h 1642284"/>
              <a:gd name="connsiteX9-53" fmla="*/ 89823 w 1576525"/>
              <a:gd name="connsiteY9-54" fmla="*/ 1587907 h 1642284"/>
              <a:gd name="connsiteX10-55" fmla="*/ 0 w 1576525"/>
              <a:gd name="connsiteY10-56" fmla="*/ 1143000 h 1642284"/>
              <a:gd name="connsiteX11-57" fmla="*/ 1143000 w 1576525"/>
              <a:gd name="connsiteY11-58" fmla="*/ 0 h 1642284"/>
              <a:gd name="connsiteX12-59" fmla="*/ 1482893 w 1576525"/>
              <a:gd name="connsiteY12-60" fmla="*/ 51387 h 1642284"/>
              <a:gd name="connsiteX13-61" fmla="*/ 1576525 w 1576525"/>
              <a:gd name="connsiteY13-62" fmla="*/ 85657 h 1642284"/>
              <a:gd name="connsiteX14-63" fmla="*/ 1570361 w 1576525"/>
              <a:gd name="connsiteY14-64" fmla="*/ 109630 h 1642284"/>
              <a:gd name="connsiteX15-65" fmla="*/ 1461118 w 1576525"/>
              <a:gd name="connsiteY15-66" fmla="*/ 83173 h 1642284"/>
              <a:gd name="connsiteX0-67" fmla="*/ 1350967 w 1576525"/>
              <a:gd name="connsiteY0-68" fmla="*/ 62188 h 1642284"/>
              <a:gd name="connsiteX1-69" fmla="*/ 960442 w 1576525"/>
              <a:gd name="connsiteY1-70" fmla="*/ 45519 h 1642284"/>
              <a:gd name="connsiteX2-71" fmla="*/ 619923 w 1576525"/>
              <a:gd name="connsiteY2-72" fmla="*/ 169344 h 1642284"/>
              <a:gd name="connsiteX3-73" fmla="*/ 253210 w 1576525"/>
              <a:gd name="connsiteY3-74" fmla="*/ 495575 h 1642284"/>
              <a:gd name="connsiteX4-75" fmla="*/ 46042 w 1576525"/>
              <a:gd name="connsiteY4-76" fmla="*/ 1000400 h 1642284"/>
              <a:gd name="connsiteX5-77" fmla="*/ 107954 w 1576525"/>
              <a:gd name="connsiteY5-78" fmla="*/ 1479032 h 1642284"/>
              <a:gd name="connsiteX6-79" fmla="*/ 129906 w 1576525"/>
              <a:gd name="connsiteY6-80" fmla="*/ 1561520 h 1642284"/>
              <a:gd name="connsiteX7-81" fmla="*/ 154590 w 1576525"/>
              <a:gd name="connsiteY7-82" fmla="*/ 1628167 h 1642284"/>
              <a:gd name="connsiteX8-83" fmla="*/ 116018 w 1576525"/>
              <a:gd name="connsiteY8-84" fmla="*/ 1642284 h 1642284"/>
              <a:gd name="connsiteX9-85" fmla="*/ 89823 w 1576525"/>
              <a:gd name="connsiteY9-86" fmla="*/ 1587907 h 1642284"/>
              <a:gd name="connsiteX10-87" fmla="*/ 0 w 1576525"/>
              <a:gd name="connsiteY10-88" fmla="*/ 1143000 h 1642284"/>
              <a:gd name="connsiteX11-89" fmla="*/ 1143000 w 1576525"/>
              <a:gd name="connsiteY11-90" fmla="*/ 0 h 1642284"/>
              <a:gd name="connsiteX12-91" fmla="*/ 1482893 w 1576525"/>
              <a:gd name="connsiteY12-92" fmla="*/ 51387 h 1642284"/>
              <a:gd name="connsiteX13-93" fmla="*/ 1576525 w 1576525"/>
              <a:gd name="connsiteY13-94" fmla="*/ 85657 h 1642284"/>
              <a:gd name="connsiteX14-95" fmla="*/ 1570361 w 1576525"/>
              <a:gd name="connsiteY14-96" fmla="*/ 109630 h 1642284"/>
              <a:gd name="connsiteX0-97" fmla="*/ 1350967 w 1576525"/>
              <a:gd name="connsiteY0-98" fmla="*/ 62188 h 1642284"/>
              <a:gd name="connsiteX1-99" fmla="*/ 960442 w 1576525"/>
              <a:gd name="connsiteY1-100" fmla="*/ 45519 h 1642284"/>
              <a:gd name="connsiteX2-101" fmla="*/ 619923 w 1576525"/>
              <a:gd name="connsiteY2-102" fmla="*/ 169344 h 1642284"/>
              <a:gd name="connsiteX3-103" fmla="*/ 253210 w 1576525"/>
              <a:gd name="connsiteY3-104" fmla="*/ 495575 h 1642284"/>
              <a:gd name="connsiteX4-105" fmla="*/ 46042 w 1576525"/>
              <a:gd name="connsiteY4-106" fmla="*/ 1000400 h 1642284"/>
              <a:gd name="connsiteX5-107" fmla="*/ 107954 w 1576525"/>
              <a:gd name="connsiteY5-108" fmla="*/ 1479032 h 1642284"/>
              <a:gd name="connsiteX6-109" fmla="*/ 129906 w 1576525"/>
              <a:gd name="connsiteY6-110" fmla="*/ 1561520 h 1642284"/>
              <a:gd name="connsiteX7-111" fmla="*/ 154590 w 1576525"/>
              <a:gd name="connsiteY7-112" fmla="*/ 1628167 h 1642284"/>
              <a:gd name="connsiteX8-113" fmla="*/ 116018 w 1576525"/>
              <a:gd name="connsiteY8-114" fmla="*/ 1642284 h 1642284"/>
              <a:gd name="connsiteX9-115" fmla="*/ 89823 w 1576525"/>
              <a:gd name="connsiteY9-116" fmla="*/ 1587907 h 1642284"/>
              <a:gd name="connsiteX10-117" fmla="*/ 0 w 1576525"/>
              <a:gd name="connsiteY10-118" fmla="*/ 1143000 h 1642284"/>
              <a:gd name="connsiteX11-119" fmla="*/ 1143000 w 1576525"/>
              <a:gd name="connsiteY11-120" fmla="*/ 0 h 1642284"/>
              <a:gd name="connsiteX12-121" fmla="*/ 1482893 w 1576525"/>
              <a:gd name="connsiteY12-122" fmla="*/ 51387 h 1642284"/>
              <a:gd name="connsiteX13-123" fmla="*/ 1576525 w 1576525"/>
              <a:gd name="connsiteY13-124" fmla="*/ 85657 h 1642284"/>
              <a:gd name="connsiteX0-125" fmla="*/ 960442 w 1576525"/>
              <a:gd name="connsiteY0-126" fmla="*/ 45519 h 1642284"/>
              <a:gd name="connsiteX1-127" fmla="*/ 619923 w 1576525"/>
              <a:gd name="connsiteY1-128" fmla="*/ 169344 h 1642284"/>
              <a:gd name="connsiteX2-129" fmla="*/ 253210 w 1576525"/>
              <a:gd name="connsiteY2-130" fmla="*/ 495575 h 1642284"/>
              <a:gd name="connsiteX3-131" fmla="*/ 46042 w 1576525"/>
              <a:gd name="connsiteY3-132" fmla="*/ 1000400 h 1642284"/>
              <a:gd name="connsiteX4-133" fmla="*/ 107954 w 1576525"/>
              <a:gd name="connsiteY4-134" fmla="*/ 1479032 h 1642284"/>
              <a:gd name="connsiteX5-135" fmla="*/ 129906 w 1576525"/>
              <a:gd name="connsiteY5-136" fmla="*/ 1561520 h 1642284"/>
              <a:gd name="connsiteX6-137" fmla="*/ 154590 w 1576525"/>
              <a:gd name="connsiteY6-138" fmla="*/ 1628167 h 1642284"/>
              <a:gd name="connsiteX7-139" fmla="*/ 116018 w 1576525"/>
              <a:gd name="connsiteY7-140" fmla="*/ 1642284 h 1642284"/>
              <a:gd name="connsiteX8-141" fmla="*/ 89823 w 1576525"/>
              <a:gd name="connsiteY8-142" fmla="*/ 1587907 h 1642284"/>
              <a:gd name="connsiteX9-143" fmla="*/ 0 w 1576525"/>
              <a:gd name="connsiteY9-144" fmla="*/ 1143000 h 1642284"/>
              <a:gd name="connsiteX10-145" fmla="*/ 1143000 w 1576525"/>
              <a:gd name="connsiteY10-146" fmla="*/ 0 h 1642284"/>
              <a:gd name="connsiteX11-147" fmla="*/ 1482893 w 1576525"/>
              <a:gd name="connsiteY11-148" fmla="*/ 51387 h 1642284"/>
              <a:gd name="connsiteX12-149" fmla="*/ 1576525 w 1576525"/>
              <a:gd name="connsiteY12-150" fmla="*/ 85657 h 1642284"/>
              <a:gd name="connsiteX0-151" fmla="*/ 619923 w 1576525"/>
              <a:gd name="connsiteY0-152" fmla="*/ 169344 h 1642284"/>
              <a:gd name="connsiteX1-153" fmla="*/ 253210 w 1576525"/>
              <a:gd name="connsiteY1-154" fmla="*/ 495575 h 1642284"/>
              <a:gd name="connsiteX2-155" fmla="*/ 46042 w 1576525"/>
              <a:gd name="connsiteY2-156" fmla="*/ 1000400 h 1642284"/>
              <a:gd name="connsiteX3-157" fmla="*/ 107954 w 1576525"/>
              <a:gd name="connsiteY3-158" fmla="*/ 1479032 h 1642284"/>
              <a:gd name="connsiteX4-159" fmla="*/ 129906 w 1576525"/>
              <a:gd name="connsiteY4-160" fmla="*/ 1561520 h 1642284"/>
              <a:gd name="connsiteX5-161" fmla="*/ 154590 w 1576525"/>
              <a:gd name="connsiteY5-162" fmla="*/ 1628167 h 1642284"/>
              <a:gd name="connsiteX6-163" fmla="*/ 116018 w 1576525"/>
              <a:gd name="connsiteY6-164" fmla="*/ 1642284 h 1642284"/>
              <a:gd name="connsiteX7-165" fmla="*/ 89823 w 1576525"/>
              <a:gd name="connsiteY7-166" fmla="*/ 1587907 h 1642284"/>
              <a:gd name="connsiteX8-167" fmla="*/ 0 w 1576525"/>
              <a:gd name="connsiteY8-168" fmla="*/ 1143000 h 1642284"/>
              <a:gd name="connsiteX9-169" fmla="*/ 1143000 w 1576525"/>
              <a:gd name="connsiteY9-170" fmla="*/ 0 h 1642284"/>
              <a:gd name="connsiteX10-171" fmla="*/ 1482893 w 1576525"/>
              <a:gd name="connsiteY10-172" fmla="*/ 51387 h 1642284"/>
              <a:gd name="connsiteX11-173" fmla="*/ 1576525 w 1576525"/>
              <a:gd name="connsiteY11-174" fmla="*/ 85657 h 1642284"/>
              <a:gd name="connsiteX0-175" fmla="*/ 253210 w 1576525"/>
              <a:gd name="connsiteY0-176" fmla="*/ 495575 h 1642284"/>
              <a:gd name="connsiteX1-177" fmla="*/ 46042 w 1576525"/>
              <a:gd name="connsiteY1-178" fmla="*/ 1000400 h 1642284"/>
              <a:gd name="connsiteX2-179" fmla="*/ 107954 w 1576525"/>
              <a:gd name="connsiteY2-180" fmla="*/ 1479032 h 1642284"/>
              <a:gd name="connsiteX3-181" fmla="*/ 129906 w 1576525"/>
              <a:gd name="connsiteY3-182" fmla="*/ 1561520 h 1642284"/>
              <a:gd name="connsiteX4-183" fmla="*/ 154590 w 1576525"/>
              <a:gd name="connsiteY4-184" fmla="*/ 1628167 h 1642284"/>
              <a:gd name="connsiteX5-185" fmla="*/ 116018 w 1576525"/>
              <a:gd name="connsiteY5-186" fmla="*/ 1642284 h 1642284"/>
              <a:gd name="connsiteX6-187" fmla="*/ 89823 w 1576525"/>
              <a:gd name="connsiteY6-188" fmla="*/ 1587907 h 1642284"/>
              <a:gd name="connsiteX7-189" fmla="*/ 0 w 1576525"/>
              <a:gd name="connsiteY7-190" fmla="*/ 1143000 h 1642284"/>
              <a:gd name="connsiteX8-191" fmla="*/ 1143000 w 1576525"/>
              <a:gd name="connsiteY8-192" fmla="*/ 0 h 1642284"/>
              <a:gd name="connsiteX9-193" fmla="*/ 1482893 w 1576525"/>
              <a:gd name="connsiteY9-194" fmla="*/ 51387 h 1642284"/>
              <a:gd name="connsiteX10-195" fmla="*/ 1576525 w 1576525"/>
              <a:gd name="connsiteY10-196" fmla="*/ 85657 h 1642284"/>
              <a:gd name="connsiteX0-197" fmla="*/ 46042 w 1576525"/>
              <a:gd name="connsiteY0-198" fmla="*/ 1000400 h 1642284"/>
              <a:gd name="connsiteX1-199" fmla="*/ 107954 w 1576525"/>
              <a:gd name="connsiteY1-200" fmla="*/ 1479032 h 1642284"/>
              <a:gd name="connsiteX2-201" fmla="*/ 129906 w 1576525"/>
              <a:gd name="connsiteY2-202" fmla="*/ 1561520 h 1642284"/>
              <a:gd name="connsiteX3-203" fmla="*/ 154590 w 1576525"/>
              <a:gd name="connsiteY3-204" fmla="*/ 1628167 h 1642284"/>
              <a:gd name="connsiteX4-205" fmla="*/ 116018 w 1576525"/>
              <a:gd name="connsiteY4-206" fmla="*/ 1642284 h 1642284"/>
              <a:gd name="connsiteX5-207" fmla="*/ 89823 w 1576525"/>
              <a:gd name="connsiteY5-208" fmla="*/ 1587907 h 1642284"/>
              <a:gd name="connsiteX6-209" fmla="*/ 0 w 1576525"/>
              <a:gd name="connsiteY6-210" fmla="*/ 1143000 h 1642284"/>
              <a:gd name="connsiteX7-211" fmla="*/ 1143000 w 1576525"/>
              <a:gd name="connsiteY7-212" fmla="*/ 0 h 1642284"/>
              <a:gd name="connsiteX8-213" fmla="*/ 1482893 w 1576525"/>
              <a:gd name="connsiteY8-214" fmla="*/ 51387 h 1642284"/>
              <a:gd name="connsiteX9-215" fmla="*/ 1576525 w 1576525"/>
              <a:gd name="connsiteY9-216" fmla="*/ 85657 h 1642284"/>
              <a:gd name="connsiteX0-217" fmla="*/ 107954 w 1576525"/>
              <a:gd name="connsiteY0-218" fmla="*/ 1479032 h 1642284"/>
              <a:gd name="connsiteX1-219" fmla="*/ 129906 w 1576525"/>
              <a:gd name="connsiteY1-220" fmla="*/ 1561520 h 1642284"/>
              <a:gd name="connsiteX2-221" fmla="*/ 154590 w 1576525"/>
              <a:gd name="connsiteY2-222" fmla="*/ 1628167 h 1642284"/>
              <a:gd name="connsiteX3-223" fmla="*/ 116018 w 1576525"/>
              <a:gd name="connsiteY3-224" fmla="*/ 1642284 h 1642284"/>
              <a:gd name="connsiteX4-225" fmla="*/ 89823 w 1576525"/>
              <a:gd name="connsiteY4-226" fmla="*/ 1587907 h 1642284"/>
              <a:gd name="connsiteX5-227" fmla="*/ 0 w 1576525"/>
              <a:gd name="connsiteY5-228" fmla="*/ 1143000 h 1642284"/>
              <a:gd name="connsiteX6-229" fmla="*/ 1143000 w 1576525"/>
              <a:gd name="connsiteY6-230" fmla="*/ 0 h 1642284"/>
              <a:gd name="connsiteX7-231" fmla="*/ 1482893 w 1576525"/>
              <a:gd name="connsiteY7-232" fmla="*/ 51387 h 1642284"/>
              <a:gd name="connsiteX8-233" fmla="*/ 1576525 w 1576525"/>
              <a:gd name="connsiteY8-234" fmla="*/ 85657 h 1642284"/>
              <a:gd name="connsiteX0-235" fmla="*/ 129906 w 1576525"/>
              <a:gd name="connsiteY0-236" fmla="*/ 1561520 h 1642284"/>
              <a:gd name="connsiteX1-237" fmla="*/ 154590 w 1576525"/>
              <a:gd name="connsiteY1-238" fmla="*/ 1628167 h 1642284"/>
              <a:gd name="connsiteX2-239" fmla="*/ 116018 w 1576525"/>
              <a:gd name="connsiteY2-240" fmla="*/ 1642284 h 1642284"/>
              <a:gd name="connsiteX3-241" fmla="*/ 89823 w 1576525"/>
              <a:gd name="connsiteY3-242" fmla="*/ 1587907 h 1642284"/>
              <a:gd name="connsiteX4-243" fmla="*/ 0 w 1576525"/>
              <a:gd name="connsiteY4-244" fmla="*/ 1143000 h 1642284"/>
              <a:gd name="connsiteX5-245" fmla="*/ 1143000 w 1576525"/>
              <a:gd name="connsiteY5-246" fmla="*/ 0 h 1642284"/>
              <a:gd name="connsiteX6-247" fmla="*/ 1482893 w 1576525"/>
              <a:gd name="connsiteY6-248" fmla="*/ 51387 h 1642284"/>
              <a:gd name="connsiteX7-249" fmla="*/ 1576525 w 1576525"/>
              <a:gd name="connsiteY7-250" fmla="*/ 85657 h 1642284"/>
              <a:gd name="connsiteX0-251" fmla="*/ 154590 w 1576525"/>
              <a:gd name="connsiteY0-252" fmla="*/ 1628167 h 1642284"/>
              <a:gd name="connsiteX1-253" fmla="*/ 116018 w 1576525"/>
              <a:gd name="connsiteY1-254" fmla="*/ 1642284 h 1642284"/>
              <a:gd name="connsiteX2-255" fmla="*/ 89823 w 1576525"/>
              <a:gd name="connsiteY2-256" fmla="*/ 1587907 h 1642284"/>
              <a:gd name="connsiteX3-257" fmla="*/ 0 w 1576525"/>
              <a:gd name="connsiteY3-258" fmla="*/ 1143000 h 1642284"/>
              <a:gd name="connsiteX4-259" fmla="*/ 1143000 w 1576525"/>
              <a:gd name="connsiteY4-260" fmla="*/ 0 h 1642284"/>
              <a:gd name="connsiteX5-261" fmla="*/ 1482893 w 1576525"/>
              <a:gd name="connsiteY5-262" fmla="*/ 51387 h 1642284"/>
              <a:gd name="connsiteX6-263" fmla="*/ 1576525 w 1576525"/>
              <a:gd name="connsiteY6-264" fmla="*/ 85657 h 1642284"/>
              <a:gd name="connsiteX0-265" fmla="*/ 116018 w 1576525"/>
              <a:gd name="connsiteY0-266" fmla="*/ 1642284 h 1642284"/>
              <a:gd name="connsiteX1-267" fmla="*/ 89823 w 1576525"/>
              <a:gd name="connsiteY1-268" fmla="*/ 1587907 h 1642284"/>
              <a:gd name="connsiteX2-269" fmla="*/ 0 w 1576525"/>
              <a:gd name="connsiteY2-270" fmla="*/ 1143000 h 1642284"/>
              <a:gd name="connsiteX3-271" fmla="*/ 1143000 w 1576525"/>
              <a:gd name="connsiteY3-272" fmla="*/ 0 h 1642284"/>
              <a:gd name="connsiteX4-273" fmla="*/ 1482893 w 1576525"/>
              <a:gd name="connsiteY4-274" fmla="*/ 51387 h 1642284"/>
              <a:gd name="connsiteX5-275" fmla="*/ 1576525 w 1576525"/>
              <a:gd name="connsiteY5-276" fmla="*/ 85657 h 164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76525" h="1642284">
                <a:moveTo>
                  <a:pt x="116018" y="1642284"/>
                </a:moveTo>
                <a:lnTo>
                  <a:pt x="89823" y="1587907"/>
                </a:lnTo>
                <a:cubicBezTo>
                  <a:pt x="31984" y="1451161"/>
                  <a:pt x="0" y="1300815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ubicBezTo>
                  <a:pt x="1261361" y="0"/>
                  <a:pt x="1375521" y="17991"/>
                  <a:pt x="1482893" y="51387"/>
                </a:cubicBezTo>
                <a:lnTo>
                  <a:pt x="1576525" y="85657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3" name="任意多边形: 形状 52"/>
          <p:cNvSpPr/>
          <p:nvPr userDrawn="1">
            <p:custDataLst>
              <p:tags r:id="rId42"/>
            </p:custDataLst>
          </p:nvPr>
        </p:nvSpPr>
        <p:spPr>
          <a:xfrm>
            <a:off x="10126345" y="4043045"/>
            <a:ext cx="1447800" cy="1505585"/>
          </a:xfrm>
          <a:custGeom>
            <a:avLst/>
            <a:gdLst>
              <a:gd name="connsiteX0" fmla="*/ 1095556 w 1490440"/>
              <a:gd name="connsiteY0" fmla="*/ 423 h 1551602"/>
              <a:gd name="connsiteX1" fmla="*/ 1286949 w 1490440"/>
              <a:gd name="connsiteY1" fmla="*/ 5930 h 1551602"/>
              <a:gd name="connsiteX2" fmla="*/ 1460352 w 1490440"/>
              <a:gd name="connsiteY2" fmla="*/ 58170 h 1551602"/>
              <a:gd name="connsiteX3" fmla="*/ 1490440 w 1490440"/>
              <a:gd name="connsiteY3" fmla="*/ 73155 h 1551602"/>
              <a:gd name="connsiteX4" fmla="*/ 1483677 w 1490440"/>
              <a:gd name="connsiteY4" fmla="*/ 99456 h 1551602"/>
              <a:gd name="connsiteX5" fmla="*/ 1478442 w 1490440"/>
              <a:gd name="connsiteY5" fmla="*/ 113758 h 1551602"/>
              <a:gd name="connsiteX6" fmla="*/ 1477107 w 1490440"/>
              <a:gd name="connsiteY6" fmla="*/ 113115 h 1551602"/>
              <a:gd name="connsiteX7" fmla="*/ 1071840 w 1490440"/>
              <a:gd name="connsiteY7" fmla="*/ 31295 h 1551602"/>
              <a:gd name="connsiteX8" fmla="*/ 30679 w 1490440"/>
              <a:gd name="connsiteY8" fmla="*/ 1072456 h 1551602"/>
              <a:gd name="connsiteX9" fmla="*/ 112499 w 1490440"/>
              <a:gd name="connsiteY9" fmla="*/ 1477723 h 1551602"/>
              <a:gd name="connsiteX10" fmla="*/ 140862 w 1490440"/>
              <a:gd name="connsiteY10" fmla="*/ 1536601 h 1551602"/>
              <a:gd name="connsiteX11" fmla="*/ 99876 w 1490440"/>
              <a:gd name="connsiteY11" fmla="*/ 1551602 h 1551602"/>
              <a:gd name="connsiteX12" fmla="*/ 88653 w 1490440"/>
              <a:gd name="connsiteY12" fmla="*/ 1508325 h 1551602"/>
              <a:gd name="connsiteX13" fmla="*/ 22506 w 1490440"/>
              <a:gd name="connsiteY13" fmla="*/ 1258468 h 1551602"/>
              <a:gd name="connsiteX14" fmla="*/ 1074 w 1490440"/>
              <a:gd name="connsiteY14" fmla="*/ 1079874 h 1551602"/>
              <a:gd name="connsiteX15" fmla="*/ 22506 w 1490440"/>
              <a:gd name="connsiteY15" fmla="*/ 803649 h 1551602"/>
              <a:gd name="connsiteX16" fmla="*/ 179668 w 1490440"/>
              <a:gd name="connsiteY16" fmla="*/ 498849 h 1551602"/>
              <a:gd name="connsiteX17" fmla="*/ 341593 w 1490440"/>
              <a:gd name="connsiteY17" fmla="*/ 277393 h 1551602"/>
              <a:gd name="connsiteX18" fmla="*/ 691637 w 1490440"/>
              <a:gd name="connsiteY18" fmla="*/ 67843 h 1551602"/>
              <a:gd name="connsiteX19" fmla="*/ 903568 w 1490440"/>
              <a:gd name="connsiteY19" fmla="*/ 10693 h 1551602"/>
              <a:gd name="connsiteX20" fmla="*/ 1095556 w 1490440"/>
              <a:gd name="connsiteY20" fmla="*/ 423 h 1551602"/>
              <a:gd name="connsiteX0-1" fmla="*/ 1460352 w 1551792"/>
              <a:gd name="connsiteY0-2" fmla="*/ 58170 h 1551602"/>
              <a:gd name="connsiteX1-3" fmla="*/ 1490440 w 1551792"/>
              <a:gd name="connsiteY1-4" fmla="*/ 73155 h 1551602"/>
              <a:gd name="connsiteX2-5" fmla="*/ 1483677 w 1551792"/>
              <a:gd name="connsiteY2-6" fmla="*/ 99456 h 1551602"/>
              <a:gd name="connsiteX3-7" fmla="*/ 1478442 w 1551792"/>
              <a:gd name="connsiteY3-8" fmla="*/ 113758 h 1551602"/>
              <a:gd name="connsiteX4-9" fmla="*/ 1477107 w 1551792"/>
              <a:gd name="connsiteY4-10" fmla="*/ 113115 h 1551602"/>
              <a:gd name="connsiteX5-11" fmla="*/ 1071840 w 1551792"/>
              <a:gd name="connsiteY5-12" fmla="*/ 31295 h 1551602"/>
              <a:gd name="connsiteX6-13" fmla="*/ 30679 w 1551792"/>
              <a:gd name="connsiteY6-14" fmla="*/ 1072456 h 1551602"/>
              <a:gd name="connsiteX7-15" fmla="*/ 112499 w 1551792"/>
              <a:gd name="connsiteY7-16" fmla="*/ 1477723 h 1551602"/>
              <a:gd name="connsiteX8-17" fmla="*/ 140862 w 1551792"/>
              <a:gd name="connsiteY8-18" fmla="*/ 1536601 h 1551602"/>
              <a:gd name="connsiteX9-19" fmla="*/ 99876 w 1551792"/>
              <a:gd name="connsiteY9-20" fmla="*/ 1551602 h 1551602"/>
              <a:gd name="connsiteX10-21" fmla="*/ 88653 w 1551792"/>
              <a:gd name="connsiteY10-22" fmla="*/ 1508325 h 1551602"/>
              <a:gd name="connsiteX11-23" fmla="*/ 22506 w 1551792"/>
              <a:gd name="connsiteY11-24" fmla="*/ 1258468 h 1551602"/>
              <a:gd name="connsiteX12-25" fmla="*/ 1074 w 1551792"/>
              <a:gd name="connsiteY12-26" fmla="*/ 1079874 h 1551602"/>
              <a:gd name="connsiteX13-27" fmla="*/ 22506 w 1551792"/>
              <a:gd name="connsiteY13-28" fmla="*/ 803649 h 1551602"/>
              <a:gd name="connsiteX14-29" fmla="*/ 179668 w 1551792"/>
              <a:gd name="connsiteY14-30" fmla="*/ 498849 h 1551602"/>
              <a:gd name="connsiteX15-31" fmla="*/ 341593 w 1551792"/>
              <a:gd name="connsiteY15-32" fmla="*/ 277393 h 1551602"/>
              <a:gd name="connsiteX16-33" fmla="*/ 691637 w 1551792"/>
              <a:gd name="connsiteY16-34" fmla="*/ 67843 h 1551602"/>
              <a:gd name="connsiteX17-35" fmla="*/ 903568 w 1551792"/>
              <a:gd name="connsiteY17-36" fmla="*/ 10693 h 1551602"/>
              <a:gd name="connsiteX18-37" fmla="*/ 1095556 w 1551792"/>
              <a:gd name="connsiteY18-38" fmla="*/ 423 h 1551602"/>
              <a:gd name="connsiteX19-39" fmla="*/ 1286949 w 1551792"/>
              <a:gd name="connsiteY19-40" fmla="*/ 5930 h 1551602"/>
              <a:gd name="connsiteX20-41" fmla="*/ 1551792 w 1551792"/>
              <a:gd name="connsiteY20-42" fmla="*/ 149610 h 1551602"/>
              <a:gd name="connsiteX0-43" fmla="*/ 1460352 w 1490440"/>
              <a:gd name="connsiteY0-44" fmla="*/ 58170 h 1551602"/>
              <a:gd name="connsiteX1-45" fmla="*/ 1490440 w 1490440"/>
              <a:gd name="connsiteY1-46" fmla="*/ 73155 h 1551602"/>
              <a:gd name="connsiteX2-47" fmla="*/ 1483677 w 1490440"/>
              <a:gd name="connsiteY2-48" fmla="*/ 99456 h 1551602"/>
              <a:gd name="connsiteX3-49" fmla="*/ 1478442 w 1490440"/>
              <a:gd name="connsiteY3-50" fmla="*/ 113758 h 1551602"/>
              <a:gd name="connsiteX4-51" fmla="*/ 1477107 w 1490440"/>
              <a:gd name="connsiteY4-52" fmla="*/ 113115 h 1551602"/>
              <a:gd name="connsiteX5-53" fmla="*/ 1071840 w 1490440"/>
              <a:gd name="connsiteY5-54" fmla="*/ 31295 h 1551602"/>
              <a:gd name="connsiteX6-55" fmla="*/ 30679 w 1490440"/>
              <a:gd name="connsiteY6-56" fmla="*/ 1072456 h 1551602"/>
              <a:gd name="connsiteX7-57" fmla="*/ 112499 w 1490440"/>
              <a:gd name="connsiteY7-58" fmla="*/ 1477723 h 1551602"/>
              <a:gd name="connsiteX8-59" fmla="*/ 140862 w 1490440"/>
              <a:gd name="connsiteY8-60" fmla="*/ 1536601 h 1551602"/>
              <a:gd name="connsiteX9-61" fmla="*/ 99876 w 1490440"/>
              <a:gd name="connsiteY9-62" fmla="*/ 1551602 h 1551602"/>
              <a:gd name="connsiteX10-63" fmla="*/ 88653 w 1490440"/>
              <a:gd name="connsiteY10-64" fmla="*/ 1508325 h 1551602"/>
              <a:gd name="connsiteX11-65" fmla="*/ 22506 w 1490440"/>
              <a:gd name="connsiteY11-66" fmla="*/ 1258468 h 1551602"/>
              <a:gd name="connsiteX12-67" fmla="*/ 1074 w 1490440"/>
              <a:gd name="connsiteY12-68" fmla="*/ 1079874 h 1551602"/>
              <a:gd name="connsiteX13-69" fmla="*/ 22506 w 1490440"/>
              <a:gd name="connsiteY13-70" fmla="*/ 803649 h 1551602"/>
              <a:gd name="connsiteX14-71" fmla="*/ 179668 w 1490440"/>
              <a:gd name="connsiteY14-72" fmla="*/ 498849 h 1551602"/>
              <a:gd name="connsiteX15-73" fmla="*/ 341593 w 1490440"/>
              <a:gd name="connsiteY15-74" fmla="*/ 277393 h 1551602"/>
              <a:gd name="connsiteX16-75" fmla="*/ 691637 w 1490440"/>
              <a:gd name="connsiteY16-76" fmla="*/ 67843 h 1551602"/>
              <a:gd name="connsiteX17-77" fmla="*/ 903568 w 1490440"/>
              <a:gd name="connsiteY17-78" fmla="*/ 10693 h 1551602"/>
              <a:gd name="connsiteX18-79" fmla="*/ 1095556 w 1490440"/>
              <a:gd name="connsiteY18-80" fmla="*/ 423 h 1551602"/>
              <a:gd name="connsiteX19-81" fmla="*/ 1286949 w 1490440"/>
              <a:gd name="connsiteY19-82" fmla="*/ 5930 h 1551602"/>
              <a:gd name="connsiteX0-83" fmla="*/ 1490440 w 1490440"/>
              <a:gd name="connsiteY0-84" fmla="*/ 73155 h 1551602"/>
              <a:gd name="connsiteX1-85" fmla="*/ 1483677 w 1490440"/>
              <a:gd name="connsiteY1-86" fmla="*/ 99456 h 1551602"/>
              <a:gd name="connsiteX2-87" fmla="*/ 1478442 w 1490440"/>
              <a:gd name="connsiteY2-88" fmla="*/ 113758 h 1551602"/>
              <a:gd name="connsiteX3-89" fmla="*/ 1477107 w 1490440"/>
              <a:gd name="connsiteY3-90" fmla="*/ 113115 h 1551602"/>
              <a:gd name="connsiteX4-91" fmla="*/ 1071840 w 1490440"/>
              <a:gd name="connsiteY4-92" fmla="*/ 31295 h 1551602"/>
              <a:gd name="connsiteX5-93" fmla="*/ 30679 w 1490440"/>
              <a:gd name="connsiteY5-94" fmla="*/ 1072456 h 1551602"/>
              <a:gd name="connsiteX6-95" fmla="*/ 112499 w 1490440"/>
              <a:gd name="connsiteY6-96" fmla="*/ 1477723 h 1551602"/>
              <a:gd name="connsiteX7-97" fmla="*/ 140862 w 1490440"/>
              <a:gd name="connsiteY7-98" fmla="*/ 1536601 h 1551602"/>
              <a:gd name="connsiteX8-99" fmla="*/ 99876 w 1490440"/>
              <a:gd name="connsiteY8-100" fmla="*/ 1551602 h 1551602"/>
              <a:gd name="connsiteX9-101" fmla="*/ 88653 w 1490440"/>
              <a:gd name="connsiteY9-102" fmla="*/ 1508325 h 1551602"/>
              <a:gd name="connsiteX10-103" fmla="*/ 22506 w 1490440"/>
              <a:gd name="connsiteY10-104" fmla="*/ 1258468 h 1551602"/>
              <a:gd name="connsiteX11-105" fmla="*/ 1074 w 1490440"/>
              <a:gd name="connsiteY11-106" fmla="*/ 1079874 h 1551602"/>
              <a:gd name="connsiteX12-107" fmla="*/ 22506 w 1490440"/>
              <a:gd name="connsiteY12-108" fmla="*/ 803649 h 1551602"/>
              <a:gd name="connsiteX13-109" fmla="*/ 179668 w 1490440"/>
              <a:gd name="connsiteY13-110" fmla="*/ 498849 h 1551602"/>
              <a:gd name="connsiteX14-111" fmla="*/ 341593 w 1490440"/>
              <a:gd name="connsiteY14-112" fmla="*/ 277393 h 1551602"/>
              <a:gd name="connsiteX15-113" fmla="*/ 691637 w 1490440"/>
              <a:gd name="connsiteY15-114" fmla="*/ 67843 h 1551602"/>
              <a:gd name="connsiteX16-115" fmla="*/ 903568 w 1490440"/>
              <a:gd name="connsiteY16-116" fmla="*/ 10693 h 1551602"/>
              <a:gd name="connsiteX17-117" fmla="*/ 1095556 w 1490440"/>
              <a:gd name="connsiteY17-118" fmla="*/ 423 h 1551602"/>
              <a:gd name="connsiteX18-119" fmla="*/ 1286949 w 1490440"/>
              <a:gd name="connsiteY18-120" fmla="*/ 5930 h 1551602"/>
              <a:gd name="connsiteX0-121" fmla="*/ 1483677 w 1483677"/>
              <a:gd name="connsiteY0-122" fmla="*/ 99456 h 1551602"/>
              <a:gd name="connsiteX1-123" fmla="*/ 1478442 w 1483677"/>
              <a:gd name="connsiteY1-124" fmla="*/ 113758 h 1551602"/>
              <a:gd name="connsiteX2-125" fmla="*/ 1477107 w 1483677"/>
              <a:gd name="connsiteY2-126" fmla="*/ 113115 h 1551602"/>
              <a:gd name="connsiteX3-127" fmla="*/ 1071840 w 1483677"/>
              <a:gd name="connsiteY3-128" fmla="*/ 31295 h 1551602"/>
              <a:gd name="connsiteX4-129" fmla="*/ 30679 w 1483677"/>
              <a:gd name="connsiteY4-130" fmla="*/ 1072456 h 1551602"/>
              <a:gd name="connsiteX5-131" fmla="*/ 112499 w 1483677"/>
              <a:gd name="connsiteY5-132" fmla="*/ 1477723 h 1551602"/>
              <a:gd name="connsiteX6-133" fmla="*/ 140862 w 1483677"/>
              <a:gd name="connsiteY6-134" fmla="*/ 1536601 h 1551602"/>
              <a:gd name="connsiteX7-135" fmla="*/ 99876 w 1483677"/>
              <a:gd name="connsiteY7-136" fmla="*/ 1551602 h 1551602"/>
              <a:gd name="connsiteX8-137" fmla="*/ 88653 w 1483677"/>
              <a:gd name="connsiteY8-138" fmla="*/ 1508325 h 1551602"/>
              <a:gd name="connsiteX9-139" fmla="*/ 22506 w 1483677"/>
              <a:gd name="connsiteY9-140" fmla="*/ 1258468 h 1551602"/>
              <a:gd name="connsiteX10-141" fmla="*/ 1074 w 1483677"/>
              <a:gd name="connsiteY10-142" fmla="*/ 1079874 h 1551602"/>
              <a:gd name="connsiteX11-143" fmla="*/ 22506 w 1483677"/>
              <a:gd name="connsiteY11-144" fmla="*/ 803649 h 1551602"/>
              <a:gd name="connsiteX12-145" fmla="*/ 179668 w 1483677"/>
              <a:gd name="connsiteY12-146" fmla="*/ 498849 h 1551602"/>
              <a:gd name="connsiteX13-147" fmla="*/ 341593 w 1483677"/>
              <a:gd name="connsiteY13-148" fmla="*/ 277393 h 1551602"/>
              <a:gd name="connsiteX14-149" fmla="*/ 691637 w 1483677"/>
              <a:gd name="connsiteY14-150" fmla="*/ 67843 h 1551602"/>
              <a:gd name="connsiteX15-151" fmla="*/ 903568 w 1483677"/>
              <a:gd name="connsiteY15-152" fmla="*/ 10693 h 1551602"/>
              <a:gd name="connsiteX16-153" fmla="*/ 1095556 w 1483677"/>
              <a:gd name="connsiteY16-154" fmla="*/ 423 h 1551602"/>
              <a:gd name="connsiteX17-155" fmla="*/ 1286949 w 1483677"/>
              <a:gd name="connsiteY17-156" fmla="*/ 5930 h 1551602"/>
              <a:gd name="connsiteX0-157" fmla="*/ 1478442 w 1478442"/>
              <a:gd name="connsiteY0-158" fmla="*/ 113758 h 1551602"/>
              <a:gd name="connsiteX1-159" fmla="*/ 1477107 w 1478442"/>
              <a:gd name="connsiteY1-160" fmla="*/ 113115 h 1551602"/>
              <a:gd name="connsiteX2-161" fmla="*/ 1071840 w 1478442"/>
              <a:gd name="connsiteY2-162" fmla="*/ 31295 h 1551602"/>
              <a:gd name="connsiteX3-163" fmla="*/ 30679 w 1478442"/>
              <a:gd name="connsiteY3-164" fmla="*/ 1072456 h 1551602"/>
              <a:gd name="connsiteX4-165" fmla="*/ 112499 w 1478442"/>
              <a:gd name="connsiteY4-166" fmla="*/ 1477723 h 1551602"/>
              <a:gd name="connsiteX5-167" fmla="*/ 140862 w 1478442"/>
              <a:gd name="connsiteY5-168" fmla="*/ 1536601 h 1551602"/>
              <a:gd name="connsiteX6-169" fmla="*/ 99876 w 1478442"/>
              <a:gd name="connsiteY6-170" fmla="*/ 1551602 h 1551602"/>
              <a:gd name="connsiteX7-171" fmla="*/ 88653 w 1478442"/>
              <a:gd name="connsiteY7-172" fmla="*/ 1508325 h 1551602"/>
              <a:gd name="connsiteX8-173" fmla="*/ 22506 w 1478442"/>
              <a:gd name="connsiteY8-174" fmla="*/ 1258468 h 1551602"/>
              <a:gd name="connsiteX9-175" fmla="*/ 1074 w 1478442"/>
              <a:gd name="connsiteY9-176" fmla="*/ 1079874 h 1551602"/>
              <a:gd name="connsiteX10-177" fmla="*/ 22506 w 1478442"/>
              <a:gd name="connsiteY10-178" fmla="*/ 803649 h 1551602"/>
              <a:gd name="connsiteX11-179" fmla="*/ 179668 w 1478442"/>
              <a:gd name="connsiteY11-180" fmla="*/ 498849 h 1551602"/>
              <a:gd name="connsiteX12-181" fmla="*/ 341593 w 1478442"/>
              <a:gd name="connsiteY12-182" fmla="*/ 277393 h 1551602"/>
              <a:gd name="connsiteX13-183" fmla="*/ 691637 w 1478442"/>
              <a:gd name="connsiteY13-184" fmla="*/ 67843 h 1551602"/>
              <a:gd name="connsiteX14-185" fmla="*/ 903568 w 1478442"/>
              <a:gd name="connsiteY14-186" fmla="*/ 10693 h 1551602"/>
              <a:gd name="connsiteX15-187" fmla="*/ 1095556 w 1478442"/>
              <a:gd name="connsiteY15-188" fmla="*/ 423 h 1551602"/>
              <a:gd name="connsiteX16-189" fmla="*/ 1286949 w 1478442"/>
              <a:gd name="connsiteY16-190" fmla="*/ 5930 h 1551602"/>
              <a:gd name="connsiteX0-191" fmla="*/ 1478442 w 1478442"/>
              <a:gd name="connsiteY0-192" fmla="*/ 113335 h 1551179"/>
              <a:gd name="connsiteX1-193" fmla="*/ 1477107 w 1478442"/>
              <a:gd name="connsiteY1-194" fmla="*/ 112692 h 1551179"/>
              <a:gd name="connsiteX2-195" fmla="*/ 1071840 w 1478442"/>
              <a:gd name="connsiteY2-196" fmla="*/ 30872 h 1551179"/>
              <a:gd name="connsiteX3-197" fmla="*/ 30679 w 1478442"/>
              <a:gd name="connsiteY3-198" fmla="*/ 1072033 h 1551179"/>
              <a:gd name="connsiteX4-199" fmla="*/ 112499 w 1478442"/>
              <a:gd name="connsiteY4-200" fmla="*/ 1477300 h 1551179"/>
              <a:gd name="connsiteX5-201" fmla="*/ 140862 w 1478442"/>
              <a:gd name="connsiteY5-202" fmla="*/ 1536178 h 1551179"/>
              <a:gd name="connsiteX6-203" fmla="*/ 99876 w 1478442"/>
              <a:gd name="connsiteY6-204" fmla="*/ 1551179 h 1551179"/>
              <a:gd name="connsiteX7-205" fmla="*/ 88653 w 1478442"/>
              <a:gd name="connsiteY7-206" fmla="*/ 1507902 h 1551179"/>
              <a:gd name="connsiteX8-207" fmla="*/ 22506 w 1478442"/>
              <a:gd name="connsiteY8-208" fmla="*/ 1258045 h 1551179"/>
              <a:gd name="connsiteX9-209" fmla="*/ 1074 w 1478442"/>
              <a:gd name="connsiteY9-210" fmla="*/ 1079451 h 1551179"/>
              <a:gd name="connsiteX10-211" fmla="*/ 22506 w 1478442"/>
              <a:gd name="connsiteY10-212" fmla="*/ 803226 h 1551179"/>
              <a:gd name="connsiteX11-213" fmla="*/ 179668 w 1478442"/>
              <a:gd name="connsiteY11-214" fmla="*/ 498426 h 1551179"/>
              <a:gd name="connsiteX12-215" fmla="*/ 341593 w 1478442"/>
              <a:gd name="connsiteY12-216" fmla="*/ 276970 h 1551179"/>
              <a:gd name="connsiteX13-217" fmla="*/ 691637 w 1478442"/>
              <a:gd name="connsiteY13-218" fmla="*/ 67420 h 1551179"/>
              <a:gd name="connsiteX14-219" fmla="*/ 903568 w 1478442"/>
              <a:gd name="connsiteY14-220" fmla="*/ 10270 h 1551179"/>
              <a:gd name="connsiteX15-221" fmla="*/ 1095556 w 1478442"/>
              <a:gd name="connsiteY15-222" fmla="*/ 0 h 1551179"/>
              <a:gd name="connsiteX0-223" fmla="*/ 1478442 w 1478442"/>
              <a:gd name="connsiteY0-224" fmla="*/ 103065 h 1540909"/>
              <a:gd name="connsiteX1-225" fmla="*/ 1477107 w 1478442"/>
              <a:gd name="connsiteY1-226" fmla="*/ 102422 h 1540909"/>
              <a:gd name="connsiteX2-227" fmla="*/ 1071840 w 1478442"/>
              <a:gd name="connsiteY2-228" fmla="*/ 20602 h 1540909"/>
              <a:gd name="connsiteX3-229" fmla="*/ 30679 w 1478442"/>
              <a:gd name="connsiteY3-230" fmla="*/ 1061763 h 1540909"/>
              <a:gd name="connsiteX4-231" fmla="*/ 112499 w 1478442"/>
              <a:gd name="connsiteY4-232" fmla="*/ 1467030 h 1540909"/>
              <a:gd name="connsiteX5-233" fmla="*/ 140862 w 1478442"/>
              <a:gd name="connsiteY5-234" fmla="*/ 1525908 h 1540909"/>
              <a:gd name="connsiteX6-235" fmla="*/ 99876 w 1478442"/>
              <a:gd name="connsiteY6-236" fmla="*/ 1540909 h 1540909"/>
              <a:gd name="connsiteX7-237" fmla="*/ 88653 w 1478442"/>
              <a:gd name="connsiteY7-238" fmla="*/ 1497632 h 1540909"/>
              <a:gd name="connsiteX8-239" fmla="*/ 22506 w 1478442"/>
              <a:gd name="connsiteY8-240" fmla="*/ 1247775 h 1540909"/>
              <a:gd name="connsiteX9-241" fmla="*/ 1074 w 1478442"/>
              <a:gd name="connsiteY9-242" fmla="*/ 1069181 h 1540909"/>
              <a:gd name="connsiteX10-243" fmla="*/ 22506 w 1478442"/>
              <a:gd name="connsiteY10-244" fmla="*/ 792956 h 1540909"/>
              <a:gd name="connsiteX11-245" fmla="*/ 179668 w 1478442"/>
              <a:gd name="connsiteY11-246" fmla="*/ 488156 h 1540909"/>
              <a:gd name="connsiteX12-247" fmla="*/ 341593 w 1478442"/>
              <a:gd name="connsiteY12-248" fmla="*/ 266700 h 1540909"/>
              <a:gd name="connsiteX13-249" fmla="*/ 691637 w 1478442"/>
              <a:gd name="connsiteY13-250" fmla="*/ 57150 h 1540909"/>
              <a:gd name="connsiteX14-251" fmla="*/ 903568 w 1478442"/>
              <a:gd name="connsiteY14-252" fmla="*/ 0 h 1540909"/>
              <a:gd name="connsiteX0-253" fmla="*/ 1478442 w 1478442"/>
              <a:gd name="connsiteY0-254" fmla="*/ 82463 h 1520307"/>
              <a:gd name="connsiteX1-255" fmla="*/ 1477107 w 1478442"/>
              <a:gd name="connsiteY1-256" fmla="*/ 81820 h 1520307"/>
              <a:gd name="connsiteX2-257" fmla="*/ 1071840 w 1478442"/>
              <a:gd name="connsiteY2-258" fmla="*/ 0 h 1520307"/>
              <a:gd name="connsiteX3-259" fmla="*/ 30679 w 1478442"/>
              <a:gd name="connsiteY3-260" fmla="*/ 1041161 h 1520307"/>
              <a:gd name="connsiteX4-261" fmla="*/ 112499 w 1478442"/>
              <a:gd name="connsiteY4-262" fmla="*/ 1446428 h 1520307"/>
              <a:gd name="connsiteX5-263" fmla="*/ 140862 w 1478442"/>
              <a:gd name="connsiteY5-264" fmla="*/ 1505306 h 1520307"/>
              <a:gd name="connsiteX6-265" fmla="*/ 99876 w 1478442"/>
              <a:gd name="connsiteY6-266" fmla="*/ 1520307 h 1520307"/>
              <a:gd name="connsiteX7-267" fmla="*/ 88653 w 1478442"/>
              <a:gd name="connsiteY7-268" fmla="*/ 1477030 h 1520307"/>
              <a:gd name="connsiteX8-269" fmla="*/ 22506 w 1478442"/>
              <a:gd name="connsiteY8-270" fmla="*/ 1227173 h 1520307"/>
              <a:gd name="connsiteX9-271" fmla="*/ 1074 w 1478442"/>
              <a:gd name="connsiteY9-272" fmla="*/ 1048579 h 1520307"/>
              <a:gd name="connsiteX10-273" fmla="*/ 22506 w 1478442"/>
              <a:gd name="connsiteY10-274" fmla="*/ 772354 h 1520307"/>
              <a:gd name="connsiteX11-275" fmla="*/ 179668 w 1478442"/>
              <a:gd name="connsiteY11-276" fmla="*/ 467554 h 1520307"/>
              <a:gd name="connsiteX12-277" fmla="*/ 341593 w 1478442"/>
              <a:gd name="connsiteY12-278" fmla="*/ 246098 h 1520307"/>
              <a:gd name="connsiteX13-279" fmla="*/ 691637 w 1478442"/>
              <a:gd name="connsiteY13-280" fmla="*/ 36548 h 1520307"/>
              <a:gd name="connsiteX0-281" fmla="*/ 1478442 w 1478442"/>
              <a:gd name="connsiteY0-282" fmla="*/ 82463 h 1520307"/>
              <a:gd name="connsiteX1-283" fmla="*/ 1477107 w 1478442"/>
              <a:gd name="connsiteY1-284" fmla="*/ 81820 h 1520307"/>
              <a:gd name="connsiteX2-285" fmla="*/ 1071840 w 1478442"/>
              <a:gd name="connsiteY2-286" fmla="*/ 0 h 1520307"/>
              <a:gd name="connsiteX3-287" fmla="*/ 30679 w 1478442"/>
              <a:gd name="connsiteY3-288" fmla="*/ 1041161 h 1520307"/>
              <a:gd name="connsiteX4-289" fmla="*/ 112499 w 1478442"/>
              <a:gd name="connsiteY4-290" fmla="*/ 1446428 h 1520307"/>
              <a:gd name="connsiteX5-291" fmla="*/ 140862 w 1478442"/>
              <a:gd name="connsiteY5-292" fmla="*/ 1505306 h 1520307"/>
              <a:gd name="connsiteX6-293" fmla="*/ 99876 w 1478442"/>
              <a:gd name="connsiteY6-294" fmla="*/ 1520307 h 1520307"/>
              <a:gd name="connsiteX7-295" fmla="*/ 88653 w 1478442"/>
              <a:gd name="connsiteY7-296" fmla="*/ 1477030 h 1520307"/>
              <a:gd name="connsiteX8-297" fmla="*/ 22506 w 1478442"/>
              <a:gd name="connsiteY8-298" fmla="*/ 1227173 h 1520307"/>
              <a:gd name="connsiteX9-299" fmla="*/ 1074 w 1478442"/>
              <a:gd name="connsiteY9-300" fmla="*/ 1048579 h 1520307"/>
              <a:gd name="connsiteX10-301" fmla="*/ 22506 w 1478442"/>
              <a:gd name="connsiteY10-302" fmla="*/ 772354 h 1520307"/>
              <a:gd name="connsiteX11-303" fmla="*/ 179668 w 1478442"/>
              <a:gd name="connsiteY11-304" fmla="*/ 467554 h 1520307"/>
              <a:gd name="connsiteX12-305" fmla="*/ 341593 w 1478442"/>
              <a:gd name="connsiteY12-306" fmla="*/ 246098 h 1520307"/>
              <a:gd name="connsiteX0-307" fmla="*/ 1478442 w 1478442"/>
              <a:gd name="connsiteY0-308" fmla="*/ 82463 h 1520307"/>
              <a:gd name="connsiteX1-309" fmla="*/ 1477107 w 1478442"/>
              <a:gd name="connsiteY1-310" fmla="*/ 81820 h 1520307"/>
              <a:gd name="connsiteX2-311" fmla="*/ 1071840 w 1478442"/>
              <a:gd name="connsiteY2-312" fmla="*/ 0 h 1520307"/>
              <a:gd name="connsiteX3-313" fmla="*/ 30679 w 1478442"/>
              <a:gd name="connsiteY3-314" fmla="*/ 1041161 h 1520307"/>
              <a:gd name="connsiteX4-315" fmla="*/ 112499 w 1478442"/>
              <a:gd name="connsiteY4-316" fmla="*/ 1446428 h 1520307"/>
              <a:gd name="connsiteX5-317" fmla="*/ 140862 w 1478442"/>
              <a:gd name="connsiteY5-318" fmla="*/ 1505306 h 1520307"/>
              <a:gd name="connsiteX6-319" fmla="*/ 99876 w 1478442"/>
              <a:gd name="connsiteY6-320" fmla="*/ 1520307 h 1520307"/>
              <a:gd name="connsiteX7-321" fmla="*/ 88653 w 1478442"/>
              <a:gd name="connsiteY7-322" fmla="*/ 1477030 h 1520307"/>
              <a:gd name="connsiteX8-323" fmla="*/ 22506 w 1478442"/>
              <a:gd name="connsiteY8-324" fmla="*/ 1227173 h 1520307"/>
              <a:gd name="connsiteX9-325" fmla="*/ 1074 w 1478442"/>
              <a:gd name="connsiteY9-326" fmla="*/ 1048579 h 1520307"/>
              <a:gd name="connsiteX10-327" fmla="*/ 22506 w 1478442"/>
              <a:gd name="connsiteY10-328" fmla="*/ 772354 h 1520307"/>
              <a:gd name="connsiteX11-329" fmla="*/ 179668 w 1478442"/>
              <a:gd name="connsiteY11-330" fmla="*/ 467554 h 1520307"/>
              <a:gd name="connsiteX0-331" fmla="*/ 1478442 w 1478442"/>
              <a:gd name="connsiteY0-332" fmla="*/ 82463 h 1520307"/>
              <a:gd name="connsiteX1-333" fmla="*/ 1477107 w 1478442"/>
              <a:gd name="connsiteY1-334" fmla="*/ 81820 h 1520307"/>
              <a:gd name="connsiteX2-335" fmla="*/ 1071840 w 1478442"/>
              <a:gd name="connsiteY2-336" fmla="*/ 0 h 1520307"/>
              <a:gd name="connsiteX3-337" fmla="*/ 30679 w 1478442"/>
              <a:gd name="connsiteY3-338" fmla="*/ 1041161 h 1520307"/>
              <a:gd name="connsiteX4-339" fmla="*/ 112499 w 1478442"/>
              <a:gd name="connsiteY4-340" fmla="*/ 1446428 h 1520307"/>
              <a:gd name="connsiteX5-341" fmla="*/ 140862 w 1478442"/>
              <a:gd name="connsiteY5-342" fmla="*/ 1505306 h 1520307"/>
              <a:gd name="connsiteX6-343" fmla="*/ 99876 w 1478442"/>
              <a:gd name="connsiteY6-344" fmla="*/ 1520307 h 1520307"/>
              <a:gd name="connsiteX7-345" fmla="*/ 88653 w 1478442"/>
              <a:gd name="connsiteY7-346" fmla="*/ 1477030 h 1520307"/>
              <a:gd name="connsiteX8-347" fmla="*/ 22506 w 1478442"/>
              <a:gd name="connsiteY8-348" fmla="*/ 1227173 h 1520307"/>
              <a:gd name="connsiteX9-349" fmla="*/ 1074 w 1478442"/>
              <a:gd name="connsiteY9-350" fmla="*/ 1048579 h 1520307"/>
              <a:gd name="connsiteX10-351" fmla="*/ 22506 w 1478442"/>
              <a:gd name="connsiteY10-352" fmla="*/ 772354 h 1520307"/>
              <a:gd name="connsiteX0-353" fmla="*/ 1477368 w 1477368"/>
              <a:gd name="connsiteY0-354" fmla="*/ 82463 h 1520307"/>
              <a:gd name="connsiteX1-355" fmla="*/ 1476033 w 1477368"/>
              <a:gd name="connsiteY1-356" fmla="*/ 81820 h 1520307"/>
              <a:gd name="connsiteX2-357" fmla="*/ 1070766 w 1477368"/>
              <a:gd name="connsiteY2-358" fmla="*/ 0 h 1520307"/>
              <a:gd name="connsiteX3-359" fmla="*/ 29605 w 1477368"/>
              <a:gd name="connsiteY3-360" fmla="*/ 1041161 h 1520307"/>
              <a:gd name="connsiteX4-361" fmla="*/ 111425 w 1477368"/>
              <a:gd name="connsiteY4-362" fmla="*/ 1446428 h 1520307"/>
              <a:gd name="connsiteX5-363" fmla="*/ 139788 w 1477368"/>
              <a:gd name="connsiteY5-364" fmla="*/ 1505306 h 1520307"/>
              <a:gd name="connsiteX6-365" fmla="*/ 98802 w 1477368"/>
              <a:gd name="connsiteY6-366" fmla="*/ 1520307 h 1520307"/>
              <a:gd name="connsiteX7-367" fmla="*/ 87579 w 1477368"/>
              <a:gd name="connsiteY7-368" fmla="*/ 1477030 h 1520307"/>
              <a:gd name="connsiteX8-369" fmla="*/ 21432 w 1477368"/>
              <a:gd name="connsiteY8-370" fmla="*/ 1227173 h 1520307"/>
              <a:gd name="connsiteX9-371" fmla="*/ 0 w 1477368"/>
              <a:gd name="connsiteY9-372" fmla="*/ 1048579 h 1520307"/>
              <a:gd name="connsiteX0-373" fmla="*/ 1455936 w 1455936"/>
              <a:gd name="connsiteY0-374" fmla="*/ 82463 h 1520307"/>
              <a:gd name="connsiteX1-375" fmla="*/ 1454601 w 1455936"/>
              <a:gd name="connsiteY1-376" fmla="*/ 81820 h 1520307"/>
              <a:gd name="connsiteX2-377" fmla="*/ 1049334 w 1455936"/>
              <a:gd name="connsiteY2-378" fmla="*/ 0 h 1520307"/>
              <a:gd name="connsiteX3-379" fmla="*/ 8173 w 1455936"/>
              <a:gd name="connsiteY3-380" fmla="*/ 1041161 h 1520307"/>
              <a:gd name="connsiteX4-381" fmla="*/ 89993 w 1455936"/>
              <a:gd name="connsiteY4-382" fmla="*/ 1446428 h 1520307"/>
              <a:gd name="connsiteX5-383" fmla="*/ 118356 w 1455936"/>
              <a:gd name="connsiteY5-384" fmla="*/ 1505306 h 1520307"/>
              <a:gd name="connsiteX6-385" fmla="*/ 77370 w 1455936"/>
              <a:gd name="connsiteY6-386" fmla="*/ 1520307 h 1520307"/>
              <a:gd name="connsiteX7-387" fmla="*/ 66147 w 1455936"/>
              <a:gd name="connsiteY7-388" fmla="*/ 1477030 h 1520307"/>
              <a:gd name="connsiteX8-389" fmla="*/ 0 w 1455936"/>
              <a:gd name="connsiteY8-390" fmla="*/ 1227173 h 1520307"/>
              <a:gd name="connsiteX0-391" fmla="*/ 1447763 w 1447763"/>
              <a:gd name="connsiteY0-392" fmla="*/ 82463 h 1520307"/>
              <a:gd name="connsiteX1-393" fmla="*/ 1446428 w 1447763"/>
              <a:gd name="connsiteY1-394" fmla="*/ 81820 h 1520307"/>
              <a:gd name="connsiteX2-395" fmla="*/ 1041161 w 1447763"/>
              <a:gd name="connsiteY2-396" fmla="*/ 0 h 1520307"/>
              <a:gd name="connsiteX3-397" fmla="*/ 0 w 1447763"/>
              <a:gd name="connsiteY3-398" fmla="*/ 1041161 h 1520307"/>
              <a:gd name="connsiteX4-399" fmla="*/ 81820 w 1447763"/>
              <a:gd name="connsiteY4-400" fmla="*/ 1446428 h 1520307"/>
              <a:gd name="connsiteX5-401" fmla="*/ 110183 w 1447763"/>
              <a:gd name="connsiteY5-402" fmla="*/ 1505306 h 1520307"/>
              <a:gd name="connsiteX6-403" fmla="*/ 69197 w 1447763"/>
              <a:gd name="connsiteY6-404" fmla="*/ 1520307 h 1520307"/>
              <a:gd name="connsiteX7-405" fmla="*/ 57974 w 1447763"/>
              <a:gd name="connsiteY7-406" fmla="*/ 1477030 h 1520307"/>
              <a:gd name="connsiteX0-407" fmla="*/ 1447763 w 1447763"/>
              <a:gd name="connsiteY0-408" fmla="*/ 82463 h 1520307"/>
              <a:gd name="connsiteX1-409" fmla="*/ 1446428 w 1447763"/>
              <a:gd name="connsiteY1-410" fmla="*/ 81820 h 1520307"/>
              <a:gd name="connsiteX2-411" fmla="*/ 1041161 w 1447763"/>
              <a:gd name="connsiteY2-412" fmla="*/ 0 h 1520307"/>
              <a:gd name="connsiteX3-413" fmla="*/ 0 w 1447763"/>
              <a:gd name="connsiteY3-414" fmla="*/ 1041161 h 1520307"/>
              <a:gd name="connsiteX4-415" fmla="*/ 81820 w 1447763"/>
              <a:gd name="connsiteY4-416" fmla="*/ 1446428 h 1520307"/>
              <a:gd name="connsiteX5-417" fmla="*/ 110183 w 1447763"/>
              <a:gd name="connsiteY5-418" fmla="*/ 1505306 h 1520307"/>
              <a:gd name="connsiteX6-419" fmla="*/ 69197 w 1447763"/>
              <a:gd name="connsiteY6-420" fmla="*/ 1520307 h 1520307"/>
              <a:gd name="connsiteX0-421" fmla="*/ 1447763 w 1447763"/>
              <a:gd name="connsiteY0-422" fmla="*/ 82463 h 1505306"/>
              <a:gd name="connsiteX1-423" fmla="*/ 1446428 w 1447763"/>
              <a:gd name="connsiteY1-424" fmla="*/ 81820 h 1505306"/>
              <a:gd name="connsiteX2-425" fmla="*/ 1041161 w 1447763"/>
              <a:gd name="connsiteY2-426" fmla="*/ 0 h 1505306"/>
              <a:gd name="connsiteX3-427" fmla="*/ 0 w 1447763"/>
              <a:gd name="connsiteY3-428" fmla="*/ 1041161 h 1505306"/>
              <a:gd name="connsiteX4-429" fmla="*/ 81820 w 1447763"/>
              <a:gd name="connsiteY4-430" fmla="*/ 1446428 h 1505306"/>
              <a:gd name="connsiteX5-431" fmla="*/ 110183 w 1447763"/>
              <a:gd name="connsiteY5-432" fmla="*/ 1505306 h 1505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447763" h="1505306">
                <a:moveTo>
                  <a:pt x="1447763" y="82463"/>
                </a:moveTo>
                <a:lnTo>
                  <a:pt x="1446428" y="81820"/>
                </a:lnTo>
                <a:cubicBezTo>
                  <a:pt x="1321865" y="29134"/>
                  <a:pt x="1184915" y="0"/>
                  <a:pt x="1041161" y="0"/>
                </a:cubicBezTo>
                <a:cubicBezTo>
                  <a:pt x="466144" y="0"/>
                  <a:pt x="0" y="466144"/>
                  <a:pt x="0" y="1041161"/>
                </a:cubicBezTo>
                <a:cubicBezTo>
                  <a:pt x="0" y="1184915"/>
                  <a:pt x="29134" y="1321865"/>
                  <a:pt x="81820" y="1446428"/>
                </a:cubicBezTo>
                <a:lnTo>
                  <a:pt x="110183" y="1505306"/>
                </a:lnTo>
              </a:path>
            </a:pathLst>
          </a:custGeom>
          <a:no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5" name="任意多边形: 形状 14"/>
          <p:cNvSpPr>
            <a:spLocks noChangeAspect="1"/>
          </p:cNvSpPr>
          <p:nvPr userDrawn="1">
            <p:custDataLst>
              <p:tags r:id="rId43"/>
            </p:custDataLst>
          </p:nvPr>
        </p:nvSpPr>
        <p:spPr>
          <a:xfrm>
            <a:off x="10979150" y="4899660"/>
            <a:ext cx="204470" cy="213995"/>
          </a:xfrm>
          <a:custGeom>
            <a:avLst/>
            <a:gdLst>
              <a:gd name="connsiteX0" fmla="*/ 204370 w 204370"/>
              <a:gd name="connsiteY0" fmla="*/ 0 h 213748"/>
              <a:gd name="connsiteX1" fmla="*/ 202904 w 204370"/>
              <a:gd name="connsiteY1" fmla="*/ 1961 h 213748"/>
              <a:gd name="connsiteX2" fmla="*/ 56522 w 204370"/>
              <a:gd name="connsiteY2" fmla="*/ 163020 h 213748"/>
              <a:gd name="connsiteX3" fmla="*/ 706 w 204370"/>
              <a:gd name="connsiteY3" fmla="*/ 213748 h 213748"/>
              <a:gd name="connsiteX4" fmla="*/ 0 w 204370"/>
              <a:gd name="connsiteY4" fmla="*/ 206735 h 213748"/>
              <a:gd name="connsiteX5" fmla="*/ 165282 w 204370"/>
              <a:gd name="connsiteY5" fmla="*/ 3941 h 213748"/>
              <a:gd name="connsiteX6" fmla="*/ 204370 w 204370"/>
              <a:gd name="connsiteY6" fmla="*/ 0 h 213748"/>
              <a:gd name="connsiteX0-1" fmla="*/ 56522 w 204370"/>
              <a:gd name="connsiteY0-2" fmla="*/ 163020 h 254460"/>
              <a:gd name="connsiteX1-3" fmla="*/ 706 w 204370"/>
              <a:gd name="connsiteY1-4" fmla="*/ 213748 h 254460"/>
              <a:gd name="connsiteX2-5" fmla="*/ 0 w 204370"/>
              <a:gd name="connsiteY2-6" fmla="*/ 206735 h 254460"/>
              <a:gd name="connsiteX3-7" fmla="*/ 165282 w 204370"/>
              <a:gd name="connsiteY3-8" fmla="*/ 3941 h 254460"/>
              <a:gd name="connsiteX4-9" fmla="*/ 204370 w 204370"/>
              <a:gd name="connsiteY4-10" fmla="*/ 0 h 254460"/>
              <a:gd name="connsiteX5-11" fmla="*/ 202904 w 204370"/>
              <a:gd name="connsiteY5-12" fmla="*/ 1961 h 254460"/>
              <a:gd name="connsiteX6-13" fmla="*/ 147962 w 204370"/>
              <a:gd name="connsiteY6-14" fmla="*/ 254460 h 254460"/>
              <a:gd name="connsiteX0-15" fmla="*/ 56522 w 204370"/>
              <a:gd name="connsiteY0-16" fmla="*/ 163020 h 213748"/>
              <a:gd name="connsiteX1-17" fmla="*/ 706 w 204370"/>
              <a:gd name="connsiteY1-18" fmla="*/ 213748 h 213748"/>
              <a:gd name="connsiteX2-19" fmla="*/ 0 w 204370"/>
              <a:gd name="connsiteY2-20" fmla="*/ 206735 h 213748"/>
              <a:gd name="connsiteX3-21" fmla="*/ 165282 w 204370"/>
              <a:gd name="connsiteY3-22" fmla="*/ 3941 h 213748"/>
              <a:gd name="connsiteX4-23" fmla="*/ 204370 w 204370"/>
              <a:gd name="connsiteY4-24" fmla="*/ 0 h 213748"/>
              <a:gd name="connsiteX5-25" fmla="*/ 202904 w 204370"/>
              <a:gd name="connsiteY5-26" fmla="*/ 1961 h 213748"/>
              <a:gd name="connsiteX0-27" fmla="*/ 706 w 204370"/>
              <a:gd name="connsiteY0-28" fmla="*/ 213748 h 213748"/>
              <a:gd name="connsiteX1-29" fmla="*/ 0 w 204370"/>
              <a:gd name="connsiteY1-30" fmla="*/ 206735 h 213748"/>
              <a:gd name="connsiteX2-31" fmla="*/ 165282 w 204370"/>
              <a:gd name="connsiteY2-32" fmla="*/ 3941 h 213748"/>
              <a:gd name="connsiteX3-33" fmla="*/ 204370 w 204370"/>
              <a:gd name="connsiteY3-34" fmla="*/ 0 h 213748"/>
              <a:gd name="connsiteX4-35" fmla="*/ 202904 w 204370"/>
              <a:gd name="connsiteY4-36" fmla="*/ 1961 h 2137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4370" h="213748">
                <a:moveTo>
                  <a:pt x="706" y="213748"/>
                </a:moveTo>
                <a:cubicBezTo>
                  <a:pt x="471" y="211410"/>
                  <a:pt x="235" y="209073"/>
                  <a:pt x="0" y="206735"/>
                </a:cubicBezTo>
                <a:cubicBezTo>
                  <a:pt x="0" y="106703"/>
                  <a:pt x="70956" y="23243"/>
                  <a:pt x="165282" y="3941"/>
                </a:cubicBezTo>
                <a:lnTo>
                  <a:pt x="204370" y="0"/>
                </a:lnTo>
                <a:lnTo>
                  <a:pt x="202904" y="1961"/>
                </a:lnTo>
              </a:path>
            </a:pathLst>
          </a:custGeom>
          <a:grpFill/>
          <a:ln>
            <a:solidFill>
              <a:schemeClr val="accent1">
                <a:alpha val="6980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5" name="任意多边形: 形状 54"/>
          <p:cNvSpPr>
            <a:spLocks noChangeAspect="1"/>
          </p:cNvSpPr>
          <p:nvPr userDrawn="1">
            <p:custDataLst>
              <p:tags r:id="rId44"/>
            </p:custDataLst>
          </p:nvPr>
        </p:nvSpPr>
        <p:spPr>
          <a:xfrm>
            <a:off x="10702640" y="1891430"/>
            <a:ext cx="1489360" cy="3075142"/>
          </a:xfrm>
          <a:custGeom>
            <a:avLst/>
            <a:gdLst>
              <a:gd name="connsiteX0" fmla="*/ 1489360 w 1489360"/>
              <a:gd name="connsiteY0" fmla="*/ 0 h 3075142"/>
              <a:gd name="connsiteX1" fmla="*/ 1489360 w 1489360"/>
              <a:gd name="connsiteY1" fmla="*/ 3075142 h 3075142"/>
              <a:gd name="connsiteX2" fmla="*/ 1382665 w 1489360"/>
              <a:gd name="connsiteY2" fmla="*/ 3069755 h 3075142"/>
              <a:gd name="connsiteX3" fmla="*/ 0 w 1489360"/>
              <a:gd name="connsiteY3" fmla="*/ 1537571 h 3075142"/>
              <a:gd name="connsiteX4" fmla="*/ 1382665 w 1489360"/>
              <a:gd name="connsiteY4" fmla="*/ 5388 h 307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360" h="3075142">
                <a:moveTo>
                  <a:pt x="1489360" y="0"/>
                </a:moveTo>
                <a:lnTo>
                  <a:pt x="1489360" y="3075142"/>
                </a:lnTo>
                <a:lnTo>
                  <a:pt x="1382665" y="3069755"/>
                </a:lnTo>
                <a:cubicBezTo>
                  <a:pt x="606043" y="2990884"/>
                  <a:pt x="0" y="2335002"/>
                  <a:pt x="0" y="1537571"/>
                </a:cubicBezTo>
                <a:cubicBezTo>
                  <a:pt x="0" y="740140"/>
                  <a:pt x="606043" y="84258"/>
                  <a:pt x="1382665" y="53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 rot="11361091">
            <a:off x="915670" y="1011555"/>
            <a:ext cx="1957070" cy="2042795"/>
          </a:xfrm>
          <a:custGeom>
            <a:avLst/>
            <a:gdLst>
              <a:gd name="connsiteX0" fmla="*/ 1571400 w 2077087"/>
              <a:gd name="connsiteY0" fmla="*/ 0 h 2169653"/>
              <a:gd name="connsiteX1" fmla="*/ 2038686 w 2077087"/>
              <a:gd name="connsiteY1" fmla="*/ 70647 h 2169653"/>
              <a:gd name="connsiteX2" fmla="*/ 2077087 w 2077087"/>
              <a:gd name="connsiteY2" fmla="*/ 84702 h 2169653"/>
              <a:gd name="connsiteX3" fmla="*/ 2073494 w 2077087"/>
              <a:gd name="connsiteY3" fmla="*/ 155857 h 2169653"/>
              <a:gd name="connsiteX4" fmla="*/ 2067084 w 2077087"/>
              <a:gd name="connsiteY4" fmla="*/ 197855 h 2169653"/>
              <a:gd name="connsiteX5" fmla="*/ 2006035 w 2077087"/>
              <a:gd name="connsiteY5" fmla="*/ 175511 h 2169653"/>
              <a:gd name="connsiteX6" fmla="*/ 1571400 w 2077087"/>
              <a:gd name="connsiteY6" fmla="*/ 109800 h 2169653"/>
              <a:gd name="connsiteX7" fmla="*/ 109800 w 2077087"/>
              <a:gd name="connsiteY7" fmla="*/ 1571400 h 2169653"/>
              <a:gd name="connsiteX8" fmla="*/ 224660 w 2077087"/>
              <a:gd name="connsiteY8" fmla="*/ 2140321 h 2169653"/>
              <a:gd name="connsiteX9" fmla="*/ 230557 w 2077087"/>
              <a:gd name="connsiteY9" fmla="*/ 2152563 h 2169653"/>
              <a:gd name="connsiteX10" fmla="*/ 118581 w 2077087"/>
              <a:gd name="connsiteY10" fmla="*/ 2169653 h 2169653"/>
              <a:gd name="connsiteX11" fmla="*/ 70647 w 2077087"/>
              <a:gd name="connsiteY11" fmla="*/ 2038686 h 2169653"/>
              <a:gd name="connsiteX12" fmla="*/ 0 w 2077087"/>
              <a:gd name="connsiteY12" fmla="*/ 1571400 h 2169653"/>
              <a:gd name="connsiteX13" fmla="*/ 1571400 w 2077087"/>
              <a:gd name="connsiteY13" fmla="*/ 0 h 2169653"/>
              <a:gd name="connsiteX0-1" fmla="*/ 2073494 w 2164934"/>
              <a:gd name="connsiteY0-2" fmla="*/ 155857 h 2169653"/>
              <a:gd name="connsiteX1-3" fmla="*/ 2067084 w 2164934"/>
              <a:gd name="connsiteY1-4" fmla="*/ 197855 h 2169653"/>
              <a:gd name="connsiteX2-5" fmla="*/ 2006035 w 2164934"/>
              <a:gd name="connsiteY2-6" fmla="*/ 175511 h 2169653"/>
              <a:gd name="connsiteX3-7" fmla="*/ 1571400 w 2164934"/>
              <a:gd name="connsiteY3-8" fmla="*/ 109800 h 2169653"/>
              <a:gd name="connsiteX4-9" fmla="*/ 109800 w 2164934"/>
              <a:gd name="connsiteY4-10" fmla="*/ 1571400 h 2169653"/>
              <a:gd name="connsiteX5-11" fmla="*/ 224660 w 2164934"/>
              <a:gd name="connsiteY5-12" fmla="*/ 2140321 h 2169653"/>
              <a:gd name="connsiteX6-13" fmla="*/ 230557 w 2164934"/>
              <a:gd name="connsiteY6-14" fmla="*/ 2152563 h 2169653"/>
              <a:gd name="connsiteX7-15" fmla="*/ 118581 w 2164934"/>
              <a:gd name="connsiteY7-16" fmla="*/ 2169653 h 2169653"/>
              <a:gd name="connsiteX8-17" fmla="*/ 70647 w 2164934"/>
              <a:gd name="connsiteY8-18" fmla="*/ 2038686 h 2169653"/>
              <a:gd name="connsiteX9-19" fmla="*/ 0 w 2164934"/>
              <a:gd name="connsiteY9-20" fmla="*/ 1571400 h 2169653"/>
              <a:gd name="connsiteX10-21" fmla="*/ 1571400 w 2164934"/>
              <a:gd name="connsiteY10-22" fmla="*/ 0 h 2169653"/>
              <a:gd name="connsiteX11-23" fmla="*/ 2038686 w 2164934"/>
              <a:gd name="connsiteY11-24" fmla="*/ 70647 h 2169653"/>
              <a:gd name="connsiteX12-25" fmla="*/ 2077087 w 2164934"/>
              <a:gd name="connsiteY12-26" fmla="*/ 84702 h 2169653"/>
              <a:gd name="connsiteX13-27" fmla="*/ 2164934 w 2164934"/>
              <a:gd name="connsiteY13-28" fmla="*/ 247297 h 2169653"/>
              <a:gd name="connsiteX0-29" fmla="*/ 2073494 w 2077087"/>
              <a:gd name="connsiteY0-30" fmla="*/ 155857 h 2169653"/>
              <a:gd name="connsiteX1-31" fmla="*/ 2067084 w 2077087"/>
              <a:gd name="connsiteY1-32" fmla="*/ 197855 h 2169653"/>
              <a:gd name="connsiteX2-33" fmla="*/ 2006035 w 2077087"/>
              <a:gd name="connsiteY2-34" fmla="*/ 175511 h 2169653"/>
              <a:gd name="connsiteX3-35" fmla="*/ 1571400 w 2077087"/>
              <a:gd name="connsiteY3-36" fmla="*/ 109800 h 2169653"/>
              <a:gd name="connsiteX4-37" fmla="*/ 109800 w 2077087"/>
              <a:gd name="connsiteY4-38" fmla="*/ 1571400 h 2169653"/>
              <a:gd name="connsiteX5-39" fmla="*/ 224660 w 2077087"/>
              <a:gd name="connsiteY5-40" fmla="*/ 2140321 h 2169653"/>
              <a:gd name="connsiteX6-41" fmla="*/ 230557 w 2077087"/>
              <a:gd name="connsiteY6-42" fmla="*/ 2152563 h 2169653"/>
              <a:gd name="connsiteX7-43" fmla="*/ 118581 w 2077087"/>
              <a:gd name="connsiteY7-44" fmla="*/ 2169653 h 2169653"/>
              <a:gd name="connsiteX8-45" fmla="*/ 70647 w 2077087"/>
              <a:gd name="connsiteY8-46" fmla="*/ 2038686 h 2169653"/>
              <a:gd name="connsiteX9-47" fmla="*/ 0 w 2077087"/>
              <a:gd name="connsiteY9-48" fmla="*/ 1571400 h 2169653"/>
              <a:gd name="connsiteX10-49" fmla="*/ 1571400 w 2077087"/>
              <a:gd name="connsiteY10-50" fmla="*/ 0 h 2169653"/>
              <a:gd name="connsiteX11-51" fmla="*/ 2038686 w 2077087"/>
              <a:gd name="connsiteY11-52" fmla="*/ 70647 h 2169653"/>
              <a:gd name="connsiteX12-53" fmla="*/ 2077087 w 2077087"/>
              <a:gd name="connsiteY12-54" fmla="*/ 84702 h 2169653"/>
              <a:gd name="connsiteX0-55" fmla="*/ 2073494 w 2073494"/>
              <a:gd name="connsiteY0-56" fmla="*/ 155857 h 2169653"/>
              <a:gd name="connsiteX1-57" fmla="*/ 2067084 w 2073494"/>
              <a:gd name="connsiteY1-58" fmla="*/ 197855 h 2169653"/>
              <a:gd name="connsiteX2-59" fmla="*/ 2006035 w 2073494"/>
              <a:gd name="connsiteY2-60" fmla="*/ 175511 h 2169653"/>
              <a:gd name="connsiteX3-61" fmla="*/ 1571400 w 2073494"/>
              <a:gd name="connsiteY3-62" fmla="*/ 109800 h 2169653"/>
              <a:gd name="connsiteX4-63" fmla="*/ 109800 w 2073494"/>
              <a:gd name="connsiteY4-64" fmla="*/ 1571400 h 2169653"/>
              <a:gd name="connsiteX5-65" fmla="*/ 224660 w 2073494"/>
              <a:gd name="connsiteY5-66" fmla="*/ 2140321 h 2169653"/>
              <a:gd name="connsiteX6-67" fmla="*/ 230557 w 2073494"/>
              <a:gd name="connsiteY6-68" fmla="*/ 2152563 h 2169653"/>
              <a:gd name="connsiteX7-69" fmla="*/ 118581 w 2073494"/>
              <a:gd name="connsiteY7-70" fmla="*/ 2169653 h 2169653"/>
              <a:gd name="connsiteX8-71" fmla="*/ 70647 w 2073494"/>
              <a:gd name="connsiteY8-72" fmla="*/ 2038686 h 2169653"/>
              <a:gd name="connsiteX9-73" fmla="*/ 0 w 2073494"/>
              <a:gd name="connsiteY9-74" fmla="*/ 1571400 h 2169653"/>
              <a:gd name="connsiteX10-75" fmla="*/ 1571400 w 2073494"/>
              <a:gd name="connsiteY10-76" fmla="*/ 0 h 2169653"/>
              <a:gd name="connsiteX11-77" fmla="*/ 2038686 w 2073494"/>
              <a:gd name="connsiteY11-78" fmla="*/ 70647 h 2169653"/>
              <a:gd name="connsiteX0-79" fmla="*/ 2073494 w 2073494"/>
              <a:gd name="connsiteY0-80" fmla="*/ 155857 h 2169653"/>
              <a:gd name="connsiteX1-81" fmla="*/ 2067084 w 2073494"/>
              <a:gd name="connsiteY1-82" fmla="*/ 197855 h 2169653"/>
              <a:gd name="connsiteX2-83" fmla="*/ 2006035 w 2073494"/>
              <a:gd name="connsiteY2-84" fmla="*/ 175511 h 2169653"/>
              <a:gd name="connsiteX3-85" fmla="*/ 1571400 w 2073494"/>
              <a:gd name="connsiteY3-86" fmla="*/ 109800 h 2169653"/>
              <a:gd name="connsiteX4-87" fmla="*/ 109800 w 2073494"/>
              <a:gd name="connsiteY4-88" fmla="*/ 1571400 h 2169653"/>
              <a:gd name="connsiteX5-89" fmla="*/ 224660 w 2073494"/>
              <a:gd name="connsiteY5-90" fmla="*/ 2140321 h 2169653"/>
              <a:gd name="connsiteX6-91" fmla="*/ 230557 w 2073494"/>
              <a:gd name="connsiteY6-92" fmla="*/ 2152563 h 2169653"/>
              <a:gd name="connsiteX7-93" fmla="*/ 118581 w 2073494"/>
              <a:gd name="connsiteY7-94" fmla="*/ 2169653 h 2169653"/>
              <a:gd name="connsiteX8-95" fmla="*/ 70647 w 2073494"/>
              <a:gd name="connsiteY8-96" fmla="*/ 2038686 h 2169653"/>
              <a:gd name="connsiteX9-97" fmla="*/ 0 w 2073494"/>
              <a:gd name="connsiteY9-98" fmla="*/ 1571400 h 2169653"/>
              <a:gd name="connsiteX10-99" fmla="*/ 1571400 w 2073494"/>
              <a:gd name="connsiteY10-100" fmla="*/ 0 h 2169653"/>
              <a:gd name="connsiteX0-101" fmla="*/ 2073494 w 2073494"/>
              <a:gd name="connsiteY0-102" fmla="*/ 46057 h 2059853"/>
              <a:gd name="connsiteX1-103" fmla="*/ 2067084 w 2073494"/>
              <a:gd name="connsiteY1-104" fmla="*/ 88055 h 2059853"/>
              <a:gd name="connsiteX2-105" fmla="*/ 2006035 w 2073494"/>
              <a:gd name="connsiteY2-106" fmla="*/ 65711 h 2059853"/>
              <a:gd name="connsiteX3-107" fmla="*/ 1571400 w 2073494"/>
              <a:gd name="connsiteY3-108" fmla="*/ 0 h 2059853"/>
              <a:gd name="connsiteX4-109" fmla="*/ 109800 w 2073494"/>
              <a:gd name="connsiteY4-110" fmla="*/ 1461600 h 2059853"/>
              <a:gd name="connsiteX5-111" fmla="*/ 224660 w 2073494"/>
              <a:gd name="connsiteY5-112" fmla="*/ 2030521 h 2059853"/>
              <a:gd name="connsiteX6-113" fmla="*/ 230557 w 2073494"/>
              <a:gd name="connsiteY6-114" fmla="*/ 2042763 h 2059853"/>
              <a:gd name="connsiteX7-115" fmla="*/ 118581 w 2073494"/>
              <a:gd name="connsiteY7-116" fmla="*/ 2059853 h 2059853"/>
              <a:gd name="connsiteX8-117" fmla="*/ 70647 w 2073494"/>
              <a:gd name="connsiteY8-118" fmla="*/ 1928886 h 2059853"/>
              <a:gd name="connsiteX9-119" fmla="*/ 0 w 2073494"/>
              <a:gd name="connsiteY9-120" fmla="*/ 1461600 h 2059853"/>
              <a:gd name="connsiteX0-121" fmla="*/ 2002847 w 2002847"/>
              <a:gd name="connsiteY0-122" fmla="*/ 46057 h 2059853"/>
              <a:gd name="connsiteX1-123" fmla="*/ 1996437 w 2002847"/>
              <a:gd name="connsiteY1-124" fmla="*/ 88055 h 2059853"/>
              <a:gd name="connsiteX2-125" fmla="*/ 1935388 w 2002847"/>
              <a:gd name="connsiteY2-126" fmla="*/ 65711 h 2059853"/>
              <a:gd name="connsiteX3-127" fmla="*/ 1500753 w 2002847"/>
              <a:gd name="connsiteY3-128" fmla="*/ 0 h 2059853"/>
              <a:gd name="connsiteX4-129" fmla="*/ 39153 w 2002847"/>
              <a:gd name="connsiteY4-130" fmla="*/ 1461600 h 2059853"/>
              <a:gd name="connsiteX5-131" fmla="*/ 154013 w 2002847"/>
              <a:gd name="connsiteY5-132" fmla="*/ 2030521 h 2059853"/>
              <a:gd name="connsiteX6-133" fmla="*/ 159910 w 2002847"/>
              <a:gd name="connsiteY6-134" fmla="*/ 2042763 h 2059853"/>
              <a:gd name="connsiteX7-135" fmla="*/ 47934 w 2002847"/>
              <a:gd name="connsiteY7-136" fmla="*/ 2059853 h 2059853"/>
              <a:gd name="connsiteX8-137" fmla="*/ 0 w 2002847"/>
              <a:gd name="connsiteY8-138" fmla="*/ 1928886 h 2059853"/>
              <a:gd name="connsiteX0-139" fmla="*/ 1963694 w 1963694"/>
              <a:gd name="connsiteY0-140" fmla="*/ 46057 h 2059853"/>
              <a:gd name="connsiteX1-141" fmla="*/ 1957284 w 1963694"/>
              <a:gd name="connsiteY1-142" fmla="*/ 88055 h 2059853"/>
              <a:gd name="connsiteX2-143" fmla="*/ 1896235 w 1963694"/>
              <a:gd name="connsiteY2-144" fmla="*/ 65711 h 2059853"/>
              <a:gd name="connsiteX3-145" fmla="*/ 1461600 w 1963694"/>
              <a:gd name="connsiteY3-146" fmla="*/ 0 h 2059853"/>
              <a:gd name="connsiteX4-147" fmla="*/ 0 w 1963694"/>
              <a:gd name="connsiteY4-148" fmla="*/ 1461600 h 2059853"/>
              <a:gd name="connsiteX5-149" fmla="*/ 114860 w 1963694"/>
              <a:gd name="connsiteY5-150" fmla="*/ 2030521 h 2059853"/>
              <a:gd name="connsiteX6-151" fmla="*/ 120757 w 1963694"/>
              <a:gd name="connsiteY6-152" fmla="*/ 2042763 h 2059853"/>
              <a:gd name="connsiteX7-153" fmla="*/ 8781 w 1963694"/>
              <a:gd name="connsiteY7-154" fmla="*/ 2059853 h 2059853"/>
              <a:gd name="connsiteX0-155" fmla="*/ 1963694 w 1963694"/>
              <a:gd name="connsiteY0-156" fmla="*/ 46057 h 2042763"/>
              <a:gd name="connsiteX1-157" fmla="*/ 1957284 w 1963694"/>
              <a:gd name="connsiteY1-158" fmla="*/ 88055 h 2042763"/>
              <a:gd name="connsiteX2-159" fmla="*/ 1896235 w 1963694"/>
              <a:gd name="connsiteY2-160" fmla="*/ 65711 h 2042763"/>
              <a:gd name="connsiteX3-161" fmla="*/ 1461600 w 1963694"/>
              <a:gd name="connsiteY3-162" fmla="*/ 0 h 2042763"/>
              <a:gd name="connsiteX4-163" fmla="*/ 0 w 1963694"/>
              <a:gd name="connsiteY4-164" fmla="*/ 1461600 h 2042763"/>
              <a:gd name="connsiteX5-165" fmla="*/ 114860 w 1963694"/>
              <a:gd name="connsiteY5-166" fmla="*/ 2030521 h 2042763"/>
              <a:gd name="connsiteX6-167" fmla="*/ 120757 w 1963694"/>
              <a:gd name="connsiteY6-168" fmla="*/ 2042763 h 2042763"/>
              <a:gd name="connsiteX0-169" fmla="*/ 1957284 w 1957284"/>
              <a:gd name="connsiteY0-170" fmla="*/ 88055 h 2042763"/>
              <a:gd name="connsiteX1-171" fmla="*/ 1896235 w 1957284"/>
              <a:gd name="connsiteY1-172" fmla="*/ 65711 h 2042763"/>
              <a:gd name="connsiteX2-173" fmla="*/ 1461600 w 1957284"/>
              <a:gd name="connsiteY2-174" fmla="*/ 0 h 2042763"/>
              <a:gd name="connsiteX3-175" fmla="*/ 0 w 1957284"/>
              <a:gd name="connsiteY3-176" fmla="*/ 1461600 h 2042763"/>
              <a:gd name="connsiteX4-177" fmla="*/ 114860 w 1957284"/>
              <a:gd name="connsiteY4-178" fmla="*/ 2030521 h 2042763"/>
              <a:gd name="connsiteX5-179" fmla="*/ 120757 w 1957284"/>
              <a:gd name="connsiteY5-180" fmla="*/ 2042763 h 20427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7284" h="2042763">
                <a:moveTo>
                  <a:pt x="1957284" y="88055"/>
                </a:moveTo>
                <a:lnTo>
                  <a:pt x="1896235" y="65711"/>
                </a:lnTo>
                <a:cubicBezTo>
                  <a:pt x="1758934" y="23005"/>
                  <a:pt x="1612954" y="0"/>
                  <a:pt x="1461600" y="0"/>
                </a:cubicBezTo>
                <a:cubicBezTo>
                  <a:pt x="654381" y="0"/>
                  <a:pt x="0" y="654381"/>
                  <a:pt x="0" y="1461600"/>
                </a:cubicBezTo>
                <a:cubicBezTo>
                  <a:pt x="0" y="1663405"/>
                  <a:pt x="40899" y="1855657"/>
                  <a:pt x="114860" y="2030521"/>
                </a:cubicBezTo>
                <a:lnTo>
                  <a:pt x="120757" y="2042763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7" name="任意多边形: 形状 16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11361091">
            <a:off x="1407160" y="1456690"/>
            <a:ext cx="363220" cy="381635"/>
          </a:xfrm>
          <a:custGeom>
            <a:avLst/>
            <a:gdLst>
              <a:gd name="connsiteX0" fmla="*/ 300600 w 363138"/>
              <a:gd name="connsiteY0" fmla="*/ 0 h 381923"/>
              <a:gd name="connsiteX1" fmla="*/ 361181 w 363138"/>
              <a:gd name="connsiteY1" fmla="*/ 6107 h 381923"/>
              <a:gd name="connsiteX2" fmla="*/ 363138 w 363138"/>
              <a:gd name="connsiteY2" fmla="*/ 6715 h 381923"/>
              <a:gd name="connsiteX3" fmla="*/ 296502 w 363138"/>
              <a:gd name="connsiteY3" fmla="*/ 95826 h 381923"/>
              <a:gd name="connsiteX4" fmla="*/ 150121 w 363138"/>
              <a:gd name="connsiteY4" fmla="*/ 256885 h 381923"/>
              <a:gd name="connsiteX5" fmla="*/ 12546 w 363138"/>
              <a:gd name="connsiteY5" fmla="*/ 381923 h 381923"/>
              <a:gd name="connsiteX6" fmla="*/ 6107 w 363138"/>
              <a:gd name="connsiteY6" fmla="*/ 361181 h 381923"/>
              <a:gd name="connsiteX7" fmla="*/ 0 w 363138"/>
              <a:gd name="connsiteY7" fmla="*/ 300600 h 381923"/>
              <a:gd name="connsiteX8" fmla="*/ 300600 w 363138"/>
              <a:gd name="connsiteY8" fmla="*/ 0 h 381923"/>
              <a:gd name="connsiteX0-1" fmla="*/ 150121 w 363138"/>
              <a:gd name="connsiteY0-2" fmla="*/ 256885 h 381923"/>
              <a:gd name="connsiteX1-3" fmla="*/ 12546 w 363138"/>
              <a:gd name="connsiteY1-4" fmla="*/ 381923 h 381923"/>
              <a:gd name="connsiteX2-5" fmla="*/ 6107 w 363138"/>
              <a:gd name="connsiteY2-6" fmla="*/ 361181 h 381923"/>
              <a:gd name="connsiteX3-7" fmla="*/ 0 w 363138"/>
              <a:gd name="connsiteY3-8" fmla="*/ 300600 h 381923"/>
              <a:gd name="connsiteX4-9" fmla="*/ 300600 w 363138"/>
              <a:gd name="connsiteY4-10" fmla="*/ 0 h 381923"/>
              <a:gd name="connsiteX5-11" fmla="*/ 361181 w 363138"/>
              <a:gd name="connsiteY5-12" fmla="*/ 6107 h 381923"/>
              <a:gd name="connsiteX6-13" fmla="*/ 363138 w 363138"/>
              <a:gd name="connsiteY6-14" fmla="*/ 6715 h 381923"/>
              <a:gd name="connsiteX7-15" fmla="*/ 296502 w 363138"/>
              <a:gd name="connsiteY7-16" fmla="*/ 95826 h 381923"/>
              <a:gd name="connsiteX8-17" fmla="*/ 241561 w 363138"/>
              <a:gd name="connsiteY8-18" fmla="*/ 348325 h 381923"/>
              <a:gd name="connsiteX0-19" fmla="*/ 150121 w 363138"/>
              <a:gd name="connsiteY0-20" fmla="*/ 256885 h 381923"/>
              <a:gd name="connsiteX1-21" fmla="*/ 12546 w 363138"/>
              <a:gd name="connsiteY1-22" fmla="*/ 381923 h 381923"/>
              <a:gd name="connsiteX2-23" fmla="*/ 6107 w 363138"/>
              <a:gd name="connsiteY2-24" fmla="*/ 361181 h 381923"/>
              <a:gd name="connsiteX3-25" fmla="*/ 0 w 363138"/>
              <a:gd name="connsiteY3-26" fmla="*/ 300600 h 381923"/>
              <a:gd name="connsiteX4-27" fmla="*/ 300600 w 363138"/>
              <a:gd name="connsiteY4-28" fmla="*/ 0 h 381923"/>
              <a:gd name="connsiteX5-29" fmla="*/ 361181 w 363138"/>
              <a:gd name="connsiteY5-30" fmla="*/ 6107 h 381923"/>
              <a:gd name="connsiteX6-31" fmla="*/ 363138 w 363138"/>
              <a:gd name="connsiteY6-32" fmla="*/ 6715 h 381923"/>
              <a:gd name="connsiteX7-33" fmla="*/ 296502 w 363138"/>
              <a:gd name="connsiteY7-34" fmla="*/ 95826 h 381923"/>
              <a:gd name="connsiteX0-35" fmla="*/ 150121 w 363138"/>
              <a:gd name="connsiteY0-36" fmla="*/ 256885 h 381923"/>
              <a:gd name="connsiteX1-37" fmla="*/ 12546 w 363138"/>
              <a:gd name="connsiteY1-38" fmla="*/ 381923 h 381923"/>
              <a:gd name="connsiteX2-39" fmla="*/ 6107 w 363138"/>
              <a:gd name="connsiteY2-40" fmla="*/ 361181 h 381923"/>
              <a:gd name="connsiteX3-41" fmla="*/ 0 w 363138"/>
              <a:gd name="connsiteY3-42" fmla="*/ 300600 h 381923"/>
              <a:gd name="connsiteX4-43" fmla="*/ 300600 w 363138"/>
              <a:gd name="connsiteY4-44" fmla="*/ 0 h 381923"/>
              <a:gd name="connsiteX5-45" fmla="*/ 361181 w 363138"/>
              <a:gd name="connsiteY5-46" fmla="*/ 6107 h 381923"/>
              <a:gd name="connsiteX6-47" fmla="*/ 363138 w 363138"/>
              <a:gd name="connsiteY6-48" fmla="*/ 6715 h 381923"/>
              <a:gd name="connsiteX0-49" fmla="*/ 12546 w 363138"/>
              <a:gd name="connsiteY0-50" fmla="*/ 381923 h 381923"/>
              <a:gd name="connsiteX1-51" fmla="*/ 6107 w 363138"/>
              <a:gd name="connsiteY1-52" fmla="*/ 361181 h 381923"/>
              <a:gd name="connsiteX2-53" fmla="*/ 0 w 363138"/>
              <a:gd name="connsiteY2-54" fmla="*/ 300600 h 381923"/>
              <a:gd name="connsiteX3-55" fmla="*/ 300600 w 363138"/>
              <a:gd name="connsiteY3-56" fmla="*/ 0 h 381923"/>
              <a:gd name="connsiteX4-57" fmla="*/ 361181 w 363138"/>
              <a:gd name="connsiteY4-58" fmla="*/ 6107 h 381923"/>
              <a:gd name="connsiteX5-59" fmla="*/ 363138 w 363138"/>
              <a:gd name="connsiteY5-60" fmla="*/ 6715 h 381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3138" h="381923">
                <a:moveTo>
                  <a:pt x="12546" y="381923"/>
                </a:moveTo>
                <a:lnTo>
                  <a:pt x="6107" y="361181"/>
                </a:lnTo>
                <a:cubicBezTo>
                  <a:pt x="2103" y="341613"/>
                  <a:pt x="0" y="321352"/>
                  <a:pt x="0" y="300600"/>
                </a:cubicBezTo>
                <a:cubicBezTo>
                  <a:pt x="0" y="134583"/>
                  <a:pt x="134583" y="0"/>
                  <a:pt x="300600" y="0"/>
                </a:cubicBezTo>
                <a:cubicBezTo>
                  <a:pt x="321352" y="0"/>
                  <a:pt x="341613" y="2103"/>
                  <a:pt x="361181" y="6107"/>
                </a:cubicBezTo>
                <a:lnTo>
                  <a:pt x="363138" y="6715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9" name="任意多边形: 形状 18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 rot="11361091">
            <a:off x="3615055" y="4448810"/>
            <a:ext cx="1207770" cy="1283335"/>
          </a:xfrm>
          <a:custGeom>
            <a:avLst/>
            <a:gdLst>
              <a:gd name="connsiteX0" fmla="*/ 1207728 w 1207728"/>
              <a:gd name="connsiteY0" fmla="*/ 0 h 1283476"/>
              <a:gd name="connsiteX1" fmla="*/ 1136917 w 1207728"/>
              <a:gd name="connsiteY1" fmla="*/ 50355 h 1283476"/>
              <a:gd name="connsiteX2" fmla="*/ 79165 w 1207728"/>
              <a:gd name="connsiteY2" fmla="*/ 1159992 h 1283476"/>
              <a:gd name="connsiteX3" fmla="*/ 0 w 1207728"/>
              <a:gd name="connsiteY3" fmla="*/ 1283476 h 1283476"/>
              <a:gd name="connsiteX4" fmla="*/ 33836 w 1207728"/>
              <a:gd name="connsiteY4" fmla="*/ 1191031 h 1283476"/>
              <a:gd name="connsiteX5" fmla="*/ 1042541 w 1207728"/>
              <a:gd name="connsiteY5" fmla="*/ 79574 h 1283476"/>
              <a:gd name="connsiteX6" fmla="*/ 1207728 w 1207728"/>
              <a:gd name="connsiteY6" fmla="*/ 0 h 1283476"/>
              <a:gd name="connsiteX0-1" fmla="*/ 1042541 w 1207728"/>
              <a:gd name="connsiteY0-2" fmla="*/ 79574 h 1283476"/>
              <a:gd name="connsiteX1-3" fmla="*/ 1207728 w 1207728"/>
              <a:gd name="connsiteY1-4" fmla="*/ 0 h 1283476"/>
              <a:gd name="connsiteX2-5" fmla="*/ 1136917 w 1207728"/>
              <a:gd name="connsiteY2-6" fmla="*/ 50355 h 1283476"/>
              <a:gd name="connsiteX3-7" fmla="*/ 79165 w 1207728"/>
              <a:gd name="connsiteY3-8" fmla="*/ 1159992 h 1283476"/>
              <a:gd name="connsiteX4-9" fmla="*/ 0 w 1207728"/>
              <a:gd name="connsiteY4-10" fmla="*/ 1283476 h 1283476"/>
              <a:gd name="connsiteX5-11" fmla="*/ 33836 w 1207728"/>
              <a:gd name="connsiteY5-12" fmla="*/ 1191031 h 1283476"/>
              <a:gd name="connsiteX6-13" fmla="*/ 1133981 w 1207728"/>
              <a:gd name="connsiteY6-14" fmla="*/ 171014 h 1283476"/>
              <a:gd name="connsiteX0-15" fmla="*/ 1207728 w 1207728"/>
              <a:gd name="connsiteY0-16" fmla="*/ 0 h 1283476"/>
              <a:gd name="connsiteX1-17" fmla="*/ 1136917 w 1207728"/>
              <a:gd name="connsiteY1-18" fmla="*/ 50355 h 1283476"/>
              <a:gd name="connsiteX2-19" fmla="*/ 79165 w 1207728"/>
              <a:gd name="connsiteY2-20" fmla="*/ 1159992 h 1283476"/>
              <a:gd name="connsiteX3-21" fmla="*/ 0 w 1207728"/>
              <a:gd name="connsiteY3-22" fmla="*/ 1283476 h 1283476"/>
              <a:gd name="connsiteX4-23" fmla="*/ 33836 w 1207728"/>
              <a:gd name="connsiteY4-24" fmla="*/ 1191031 h 1283476"/>
              <a:gd name="connsiteX5-25" fmla="*/ 1133981 w 1207728"/>
              <a:gd name="connsiteY5-26" fmla="*/ 171014 h 1283476"/>
              <a:gd name="connsiteX0-27" fmla="*/ 1207728 w 1207728"/>
              <a:gd name="connsiteY0-28" fmla="*/ 0 h 1283476"/>
              <a:gd name="connsiteX1-29" fmla="*/ 1136917 w 1207728"/>
              <a:gd name="connsiteY1-30" fmla="*/ 50355 h 1283476"/>
              <a:gd name="connsiteX2-31" fmla="*/ 79165 w 1207728"/>
              <a:gd name="connsiteY2-32" fmla="*/ 1159992 h 1283476"/>
              <a:gd name="connsiteX3-33" fmla="*/ 0 w 1207728"/>
              <a:gd name="connsiteY3-34" fmla="*/ 1283476 h 1283476"/>
              <a:gd name="connsiteX4-35" fmla="*/ 33836 w 1207728"/>
              <a:gd name="connsiteY4-36" fmla="*/ 1191031 h 1283476"/>
              <a:gd name="connsiteX0-37" fmla="*/ 1207728 w 1207728"/>
              <a:gd name="connsiteY0-38" fmla="*/ 0 h 1283476"/>
              <a:gd name="connsiteX1-39" fmla="*/ 1136917 w 1207728"/>
              <a:gd name="connsiteY1-40" fmla="*/ 50355 h 1283476"/>
              <a:gd name="connsiteX2-41" fmla="*/ 79165 w 1207728"/>
              <a:gd name="connsiteY2-42" fmla="*/ 1159992 h 1283476"/>
              <a:gd name="connsiteX3-43" fmla="*/ 0 w 1207728"/>
              <a:gd name="connsiteY3-44" fmla="*/ 1283476 h 1283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728" h="1283476">
                <a:moveTo>
                  <a:pt x="1207728" y="0"/>
                </a:moveTo>
                <a:lnTo>
                  <a:pt x="1136917" y="50355"/>
                </a:lnTo>
                <a:cubicBezTo>
                  <a:pt x="725367" y="358134"/>
                  <a:pt x="367298" y="733498"/>
                  <a:pt x="79165" y="1159992"/>
                </a:cubicBezTo>
                <a:lnTo>
                  <a:pt x="0" y="128347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1" name="任意多边形: 形状 2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1361091">
            <a:off x="1914525" y="2426970"/>
            <a:ext cx="2945130" cy="3138805"/>
          </a:xfrm>
          <a:custGeom>
            <a:avLst/>
            <a:gdLst>
              <a:gd name="connsiteX0" fmla="*/ 2945236 w 3017844"/>
              <a:gd name="connsiteY0" fmla="*/ 0 h 3183247"/>
              <a:gd name="connsiteX1" fmla="*/ 3017844 w 3017844"/>
              <a:gd name="connsiteY1" fmla="*/ 38439 h 3183247"/>
              <a:gd name="connsiteX2" fmla="*/ 2924875 w 3017844"/>
              <a:gd name="connsiteY2" fmla="*/ 53684 h 3183247"/>
              <a:gd name="connsiteX3" fmla="*/ 2716516 w 3017844"/>
              <a:gd name="connsiteY3" fmla="*/ 109346 h 3183247"/>
              <a:gd name="connsiteX4" fmla="*/ 1643366 w 3017844"/>
              <a:gd name="connsiteY4" fmla="*/ 610996 h 3183247"/>
              <a:gd name="connsiteX5" fmla="*/ 855966 w 3017844"/>
              <a:gd name="connsiteY5" fmla="*/ 1341246 h 3183247"/>
              <a:gd name="connsiteX6" fmla="*/ 328916 w 3017844"/>
              <a:gd name="connsiteY6" fmla="*/ 2179446 h 3183247"/>
              <a:gd name="connsiteX7" fmla="*/ 30466 w 3017844"/>
              <a:gd name="connsiteY7" fmla="*/ 3170046 h 3183247"/>
              <a:gd name="connsiteX8" fmla="*/ 27504 w 3017844"/>
              <a:gd name="connsiteY8" fmla="*/ 3183247 h 3183247"/>
              <a:gd name="connsiteX9" fmla="*/ 0 w 3017844"/>
              <a:gd name="connsiteY9" fmla="*/ 3138693 h 3183247"/>
              <a:gd name="connsiteX10" fmla="*/ 1500 w 3017844"/>
              <a:gd name="connsiteY10" fmla="*/ 3126894 h 3183247"/>
              <a:gd name="connsiteX11" fmla="*/ 2800676 w 3017844"/>
              <a:gd name="connsiteY11" fmla="*/ 33364 h 3183247"/>
              <a:gd name="connsiteX12" fmla="*/ 2945236 w 3017844"/>
              <a:gd name="connsiteY12" fmla="*/ 0 h 3183247"/>
              <a:gd name="connsiteX0-1" fmla="*/ 328916 w 3017844"/>
              <a:gd name="connsiteY0-2" fmla="*/ 2179446 h 3183247"/>
              <a:gd name="connsiteX1-3" fmla="*/ 30466 w 3017844"/>
              <a:gd name="connsiteY1-4" fmla="*/ 3170046 h 3183247"/>
              <a:gd name="connsiteX2-5" fmla="*/ 27504 w 3017844"/>
              <a:gd name="connsiteY2-6" fmla="*/ 3183247 h 3183247"/>
              <a:gd name="connsiteX3-7" fmla="*/ 0 w 3017844"/>
              <a:gd name="connsiteY3-8" fmla="*/ 3138693 h 3183247"/>
              <a:gd name="connsiteX4-9" fmla="*/ 1500 w 3017844"/>
              <a:gd name="connsiteY4-10" fmla="*/ 3126894 h 3183247"/>
              <a:gd name="connsiteX5-11" fmla="*/ 2800676 w 3017844"/>
              <a:gd name="connsiteY5-12" fmla="*/ 33364 h 3183247"/>
              <a:gd name="connsiteX6-13" fmla="*/ 2945236 w 3017844"/>
              <a:gd name="connsiteY6-14" fmla="*/ 0 h 3183247"/>
              <a:gd name="connsiteX7-15" fmla="*/ 3017844 w 3017844"/>
              <a:gd name="connsiteY7-16" fmla="*/ 38439 h 3183247"/>
              <a:gd name="connsiteX8-17" fmla="*/ 2924875 w 3017844"/>
              <a:gd name="connsiteY8-18" fmla="*/ 53684 h 3183247"/>
              <a:gd name="connsiteX9-19" fmla="*/ 2716516 w 3017844"/>
              <a:gd name="connsiteY9-20" fmla="*/ 109346 h 3183247"/>
              <a:gd name="connsiteX10-21" fmla="*/ 1643366 w 3017844"/>
              <a:gd name="connsiteY10-22" fmla="*/ 610996 h 3183247"/>
              <a:gd name="connsiteX11-23" fmla="*/ 855966 w 3017844"/>
              <a:gd name="connsiteY11-24" fmla="*/ 1341246 h 3183247"/>
              <a:gd name="connsiteX12-25" fmla="*/ 420356 w 3017844"/>
              <a:gd name="connsiteY12-26" fmla="*/ 2270886 h 3183247"/>
              <a:gd name="connsiteX0-27" fmla="*/ 30466 w 3017844"/>
              <a:gd name="connsiteY0-28" fmla="*/ 3170046 h 3183247"/>
              <a:gd name="connsiteX1-29" fmla="*/ 27504 w 3017844"/>
              <a:gd name="connsiteY1-30" fmla="*/ 3183247 h 3183247"/>
              <a:gd name="connsiteX2-31" fmla="*/ 0 w 3017844"/>
              <a:gd name="connsiteY2-32" fmla="*/ 3138693 h 3183247"/>
              <a:gd name="connsiteX3-33" fmla="*/ 1500 w 3017844"/>
              <a:gd name="connsiteY3-34" fmla="*/ 3126894 h 3183247"/>
              <a:gd name="connsiteX4-35" fmla="*/ 2800676 w 3017844"/>
              <a:gd name="connsiteY4-36" fmla="*/ 33364 h 3183247"/>
              <a:gd name="connsiteX5-37" fmla="*/ 2945236 w 3017844"/>
              <a:gd name="connsiteY5-38" fmla="*/ 0 h 3183247"/>
              <a:gd name="connsiteX6-39" fmla="*/ 3017844 w 3017844"/>
              <a:gd name="connsiteY6-40" fmla="*/ 38439 h 3183247"/>
              <a:gd name="connsiteX7-41" fmla="*/ 2924875 w 3017844"/>
              <a:gd name="connsiteY7-42" fmla="*/ 53684 h 3183247"/>
              <a:gd name="connsiteX8-43" fmla="*/ 2716516 w 3017844"/>
              <a:gd name="connsiteY8-44" fmla="*/ 109346 h 3183247"/>
              <a:gd name="connsiteX9-45" fmla="*/ 1643366 w 3017844"/>
              <a:gd name="connsiteY9-46" fmla="*/ 610996 h 3183247"/>
              <a:gd name="connsiteX10-47" fmla="*/ 855966 w 3017844"/>
              <a:gd name="connsiteY10-48" fmla="*/ 1341246 h 3183247"/>
              <a:gd name="connsiteX11-49" fmla="*/ 420356 w 3017844"/>
              <a:gd name="connsiteY11-50" fmla="*/ 2270886 h 3183247"/>
              <a:gd name="connsiteX0-51" fmla="*/ 27504 w 3017844"/>
              <a:gd name="connsiteY0-52" fmla="*/ 3183247 h 3183247"/>
              <a:gd name="connsiteX1-53" fmla="*/ 0 w 3017844"/>
              <a:gd name="connsiteY1-54" fmla="*/ 3138693 h 3183247"/>
              <a:gd name="connsiteX2-55" fmla="*/ 1500 w 3017844"/>
              <a:gd name="connsiteY2-56" fmla="*/ 3126894 h 3183247"/>
              <a:gd name="connsiteX3-57" fmla="*/ 2800676 w 3017844"/>
              <a:gd name="connsiteY3-58" fmla="*/ 33364 h 3183247"/>
              <a:gd name="connsiteX4-59" fmla="*/ 2945236 w 3017844"/>
              <a:gd name="connsiteY4-60" fmla="*/ 0 h 3183247"/>
              <a:gd name="connsiteX5-61" fmla="*/ 3017844 w 3017844"/>
              <a:gd name="connsiteY5-62" fmla="*/ 38439 h 3183247"/>
              <a:gd name="connsiteX6-63" fmla="*/ 2924875 w 3017844"/>
              <a:gd name="connsiteY6-64" fmla="*/ 53684 h 3183247"/>
              <a:gd name="connsiteX7-65" fmla="*/ 2716516 w 3017844"/>
              <a:gd name="connsiteY7-66" fmla="*/ 109346 h 3183247"/>
              <a:gd name="connsiteX8-67" fmla="*/ 1643366 w 3017844"/>
              <a:gd name="connsiteY8-68" fmla="*/ 610996 h 3183247"/>
              <a:gd name="connsiteX9-69" fmla="*/ 855966 w 3017844"/>
              <a:gd name="connsiteY9-70" fmla="*/ 1341246 h 3183247"/>
              <a:gd name="connsiteX10-71" fmla="*/ 420356 w 3017844"/>
              <a:gd name="connsiteY10-72" fmla="*/ 2270886 h 3183247"/>
              <a:gd name="connsiteX0-73" fmla="*/ 0 w 3017844"/>
              <a:gd name="connsiteY0-74" fmla="*/ 3138693 h 3138693"/>
              <a:gd name="connsiteX1-75" fmla="*/ 1500 w 3017844"/>
              <a:gd name="connsiteY1-76" fmla="*/ 3126894 h 3138693"/>
              <a:gd name="connsiteX2-77" fmla="*/ 2800676 w 3017844"/>
              <a:gd name="connsiteY2-78" fmla="*/ 33364 h 3138693"/>
              <a:gd name="connsiteX3-79" fmla="*/ 2945236 w 3017844"/>
              <a:gd name="connsiteY3-80" fmla="*/ 0 h 3138693"/>
              <a:gd name="connsiteX4-81" fmla="*/ 3017844 w 3017844"/>
              <a:gd name="connsiteY4-82" fmla="*/ 38439 h 3138693"/>
              <a:gd name="connsiteX5-83" fmla="*/ 2924875 w 3017844"/>
              <a:gd name="connsiteY5-84" fmla="*/ 53684 h 3138693"/>
              <a:gd name="connsiteX6-85" fmla="*/ 2716516 w 3017844"/>
              <a:gd name="connsiteY6-86" fmla="*/ 109346 h 3138693"/>
              <a:gd name="connsiteX7-87" fmla="*/ 1643366 w 3017844"/>
              <a:gd name="connsiteY7-88" fmla="*/ 610996 h 3138693"/>
              <a:gd name="connsiteX8-89" fmla="*/ 855966 w 3017844"/>
              <a:gd name="connsiteY8-90" fmla="*/ 1341246 h 3138693"/>
              <a:gd name="connsiteX9-91" fmla="*/ 420356 w 3017844"/>
              <a:gd name="connsiteY9-92" fmla="*/ 2270886 h 3138693"/>
              <a:gd name="connsiteX0-93" fmla="*/ 0 w 3017844"/>
              <a:gd name="connsiteY0-94" fmla="*/ 3138693 h 3138693"/>
              <a:gd name="connsiteX1-95" fmla="*/ 1500 w 3017844"/>
              <a:gd name="connsiteY1-96" fmla="*/ 3126894 h 3138693"/>
              <a:gd name="connsiteX2-97" fmla="*/ 2800676 w 3017844"/>
              <a:gd name="connsiteY2-98" fmla="*/ 33364 h 3138693"/>
              <a:gd name="connsiteX3-99" fmla="*/ 2945236 w 3017844"/>
              <a:gd name="connsiteY3-100" fmla="*/ 0 h 3138693"/>
              <a:gd name="connsiteX4-101" fmla="*/ 3017844 w 3017844"/>
              <a:gd name="connsiteY4-102" fmla="*/ 38439 h 3138693"/>
              <a:gd name="connsiteX5-103" fmla="*/ 2924875 w 3017844"/>
              <a:gd name="connsiteY5-104" fmla="*/ 53684 h 3138693"/>
              <a:gd name="connsiteX6-105" fmla="*/ 2716516 w 3017844"/>
              <a:gd name="connsiteY6-106" fmla="*/ 109346 h 3138693"/>
              <a:gd name="connsiteX7-107" fmla="*/ 1643366 w 3017844"/>
              <a:gd name="connsiteY7-108" fmla="*/ 610996 h 3138693"/>
              <a:gd name="connsiteX8-109" fmla="*/ 855966 w 3017844"/>
              <a:gd name="connsiteY8-110" fmla="*/ 1341246 h 3138693"/>
              <a:gd name="connsiteX0-111" fmla="*/ 0 w 3017844"/>
              <a:gd name="connsiteY0-112" fmla="*/ 3138693 h 3138693"/>
              <a:gd name="connsiteX1-113" fmla="*/ 1500 w 3017844"/>
              <a:gd name="connsiteY1-114" fmla="*/ 3126894 h 3138693"/>
              <a:gd name="connsiteX2-115" fmla="*/ 2800676 w 3017844"/>
              <a:gd name="connsiteY2-116" fmla="*/ 33364 h 3138693"/>
              <a:gd name="connsiteX3-117" fmla="*/ 2945236 w 3017844"/>
              <a:gd name="connsiteY3-118" fmla="*/ 0 h 3138693"/>
              <a:gd name="connsiteX4-119" fmla="*/ 3017844 w 3017844"/>
              <a:gd name="connsiteY4-120" fmla="*/ 38439 h 3138693"/>
              <a:gd name="connsiteX5-121" fmla="*/ 2924875 w 3017844"/>
              <a:gd name="connsiteY5-122" fmla="*/ 53684 h 3138693"/>
              <a:gd name="connsiteX6-123" fmla="*/ 2716516 w 3017844"/>
              <a:gd name="connsiteY6-124" fmla="*/ 109346 h 3138693"/>
              <a:gd name="connsiteX7-125" fmla="*/ 1643366 w 3017844"/>
              <a:gd name="connsiteY7-126" fmla="*/ 610996 h 3138693"/>
              <a:gd name="connsiteX0-127" fmla="*/ 0 w 3017844"/>
              <a:gd name="connsiteY0-128" fmla="*/ 3138693 h 3138693"/>
              <a:gd name="connsiteX1-129" fmla="*/ 1500 w 3017844"/>
              <a:gd name="connsiteY1-130" fmla="*/ 3126894 h 3138693"/>
              <a:gd name="connsiteX2-131" fmla="*/ 2800676 w 3017844"/>
              <a:gd name="connsiteY2-132" fmla="*/ 33364 h 3138693"/>
              <a:gd name="connsiteX3-133" fmla="*/ 2945236 w 3017844"/>
              <a:gd name="connsiteY3-134" fmla="*/ 0 h 3138693"/>
              <a:gd name="connsiteX4-135" fmla="*/ 3017844 w 3017844"/>
              <a:gd name="connsiteY4-136" fmla="*/ 38439 h 3138693"/>
              <a:gd name="connsiteX5-137" fmla="*/ 2924875 w 3017844"/>
              <a:gd name="connsiteY5-138" fmla="*/ 53684 h 3138693"/>
              <a:gd name="connsiteX6-139" fmla="*/ 2716516 w 3017844"/>
              <a:gd name="connsiteY6-140" fmla="*/ 109346 h 3138693"/>
              <a:gd name="connsiteX0-141" fmla="*/ 0 w 3017844"/>
              <a:gd name="connsiteY0-142" fmla="*/ 3138693 h 3138693"/>
              <a:gd name="connsiteX1-143" fmla="*/ 1500 w 3017844"/>
              <a:gd name="connsiteY1-144" fmla="*/ 3126894 h 3138693"/>
              <a:gd name="connsiteX2-145" fmla="*/ 2800676 w 3017844"/>
              <a:gd name="connsiteY2-146" fmla="*/ 33364 h 3138693"/>
              <a:gd name="connsiteX3-147" fmla="*/ 2945236 w 3017844"/>
              <a:gd name="connsiteY3-148" fmla="*/ 0 h 3138693"/>
              <a:gd name="connsiteX4-149" fmla="*/ 3017844 w 3017844"/>
              <a:gd name="connsiteY4-150" fmla="*/ 38439 h 3138693"/>
              <a:gd name="connsiteX5-151" fmla="*/ 2924875 w 3017844"/>
              <a:gd name="connsiteY5-152" fmla="*/ 53684 h 3138693"/>
              <a:gd name="connsiteX0-153" fmla="*/ 0 w 3017844"/>
              <a:gd name="connsiteY0-154" fmla="*/ 3138693 h 3138693"/>
              <a:gd name="connsiteX1-155" fmla="*/ 1500 w 3017844"/>
              <a:gd name="connsiteY1-156" fmla="*/ 3126894 h 3138693"/>
              <a:gd name="connsiteX2-157" fmla="*/ 2800676 w 3017844"/>
              <a:gd name="connsiteY2-158" fmla="*/ 33364 h 3138693"/>
              <a:gd name="connsiteX3-159" fmla="*/ 2945236 w 3017844"/>
              <a:gd name="connsiteY3-160" fmla="*/ 0 h 3138693"/>
              <a:gd name="connsiteX4-161" fmla="*/ 3017844 w 3017844"/>
              <a:gd name="connsiteY4-162" fmla="*/ 38439 h 3138693"/>
              <a:gd name="connsiteX0-163" fmla="*/ 0 w 2945236"/>
              <a:gd name="connsiteY0-164" fmla="*/ 3138693 h 3138693"/>
              <a:gd name="connsiteX1-165" fmla="*/ 1500 w 2945236"/>
              <a:gd name="connsiteY1-166" fmla="*/ 3126894 h 3138693"/>
              <a:gd name="connsiteX2-167" fmla="*/ 2800676 w 2945236"/>
              <a:gd name="connsiteY2-168" fmla="*/ 33364 h 3138693"/>
              <a:gd name="connsiteX3-169" fmla="*/ 2945236 w 2945236"/>
              <a:gd name="connsiteY3-170" fmla="*/ 0 h 3138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45236" h="3138693">
                <a:moveTo>
                  <a:pt x="0" y="3138693"/>
                </a:moveTo>
                <a:lnTo>
                  <a:pt x="1500" y="3126894"/>
                </a:lnTo>
                <a:cubicBezTo>
                  <a:pt x="231547" y="1621315"/>
                  <a:pt x="1347493" y="407251"/>
                  <a:pt x="2800676" y="33364"/>
                </a:cubicBezTo>
                <a:lnTo>
                  <a:pt x="2945236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2" name="任意多边形: 形状 21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1361091">
            <a:off x="1733550" y="2201545"/>
            <a:ext cx="3030220" cy="3228340"/>
          </a:xfrm>
          <a:custGeom>
            <a:avLst/>
            <a:gdLst>
              <a:gd name="connsiteX0" fmla="*/ 3012498 w 3092451"/>
              <a:gd name="connsiteY0" fmla="*/ 0 h 3270607"/>
              <a:gd name="connsiteX1" fmla="*/ 3092451 w 3092451"/>
              <a:gd name="connsiteY1" fmla="*/ 42327 h 3270607"/>
              <a:gd name="connsiteX2" fmla="*/ 2952423 w 3092451"/>
              <a:gd name="connsiteY2" fmla="*/ 67333 h 3270607"/>
              <a:gd name="connsiteX3" fmla="*/ 62674 w 3092451"/>
              <a:gd name="connsiteY3" fmla="*/ 3263568 h 3270607"/>
              <a:gd name="connsiteX4" fmla="*/ 62138 w 3092451"/>
              <a:gd name="connsiteY4" fmla="*/ 3270607 h 3270607"/>
              <a:gd name="connsiteX5" fmla="*/ 0 w 3092451"/>
              <a:gd name="connsiteY5" fmla="*/ 3169948 h 3270607"/>
              <a:gd name="connsiteX6" fmla="*/ 2837 w 3092451"/>
              <a:gd name="connsiteY6" fmla="*/ 3156350 h 3270607"/>
              <a:gd name="connsiteX7" fmla="*/ 32652 w 3092451"/>
              <a:gd name="connsiteY7" fmla="*/ 3032128 h 3270607"/>
              <a:gd name="connsiteX8" fmla="*/ 248552 w 3092451"/>
              <a:gd name="connsiteY8" fmla="*/ 2251078 h 3270607"/>
              <a:gd name="connsiteX9" fmla="*/ 661302 w 3092451"/>
              <a:gd name="connsiteY9" fmla="*/ 1508128 h 3270607"/>
              <a:gd name="connsiteX10" fmla="*/ 1188352 w 3092451"/>
              <a:gd name="connsiteY10" fmla="*/ 911228 h 3270607"/>
              <a:gd name="connsiteX11" fmla="*/ 1791602 w 3092451"/>
              <a:gd name="connsiteY11" fmla="*/ 466728 h 3270607"/>
              <a:gd name="connsiteX12" fmla="*/ 2559952 w 3092451"/>
              <a:gd name="connsiteY12" fmla="*/ 111128 h 3270607"/>
              <a:gd name="connsiteX13" fmla="*/ 2962086 w 3092451"/>
              <a:gd name="connsiteY13" fmla="*/ 9776 h 3270607"/>
              <a:gd name="connsiteX14" fmla="*/ 3012498 w 3092451"/>
              <a:gd name="connsiteY14" fmla="*/ 0 h 3270607"/>
              <a:gd name="connsiteX0-1" fmla="*/ 2962086 w 3092451"/>
              <a:gd name="connsiteY0-2" fmla="*/ 9776 h 3270607"/>
              <a:gd name="connsiteX1-3" fmla="*/ 3012498 w 3092451"/>
              <a:gd name="connsiteY1-4" fmla="*/ 0 h 3270607"/>
              <a:gd name="connsiteX2-5" fmla="*/ 3092451 w 3092451"/>
              <a:gd name="connsiteY2-6" fmla="*/ 42327 h 3270607"/>
              <a:gd name="connsiteX3-7" fmla="*/ 2952423 w 3092451"/>
              <a:gd name="connsiteY3-8" fmla="*/ 67333 h 3270607"/>
              <a:gd name="connsiteX4-9" fmla="*/ 62674 w 3092451"/>
              <a:gd name="connsiteY4-10" fmla="*/ 3263568 h 3270607"/>
              <a:gd name="connsiteX5-11" fmla="*/ 62138 w 3092451"/>
              <a:gd name="connsiteY5-12" fmla="*/ 3270607 h 3270607"/>
              <a:gd name="connsiteX6-13" fmla="*/ 0 w 3092451"/>
              <a:gd name="connsiteY6-14" fmla="*/ 3169948 h 3270607"/>
              <a:gd name="connsiteX7-15" fmla="*/ 2837 w 3092451"/>
              <a:gd name="connsiteY7-16" fmla="*/ 3156350 h 3270607"/>
              <a:gd name="connsiteX8-17" fmla="*/ 32652 w 3092451"/>
              <a:gd name="connsiteY8-18" fmla="*/ 3032128 h 3270607"/>
              <a:gd name="connsiteX9-19" fmla="*/ 248552 w 3092451"/>
              <a:gd name="connsiteY9-20" fmla="*/ 2251078 h 3270607"/>
              <a:gd name="connsiteX10-21" fmla="*/ 661302 w 3092451"/>
              <a:gd name="connsiteY10-22" fmla="*/ 1508128 h 3270607"/>
              <a:gd name="connsiteX11-23" fmla="*/ 1188352 w 3092451"/>
              <a:gd name="connsiteY11-24" fmla="*/ 911228 h 3270607"/>
              <a:gd name="connsiteX12-25" fmla="*/ 1791602 w 3092451"/>
              <a:gd name="connsiteY12-26" fmla="*/ 466728 h 3270607"/>
              <a:gd name="connsiteX13-27" fmla="*/ 2559952 w 3092451"/>
              <a:gd name="connsiteY13-28" fmla="*/ 111128 h 3270607"/>
              <a:gd name="connsiteX14-29" fmla="*/ 3053526 w 3092451"/>
              <a:gd name="connsiteY14-30" fmla="*/ 101216 h 3270607"/>
              <a:gd name="connsiteX0-31" fmla="*/ 3012498 w 3092451"/>
              <a:gd name="connsiteY0-32" fmla="*/ 0 h 3270607"/>
              <a:gd name="connsiteX1-33" fmla="*/ 3092451 w 3092451"/>
              <a:gd name="connsiteY1-34" fmla="*/ 42327 h 3270607"/>
              <a:gd name="connsiteX2-35" fmla="*/ 2952423 w 3092451"/>
              <a:gd name="connsiteY2-36" fmla="*/ 67333 h 3270607"/>
              <a:gd name="connsiteX3-37" fmla="*/ 62674 w 3092451"/>
              <a:gd name="connsiteY3-38" fmla="*/ 3263568 h 3270607"/>
              <a:gd name="connsiteX4-39" fmla="*/ 62138 w 3092451"/>
              <a:gd name="connsiteY4-40" fmla="*/ 3270607 h 3270607"/>
              <a:gd name="connsiteX5-41" fmla="*/ 0 w 3092451"/>
              <a:gd name="connsiteY5-42" fmla="*/ 3169948 h 3270607"/>
              <a:gd name="connsiteX6-43" fmla="*/ 2837 w 3092451"/>
              <a:gd name="connsiteY6-44" fmla="*/ 3156350 h 3270607"/>
              <a:gd name="connsiteX7-45" fmla="*/ 32652 w 3092451"/>
              <a:gd name="connsiteY7-46" fmla="*/ 3032128 h 3270607"/>
              <a:gd name="connsiteX8-47" fmla="*/ 248552 w 3092451"/>
              <a:gd name="connsiteY8-48" fmla="*/ 2251078 h 3270607"/>
              <a:gd name="connsiteX9-49" fmla="*/ 661302 w 3092451"/>
              <a:gd name="connsiteY9-50" fmla="*/ 1508128 h 3270607"/>
              <a:gd name="connsiteX10-51" fmla="*/ 1188352 w 3092451"/>
              <a:gd name="connsiteY10-52" fmla="*/ 911228 h 3270607"/>
              <a:gd name="connsiteX11-53" fmla="*/ 1791602 w 3092451"/>
              <a:gd name="connsiteY11-54" fmla="*/ 466728 h 3270607"/>
              <a:gd name="connsiteX12-55" fmla="*/ 2559952 w 3092451"/>
              <a:gd name="connsiteY12-56" fmla="*/ 111128 h 3270607"/>
              <a:gd name="connsiteX13-57" fmla="*/ 3053526 w 3092451"/>
              <a:gd name="connsiteY13-58" fmla="*/ 101216 h 3270607"/>
              <a:gd name="connsiteX0-59" fmla="*/ 3092451 w 3092451"/>
              <a:gd name="connsiteY0-60" fmla="*/ 0 h 3228280"/>
              <a:gd name="connsiteX1-61" fmla="*/ 2952423 w 3092451"/>
              <a:gd name="connsiteY1-62" fmla="*/ 25006 h 3228280"/>
              <a:gd name="connsiteX2-63" fmla="*/ 62674 w 3092451"/>
              <a:gd name="connsiteY2-64" fmla="*/ 3221241 h 3228280"/>
              <a:gd name="connsiteX3-65" fmla="*/ 62138 w 3092451"/>
              <a:gd name="connsiteY3-66" fmla="*/ 3228280 h 3228280"/>
              <a:gd name="connsiteX4-67" fmla="*/ 0 w 3092451"/>
              <a:gd name="connsiteY4-68" fmla="*/ 3127621 h 3228280"/>
              <a:gd name="connsiteX5-69" fmla="*/ 2837 w 3092451"/>
              <a:gd name="connsiteY5-70" fmla="*/ 3114023 h 3228280"/>
              <a:gd name="connsiteX6-71" fmla="*/ 32652 w 3092451"/>
              <a:gd name="connsiteY6-72" fmla="*/ 2989801 h 3228280"/>
              <a:gd name="connsiteX7-73" fmla="*/ 248552 w 3092451"/>
              <a:gd name="connsiteY7-74" fmla="*/ 2208751 h 3228280"/>
              <a:gd name="connsiteX8-75" fmla="*/ 661302 w 3092451"/>
              <a:gd name="connsiteY8-76" fmla="*/ 1465801 h 3228280"/>
              <a:gd name="connsiteX9-77" fmla="*/ 1188352 w 3092451"/>
              <a:gd name="connsiteY9-78" fmla="*/ 868901 h 3228280"/>
              <a:gd name="connsiteX10-79" fmla="*/ 1791602 w 3092451"/>
              <a:gd name="connsiteY10-80" fmla="*/ 424401 h 3228280"/>
              <a:gd name="connsiteX11-81" fmla="*/ 2559952 w 3092451"/>
              <a:gd name="connsiteY11-82" fmla="*/ 68801 h 3228280"/>
              <a:gd name="connsiteX12-83" fmla="*/ 3053526 w 3092451"/>
              <a:gd name="connsiteY12-84" fmla="*/ 58889 h 3228280"/>
              <a:gd name="connsiteX0-85" fmla="*/ 3092451 w 3092451"/>
              <a:gd name="connsiteY0-86" fmla="*/ 0 h 3228280"/>
              <a:gd name="connsiteX1-87" fmla="*/ 2952423 w 3092451"/>
              <a:gd name="connsiteY1-88" fmla="*/ 25006 h 3228280"/>
              <a:gd name="connsiteX2-89" fmla="*/ 62674 w 3092451"/>
              <a:gd name="connsiteY2-90" fmla="*/ 3221241 h 3228280"/>
              <a:gd name="connsiteX3-91" fmla="*/ 62138 w 3092451"/>
              <a:gd name="connsiteY3-92" fmla="*/ 3228280 h 3228280"/>
              <a:gd name="connsiteX4-93" fmla="*/ 0 w 3092451"/>
              <a:gd name="connsiteY4-94" fmla="*/ 3127621 h 3228280"/>
              <a:gd name="connsiteX5-95" fmla="*/ 2837 w 3092451"/>
              <a:gd name="connsiteY5-96" fmla="*/ 3114023 h 3228280"/>
              <a:gd name="connsiteX6-97" fmla="*/ 32652 w 3092451"/>
              <a:gd name="connsiteY6-98" fmla="*/ 2989801 h 3228280"/>
              <a:gd name="connsiteX7-99" fmla="*/ 248552 w 3092451"/>
              <a:gd name="connsiteY7-100" fmla="*/ 2208751 h 3228280"/>
              <a:gd name="connsiteX8-101" fmla="*/ 661302 w 3092451"/>
              <a:gd name="connsiteY8-102" fmla="*/ 1465801 h 3228280"/>
              <a:gd name="connsiteX9-103" fmla="*/ 1188352 w 3092451"/>
              <a:gd name="connsiteY9-104" fmla="*/ 868901 h 3228280"/>
              <a:gd name="connsiteX10-105" fmla="*/ 1791602 w 3092451"/>
              <a:gd name="connsiteY10-106" fmla="*/ 424401 h 3228280"/>
              <a:gd name="connsiteX11-107" fmla="*/ 2559952 w 3092451"/>
              <a:gd name="connsiteY11-108" fmla="*/ 68801 h 3228280"/>
              <a:gd name="connsiteX0-109" fmla="*/ 3092451 w 3092451"/>
              <a:gd name="connsiteY0-110" fmla="*/ 0 h 3228280"/>
              <a:gd name="connsiteX1-111" fmla="*/ 2952423 w 3092451"/>
              <a:gd name="connsiteY1-112" fmla="*/ 25006 h 3228280"/>
              <a:gd name="connsiteX2-113" fmla="*/ 62674 w 3092451"/>
              <a:gd name="connsiteY2-114" fmla="*/ 3221241 h 3228280"/>
              <a:gd name="connsiteX3-115" fmla="*/ 62138 w 3092451"/>
              <a:gd name="connsiteY3-116" fmla="*/ 3228280 h 3228280"/>
              <a:gd name="connsiteX4-117" fmla="*/ 0 w 3092451"/>
              <a:gd name="connsiteY4-118" fmla="*/ 3127621 h 3228280"/>
              <a:gd name="connsiteX5-119" fmla="*/ 2837 w 3092451"/>
              <a:gd name="connsiteY5-120" fmla="*/ 3114023 h 3228280"/>
              <a:gd name="connsiteX6-121" fmla="*/ 32652 w 3092451"/>
              <a:gd name="connsiteY6-122" fmla="*/ 2989801 h 3228280"/>
              <a:gd name="connsiteX7-123" fmla="*/ 248552 w 3092451"/>
              <a:gd name="connsiteY7-124" fmla="*/ 2208751 h 3228280"/>
              <a:gd name="connsiteX8-125" fmla="*/ 661302 w 3092451"/>
              <a:gd name="connsiteY8-126" fmla="*/ 1465801 h 3228280"/>
              <a:gd name="connsiteX9-127" fmla="*/ 1188352 w 3092451"/>
              <a:gd name="connsiteY9-128" fmla="*/ 868901 h 3228280"/>
              <a:gd name="connsiteX10-129" fmla="*/ 1791602 w 3092451"/>
              <a:gd name="connsiteY10-130" fmla="*/ 424401 h 3228280"/>
              <a:gd name="connsiteX0-131" fmla="*/ 3092451 w 3092451"/>
              <a:gd name="connsiteY0-132" fmla="*/ 0 h 3228280"/>
              <a:gd name="connsiteX1-133" fmla="*/ 2952423 w 3092451"/>
              <a:gd name="connsiteY1-134" fmla="*/ 25006 h 3228280"/>
              <a:gd name="connsiteX2-135" fmla="*/ 62674 w 3092451"/>
              <a:gd name="connsiteY2-136" fmla="*/ 3221241 h 3228280"/>
              <a:gd name="connsiteX3-137" fmla="*/ 62138 w 3092451"/>
              <a:gd name="connsiteY3-138" fmla="*/ 3228280 h 3228280"/>
              <a:gd name="connsiteX4-139" fmla="*/ 0 w 3092451"/>
              <a:gd name="connsiteY4-140" fmla="*/ 3127621 h 3228280"/>
              <a:gd name="connsiteX5-141" fmla="*/ 2837 w 3092451"/>
              <a:gd name="connsiteY5-142" fmla="*/ 3114023 h 3228280"/>
              <a:gd name="connsiteX6-143" fmla="*/ 32652 w 3092451"/>
              <a:gd name="connsiteY6-144" fmla="*/ 2989801 h 3228280"/>
              <a:gd name="connsiteX7-145" fmla="*/ 248552 w 3092451"/>
              <a:gd name="connsiteY7-146" fmla="*/ 2208751 h 3228280"/>
              <a:gd name="connsiteX8-147" fmla="*/ 661302 w 3092451"/>
              <a:gd name="connsiteY8-148" fmla="*/ 1465801 h 3228280"/>
              <a:gd name="connsiteX9-149" fmla="*/ 1188352 w 3092451"/>
              <a:gd name="connsiteY9-150" fmla="*/ 868901 h 3228280"/>
              <a:gd name="connsiteX0-151" fmla="*/ 3092451 w 3092451"/>
              <a:gd name="connsiteY0-152" fmla="*/ 0 h 3228280"/>
              <a:gd name="connsiteX1-153" fmla="*/ 2952423 w 3092451"/>
              <a:gd name="connsiteY1-154" fmla="*/ 25006 h 3228280"/>
              <a:gd name="connsiteX2-155" fmla="*/ 62674 w 3092451"/>
              <a:gd name="connsiteY2-156" fmla="*/ 3221241 h 3228280"/>
              <a:gd name="connsiteX3-157" fmla="*/ 62138 w 3092451"/>
              <a:gd name="connsiteY3-158" fmla="*/ 3228280 h 3228280"/>
              <a:gd name="connsiteX4-159" fmla="*/ 0 w 3092451"/>
              <a:gd name="connsiteY4-160" fmla="*/ 3127621 h 3228280"/>
              <a:gd name="connsiteX5-161" fmla="*/ 2837 w 3092451"/>
              <a:gd name="connsiteY5-162" fmla="*/ 3114023 h 3228280"/>
              <a:gd name="connsiteX6-163" fmla="*/ 32652 w 3092451"/>
              <a:gd name="connsiteY6-164" fmla="*/ 2989801 h 3228280"/>
              <a:gd name="connsiteX7-165" fmla="*/ 248552 w 3092451"/>
              <a:gd name="connsiteY7-166" fmla="*/ 2208751 h 3228280"/>
              <a:gd name="connsiteX8-167" fmla="*/ 661302 w 3092451"/>
              <a:gd name="connsiteY8-168" fmla="*/ 1465801 h 3228280"/>
              <a:gd name="connsiteX0-169" fmla="*/ 3092451 w 3092451"/>
              <a:gd name="connsiteY0-170" fmla="*/ 0 h 3228280"/>
              <a:gd name="connsiteX1-171" fmla="*/ 2952423 w 3092451"/>
              <a:gd name="connsiteY1-172" fmla="*/ 25006 h 3228280"/>
              <a:gd name="connsiteX2-173" fmla="*/ 62674 w 3092451"/>
              <a:gd name="connsiteY2-174" fmla="*/ 3221241 h 3228280"/>
              <a:gd name="connsiteX3-175" fmla="*/ 62138 w 3092451"/>
              <a:gd name="connsiteY3-176" fmla="*/ 3228280 h 3228280"/>
              <a:gd name="connsiteX4-177" fmla="*/ 0 w 3092451"/>
              <a:gd name="connsiteY4-178" fmla="*/ 3127621 h 3228280"/>
              <a:gd name="connsiteX5-179" fmla="*/ 2837 w 3092451"/>
              <a:gd name="connsiteY5-180" fmla="*/ 3114023 h 3228280"/>
              <a:gd name="connsiteX6-181" fmla="*/ 32652 w 3092451"/>
              <a:gd name="connsiteY6-182" fmla="*/ 2989801 h 3228280"/>
              <a:gd name="connsiteX7-183" fmla="*/ 248552 w 3092451"/>
              <a:gd name="connsiteY7-184" fmla="*/ 2208751 h 3228280"/>
              <a:gd name="connsiteX0-185" fmla="*/ 3092451 w 3092451"/>
              <a:gd name="connsiteY0-186" fmla="*/ 0 h 3228280"/>
              <a:gd name="connsiteX1-187" fmla="*/ 2952423 w 3092451"/>
              <a:gd name="connsiteY1-188" fmla="*/ 25006 h 3228280"/>
              <a:gd name="connsiteX2-189" fmla="*/ 62674 w 3092451"/>
              <a:gd name="connsiteY2-190" fmla="*/ 3221241 h 3228280"/>
              <a:gd name="connsiteX3-191" fmla="*/ 62138 w 3092451"/>
              <a:gd name="connsiteY3-192" fmla="*/ 3228280 h 3228280"/>
              <a:gd name="connsiteX4-193" fmla="*/ 0 w 3092451"/>
              <a:gd name="connsiteY4-194" fmla="*/ 3127621 h 3228280"/>
              <a:gd name="connsiteX5-195" fmla="*/ 2837 w 3092451"/>
              <a:gd name="connsiteY5-196" fmla="*/ 3114023 h 3228280"/>
              <a:gd name="connsiteX6-197" fmla="*/ 32652 w 3092451"/>
              <a:gd name="connsiteY6-198" fmla="*/ 2989801 h 3228280"/>
              <a:gd name="connsiteX0-199" fmla="*/ 3092451 w 3092451"/>
              <a:gd name="connsiteY0-200" fmla="*/ 0 h 3228280"/>
              <a:gd name="connsiteX1-201" fmla="*/ 2952423 w 3092451"/>
              <a:gd name="connsiteY1-202" fmla="*/ 25006 h 3228280"/>
              <a:gd name="connsiteX2-203" fmla="*/ 62674 w 3092451"/>
              <a:gd name="connsiteY2-204" fmla="*/ 3221241 h 3228280"/>
              <a:gd name="connsiteX3-205" fmla="*/ 62138 w 3092451"/>
              <a:gd name="connsiteY3-206" fmla="*/ 3228280 h 3228280"/>
              <a:gd name="connsiteX4-207" fmla="*/ 0 w 3092451"/>
              <a:gd name="connsiteY4-208" fmla="*/ 3127621 h 3228280"/>
              <a:gd name="connsiteX5-209" fmla="*/ 2837 w 3092451"/>
              <a:gd name="connsiteY5-210" fmla="*/ 3114023 h 3228280"/>
              <a:gd name="connsiteX0-211" fmla="*/ 3092451 w 3092451"/>
              <a:gd name="connsiteY0-212" fmla="*/ 0 h 3228280"/>
              <a:gd name="connsiteX1-213" fmla="*/ 2952423 w 3092451"/>
              <a:gd name="connsiteY1-214" fmla="*/ 25006 h 3228280"/>
              <a:gd name="connsiteX2-215" fmla="*/ 62674 w 3092451"/>
              <a:gd name="connsiteY2-216" fmla="*/ 3221241 h 3228280"/>
              <a:gd name="connsiteX3-217" fmla="*/ 62138 w 3092451"/>
              <a:gd name="connsiteY3-218" fmla="*/ 3228280 h 3228280"/>
              <a:gd name="connsiteX4-219" fmla="*/ 0 w 3092451"/>
              <a:gd name="connsiteY4-220" fmla="*/ 3127621 h 3228280"/>
              <a:gd name="connsiteX0-221" fmla="*/ 3030313 w 3030313"/>
              <a:gd name="connsiteY0-222" fmla="*/ 0 h 3228280"/>
              <a:gd name="connsiteX1-223" fmla="*/ 2890285 w 3030313"/>
              <a:gd name="connsiteY1-224" fmla="*/ 25006 h 3228280"/>
              <a:gd name="connsiteX2-225" fmla="*/ 536 w 3030313"/>
              <a:gd name="connsiteY2-226" fmla="*/ 3221241 h 3228280"/>
              <a:gd name="connsiteX3-227" fmla="*/ 0 w 3030313"/>
              <a:gd name="connsiteY3-228" fmla="*/ 3228280 h 322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30313" h="3228280">
                <a:moveTo>
                  <a:pt x="3030313" y="0"/>
                </a:moveTo>
                <a:lnTo>
                  <a:pt x="2890285" y="25006"/>
                </a:lnTo>
                <a:cubicBezTo>
                  <a:pt x="1348940" y="340411"/>
                  <a:pt x="162205" y="1629308"/>
                  <a:pt x="536" y="3221241"/>
                </a:cubicBezTo>
                <a:cubicBezTo>
                  <a:pt x="357" y="3223587"/>
                  <a:pt x="179" y="3225934"/>
                  <a:pt x="0" y="3228280"/>
                </a:cubicBez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3" name="任意多边形: 形状 22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1361091">
            <a:off x="1326515" y="1679575"/>
            <a:ext cx="3099435" cy="3300095"/>
          </a:xfrm>
          <a:custGeom>
            <a:avLst/>
            <a:gdLst>
              <a:gd name="connsiteX0" fmla="*/ 3099797 w 3122322"/>
              <a:gd name="connsiteY0" fmla="*/ 0 h 3335488"/>
              <a:gd name="connsiteX1" fmla="*/ 3122322 w 3122322"/>
              <a:gd name="connsiteY1" fmla="*/ 24784 h 3335488"/>
              <a:gd name="connsiteX2" fmla="*/ 3078911 w 3122322"/>
              <a:gd name="connsiteY2" fmla="*/ 25917 h 3335488"/>
              <a:gd name="connsiteX3" fmla="*/ 2739181 w 3122322"/>
              <a:gd name="connsiteY3" fmla="*/ 64984 h 3335488"/>
              <a:gd name="connsiteX4" fmla="*/ 1756201 w 3122322"/>
              <a:gd name="connsiteY4" fmla="*/ 400264 h 3335488"/>
              <a:gd name="connsiteX5" fmla="*/ 1116121 w 3122322"/>
              <a:gd name="connsiteY5" fmla="*/ 826984 h 3335488"/>
              <a:gd name="connsiteX6" fmla="*/ 399841 w 3122322"/>
              <a:gd name="connsiteY6" fmla="*/ 1726144 h 3335488"/>
              <a:gd name="connsiteX7" fmla="*/ 95041 w 3122322"/>
              <a:gd name="connsiteY7" fmla="*/ 2625304 h 3335488"/>
              <a:gd name="connsiteX8" fmla="*/ 64561 w 3122322"/>
              <a:gd name="connsiteY8" fmla="*/ 3250144 h 3335488"/>
              <a:gd name="connsiteX9" fmla="*/ 46480 w 3122322"/>
              <a:gd name="connsiteY9" fmla="*/ 3335488 h 3335488"/>
              <a:gd name="connsiteX10" fmla="*/ 16144 w 3122322"/>
              <a:gd name="connsiteY10" fmla="*/ 3312803 h 3335488"/>
              <a:gd name="connsiteX11" fmla="*/ 2277 w 3122322"/>
              <a:gd name="connsiteY11" fmla="*/ 3300200 h 3335488"/>
              <a:gd name="connsiteX12" fmla="*/ 0 w 3122322"/>
              <a:gd name="connsiteY12" fmla="*/ 3210137 h 3335488"/>
              <a:gd name="connsiteX13" fmla="*/ 3047659 w 3122322"/>
              <a:gd name="connsiteY13" fmla="*/ 1318 h 3335488"/>
              <a:gd name="connsiteX14" fmla="*/ 3099797 w 3122322"/>
              <a:gd name="connsiteY14" fmla="*/ 0 h 3335488"/>
              <a:gd name="connsiteX0-1" fmla="*/ 46480 w 3122322"/>
              <a:gd name="connsiteY0-2" fmla="*/ 3335488 h 3426928"/>
              <a:gd name="connsiteX1-3" fmla="*/ 16144 w 3122322"/>
              <a:gd name="connsiteY1-4" fmla="*/ 3312803 h 3426928"/>
              <a:gd name="connsiteX2-5" fmla="*/ 2277 w 3122322"/>
              <a:gd name="connsiteY2-6" fmla="*/ 3300200 h 3426928"/>
              <a:gd name="connsiteX3-7" fmla="*/ 0 w 3122322"/>
              <a:gd name="connsiteY3-8" fmla="*/ 3210137 h 3426928"/>
              <a:gd name="connsiteX4-9" fmla="*/ 3047659 w 3122322"/>
              <a:gd name="connsiteY4-10" fmla="*/ 1318 h 3426928"/>
              <a:gd name="connsiteX5-11" fmla="*/ 3099797 w 3122322"/>
              <a:gd name="connsiteY5-12" fmla="*/ 0 h 3426928"/>
              <a:gd name="connsiteX6-13" fmla="*/ 3122322 w 3122322"/>
              <a:gd name="connsiteY6-14" fmla="*/ 24784 h 3426928"/>
              <a:gd name="connsiteX7-15" fmla="*/ 3078911 w 3122322"/>
              <a:gd name="connsiteY7-16" fmla="*/ 25917 h 3426928"/>
              <a:gd name="connsiteX8-17" fmla="*/ 2739181 w 3122322"/>
              <a:gd name="connsiteY8-18" fmla="*/ 64984 h 3426928"/>
              <a:gd name="connsiteX9-19" fmla="*/ 1756201 w 3122322"/>
              <a:gd name="connsiteY9-20" fmla="*/ 400264 h 3426928"/>
              <a:gd name="connsiteX10-21" fmla="*/ 1116121 w 3122322"/>
              <a:gd name="connsiteY10-22" fmla="*/ 826984 h 3426928"/>
              <a:gd name="connsiteX11-23" fmla="*/ 399841 w 3122322"/>
              <a:gd name="connsiteY11-24" fmla="*/ 1726144 h 3426928"/>
              <a:gd name="connsiteX12-25" fmla="*/ 95041 w 3122322"/>
              <a:gd name="connsiteY12-26" fmla="*/ 2625304 h 3426928"/>
              <a:gd name="connsiteX13-27" fmla="*/ 64561 w 3122322"/>
              <a:gd name="connsiteY13-28" fmla="*/ 3250144 h 3426928"/>
              <a:gd name="connsiteX14-29" fmla="*/ 137920 w 3122322"/>
              <a:gd name="connsiteY14-30" fmla="*/ 3426928 h 3426928"/>
              <a:gd name="connsiteX0-31" fmla="*/ 46480 w 3122322"/>
              <a:gd name="connsiteY0-32" fmla="*/ 3335488 h 3335488"/>
              <a:gd name="connsiteX1-33" fmla="*/ 16144 w 3122322"/>
              <a:gd name="connsiteY1-34" fmla="*/ 3312803 h 3335488"/>
              <a:gd name="connsiteX2-35" fmla="*/ 2277 w 3122322"/>
              <a:gd name="connsiteY2-36" fmla="*/ 3300200 h 3335488"/>
              <a:gd name="connsiteX3-37" fmla="*/ 0 w 3122322"/>
              <a:gd name="connsiteY3-38" fmla="*/ 3210137 h 3335488"/>
              <a:gd name="connsiteX4-39" fmla="*/ 3047659 w 3122322"/>
              <a:gd name="connsiteY4-40" fmla="*/ 1318 h 3335488"/>
              <a:gd name="connsiteX5-41" fmla="*/ 3099797 w 3122322"/>
              <a:gd name="connsiteY5-42" fmla="*/ 0 h 3335488"/>
              <a:gd name="connsiteX6-43" fmla="*/ 3122322 w 3122322"/>
              <a:gd name="connsiteY6-44" fmla="*/ 24784 h 3335488"/>
              <a:gd name="connsiteX7-45" fmla="*/ 3078911 w 3122322"/>
              <a:gd name="connsiteY7-46" fmla="*/ 25917 h 3335488"/>
              <a:gd name="connsiteX8-47" fmla="*/ 2739181 w 3122322"/>
              <a:gd name="connsiteY8-48" fmla="*/ 64984 h 3335488"/>
              <a:gd name="connsiteX9-49" fmla="*/ 1756201 w 3122322"/>
              <a:gd name="connsiteY9-50" fmla="*/ 400264 h 3335488"/>
              <a:gd name="connsiteX10-51" fmla="*/ 1116121 w 3122322"/>
              <a:gd name="connsiteY10-52" fmla="*/ 826984 h 3335488"/>
              <a:gd name="connsiteX11-53" fmla="*/ 399841 w 3122322"/>
              <a:gd name="connsiteY11-54" fmla="*/ 1726144 h 3335488"/>
              <a:gd name="connsiteX12-55" fmla="*/ 95041 w 3122322"/>
              <a:gd name="connsiteY12-56" fmla="*/ 2625304 h 3335488"/>
              <a:gd name="connsiteX13-57" fmla="*/ 64561 w 3122322"/>
              <a:gd name="connsiteY13-58" fmla="*/ 3250144 h 3335488"/>
              <a:gd name="connsiteX0-59" fmla="*/ 46480 w 3122322"/>
              <a:gd name="connsiteY0-60" fmla="*/ 3335488 h 3335488"/>
              <a:gd name="connsiteX1-61" fmla="*/ 16144 w 3122322"/>
              <a:gd name="connsiteY1-62" fmla="*/ 3312803 h 3335488"/>
              <a:gd name="connsiteX2-63" fmla="*/ 2277 w 3122322"/>
              <a:gd name="connsiteY2-64" fmla="*/ 3300200 h 3335488"/>
              <a:gd name="connsiteX3-65" fmla="*/ 0 w 3122322"/>
              <a:gd name="connsiteY3-66" fmla="*/ 3210137 h 3335488"/>
              <a:gd name="connsiteX4-67" fmla="*/ 3047659 w 3122322"/>
              <a:gd name="connsiteY4-68" fmla="*/ 1318 h 3335488"/>
              <a:gd name="connsiteX5-69" fmla="*/ 3099797 w 3122322"/>
              <a:gd name="connsiteY5-70" fmla="*/ 0 h 3335488"/>
              <a:gd name="connsiteX6-71" fmla="*/ 3122322 w 3122322"/>
              <a:gd name="connsiteY6-72" fmla="*/ 24784 h 3335488"/>
              <a:gd name="connsiteX7-73" fmla="*/ 3078911 w 3122322"/>
              <a:gd name="connsiteY7-74" fmla="*/ 25917 h 3335488"/>
              <a:gd name="connsiteX8-75" fmla="*/ 2739181 w 3122322"/>
              <a:gd name="connsiteY8-76" fmla="*/ 64984 h 3335488"/>
              <a:gd name="connsiteX9-77" fmla="*/ 1756201 w 3122322"/>
              <a:gd name="connsiteY9-78" fmla="*/ 400264 h 3335488"/>
              <a:gd name="connsiteX10-79" fmla="*/ 1116121 w 3122322"/>
              <a:gd name="connsiteY10-80" fmla="*/ 826984 h 3335488"/>
              <a:gd name="connsiteX11-81" fmla="*/ 399841 w 3122322"/>
              <a:gd name="connsiteY11-82" fmla="*/ 1726144 h 3335488"/>
              <a:gd name="connsiteX12-83" fmla="*/ 95041 w 3122322"/>
              <a:gd name="connsiteY12-84" fmla="*/ 2625304 h 3335488"/>
              <a:gd name="connsiteX0-85" fmla="*/ 46480 w 3122322"/>
              <a:gd name="connsiteY0-86" fmla="*/ 3335488 h 3335488"/>
              <a:gd name="connsiteX1-87" fmla="*/ 16144 w 3122322"/>
              <a:gd name="connsiteY1-88" fmla="*/ 3312803 h 3335488"/>
              <a:gd name="connsiteX2-89" fmla="*/ 2277 w 3122322"/>
              <a:gd name="connsiteY2-90" fmla="*/ 3300200 h 3335488"/>
              <a:gd name="connsiteX3-91" fmla="*/ 0 w 3122322"/>
              <a:gd name="connsiteY3-92" fmla="*/ 3210137 h 3335488"/>
              <a:gd name="connsiteX4-93" fmla="*/ 3047659 w 3122322"/>
              <a:gd name="connsiteY4-94" fmla="*/ 1318 h 3335488"/>
              <a:gd name="connsiteX5-95" fmla="*/ 3099797 w 3122322"/>
              <a:gd name="connsiteY5-96" fmla="*/ 0 h 3335488"/>
              <a:gd name="connsiteX6-97" fmla="*/ 3122322 w 3122322"/>
              <a:gd name="connsiteY6-98" fmla="*/ 24784 h 3335488"/>
              <a:gd name="connsiteX7-99" fmla="*/ 3078911 w 3122322"/>
              <a:gd name="connsiteY7-100" fmla="*/ 25917 h 3335488"/>
              <a:gd name="connsiteX8-101" fmla="*/ 2739181 w 3122322"/>
              <a:gd name="connsiteY8-102" fmla="*/ 64984 h 3335488"/>
              <a:gd name="connsiteX9-103" fmla="*/ 1756201 w 3122322"/>
              <a:gd name="connsiteY9-104" fmla="*/ 400264 h 3335488"/>
              <a:gd name="connsiteX10-105" fmla="*/ 1116121 w 3122322"/>
              <a:gd name="connsiteY10-106" fmla="*/ 826984 h 3335488"/>
              <a:gd name="connsiteX11-107" fmla="*/ 399841 w 3122322"/>
              <a:gd name="connsiteY11-108" fmla="*/ 1726144 h 3335488"/>
              <a:gd name="connsiteX0-109" fmla="*/ 46480 w 3122322"/>
              <a:gd name="connsiteY0-110" fmla="*/ 3335488 h 3335488"/>
              <a:gd name="connsiteX1-111" fmla="*/ 16144 w 3122322"/>
              <a:gd name="connsiteY1-112" fmla="*/ 3312803 h 3335488"/>
              <a:gd name="connsiteX2-113" fmla="*/ 2277 w 3122322"/>
              <a:gd name="connsiteY2-114" fmla="*/ 3300200 h 3335488"/>
              <a:gd name="connsiteX3-115" fmla="*/ 0 w 3122322"/>
              <a:gd name="connsiteY3-116" fmla="*/ 3210137 h 3335488"/>
              <a:gd name="connsiteX4-117" fmla="*/ 3047659 w 3122322"/>
              <a:gd name="connsiteY4-118" fmla="*/ 1318 h 3335488"/>
              <a:gd name="connsiteX5-119" fmla="*/ 3099797 w 3122322"/>
              <a:gd name="connsiteY5-120" fmla="*/ 0 h 3335488"/>
              <a:gd name="connsiteX6-121" fmla="*/ 3122322 w 3122322"/>
              <a:gd name="connsiteY6-122" fmla="*/ 24784 h 3335488"/>
              <a:gd name="connsiteX7-123" fmla="*/ 3078911 w 3122322"/>
              <a:gd name="connsiteY7-124" fmla="*/ 25917 h 3335488"/>
              <a:gd name="connsiteX8-125" fmla="*/ 2739181 w 3122322"/>
              <a:gd name="connsiteY8-126" fmla="*/ 64984 h 3335488"/>
              <a:gd name="connsiteX9-127" fmla="*/ 1756201 w 3122322"/>
              <a:gd name="connsiteY9-128" fmla="*/ 400264 h 3335488"/>
              <a:gd name="connsiteX10-129" fmla="*/ 1116121 w 3122322"/>
              <a:gd name="connsiteY10-130" fmla="*/ 826984 h 3335488"/>
              <a:gd name="connsiteX0-131" fmla="*/ 46480 w 3122322"/>
              <a:gd name="connsiteY0-132" fmla="*/ 3335488 h 3335488"/>
              <a:gd name="connsiteX1-133" fmla="*/ 16144 w 3122322"/>
              <a:gd name="connsiteY1-134" fmla="*/ 3312803 h 3335488"/>
              <a:gd name="connsiteX2-135" fmla="*/ 2277 w 3122322"/>
              <a:gd name="connsiteY2-136" fmla="*/ 3300200 h 3335488"/>
              <a:gd name="connsiteX3-137" fmla="*/ 0 w 3122322"/>
              <a:gd name="connsiteY3-138" fmla="*/ 3210137 h 3335488"/>
              <a:gd name="connsiteX4-139" fmla="*/ 3047659 w 3122322"/>
              <a:gd name="connsiteY4-140" fmla="*/ 1318 h 3335488"/>
              <a:gd name="connsiteX5-141" fmla="*/ 3099797 w 3122322"/>
              <a:gd name="connsiteY5-142" fmla="*/ 0 h 3335488"/>
              <a:gd name="connsiteX6-143" fmla="*/ 3122322 w 3122322"/>
              <a:gd name="connsiteY6-144" fmla="*/ 24784 h 3335488"/>
              <a:gd name="connsiteX7-145" fmla="*/ 3078911 w 3122322"/>
              <a:gd name="connsiteY7-146" fmla="*/ 25917 h 3335488"/>
              <a:gd name="connsiteX8-147" fmla="*/ 2739181 w 3122322"/>
              <a:gd name="connsiteY8-148" fmla="*/ 64984 h 3335488"/>
              <a:gd name="connsiteX9-149" fmla="*/ 1756201 w 3122322"/>
              <a:gd name="connsiteY9-150" fmla="*/ 400264 h 3335488"/>
              <a:gd name="connsiteX0-151" fmla="*/ 46480 w 3122322"/>
              <a:gd name="connsiteY0-152" fmla="*/ 3335488 h 3335488"/>
              <a:gd name="connsiteX1-153" fmla="*/ 16144 w 3122322"/>
              <a:gd name="connsiteY1-154" fmla="*/ 3312803 h 3335488"/>
              <a:gd name="connsiteX2-155" fmla="*/ 2277 w 3122322"/>
              <a:gd name="connsiteY2-156" fmla="*/ 3300200 h 3335488"/>
              <a:gd name="connsiteX3-157" fmla="*/ 0 w 3122322"/>
              <a:gd name="connsiteY3-158" fmla="*/ 3210137 h 3335488"/>
              <a:gd name="connsiteX4-159" fmla="*/ 3047659 w 3122322"/>
              <a:gd name="connsiteY4-160" fmla="*/ 1318 h 3335488"/>
              <a:gd name="connsiteX5-161" fmla="*/ 3099797 w 3122322"/>
              <a:gd name="connsiteY5-162" fmla="*/ 0 h 3335488"/>
              <a:gd name="connsiteX6-163" fmla="*/ 3122322 w 3122322"/>
              <a:gd name="connsiteY6-164" fmla="*/ 24784 h 3335488"/>
              <a:gd name="connsiteX7-165" fmla="*/ 3078911 w 3122322"/>
              <a:gd name="connsiteY7-166" fmla="*/ 25917 h 3335488"/>
              <a:gd name="connsiteX8-167" fmla="*/ 2739181 w 3122322"/>
              <a:gd name="connsiteY8-168" fmla="*/ 64984 h 3335488"/>
              <a:gd name="connsiteX0-169" fmla="*/ 46480 w 3122322"/>
              <a:gd name="connsiteY0-170" fmla="*/ 3335488 h 3335488"/>
              <a:gd name="connsiteX1-171" fmla="*/ 16144 w 3122322"/>
              <a:gd name="connsiteY1-172" fmla="*/ 3312803 h 3335488"/>
              <a:gd name="connsiteX2-173" fmla="*/ 2277 w 3122322"/>
              <a:gd name="connsiteY2-174" fmla="*/ 3300200 h 3335488"/>
              <a:gd name="connsiteX3-175" fmla="*/ 0 w 3122322"/>
              <a:gd name="connsiteY3-176" fmla="*/ 3210137 h 3335488"/>
              <a:gd name="connsiteX4-177" fmla="*/ 3047659 w 3122322"/>
              <a:gd name="connsiteY4-178" fmla="*/ 1318 h 3335488"/>
              <a:gd name="connsiteX5-179" fmla="*/ 3099797 w 3122322"/>
              <a:gd name="connsiteY5-180" fmla="*/ 0 h 3335488"/>
              <a:gd name="connsiteX6-181" fmla="*/ 3122322 w 3122322"/>
              <a:gd name="connsiteY6-182" fmla="*/ 24784 h 3335488"/>
              <a:gd name="connsiteX7-183" fmla="*/ 3078911 w 3122322"/>
              <a:gd name="connsiteY7-184" fmla="*/ 25917 h 3335488"/>
              <a:gd name="connsiteX0-185" fmla="*/ 46480 w 3122322"/>
              <a:gd name="connsiteY0-186" fmla="*/ 3335488 h 3335488"/>
              <a:gd name="connsiteX1-187" fmla="*/ 16144 w 3122322"/>
              <a:gd name="connsiteY1-188" fmla="*/ 3312803 h 3335488"/>
              <a:gd name="connsiteX2-189" fmla="*/ 2277 w 3122322"/>
              <a:gd name="connsiteY2-190" fmla="*/ 3300200 h 3335488"/>
              <a:gd name="connsiteX3-191" fmla="*/ 0 w 3122322"/>
              <a:gd name="connsiteY3-192" fmla="*/ 3210137 h 3335488"/>
              <a:gd name="connsiteX4-193" fmla="*/ 3047659 w 3122322"/>
              <a:gd name="connsiteY4-194" fmla="*/ 1318 h 3335488"/>
              <a:gd name="connsiteX5-195" fmla="*/ 3099797 w 3122322"/>
              <a:gd name="connsiteY5-196" fmla="*/ 0 h 3335488"/>
              <a:gd name="connsiteX6-197" fmla="*/ 3122322 w 3122322"/>
              <a:gd name="connsiteY6-198" fmla="*/ 24784 h 3335488"/>
              <a:gd name="connsiteX0-199" fmla="*/ 46480 w 3099797"/>
              <a:gd name="connsiteY0-200" fmla="*/ 3335488 h 3335488"/>
              <a:gd name="connsiteX1-201" fmla="*/ 16144 w 3099797"/>
              <a:gd name="connsiteY1-202" fmla="*/ 3312803 h 3335488"/>
              <a:gd name="connsiteX2-203" fmla="*/ 2277 w 3099797"/>
              <a:gd name="connsiteY2-204" fmla="*/ 3300200 h 3335488"/>
              <a:gd name="connsiteX3-205" fmla="*/ 0 w 3099797"/>
              <a:gd name="connsiteY3-206" fmla="*/ 3210137 h 3335488"/>
              <a:gd name="connsiteX4-207" fmla="*/ 3047659 w 3099797"/>
              <a:gd name="connsiteY4-208" fmla="*/ 1318 h 3335488"/>
              <a:gd name="connsiteX5-209" fmla="*/ 3099797 w 3099797"/>
              <a:gd name="connsiteY5-210" fmla="*/ 0 h 3335488"/>
              <a:gd name="connsiteX0-211" fmla="*/ 16144 w 3099797"/>
              <a:gd name="connsiteY0-212" fmla="*/ 3312803 h 3312803"/>
              <a:gd name="connsiteX1-213" fmla="*/ 2277 w 3099797"/>
              <a:gd name="connsiteY1-214" fmla="*/ 3300200 h 3312803"/>
              <a:gd name="connsiteX2-215" fmla="*/ 0 w 3099797"/>
              <a:gd name="connsiteY2-216" fmla="*/ 3210137 h 3312803"/>
              <a:gd name="connsiteX3-217" fmla="*/ 3047659 w 3099797"/>
              <a:gd name="connsiteY3-218" fmla="*/ 1318 h 3312803"/>
              <a:gd name="connsiteX4-219" fmla="*/ 3099797 w 3099797"/>
              <a:gd name="connsiteY4-220" fmla="*/ 0 h 3312803"/>
              <a:gd name="connsiteX0-221" fmla="*/ 2277 w 3099797"/>
              <a:gd name="connsiteY0-222" fmla="*/ 3300200 h 3300200"/>
              <a:gd name="connsiteX1-223" fmla="*/ 0 w 3099797"/>
              <a:gd name="connsiteY1-224" fmla="*/ 3210137 h 3300200"/>
              <a:gd name="connsiteX2-225" fmla="*/ 3047659 w 3099797"/>
              <a:gd name="connsiteY2-226" fmla="*/ 1318 h 3300200"/>
              <a:gd name="connsiteX3-227" fmla="*/ 3099797 w 3099797"/>
              <a:gd name="connsiteY3-228" fmla="*/ 0 h 330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99797" h="3300200">
                <a:moveTo>
                  <a:pt x="2277" y="3300200"/>
                </a:moveTo>
                <a:lnTo>
                  <a:pt x="0" y="3210137"/>
                </a:lnTo>
                <a:cubicBezTo>
                  <a:pt x="0" y="1491099"/>
                  <a:pt x="1350007" y="87372"/>
                  <a:pt x="3047659" y="1318"/>
                </a:cubicBezTo>
                <a:lnTo>
                  <a:pt x="3099797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5" name="任意多边形: 形状 24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1361091">
            <a:off x="1230630" y="1555115"/>
            <a:ext cx="3083560" cy="3275330"/>
          </a:xfrm>
          <a:custGeom>
            <a:avLst/>
            <a:gdLst>
              <a:gd name="connsiteX0" fmla="*/ 3052816 w 3109594"/>
              <a:gd name="connsiteY0" fmla="*/ 0 h 3339306"/>
              <a:gd name="connsiteX1" fmla="*/ 3101828 w 3109594"/>
              <a:gd name="connsiteY1" fmla="*/ 53926 h 3339306"/>
              <a:gd name="connsiteX2" fmla="*/ 3109594 w 3109594"/>
              <a:gd name="connsiteY2" fmla="*/ 64311 h 3339306"/>
              <a:gd name="connsiteX3" fmla="*/ 3105926 w 3109594"/>
              <a:gd name="connsiteY3" fmla="*/ 64218 h 3339306"/>
              <a:gd name="connsiteX4" fmla="*/ 26126 w 3109594"/>
              <a:gd name="connsiteY4" fmla="*/ 3144018 h 3339306"/>
              <a:gd name="connsiteX5" fmla="*/ 30133 w 3109594"/>
              <a:gd name="connsiteY5" fmla="*/ 3302504 h 3339306"/>
              <a:gd name="connsiteX6" fmla="*/ 32931 w 3109594"/>
              <a:gd name="connsiteY6" fmla="*/ 3339306 h 3339306"/>
              <a:gd name="connsiteX7" fmla="*/ 0 w 3109594"/>
              <a:gd name="connsiteY7" fmla="*/ 3314681 h 3339306"/>
              <a:gd name="connsiteX8" fmla="*/ 491 w 3109594"/>
              <a:gd name="connsiteY8" fmla="*/ 3228004 h 3339306"/>
              <a:gd name="connsiteX9" fmla="*/ 41307 w 3109594"/>
              <a:gd name="connsiteY9" fmla="*/ 2460125 h 3339306"/>
              <a:gd name="connsiteX10" fmla="*/ 391827 w 3109594"/>
              <a:gd name="connsiteY10" fmla="*/ 1576205 h 3339306"/>
              <a:gd name="connsiteX11" fmla="*/ 932847 w 3109594"/>
              <a:gd name="connsiteY11" fmla="*/ 875165 h 3339306"/>
              <a:gd name="connsiteX12" fmla="*/ 1428147 w 3109594"/>
              <a:gd name="connsiteY12" fmla="*/ 486545 h 3339306"/>
              <a:gd name="connsiteX13" fmla="*/ 1999647 w 3109594"/>
              <a:gd name="connsiteY13" fmla="*/ 227465 h 3339306"/>
              <a:gd name="connsiteX14" fmla="*/ 2510187 w 3109594"/>
              <a:gd name="connsiteY14" fmla="*/ 67445 h 3339306"/>
              <a:gd name="connsiteX15" fmla="*/ 2944527 w 3109594"/>
              <a:gd name="connsiteY15" fmla="*/ 6485 h 3339306"/>
              <a:gd name="connsiteX16" fmla="*/ 3052816 w 3109594"/>
              <a:gd name="connsiteY16" fmla="*/ 0 h 3339306"/>
              <a:gd name="connsiteX0-1" fmla="*/ 2944527 w 3109594"/>
              <a:gd name="connsiteY0-2" fmla="*/ 0 h 3332821"/>
              <a:gd name="connsiteX1-3" fmla="*/ 3101828 w 3109594"/>
              <a:gd name="connsiteY1-4" fmla="*/ 47441 h 3332821"/>
              <a:gd name="connsiteX2-5" fmla="*/ 3109594 w 3109594"/>
              <a:gd name="connsiteY2-6" fmla="*/ 57826 h 3332821"/>
              <a:gd name="connsiteX3-7" fmla="*/ 3105926 w 3109594"/>
              <a:gd name="connsiteY3-8" fmla="*/ 57733 h 3332821"/>
              <a:gd name="connsiteX4-9" fmla="*/ 26126 w 3109594"/>
              <a:gd name="connsiteY4-10" fmla="*/ 3137533 h 3332821"/>
              <a:gd name="connsiteX5-11" fmla="*/ 30133 w 3109594"/>
              <a:gd name="connsiteY5-12" fmla="*/ 3296019 h 3332821"/>
              <a:gd name="connsiteX6-13" fmla="*/ 32931 w 3109594"/>
              <a:gd name="connsiteY6-14" fmla="*/ 3332821 h 3332821"/>
              <a:gd name="connsiteX7-15" fmla="*/ 0 w 3109594"/>
              <a:gd name="connsiteY7-16" fmla="*/ 3308196 h 3332821"/>
              <a:gd name="connsiteX8-17" fmla="*/ 491 w 3109594"/>
              <a:gd name="connsiteY8-18" fmla="*/ 3221519 h 3332821"/>
              <a:gd name="connsiteX9-19" fmla="*/ 41307 w 3109594"/>
              <a:gd name="connsiteY9-20" fmla="*/ 2453640 h 3332821"/>
              <a:gd name="connsiteX10-21" fmla="*/ 391827 w 3109594"/>
              <a:gd name="connsiteY10-22" fmla="*/ 1569720 h 3332821"/>
              <a:gd name="connsiteX11-23" fmla="*/ 932847 w 3109594"/>
              <a:gd name="connsiteY11-24" fmla="*/ 868680 h 3332821"/>
              <a:gd name="connsiteX12-25" fmla="*/ 1428147 w 3109594"/>
              <a:gd name="connsiteY12-26" fmla="*/ 480060 h 3332821"/>
              <a:gd name="connsiteX13-27" fmla="*/ 1999647 w 3109594"/>
              <a:gd name="connsiteY13-28" fmla="*/ 220980 h 3332821"/>
              <a:gd name="connsiteX14-29" fmla="*/ 2510187 w 3109594"/>
              <a:gd name="connsiteY14-30" fmla="*/ 60960 h 3332821"/>
              <a:gd name="connsiteX15-31" fmla="*/ 2944527 w 3109594"/>
              <a:gd name="connsiteY15-32" fmla="*/ 0 h 3332821"/>
              <a:gd name="connsiteX0-33" fmla="*/ 2944527 w 3109594"/>
              <a:gd name="connsiteY0-34" fmla="*/ 0 h 3332821"/>
              <a:gd name="connsiteX1-35" fmla="*/ 3101828 w 3109594"/>
              <a:gd name="connsiteY1-36" fmla="*/ 47441 h 3332821"/>
              <a:gd name="connsiteX2-37" fmla="*/ 3109594 w 3109594"/>
              <a:gd name="connsiteY2-38" fmla="*/ 57826 h 3332821"/>
              <a:gd name="connsiteX3-39" fmla="*/ 3105926 w 3109594"/>
              <a:gd name="connsiteY3-40" fmla="*/ 57733 h 3332821"/>
              <a:gd name="connsiteX4-41" fmla="*/ 26126 w 3109594"/>
              <a:gd name="connsiteY4-42" fmla="*/ 3137533 h 3332821"/>
              <a:gd name="connsiteX5-43" fmla="*/ 30133 w 3109594"/>
              <a:gd name="connsiteY5-44" fmla="*/ 3296019 h 3332821"/>
              <a:gd name="connsiteX6-45" fmla="*/ 32931 w 3109594"/>
              <a:gd name="connsiteY6-46" fmla="*/ 3332821 h 3332821"/>
              <a:gd name="connsiteX7-47" fmla="*/ 0 w 3109594"/>
              <a:gd name="connsiteY7-48" fmla="*/ 3308196 h 3332821"/>
              <a:gd name="connsiteX8-49" fmla="*/ 491 w 3109594"/>
              <a:gd name="connsiteY8-50" fmla="*/ 3221519 h 3332821"/>
              <a:gd name="connsiteX9-51" fmla="*/ 41307 w 3109594"/>
              <a:gd name="connsiteY9-52" fmla="*/ 2453640 h 3332821"/>
              <a:gd name="connsiteX10-53" fmla="*/ 391827 w 3109594"/>
              <a:gd name="connsiteY10-54" fmla="*/ 1569720 h 3332821"/>
              <a:gd name="connsiteX11-55" fmla="*/ 932847 w 3109594"/>
              <a:gd name="connsiteY11-56" fmla="*/ 868680 h 3332821"/>
              <a:gd name="connsiteX12-57" fmla="*/ 1428147 w 3109594"/>
              <a:gd name="connsiteY12-58" fmla="*/ 480060 h 3332821"/>
              <a:gd name="connsiteX13-59" fmla="*/ 1999647 w 3109594"/>
              <a:gd name="connsiteY13-60" fmla="*/ 220980 h 3332821"/>
              <a:gd name="connsiteX14-61" fmla="*/ 2510187 w 3109594"/>
              <a:gd name="connsiteY14-62" fmla="*/ 60960 h 3332821"/>
              <a:gd name="connsiteX15-63" fmla="*/ 3035967 w 3109594"/>
              <a:gd name="connsiteY15-64" fmla="*/ 91440 h 3332821"/>
              <a:gd name="connsiteX0-65" fmla="*/ 3101828 w 3109594"/>
              <a:gd name="connsiteY0-66" fmla="*/ 14879 h 3300259"/>
              <a:gd name="connsiteX1-67" fmla="*/ 3109594 w 3109594"/>
              <a:gd name="connsiteY1-68" fmla="*/ 25264 h 3300259"/>
              <a:gd name="connsiteX2-69" fmla="*/ 3105926 w 3109594"/>
              <a:gd name="connsiteY2-70" fmla="*/ 25171 h 3300259"/>
              <a:gd name="connsiteX3-71" fmla="*/ 26126 w 3109594"/>
              <a:gd name="connsiteY3-72" fmla="*/ 3104971 h 3300259"/>
              <a:gd name="connsiteX4-73" fmla="*/ 30133 w 3109594"/>
              <a:gd name="connsiteY4-74" fmla="*/ 3263457 h 3300259"/>
              <a:gd name="connsiteX5-75" fmla="*/ 32931 w 3109594"/>
              <a:gd name="connsiteY5-76" fmla="*/ 3300259 h 3300259"/>
              <a:gd name="connsiteX6-77" fmla="*/ 0 w 3109594"/>
              <a:gd name="connsiteY6-78" fmla="*/ 3275634 h 3300259"/>
              <a:gd name="connsiteX7-79" fmla="*/ 491 w 3109594"/>
              <a:gd name="connsiteY7-80" fmla="*/ 3188957 h 3300259"/>
              <a:gd name="connsiteX8-81" fmla="*/ 41307 w 3109594"/>
              <a:gd name="connsiteY8-82" fmla="*/ 2421078 h 3300259"/>
              <a:gd name="connsiteX9-83" fmla="*/ 391827 w 3109594"/>
              <a:gd name="connsiteY9-84" fmla="*/ 1537158 h 3300259"/>
              <a:gd name="connsiteX10-85" fmla="*/ 932847 w 3109594"/>
              <a:gd name="connsiteY10-86" fmla="*/ 836118 h 3300259"/>
              <a:gd name="connsiteX11-87" fmla="*/ 1428147 w 3109594"/>
              <a:gd name="connsiteY11-88" fmla="*/ 447498 h 3300259"/>
              <a:gd name="connsiteX12-89" fmla="*/ 1999647 w 3109594"/>
              <a:gd name="connsiteY12-90" fmla="*/ 188418 h 3300259"/>
              <a:gd name="connsiteX13-91" fmla="*/ 2510187 w 3109594"/>
              <a:gd name="connsiteY13-92" fmla="*/ 28398 h 3300259"/>
              <a:gd name="connsiteX14-93" fmla="*/ 3035967 w 3109594"/>
              <a:gd name="connsiteY14-94" fmla="*/ 58878 h 3300259"/>
              <a:gd name="connsiteX0-95" fmla="*/ 3109594 w 3109594"/>
              <a:gd name="connsiteY0-96" fmla="*/ 25264 h 3300259"/>
              <a:gd name="connsiteX1-97" fmla="*/ 3105926 w 3109594"/>
              <a:gd name="connsiteY1-98" fmla="*/ 25171 h 3300259"/>
              <a:gd name="connsiteX2-99" fmla="*/ 26126 w 3109594"/>
              <a:gd name="connsiteY2-100" fmla="*/ 3104971 h 3300259"/>
              <a:gd name="connsiteX3-101" fmla="*/ 30133 w 3109594"/>
              <a:gd name="connsiteY3-102" fmla="*/ 3263457 h 3300259"/>
              <a:gd name="connsiteX4-103" fmla="*/ 32931 w 3109594"/>
              <a:gd name="connsiteY4-104" fmla="*/ 3300259 h 3300259"/>
              <a:gd name="connsiteX5-105" fmla="*/ 0 w 3109594"/>
              <a:gd name="connsiteY5-106" fmla="*/ 3275634 h 3300259"/>
              <a:gd name="connsiteX6-107" fmla="*/ 491 w 3109594"/>
              <a:gd name="connsiteY6-108" fmla="*/ 3188957 h 3300259"/>
              <a:gd name="connsiteX7-109" fmla="*/ 41307 w 3109594"/>
              <a:gd name="connsiteY7-110" fmla="*/ 2421078 h 3300259"/>
              <a:gd name="connsiteX8-111" fmla="*/ 391827 w 3109594"/>
              <a:gd name="connsiteY8-112" fmla="*/ 1537158 h 3300259"/>
              <a:gd name="connsiteX9-113" fmla="*/ 932847 w 3109594"/>
              <a:gd name="connsiteY9-114" fmla="*/ 836118 h 3300259"/>
              <a:gd name="connsiteX10-115" fmla="*/ 1428147 w 3109594"/>
              <a:gd name="connsiteY10-116" fmla="*/ 447498 h 3300259"/>
              <a:gd name="connsiteX11-117" fmla="*/ 1999647 w 3109594"/>
              <a:gd name="connsiteY11-118" fmla="*/ 188418 h 3300259"/>
              <a:gd name="connsiteX12-119" fmla="*/ 2510187 w 3109594"/>
              <a:gd name="connsiteY12-120" fmla="*/ 28398 h 3300259"/>
              <a:gd name="connsiteX13-121" fmla="*/ 3035967 w 3109594"/>
              <a:gd name="connsiteY13-122" fmla="*/ 58878 h 3300259"/>
              <a:gd name="connsiteX0-123" fmla="*/ 3109594 w 3109594"/>
              <a:gd name="connsiteY0-124" fmla="*/ 93 h 3275088"/>
              <a:gd name="connsiteX1-125" fmla="*/ 3105926 w 3109594"/>
              <a:gd name="connsiteY1-126" fmla="*/ 0 h 3275088"/>
              <a:gd name="connsiteX2-127" fmla="*/ 26126 w 3109594"/>
              <a:gd name="connsiteY2-128" fmla="*/ 3079800 h 3275088"/>
              <a:gd name="connsiteX3-129" fmla="*/ 30133 w 3109594"/>
              <a:gd name="connsiteY3-130" fmla="*/ 3238286 h 3275088"/>
              <a:gd name="connsiteX4-131" fmla="*/ 32931 w 3109594"/>
              <a:gd name="connsiteY4-132" fmla="*/ 3275088 h 3275088"/>
              <a:gd name="connsiteX5-133" fmla="*/ 0 w 3109594"/>
              <a:gd name="connsiteY5-134" fmla="*/ 3250463 h 3275088"/>
              <a:gd name="connsiteX6-135" fmla="*/ 491 w 3109594"/>
              <a:gd name="connsiteY6-136" fmla="*/ 3163786 h 3275088"/>
              <a:gd name="connsiteX7-137" fmla="*/ 41307 w 3109594"/>
              <a:gd name="connsiteY7-138" fmla="*/ 2395907 h 3275088"/>
              <a:gd name="connsiteX8-139" fmla="*/ 391827 w 3109594"/>
              <a:gd name="connsiteY8-140" fmla="*/ 1511987 h 3275088"/>
              <a:gd name="connsiteX9-141" fmla="*/ 932847 w 3109594"/>
              <a:gd name="connsiteY9-142" fmla="*/ 810947 h 3275088"/>
              <a:gd name="connsiteX10-143" fmla="*/ 1428147 w 3109594"/>
              <a:gd name="connsiteY10-144" fmla="*/ 422327 h 3275088"/>
              <a:gd name="connsiteX11-145" fmla="*/ 1999647 w 3109594"/>
              <a:gd name="connsiteY11-146" fmla="*/ 163247 h 3275088"/>
              <a:gd name="connsiteX12-147" fmla="*/ 2510187 w 3109594"/>
              <a:gd name="connsiteY12-148" fmla="*/ 3227 h 3275088"/>
              <a:gd name="connsiteX0-149" fmla="*/ 3109594 w 3109594"/>
              <a:gd name="connsiteY0-150" fmla="*/ 93 h 3275088"/>
              <a:gd name="connsiteX1-151" fmla="*/ 3105926 w 3109594"/>
              <a:gd name="connsiteY1-152" fmla="*/ 0 h 3275088"/>
              <a:gd name="connsiteX2-153" fmla="*/ 26126 w 3109594"/>
              <a:gd name="connsiteY2-154" fmla="*/ 3079800 h 3275088"/>
              <a:gd name="connsiteX3-155" fmla="*/ 30133 w 3109594"/>
              <a:gd name="connsiteY3-156" fmla="*/ 3238286 h 3275088"/>
              <a:gd name="connsiteX4-157" fmla="*/ 32931 w 3109594"/>
              <a:gd name="connsiteY4-158" fmla="*/ 3275088 h 3275088"/>
              <a:gd name="connsiteX5-159" fmla="*/ 0 w 3109594"/>
              <a:gd name="connsiteY5-160" fmla="*/ 3250463 h 3275088"/>
              <a:gd name="connsiteX6-161" fmla="*/ 491 w 3109594"/>
              <a:gd name="connsiteY6-162" fmla="*/ 3163786 h 3275088"/>
              <a:gd name="connsiteX7-163" fmla="*/ 41307 w 3109594"/>
              <a:gd name="connsiteY7-164" fmla="*/ 2395907 h 3275088"/>
              <a:gd name="connsiteX8-165" fmla="*/ 391827 w 3109594"/>
              <a:gd name="connsiteY8-166" fmla="*/ 1511987 h 3275088"/>
              <a:gd name="connsiteX9-167" fmla="*/ 932847 w 3109594"/>
              <a:gd name="connsiteY9-168" fmla="*/ 810947 h 3275088"/>
              <a:gd name="connsiteX10-169" fmla="*/ 1428147 w 3109594"/>
              <a:gd name="connsiteY10-170" fmla="*/ 422327 h 3275088"/>
              <a:gd name="connsiteX11-171" fmla="*/ 1999647 w 3109594"/>
              <a:gd name="connsiteY11-172" fmla="*/ 163247 h 3275088"/>
              <a:gd name="connsiteX0-173" fmla="*/ 3109594 w 3109594"/>
              <a:gd name="connsiteY0-174" fmla="*/ 93 h 3275088"/>
              <a:gd name="connsiteX1-175" fmla="*/ 3105926 w 3109594"/>
              <a:gd name="connsiteY1-176" fmla="*/ 0 h 3275088"/>
              <a:gd name="connsiteX2-177" fmla="*/ 26126 w 3109594"/>
              <a:gd name="connsiteY2-178" fmla="*/ 3079800 h 3275088"/>
              <a:gd name="connsiteX3-179" fmla="*/ 30133 w 3109594"/>
              <a:gd name="connsiteY3-180" fmla="*/ 3238286 h 3275088"/>
              <a:gd name="connsiteX4-181" fmla="*/ 32931 w 3109594"/>
              <a:gd name="connsiteY4-182" fmla="*/ 3275088 h 3275088"/>
              <a:gd name="connsiteX5-183" fmla="*/ 0 w 3109594"/>
              <a:gd name="connsiteY5-184" fmla="*/ 3250463 h 3275088"/>
              <a:gd name="connsiteX6-185" fmla="*/ 491 w 3109594"/>
              <a:gd name="connsiteY6-186" fmla="*/ 3163786 h 3275088"/>
              <a:gd name="connsiteX7-187" fmla="*/ 41307 w 3109594"/>
              <a:gd name="connsiteY7-188" fmla="*/ 2395907 h 3275088"/>
              <a:gd name="connsiteX8-189" fmla="*/ 391827 w 3109594"/>
              <a:gd name="connsiteY8-190" fmla="*/ 1511987 h 3275088"/>
              <a:gd name="connsiteX9-191" fmla="*/ 932847 w 3109594"/>
              <a:gd name="connsiteY9-192" fmla="*/ 810947 h 3275088"/>
              <a:gd name="connsiteX10-193" fmla="*/ 1428147 w 3109594"/>
              <a:gd name="connsiteY10-194" fmla="*/ 422327 h 3275088"/>
              <a:gd name="connsiteX0-195" fmla="*/ 3109594 w 3109594"/>
              <a:gd name="connsiteY0-196" fmla="*/ 93 h 3275088"/>
              <a:gd name="connsiteX1-197" fmla="*/ 3105926 w 3109594"/>
              <a:gd name="connsiteY1-198" fmla="*/ 0 h 3275088"/>
              <a:gd name="connsiteX2-199" fmla="*/ 26126 w 3109594"/>
              <a:gd name="connsiteY2-200" fmla="*/ 3079800 h 3275088"/>
              <a:gd name="connsiteX3-201" fmla="*/ 30133 w 3109594"/>
              <a:gd name="connsiteY3-202" fmla="*/ 3238286 h 3275088"/>
              <a:gd name="connsiteX4-203" fmla="*/ 32931 w 3109594"/>
              <a:gd name="connsiteY4-204" fmla="*/ 3275088 h 3275088"/>
              <a:gd name="connsiteX5-205" fmla="*/ 0 w 3109594"/>
              <a:gd name="connsiteY5-206" fmla="*/ 3250463 h 3275088"/>
              <a:gd name="connsiteX6-207" fmla="*/ 491 w 3109594"/>
              <a:gd name="connsiteY6-208" fmla="*/ 3163786 h 3275088"/>
              <a:gd name="connsiteX7-209" fmla="*/ 41307 w 3109594"/>
              <a:gd name="connsiteY7-210" fmla="*/ 2395907 h 3275088"/>
              <a:gd name="connsiteX8-211" fmla="*/ 391827 w 3109594"/>
              <a:gd name="connsiteY8-212" fmla="*/ 1511987 h 3275088"/>
              <a:gd name="connsiteX9-213" fmla="*/ 932847 w 3109594"/>
              <a:gd name="connsiteY9-214" fmla="*/ 810947 h 3275088"/>
              <a:gd name="connsiteX0-215" fmla="*/ 3109594 w 3109594"/>
              <a:gd name="connsiteY0-216" fmla="*/ 93 h 3275088"/>
              <a:gd name="connsiteX1-217" fmla="*/ 3105926 w 3109594"/>
              <a:gd name="connsiteY1-218" fmla="*/ 0 h 3275088"/>
              <a:gd name="connsiteX2-219" fmla="*/ 26126 w 3109594"/>
              <a:gd name="connsiteY2-220" fmla="*/ 3079800 h 3275088"/>
              <a:gd name="connsiteX3-221" fmla="*/ 30133 w 3109594"/>
              <a:gd name="connsiteY3-222" fmla="*/ 3238286 h 3275088"/>
              <a:gd name="connsiteX4-223" fmla="*/ 32931 w 3109594"/>
              <a:gd name="connsiteY4-224" fmla="*/ 3275088 h 3275088"/>
              <a:gd name="connsiteX5-225" fmla="*/ 0 w 3109594"/>
              <a:gd name="connsiteY5-226" fmla="*/ 3250463 h 3275088"/>
              <a:gd name="connsiteX6-227" fmla="*/ 491 w 3109594"/>
              <a:gd name="connsiteY6-228" fmla="*/ 3163786 h 3275088"/>
              <a:gd name="connsiteX7-229" fmla="*/ 41307 w 3109594"/>
              <a:gd name="connsiteY7-230" fmla="*/ 2395907 h 3275088"/>
              <a:gd name="connsiteX8-231" fmla="*/ 391827 w 3109594"/>
              <a:gd name="connsiteY8-232" fmla="*/ 1511987 h 3275088"/>
              <a:gd name="connsiteX0-233" fmla="*/ 3109594 w 3109594"/>
              <a:gd name="connsiteY0-234" fmla="*/ 93 h 3275088"/>
              <a:gd name="connsiteX1-235" fmla="*/ 3105926 w 3109594"/>
              <a:gd name="connsiteY1-236" fmla="*/ 0 h 3275088"/>
              <a:gd name="connsiteX2-237" fmla="*/ 26126 w 3109594"/>
              <a:gd name="connsiteY2-238" fmla="*/ 3079800 h 3275088"/>
              <a:gd name="connsiteX3-239" fmla="*/ 30133 w 3109594"/>
              <a:gd name="connsiteY3-240" fmla="*/ 3238286 h 3275088"/>
              <a:gd name="connsiteX4-241" fmla="*/ 32931 w 3109594"/>
              <a:gd name="connsiteY4-242" fmla="*/ 3275088 h 3275088"/>
              <a:gd name="connsiteX5-243" fmla="*/ 0 w 3109594"/>
              <a:gd name="connsiteY5-244" fmla="*/ 3250463 h 3275088"/>
              <a:gd name="connsiteX6-245" fmla="*/ 491 w 3109594"/>
              <a:gd name="connsiteY6-246" fmla="*/ 3163786 h 3275088"/>
              <a:gd name="connsiteX7-247" fmla="*/ 41307 w 3109594"/>
              <a:gd name="connsiteY7-248" fmla="*/ 2395907 h 3275088"/>
              <a:gd name="connsiteX0-249" fmla="*/ 3109594 w 3109594"/>
              <a:gd name="connsiteY0-250" fmla="*/ 93 h 3275088"/>
              <a:gd name="connsiteX1-251" fmla="*/ 3105926 w 3109594"/>
              <a:gd name="connsiteY1-252" fmla="*/ 0 h 3275088"/>
              <a:gd name="connsiteX2-253" fmla="*/ 26126 w 3109594"/>
              <a:gd name="connsiteY2-254" fmla="*/ 3079800 h 3275088"/>
              <a:gd name="connsiteX3-255" fmla="*/ 30133 w 3109594"/>
              <a:gd name="connsiteY3-256" fmla="*/ 3238286 h 3275088"/>
              <a:gd name="connsiteX4-257" fmla="*/ 32931 w 3109594"/>
              <a:gd name="connsiteY4-258" fmla="*/ 3275088 h 3275088"/>
              <a:gd name="connsiteX5-259" fmla="*/ 0 w 3109594"/>
              <a:gd name="connsiteY5-260" fmla="*/ 3250463 h 3275088"/>
              <a:gd name="connsiteX6-261" fmla="*/ 491 w 3109594"/>
              <a:gd name="connsiteY6-262" fmla="*/ 3163786 h 3275088"/>
              <a:gd name="connsiteX0-263" fmla="*/ 3109594 w 3109594"/>
              <a:gd name="connsiteY0-264" fmla="*/ 93 h 3275088"/>
              <a:gd name="connsiteX1-265" fmla="*/ 3105926 w 3109594"/>
              <a:gd name="connsiteY1-266" fmla="*/ 0 h 3275088"/>
              <a:gd name="connsiteX2-267" fmla="*/ 26126 w 3109594"/>
              <a:gd name="connsiteY2-268" fmla="*/ 3079800 h 3275088"/>
              <a:gd name="connsiteX3-269" fmla="*/ 30133 w 3109594"/>
              <a:gd name="connsiteY3-270" fmla="*/ 3238286 h 3275088"/>
              <a:gd name="connsiteX4-271" fmla="*/ 32931 w 3109594"/>
              <a:gd name="connsiteY4-272" fmla="*/ 3275088 h 3275088"/>
              <a:gd name="connsiteX5-273" fmla="*/ 0 w 3109594"/>
              <a:gd name="connsiteY5-274" fmla="*/ 3250463 h 3275088"/>
              <a:gd name="connsiteX0-275" fmla="*/ 3083468 w 3083468"/>
              <a:gd name="connsiteY0-276" fmla="*/ 93 h 3275088"/>
              <a:gd name="connsiteX1-277" fmla="*/ 3079800 w 3083468"/>
              <a:gd name="connsiteY1-278" fmla="*/ 0 h 3275088"/>
              <a:gd name="connsiteX2-279" fmla="*/ 0 w 3083468"/>
              <a:gd name="connsiteY2-280" fmla="*/ 3079800 h 3275088"/>
              <a:gd name="connsiteX3-281" fmla="*/ 4007 w 3083468"/>
              <a:gd name="connsiteY3-282" fmla="*/ 3238286 h 3275088"/>
              <a:gd name="connsiteX4-283" fmla="*/ 6805 w 3083468"/>
              <a:gd name="connsiteY4-284" fmla="*/ 3275088 h 32750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3468" h="3275088">
                <a:moveTo>
                  <a:pt x="3083468" y="93"/>
                </a:moveTo>
                <a:lnTo>
                  <a:pt x="3079800" y="0"/>
                </a:lnTo>
                <a:cubicBezTo>
                  <a:pt x="1378873" y="0"/>
                  <a:pt x="0" y="1378873"/>
                  <a:pt x="0" y="3079800"/>
                </a:cubicBezTo>
                <a:cubicBezTo>
                  <a:pt x="0" y="3132954"/>
                  <a:pt x="1346" y="3185794"/>
                  <a:pt x="4007" y="3238286"/>
                </a:cubicBezTo>
                <a:lnTo>
                  <a:pt x="6805" y="3275088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26" name="任意多边形: 形状 25"/>
          <p:cNvSpPr/>
          <p:nvPr userDrawn="1">
            <p:custDataLst>
              <p:tags r:id="rId9"/>
            </p:custDataLst>
          </p:nvPr>
        </p:nvSpPr>
        <p:spPr>
          <a:xfrm rot="11361091">
            <a:off x="2693035" y="3366770"/>
            <a:ext cx="2335530" cy="2491740"/>
          </a:xfrm>
          <a:custGeom>
            <a:avLst/>
            <a:gdLst>
              <a:gd name="connsiteX0" fmla="*/ 2335534 w 2335534"/>
              <a:gd name="connsiteY0" fmla="*/ 0 h 2491287"/>
              <a:gd name="connsiteX1" fmla="*/ 2166244 w 2335534"/>
              <a:gd name="connsiteY1" fmla="*/ 76534 h 2491287"/>
              <a:gd name="connsiteX2" fmla="*/ 14436 w 2335534"/>
              <a:gd name="connsiteY2" fmla="*/ 2448623 h 2491287"/>
              <a:gd name="connsiteX3" fmla="*/ 0 w 2335534"/>
              <a:gd name="connsiteY3" fmla="*/ 2491287 h 2491287"/>
              <a:gd name="connsiteX4" fmla="*/ 114 w 2335534"/>
              <a:gd name="connsiteY4" fmla="*/ 2267814 h 2491287"/>
              <a:gd name="connsiteX5" fmla="*/ 12012 w 2335534"/>
              <a:gd name="connsiteY5" fmla="*/ 2242397 h 2491287"/>
              <a:gd name="connsiteX6" fmla="*/ 206010 w 2335534"/>
              <a:gd name="connsiteY6" fmla="*/ 1874048 h 2491287"/>
              <a:gd name="connsiteX7" fmla="*/ 777510 w 2335534"/>
              <a:gd name="connsiteY7" fmla="*/ 1040610 h 2491287"/>
              <a:gd name="connsiteX8" fmla="*/ 1596660 w 2335534"/>
              <a:gd name="connsiteY8" fmla="*/ 354810 h 2491287"/>
              <a:gd name="connsiteX9" fmla="*/ 2079212 w 2335534"/>
              <a:gd name="connsiteY9" fmla="*/ 37458 h 2491287"/>
              <a:gd name="connsiteX10" fmla="*/ 2114901 w 2335534"/>
              <a:gd name="connsiteY10" fmla="*/ 14872 h 2491287"/>
              <a:gd name="connsiteX11" fmla="*/ 2335534 w 2335534"/>
              <a:gd name="connsiteY11" fmla="*/ 0 h 2491287"/>
              <a:gd name="connsiteX0-1" fmla="*/ 2114901 w 2335534"/>
              <a:gd name="connsiteY0-2" fmla="*/ 14872 h 2491287"/>
              <a:gd name="connsiteX1-3" fmla="*/ 2335534 w 2335534"/>
              <a:gd name="connsiteY1-4" fmla="*/ 0 h 2491287"/>
              <a:gd name="connsiteX2-5" fmla="*/ 2166244 w 2335534"/>
              <a:gd name="connsiteY2-6" fmla="*/ 76534 h 2491287"/>
              <a:gd name="connsiteX3-7" fmla="*/ 14436 w 2335534"/>
              <a:gd name="connsiteY3-8" fmla="*/ 2448623 h 2491287"/>
              <a:gd name="connsiteX4-9" fmla="*/ 0 w 2335534"/>
              <a:gd name="connsiteY4-10" fmla="*/ 2491287 h 2491287"/>
              <a:gd name="connsiteX5-11" fmla="*/ 114 w 2335534"/>
              <a:gd name="connsiteY5-12" fmla="*/ 2267814 h 2491287"/>
              <a:gd name="connsiteX6-13" fmla="*/ 12012 w 2335534"/>
              <a:gd name="connsiteY6-14" fmla="*/ 2242397 h 2491287"/>
              <a:gd name="connsiteX7-15" fmla="*/ 206010 w 2335534"/>
              <a:gd name="connsiteY7-16" fmla="*/ 1874048 h 2491287"/>
              <a:gd name="connsiteX8-17" fmla="*/ 777510 w 2335534"/>
              <a:gd name="connsiteY8-18" fmla="*/ 1040610 h 2491287"/>
              <a:gd name="connsiteX9-19" fmla="*/ 1596660 w 2335534"/>
              <a:gd name="connsiteY9-20" fmla="*/ 354810 h 2491287"/>
              <a:gd name="connsiteX10-21" fmla="*/ 2079212 w 2335534"/>
              <a:gd name="connsiteY10-22" fmla="*/ 37458 h 2491287"/>
              <a:gd name="connsiteX11-23" fmla="*/ 2206341 w 2335534"/>
              <a:gd name="connsiteY11-24" fmla="*/ 106312 h 2491287"/>
              <a:gd name="connsiteX0-25" fmla="*/ 2114901 w 2335534"/>
              <a:gd name="connsiteY0-26" fmla="*/ 14872 h 2491287"/>
              <a:gd name="connsiteX1-27" fmla="*/ 2335534 w 2335534"/>
              <a:gd name="connsiteY1-28" fmla="*/ 0 h 2491287"/>
              <a:gd name="connsiteX2-29" fmla="*/ 2166244 w 2335534"/>
              <a:gd name="connsiteY2-30" fmla="*/ 76534 h 2491287"/>
              <a:gd name="connsiteX3-31" fmla="*/ 14436 w 2335534"/>
              <a:gd name="connsiteY3-32" fmla="*/ 2448623 h 2491287"/>
              <a:gd name="connsiteX4-33" fmla="*/ 0 w 2335534"/>
              <a:gd name="connsiteY4-34" fmla="*/ 2491287 h 2491287"/>
              <a:gd name="connsiteX5-35" fmla="*/ 114 w 2335534"/>
              <a:gd name="connsiteY5-36" fmla="*/ 2267814 h 2491287"/>
              <a:gd name="connsiteX6-37" fmla="*/ 12012 w 2335534"/>
              <a:gd name="connsiteY6-38" fmla="*/ 2242397 h 2491287"/>
              <a:gd name="connsiteX7-39" fmla="*/ 206010 w 2335534"/>
              <a:gd name="connsiteY7-40" fmla="*/ 1874048 h 2491287"/>
              <a:gd name="connsiteX8-41" fmla="*/ 777510 w 2335534"/>
              <a:gd name="connsiteY8-42" fmla="*/ 1040610 h 2491287"/>
              <a:gd name="connsiteX9-43" fmla="*/ 1596660 w 2335534"/>
              <a:gd name="connsiteY9-44" fmla="*/ 354810 h 2491287"/>
              <a:gd name="connsiteX10-45" fmla="*/ 2079212 w 2335534"/>
              <a:gd name="connsiteY10-46" fmla="*/ 37458 h 2491287"/>
              <a:gd name="connsiteX0-47" fmla="*/ 2335534 w 2335534"/>
              <a:gd name="connsiteY0-48" fmla="*/ 0 h 2491287"/>
              <a:gd name="connsiteX1-49" fmla="*/ 2166244 w 2335534"/>
              <a:gd name="connsiteY1-50" fmla="*/ 76534 h 2491287"/>
              <a:gd name="connsiteX2-51" fmla="*/ 14436 w 2335534"/>
              <a:gd name="connsiteY2-52" fmla="*/ 2448623 h 2491287"/>
              <a:gd name="connsiteX3-53" fmla="*/ 0 w 2335534"/>
              <a:gd name="connsiteY3-54" fmla="*/ 2491287 h 2491287"/>
              <a:gd name="connsiteX4-55" fmla="*/ 114 w 2335534"/>
              <a:gd name="connsiteY4-56" fmla="*/ 2267814 h 2491287"/>
              <a:gd name="connsiteX5-57" fmla="*/ 12012 w 2335534"/>
              <a:gd name="connsiteY5-58" fmla="*/ 2242397 h 2491287"/>
              <a:gd name="connsiteX6-59" fmla="*/ 206010 w 2335534"/>
              <a:gd name="connsiteY6-60" fmla="*/ 1874048 h 2491287"/>
              <a:gd name="connsiteX7-61" fmla="*/ 777510 w 2335534"/>
              <a:gd name="connsiteY7-62" fmla="*/ 1040610 h 2491287"/>
              <a:gd name="connsiteX8-63" fmla="*/ 1596660 w 2335534"/>
              <a:gd name="connsiteY8-64" fmla="*/ 354810 h 2491287"/>
              <a:gd name="connsiteX9-65" fmla="*/ 2079212 w 2335534"/>
              <a:gd name="connsiteY9-66" fmla="*/ 37458 h 2491287"/>
              <a:gd name="connsiteX0-67" fmla="*/ 2335534 w 2335534"/>
              <a:gd name="connsiteY0-68" fmla="*/ 0 h 2491287"/>
              <a:gd name="connsiteX1-69" fmla="*/ 2166244 w 2335534"/>
              <a:gd name="connsiteY1-70" fmla="*/ 76534 h 2491287"/>
              <a:gd name="connsiteX2-71" fmla="*/ 14436 w 2335534"/>
              <a:gd name="connsiteY2-72" fmla="*/ 2448623 h 2491287"/>
              <a:gd name="connsiteX3-73" fmla="*/ 0 w 2335534"/>
              <a:gd name="connsiteY3-74" fmla="*/ 2491287 h 2491287"/>
              <a:gd name="connsiteX4-75" fmla="*/ 114 w 2335534"/>
              <a:gd name="connsiteY4-76" fmla="*/ 2267814 h 2491287"/>
              <a:gd name="connsiteX5-77" fmla="*/ 12012 w 2335534"/>
              <a:gd name="connsiteY5-78" fmla="*/ 2242397 h 2491287"/>
              <a:gd name="connsiteX6-79" fmla="*/ 206010 w 2335534"/>
              <a:gd name="connsiteY6-80" fmla="*/ 1874048 h 2491287"/>
              <a:gd name="connsiteX7-81" fmla="*/ 777510 w 2335534"/>
              <a:gd name="connsiteY7-82" fmla="*/ 1040610 h 2491287"/>
              <a:gd name="connsiteX8-83" fmla="*/ 1596660 w 2335534"/>
              <a:gd name="connsiteY8-84" fmla="*/ 354810 h 2491287"/>
              <a:gd name="connsiteX0-85" fmla="*/ 2335534 w 2335534"/>
              <a:gd name="connsiteY0-86" fmla="*/ 0 h 2491287"/>
              <a:gd name="connsiteX1-87" fmla="*/ 2166244 w 2335534"/>
              <a:gd name="connsiteY1-88" fmla="*/ 76534 h 2491287"/>
              <a:gd name="connsiteX2-89" fmla="*/ 14436 w 2335534"/>
              <a:gd name="connsiteY2-90" fmla="*/ 2448623 h 2491287"/>
              <a:gd name="connsiteX3-91" fmla="*/ 0 w 2335534"/>
              <a:gd name="connsiteY3-92" fmla="*/ 2491287 h 2491287"/>
              <a:gd name="connsiteX4-93" fmla="*/ 114 w 2335534"/>
              <a:gd name="connsiteY4-94" fmla="*/ 2267814 h 2491287"/>
              <a:gd name="connsiteX5-95" fmla="*/ 12012 w 2335534"/>
              <a:gd name="connsiteY5-96" fmla="*/ 2242397 h 2491287"/>
              <a:gd name="connsiteX6-97" fmla="*/ 206010 w 2335534"/>
              <a:gd name="connsiteY6-98" fmla="*/ 1874048 h 2491287"/>
              <a:gd name="connsiteX7-99" fmla="*/ 777510 w 2335534"/>
              <a:gd name="connsiteY7-100" fmla="*/ 1040610 h 2491287"/>
              <a:gd name="connsiteX0-101" fmla="*/ 2335534 w 2335534"/>
              <a:gd name="connsiteY0-102" fmla="*/ 0 h 2491287"/>
              <a:gd name="connsiteX1-103" fmla="*/ 2166244 w 2335534"/>
              <a:gd name="connsiteY1-104" fmla="*/ 76534 h 2491287"/>
              <a:gd name="connsiteX2-105" fmla="*/ 14436 w 2335534"/>
              <a:gd name="connsiteY2-106" fmla="*/ 2448623 h 2491287"/>
              <a:gd name="connsiteX3-107" fmla="*/ 0 w 2335534"/>
              <a:gd name="connsiteY3-108" fmla="*/ 2491287 h 2491287"/>
              <a:gd name="connsiteX4-109" fmla="*/ 114 w 2335534"/>
              <a:gd name="connsiteY4-110" fmla="*/ 2267814 h 2491287"/>
              <a:gd name="connsiteX5-111" fmla="*/ 12012 w 2335534"/>
              <a:gd name="connsiteY5-112" fmla="*/ 2242397 h 2491287"/>
              <a:gd name="connsiteX6-113" fmla="*/ 206010 w 2335534"/>
              <a:gd name="connsiteY6-114" fmla="*/ 1874048 h 2491287"/>
              <a:gd name="connsiteX0-115" fmla="*/ 2335534 w 2335534"/>
              <a:gd name="connsiteY0-116" fmla="*/ 0 h 2491287"/>
              <a:gd name="connsiteX1-117" fmla="*/ 2166244 w 2335534"/>
              <a:gd name="connsiteY1-118" fmla="*/ 76534 h 2491287"/>
              <a:gd name="connsiteX2-119" fmla="*/ 14436 w 2335534"/>
              <a:gd name="connsiteY2-120" fmla="*/ 2448623 h 2491287"/>
              <a:gd name="connsiteX3-121" fmla="*/ 0 w 2335534"/>
              <a:gd name="connsiteY3-122" fmla="*/ 2491287 h 2491287"/>
              <a:gd name="connsiteX4-123" fmla="*/ 114 w 2335534"/>
              <a:gd name="connsiteY4-124" fmla="*/ 2267814 h 2491287"/>
              <a:gd name="connsiteX5-125" fmla="*/ 12012 w 2335534"/>
              <a:gd name="connsiteY5-126" fmla="*/ 2242397 h 2491287"/>
              <a:gd name="connsiteX0-127" fmla="*/ 2335534 w 2335534"/>
              <a:gd name="connsiteY0-128" fmla="*/ 0 h 2491287"/>
              <a:gd name="connsiteX1-129" fmla="*/ 2166244 w 2335534"/>
              <a:gd name="connsiteY1-130" fmla="*/ 76534 h 2491287"/>
              <a:gd name="connsiteX2-131" fmla="*/ 14436 w 2335534"/>
              <a:gd name="connsiteY2-132" fmla="*/ 2448623 h 2491287"/>
              <a:gd name="connsiteX3-133" fmla="*/ 0 w 2335534"/>
              <a:gd name="connsiteY3-134" fmla="*/ 2491287 h 2491287"/>
              <a:gd name="connsiteX4-135" fmla="*/ 114 w 2335534"/>
              <a:gd name="connsiteY4-136" fmla="*/ 2267814 h 2491287"/>
              <a:gd name="connsiteX0-137" fmla="*/ 2335534 w 2335534"/>
              <a:gd name="connsiteY0-138" fmla="*/ 0 h 2491287"/>
              <a:gd name="connsiteX1-139" fmla="*/ 2166244 w 2335534"/>
              <a:gd name="connsiteY1-140" fmla="*/ 76534 h 2491287"/>
              <a:gd name="connsiteX2-141" fmla="*/ 14436 w 2335534"/>
              <a:gd name="connsiteY2-142" fmla="*/ 2448623 h 2491287"/>
              <a:gd name="connsiteX3-143" fmla="*/ 0 w 2335534"/>
              <a:gd name="connsiteY3-144" fmla="*/ 2491287 h 24912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35534" h="2491287">
                <a:moveTo>
                  <a:pt x="2335534" y="0"/>
                </a:moveTo>
                <a:lnTo>
                  <a:pt x="2166244" y="76534"/>
                </a:lnTo>
                <a:cubicBezTo>
                  <a:pt x="1174276" y="554513"/>
                  <a:pt x="396178" y="1406038"/>
                  <a:pt x="14436" y="2448623"/>
                </a:cubicBezTo>
                <a:lnTo>
                  <a:pt x="0" y="2491287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10"/>
            </p:custDataLst>
          </p:nvPr>
        </p:nvSpPr>
        <p:spPr>
          <a:xfrm rot="11361091">
            <a:off x="3121660" y="3860800"/>
            <a:ext cx="1868805" cy="2000885"/>
          </a:xfrm>
          <a:custGeom>
            <a:avLst/>
            <a:gdLst>
              <a:gd name="connsiteX0" fmla="*/ 2006436 w 2006436"/>
              <a:gd name="connsiteY0" fmla="*/ 0 h 2148811"/>
              <a:gd name="connsiteX1" fmla="*/ 1953349 w 2006436"/>
              <a:gd name="connsiteY1" fmla="*/ 28806 h 2148811"/>
              <a:gd name="connsiteX2" fmla="*/ 1772709 w 2006436"/>
              <a:gd name="connsiteY2" fmla="*/ 146901 h 2148811"/>
              <a:gd name="connsiteX3" fmla="*/ 720197 w 2006436"/>
              <a:gd name="connsiteY3" fmla="*/ 1027963 h 2148811"/>
              <a:gd name="connsiteX4" fmla="*/ 14075 w 2006436"/>
              <a:gd name="connsiteY4" fmla="*/ 2123638 h 2148811"/>
              <a:gd name="connsiteX5" fmla="*/ 0 w 2006436"/>
              <a:gd name="connsiteY5" fmla="*/ 2148811 h 2148811"/>
              <a:gd name="connsiteX6" fmla="*/ 70 w 2006436"/>
              <a:gd name="connsiteY6" fmla="*/ 2009948 h 2148811"/>
              <a:gd name="connsiteX7" fmla="*/ 1638 w 2006436"/>
              <a:gd name="connsiteY7" fmla="*/ 1999672 h 2148811"/>
              <a:gd name="connsiteX8" fmla="*/ 15962 w 2006436"/>
              <a:gd name="connsiteY8" fmla="*/ 1967989 h 2148811"/>
              <a:gd name="connsiteX9" fmla="*/ 1712612 w 2006436"/>
              <a:gd name="connsiteY9" fmla="*/ 99249 h 2148811"/>
              <a:gd name="connsiteX10" fmla="*/ 1869123 w 2006436"/>
              <a:gd name="connsiteY10" fmla="*/ 9256 h 2148811"/>
              <a:gd name="connsiteX11" fmla="*/ 2006436 w 2006436"/>
              <a:gd name="connsiteY11" fmla="*/ 0 h 2148811"/>
              <a:gd name="connsiteX0-1" fmla="*/ 720197 w 2006436"/>
              <a:gd name="connsiteY0-2" fmla="*/ 1027963 h 2148811"/>
              <a:gd name="connsiteX1-3" fmla="*/ 14075 w 2006436"/>
              <a:gd name="connsiteY1-4" fmla="*/ 2123638 h 2148811"/>
              <a:gd name="connsiteX2-5" fmla="*/ 0 w 2006436"/>
              <a:gd name="connsiteY2-6" fmla="*/ 2148811 h 2148811"/>
              <a:gd name="connsiteX3-7" fmla="*/ 70 w 2006436"/>
              <a:gd name="connsiteY3-8" fmla="*/ 2009948 h 2148811"/>
              <a:gd name="connsiteX4-9" fmla="*/ 1638 w 2006436"/>
              <a:gd name="connsiteY4-10" fmla="*/ 1999672 h 2148811"/>
              <a:gd name="connsiteX5-11" fmla="*/ 15962 w 2006436"/>
              <a:gd name="connsiteY5-12" fmla="*/ 1967989 h 2148811"/>
              <a:gd name="connsiteX6-13" fmla="*/ 1712612 w 2006436"/>
              <a:gd name="connsiteY6-14" fmla="*/ 99249 h 2148811"/>
              <a:gd name="connsiteX7-15" fmla="*/ 1869123 w 2006436"/>
              <a:gd name="connsiteY7-16" fmla="*/ 9256 h 2148811"/>
              <a:gd name="connsiteX8-17" fmla="*/ 2006436 w 2006436"/>
              <a:gd name="connsiteY8-18" fmla="*/ 0 h 2148811"/>
              <a:gd name="connsiteX9-19" fmla="*/ 1953349 w 2006436"/>
              <a:gd name="connsiteY9-20" fmla="*/ 28806 h 2148811"/>
              <a:gd name="connsiteX10-21" fmla="*/ 1772709 w 2006436"/>
              <a:gd name="connsiteY10-22" fmla="*/ 146901 h 2148811"/>
              <a:gd name="connsiteX11-23" fmla="*/ 811637 w 2006436"/>
              <a:gd name="connsiteY11-24" fmla="*/ 1119403 h 2148811"/>
              <a:gd name="connsiteX0-25" fmla="*/ 720197 w 2006436"/>
              <a:gd name="connsiteY0-26" fmla="*/ 1027963 h 2148811"/>
              <a:gd name="connsiteX1-27" fmla="*/ 14075 w 2006436"/>
              <a:gd name="connsiteY1-28" fmla="*/ 2123638 h 2148811"/>
              <a:gd name="connsiteX2-29" fmla="*/ 0 w 2006436"/>
              <a:gd name="connsiteY2-30" fmla="*/ 2148811 h 2148811"/>
              <a:gd name="connsiteX3-31" fmla="*/ 70 w 2006436"/>
              <a:gd name="connsiteY3-32" fmla="*/ 2009948 h 2148811"/>
              <a:gd name="connsiteX4-33" fmla="*/ 1638 w 2006436"/>
              <a:gd name="connsiteY4-34" fmla="*/ 1999672 h 2148811"/>
              <a:gd name="connsiteX5-35" fmla="*/ 15962 w 2006436"/>
              <a:gd name="connsiteY5-36" fmla="*/ 1967989 h 2148811"/>
              <a:gd name="connsiteX6-37" fmla="*/ 1712612 w 2006436"/>
              <a:gd name="connsiteY6-38" fmla="*/ 99249 h 2148811"/>
              <a:gd name="connsiteX7-39" fmla="*/ 1869123 w 2006436"/>
              <a:gd name="connsiteY7-40" fmla="*/ 9256 h 2148811"/>
              <a:gd name="connsiteX8-41" fmla="*/ 2006436 w 2006436"/>
              <a:gd name="connsiteY8-42" fmla="*/ 0 h 2148811"/>
              <a:gd name="connsiteX9-43" fmla="*/ 1953349 w 2006436"/>
              <a:gd name="connsiteY9-44" fmla="*/ 28806 h 2148811"/>
              <a:gd name="connsiteX10-45" fmla="*/ 1772709 w 2006436"/>
              <a:gd name="connsiteY10-46" fmla="*/ 146901 h 2148811"/>
              <a:gd name="connsiteX0-47" fmla="*/ 720197 w 2006436"/>
              <a:gd name="connsiteY0-48" fmla="*/ 1027963 h 2148811"/>
              <a:gd name="connsiteX1-49" fmla="*/ 14075 w 2006436"/>
              <a:gd name="connsiteY1-50" fmla="*/ 2123638 h 2148811"/>
              <a:gd name="connsiteX2-51" fmla="*/ 0 w 2006436"/>
              <a:gd name="connsiteY2-52" fmla="*/ 2148811 h 2148811"/>
              <a:gd name="connsiteX3-53" fmla="*/ 70 w 2006436"/>
              <a:gd name="connsiteY3-54" fmla="*/ 2009948 h 2148811"/>
              <a:gd name="connsiteX4-55" fmla="*/ 1638 w 2006436"/>
              <a:gd name="connsiteY4-56" fmla="*/ 1999672 h 2148811"/>
              <a:gd name="connsiteX5-57" fmla="*/ 15962 w 2006436"/>
              <a:gd name="connsiteY5-58" fmla="*/ 1967989 h 2148811"/>
              <a:gd name="connsiteX6-59" fmla="*/ 1712612 w 2006436"/>
              <a:gd name="connsiteY6-60" fmla="*/ 99249 h 2148811"/>
              <a:gd name="connsiteX7-61" fmla="*/ 1869123 w 2006436"/>
              <a:gd name="connsiteY7-62" fmla="*/ 9256 h 2148811"/>
              <a:gd name="connsiteX8-63" fmla="*/ 2006436 w 2006436"/>
              <a:gd name="connsiteY8-64" fmla="*/ 0 h 2148811"/>
              <a:gd name="connsiteX9-65" fmla="*/ 1953349 w 2006436"/>
              <a:gd name="connsiteY9-66" fmla="*/ 28806 h 2148811"/>
              <a:gd name="connsiteX0-67" fmla="*/ 720197 w 2006436"/>
              <a:gd name="connsiteY0-68" fmla="*/ 1027963 h 2148811"/>
              <a:gd name="connsiteX1-69" fmla="*/ 14075 w 2006436"/>
              <a:gd name="connsiteY1-70" fmla="*/ 2123638 h 2148811"/>
              <a:gd name="connsiteX2-71" fmla="*/ 0 w 2006436"/>
              <a:gd name="connsiteY2-72" fmla="*/ 2148811 h 2148811"/>
              <a:gd name="connsiteX3-73" fmla="*/ 70 w 2006436"/>
              <a:gd name="connsiteY3-74" fmla="*/ 2009948 h 2148811"/>
              <a:gd name="connsiteX4-75" fmla="*/ 1638 w 2006436"/>
              <a:gd name="connsiteY4-76" fmla="*/ 1999672 h 2148811"/>
              <a:gd name="connsiteX5-77" fmla="*/ 15962 w 2006436"/>
              <a:gd name="connsiteY5-78" fmla="*/ 1967989 h 2148811"/>
              <a:gd name="connsiteX6-79" fmla="*/ 1712612 w 2006436"/>
              <a:gd name="connsiteY6-80" fmla="*/ 99249 h 2148811"/>
              <a:gd name="connsiteX7-81" fmla="*/ 1869123 w 2006436"/>
              <a:gd name="connsiteY7-82" fmla="*/ 9256 h 2148811"/>
              <a:gd name="connsiteX8-83" fmla="*/ 2006436 w 2006436"/>
              <a:gd name="connsiteY8-84" fmla="*/ 0 h 2148811"/>
              <a:gd name="connsiteX0-85" fmla="*/ 720197 w 1869123"/>
              <a:gd name="connsiteY0-86" fmla="*/ 1018707 h 2139555"/>
              <a:gd name="connsiteX1-87" fmla="*/ 14075 w 1869123"/>
              <a:gd name="connsiteY1-88" fmla="*/ 2114382 h 2139555"/>
              <a:gd name="connsiteX2-89" fmla="*/ 0 w 1869123"/>
              <a:gd name="connsiteY2-90" fmla="*/ 2139555 h 2139555"/>
              <a:gd name="connsiteX3-91" fmla="*/ 70 w 1869123"/>
              <a:gd name="connsiteY3-92" fmla="*/ 2000692 h 2139555"/>
              <a:gd name="connsiteX4-93" fmla="*/ 1638 w 1869123"/>
              <a:gd name="connsiteY4-94" fmla="*/ 1990416 h 2139555"/>
              <a:gd name="connsiteX5-95" fmla="*/ 15962 w 1869123"/>
              <a:gd name="connsiteY5-96" fmla="*/ 1958733 h 2139555"/>
              <a:gd name="connsiteX6-97" fmla="*/ 1712612 w 1869123"/>
              <a:gd name="connsiteY6-98" fmla="*/ 89993 h 2139555"/>
              <a:gd name="connsiteX7-99" fmla="*/ 1869123 w 1869123"/>
              <a:gd name="connsiteY7-100" fmla="*/ 0 h 2139555"/>
              <a:gd name="connsiteX0-101" fmla="*/ 14075 w 1869123"/>
              <a:gd name="connsiteY0-102" fmla="*/ 2114382 h 2139555"/>
              <a:gd name="connsiteX1-103" fmla="*/ 0 w 1869123"/>
              <a:gd name="connsiteY1-104" fmla="*/ 2139555 h 2139555"/>
              <a:gd name="connsiteX2-105" fmla="*/ 70 w 1869123"/>
              <a:gd name="connsiteY2-106" fmla="*/ 2000692 h 2139555"/>
              <a:gd name="connsiteX3-107" fmla="*/ 1638 w 1869123"/>
              <a:gd name="connsiteY3-108" fmla="*/ 1990416 h 2139555"/>
              <a:gd name="connsiteX4-109" fmla="*/ 15962 w 1869123"/>
              <a:gd name="connsiteY4-110" fmla="*/ 1958733 h 2139555"/>
              <a:gd name="connsiteX5-111" fmla="*/ 1712612 w 1869123"/>
              <a:gd name="connsiteY5-112" fmla="*/ 89993 h 2139555"/>
              <a:gd name="connsiteX6-113" fmla="*/ 1869123 w 1869123"/>
              <a:gd name="connsiteY6-114" fmla="*/ 0 h 2139555"/>
              <a:gd name="connsiteX0-115" fmla="*/ 0 w 1869123"/>
              <a:gd name="connsiteY0-116" fmla="*/ 2139555 h 2139555"/>
              <a:gd name="connsiteX1-117" fmla="*/ 70 w 1869123"/>
              <a:gd name="connsiteY1-118" fmla="*/ 2000692 h 2139555"/>
              <a:gd name="connsiteX2-119" fmla="*/ 1638 w 1869123"/>
              <a:gd name="connsiteY2-120" fmla="*/ 1990416 h 2139555"/>
              <a:gd name="connsiteX3-121" fmla="*/ 15962 w 1869123"/>
              <a:gd name="connsiteY3-122" fmla="*/ 1958733 h 2139555"/>
              <a:gd name="connsiteX4-123" fmla="*/ 1712612 w 1869123"/>
              <a:gd name="connsiteY4-124" fmla="*/ 89993 h 2139555"/>
              <a:gd name="connsiteX5-125" fmla="*/ 1869123 w 1869123"/>
              <a:gd name="connsiteY5-126" fmla="*/ 0 h 2139555"/>
              <a:gd name="connsiteX0-127" fmla="*/ 0 w 1869053"/>
              <a:gd name="connsiteY0-128" fmla="*/ 2000692 h 2000692"/>
              <a:gd name="connsiteX1-129" fmla="*/ 1568 w 1869053"/>
              <a:gd name="connsiteY1-130" fmla="*/ 1990416 h 2000692"/>
              <a:gd name="connsiteX2-131" fmla="*/ 15892 w 1869053"/>
              <a:gd name="connsiteY2-132" fmla="*/ 1958733 h 2000692"/>
              <a:gd name="connsiteX3-133" fmla="*/ 1712542 w 1869053"/>
              <a:gd name="connsiteY3-134" fmla="*/ 89993 h 2000692"/>
              <a:gd name="connsiteX4-135" fmla="*/ 1869053 w 1869053"/>
              <a:gd name="connsiteY4-136" fmla="*/ 0 h 20006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69053" h="2000692">
                <a:moveTo>
                  <a:pt x="0" y="2000692"/>
                </a:moveTo>
                <a:lnTo>
                  <a:pt x="1568" y="1990416"/>
                </a:lnTo>
                <a:lnTo>
                  <a:pt x="15892" y="1958733"/>
                </a:lnTo>
                <a:cubicBezTo>
                  <a:pt x="389303" y="1183777"/>
                  <a:pt x="981584" y="534133"/>
                  <a:pt x="1712542" y="89993"/>
                </a:cubicBezTo>
                <a:lnTo>
                  <a:pt x="1869053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1"/>
            </p:custDataLst>
          </p:nvPr>
        </p:nvSpPr>
        <p:spPr>
          <a:xfrm rot="11361091">
            <a:off x="2388870" y="3011170"/>
            <a:ext cx="2613025" cy="2781300"/>
          </a:xfrm>
          <a:custGeom>
            <a:avLst/>
            <a:gdLst>
              <a:gd name="connsiteX0" fmla="*/ 2612863 w 2692052"/>
              <a:gd name="connsiteY0" fmla="*/ 0 h 2832246"/>
              <a:gd name="connsiteX1" fmla="*/ 2692052 w 2692052"/>
              <a:gd name="connsiteY1" fmla="*/ 19034 h 2832246"/>
              <a:gd name="connsiteX2" fmla="*/ 2644348 w 2692052"/>
              <a:gd name="connsiteY2" fmla="*/ 38417 h 2832246"/>
              <a:gd name="connsiteX3" fmla="*/ 2151789 w 2692052"/>
              <a:gd name="connsiteY3" fmla="*/ 261907 h 2832246"/>
              <a:gd name="connsiteX4" fmla="*/ 1478689 w 2692052"/>
              <a:gd name="connsiteY4" fmla="*/ 661957 h 2832246"/>
              <a:gd name="connsiteX5" fmla="*/ 964339 w 2692052"/>
              <a:gd name="connsiteY5" fmla="*/ 1150907 h 2832246"/>
              <a:gd name="connsiteX6" fmla="*/ 564289 w 2692052"/>
              <a:gd name="connsiteY6" fmla="*/ 1633507 h 2832246"/>
              <a:gd name="connsiteX7" fmla="*/ 164239 w 2692052"/>
              <a:gd name="connsiteY7" fmla="*/ 2478057 h 2832246"/>
              <a:gd name="connsiteX8" fmla="*/ 20620 w 2692052"/>
              <a:gd name="connsiteY8" fmla="*/ 2823934 h 2832246"/>
              <a:gd name="connsiteX9" fmla="*/ 16386 w 2692052"/>
              <a:gd name="connsiteY9" fmla="*/ 2832246 h 2832246"/>
              <a:gd name="connsiteX10" fmla="*/ 0 w 2692052"/>
              <a:gd name="connsiteY10" fmla="*/ 2781134 h 2832246"/>
              <a:gd name="connsiteX11" fmla="*/ 35434 w 2692052"/>
              <a:gd name="connsiteY11" fmla="*/ 2656357 h 2832246"/>
              <a:gd name="connsiteX12" fmla="*/ 2541633 w 2692052"/>
              <a:gd name="connsiteY12" fmla="*/ 24101 h 2832246"/>
              <a:gd name="connsiteX13" fmla="*/ 2612863 w 2692052"/>
              <a:gd name="connsiteY13" fmla="*/ 0 h 2832246"/>
              <a:gd name="connsiteX0-1" fmla="*/ 2151789 w 2692052"/>
              <a:gd name="connsiteY0-2" fmla="*/ 261907 h 2832246"/>
              <a:gd name="connsiteX1-3" fmla="*/ 1478689 w 2692052"/>
              <a:gd name="connsiteY1-4" fmla="*/ 661957 h 2832246"/>
              <a:gd name="connsiteX2-5" fmla="*/ 964339 w 2692052"/>
              <a:gd name="connsiteY2-6" fmla="*/ 1150907 h 2832246"/>
              <a:gd name="connsiteX3-7" fmla="*/ 564289 w 2692052"/>
              <a:gd name="connsiteY3-8" fmla="*/ 1633507 h 2832246"/>
              <a:gd name="connsiteX4-9" fmla="*/ 164239 w 2692052"/>
              <a:gd name="connsiteY4-10" fmla="*/ 2478057 h 2832246"/>
              <a:gd name="connsiteX5-11" fmla="*/ 20620 w 2692052"/>
              <a:gd name="connsiteY5-12" fmla="*/ 2823934 h 2832246"/>
              <a:gd name="connsiteX6-13" fmla="*/ 16386 w 2692052"/>
              <a:gd name="connsiteY6-14" fmla="*/ 2832246 h 2832246"/>
              <a:gd name="connsiteX7-15" fmla="*/ 0 w 2692052"/>
              <a:gd name="connsiteY7-16" fmla="*/ 2781134 h 2832246"/>
              <a:gd name="connsiteX8-17" fmla="*/ 35434 w 2692052"/>
              <a:gd name="connsiteY8-18" fmla="*/ 2656357 h 2832246"/>
              <a:gd name="connsiteX9-19" fmla="*/ 2541633 w 2692052"/>
              <a:gd name="connsiteY9-20" fmla="*/ 24101 h 2832246"/>
              <a:gd name="connsiteX10-21" fmla="*/ 2612863 w 2692052"/>
              <a:gd name="connsiteY10-22" fmla="*/ 0 h 2832246"/>
              <a:gd name="connsiteX11-23" fmla="*/ 2692052 w 2692052"/>
              <a:gd name="connsiteY11-24" fmla="*/ 19034 h 2832246"/>
              <a:gd name="connsiteX12-25" fmla="*/ 2644348 w 2692052"/>
              <a:gd name="connsiteY12-26" fmla="*/ 38417 h 2832246"/>
              <a:gd name="connsiteX13-27" fmla="*/ 2243229 w 2692052"/>
              <a:gd name="connsiteY13-28" fmla="*/ 353347 h 2832246"/>
              <a:gd name="connsiteX0-29" fmla="*/ 2151789 w 2692052"/>
              <a:gd name="connsiteY0-30" fmla="*/ 261907 h 2832246"/>
              <a:gd name="connsiteX1-31" fmla="*/ 1478689 w 2692052"/>
              <a:gd name="connsiteY1-32" fmla="*/ 661957 h 2832246"/>
              <a:gd name="connsiteX2-33" fmla="*/ 964339 w 2692052"/>
              <a:gd name="connsiteY2-34" fmla="*/ 1150907 h 2832246"/>
              <a:gd name="connsiteX3-35" fmla="*/ 564289 w 2692052"/>
              <a:gd name="connsiteY3-36" fmla="*/ 1633507 h 2832246"/>
              <a:gd name="connsiteX4-37" fmla="*/ 164239 w 2692052"/>
              <a:gd name="connsiteY4-38" fmla="*/ 2478057 h 2832246"/>
              <a:gd name="connsiteX5-39" fmla="*/ 20620 w 2692052"/>
              <a:gd name="connsiteY5-40" fmla="*/ 2823934 h 2832246"/>
              <a:gd name="connsiteX6-41" fmla="*/ 16386 w 2692052"/>
              <a:gd name="connsiteY6-42" fmla="*/ 2832246 h 2832246"/>
              <a:gd name="connsiteX7-43" fmla="*/ 0 w 2692052"/>
              <a:gd name="connsiteY7-44" fmla="*/ 2781134 h 2832246"/>
              <a:gd name="connsiteX8-45" fmla="*/ 35434 w 2692052"/>
              <a:gd name="connsiteY8-46" fmla="*/ 2656357 h 2832246"/>
              <a:gd name="connsiteX9-47" fmla="*/ 2541633 w 2692052"/>
              <a:gd name="connsiteY9-48" fmla="*/ 24101 h 2832246"/>
              <a:gd name="connsiteX10-49" fmla="*/ 2612863 w 2692052"/>
              <a:gd name="connsiteY10-50" fmla="*/ 0 h 2832246"/>
              <a:gd name="connsiteX11-51" fmla="*/ 2692052 w 2692052"/>
              <a:gd name="connsiteY11-52" fmla="*/ 19034 h 2832246"/>
              <a:gd name="connsiteX12-53" fmla="*/ 2644348 w 2692052"/>
              <a:gd name="connsiteY12-54" fmla="*/ 38417 h 2832246"/>
              <a:gd name="connsiteX0-55" fmla="*/ 2151789 w 2692052"/>
              <a:gd name="connsiteY0-56" fmla="*/ 261907 h 2832246"/>
              <a:gd name="connsiteX1-57" fmla="*/ 1478689 w 2692052"/>
              <a:gd name="connsiteY1-58" fmla="*/ 661957 h 2832246"/>
              <a:gd name="connsiteX2-59" fmla="*/ 964339 w 2692052"/>
              <a:gd name="connsiteY2-60" fmla="*/ 1150907 h 2832246"/>
              <a:gd name="connsiteX3-61" fmla="*/ 564289 w 2692052"/>
              <a:gd name="connsiteY3-62" fmla="*/ 1633507 h 2832246"/>
              <a:gd name="connsiteX4-63" fmla="*/ 164239 w 2692052"/>
              <a:gd name="connsiteY4-64" fmla="*/ 2478057 h 2832246"/>
              <a:gd name="connsiteX5-65" fmla="*/ 20620 w 2692052"/>
              <a:gd name="connsiteY5-66" fmla="*/ 2823934 h 2832246"/>
              <a:gd name="connsiteX6-67" fmla="*/ 16386 w 2692052"/>
              <a:gd name="connsiteY6-68" fmla="*/ 2832246 h 2832246"/>
              <a:gd name="connsiteX7-69" fmla="*/ 0 w 2692052"/>
              <a:gd name="connsiteY7-70" fmla="*/ 2781134 h 2832246"/>
              <a:gd name="connsiteX8-71" fmla="*/ 35434 w 2692052"/>
              <a:gd name="connsiteY8-72" fmla="*/ 2656357 h 2832246"/>
              <a:gd name="connsiteX9-73" fmla="*/ 2541633 w 2692052"/>
              <a:gd name="connsiteY9-74" fmla="*/ 24101 h 2832246"/>
              <a:gd name="connsiteX10-75" fmla="*/ 2612863 w 2692052"/>
              <a:gd name="connsiteY10-76" fmla="*/ 0 h 2832246"/>
              <a:gd name="connsiteX11-77" fmla="*/ 2692052 w 2692052"/>
              <a:gd name="connsiteY11-78" fmla="*/ 19034 h 2832246"/>
              <a:gd name="connsiteX0-79" fmla="*/ 2151789 w 2612863"/>
              <a:gd name="connsiteY0-80" fmla="*/ 261907 h 2832246"/>
              <a:gd name="connsiteX1-81" fmla="*/ 1478689 w 2612863"/>
              <a:gd name="connsiteY1-82" fmla="*/ 661957 h 2832246"/>
              <a:gd name="connsiteX2-83" fmla="*/ 964339 w 2612863"/>
              <a:gd name="connsiteY2-84" fmla="*/ 1150907 h 2832246"/>
              <a:gd name="connsiteX3-85" fmla="*/ 564289 w 2612863"/>
              <a:gd name="connsiteY3-86" fmla="*/ 1633507 h 2832246"/>
              <a:gd name="connsiteX4-87" fmla="*/ 164239 w 2612863"/>
              <a:gd name="connsiteY4-88" fmla="*/ 2478057 h 2832246"/>
              <a:gd name="connsiteX5-89" fmla="*/ 20620 w 2612863"/>
              <a:gd name="connsiteY5-90" fmla="*/ 2823934 h 2832246"/>
              <a:gd name="connsiteX6-91" fmla="*/ 16386 w 2612863"/>
              <a:gd name="connsiteY6-92" fmla="*/ 2832246 h 2832246"/>
              <a:gd name="connsiteX7-93" fmla="*/ 0 w 2612863"/>
              <a:gd name="connsiteY7-94" fmla="*/ 2781134 h 2832246"/>
              <a:gd name="connsiteX8-95" fmla="*/ 35434 w 2612863"/>
              <a:gd name="connsiteY8-96" fmla="*/ 2656357 h 2832246"/>
              <a:gd name="connsiteX9-97" fmla="*/ 2541633 w 2612863"/>
              <a:gd name="connsiteY9-98" fmla="*/ 24101 h 2832246"/>
              <a:gd name="connsiteX10-99" fmla="*/ 2612863 w 2612863"/>
              <a:gd name="connsiteY10-100" fmla="*/ 0 h 2832246"/>
              <a:gd name="connsiteX0-101" fmla="*/ 1478689 w 2612863"/>
              <a:gd name="connsiteY0-102" fmla="*/ 661957 h 2832246"/>
              <a:gd name="connsiteX1-103" fmla="*/ 964339 w 2612863"/>
              <a:gd name="connsiteY1-104" fmla="*/ 1150907 h 2832246"/>
              <a:gd name="connsiteX2-105" fmla="*/ 564289 w 2612863"/>
              <a:gd name="connsiteY2-106" fmla="*/ 1633507 h 2832246"/>
              <a:gd name="connsiteX3-107" fmla="*/ 164239 w 2612863"/>
              <a:gd name="connsiteY3-108" fmla="*/ 2478057 h 2832246"/>
              <a:gd name="connsiteX4-109" fmla="*/ 20620 w 2612863"/>
              <a:gd name="connsiteY4-110" fmla="*/ 2823934 h 2832246"/>
              <a:gd name="connsiteX5-111" fmla="*/ 16386 w 2612863"/>
              <a:gd name="connsiteY5-112" fmla="*/ 2832246 h 2832246"/>
              <a:gd name="connsiteX6-113" fmla="*/ 0 w 2612863"/>
              <a:gd name="connsiteY6-114" fmla="*/ 2781134 h 2832246"/>
              <a:gd name="connsiteX7-115" fmla="*/ 35434 w 2612863"/>
              <a:gd name="connsiteY7-116" fmla="*/ 2656357 h 2832246"/>
              <a:gd name="connsiteX8-117" fmla="*/ 2541633 w 2612863"/>
              <a:gd name="connsiteY8-118" fmla="*/ 24101 h 2832246"/>
              <a:gd name="connsiteX9-119" fmla="*/ 2612863 w 2612863"/>
              <a:gd name="connsiteY9-120" fmla="*/ 0 h 2832246"/>
              <a:gd name="connsiteX0-121" fmla="*/ 964339 w 2612863"/>
              <a:gd name="connsiteY0-122" fmla="*/ 1150907 h 2832246"/>
              <a:gd name="connsiteX1-123" fmla="*/ 564289 w 2612863"/>
              <a:gd name="connsiteY1-124" fmla="*/ 1633507 h 2832246"/>
              <a:gd name="connsiteX2-125" fmla="*/ 164239 w 2612863"/>
              <a:gd name="connsiteY2-126" fmla="*/ 2478057 h 2832246"/>
              <a:gd name="connsiteX3-127" fmla="*/ 20620 w 2612863"/>
              <a:gd name="connsiteY3-128" fmla="*/ 2823934 h 2832246"/>
              <a:gd name="connsiteX4-129" fmla="*/ 16386 w 2612863"/>
              <a:gd name="connsiteY4-130" fmla="*/ 2832246 h 2832246"/>
              <a:gd name="connsiteX5-131" fmla="*/ 0 w 2612863"/>
              <a:gd name="connsiteY5-132" fmla="*/ 2781134 h 2832246"/>
              <a:gd name="connsiteX6-133" fmla="*/ 35434 w 2612863"/>
              <a:gd name="connsiteY6-134" fmla="*/ 2656357 h 2832246"/>
              <a:gd name="connsiteX7-135" fmla="*/ 2541633 w 2612863"/>
              <a:gd name="connsiteY7-136" fmla="*/ 24101 h 2832246"/>
              <a:gd name="connsiteX8-137" fmla="*/ 2612863 w 2612863"/>
              <a:gd name="connsiteY8-138" fmla="*/ 0 h 2832246"/>
              <a:gd name="connsiteX0-139" fmla="*/ 564289 w 2612863"/>
              <a:gd name="connsiteY0-140" fmla="*/ 1633507 h 2832246"/>
              <a:gd name="connsiteX1-141" fmla="*/ 164239 w 2612863"/>
              <a:gd name="connsiteY1-142" fmla="*/ 2478057 h 2832246"/>
              <a:gd name="connsiteX2-143" fmla="*/ 20620 w 2612863"/>
              <a:gd name="connsiteY2-144" fmla="*/ 2823934 h 2832246"/>
              <a:gd name="connsiteX3-145" fmla="*/ 16386 w 2612863"/>
              <a:gd name="connsiteY3-146" fmla="*/ 2832246 h 2832246"/>
              <a:gd name="connsiteX4-147" fmla="*/ 0 w 2612863"/>
              <a:gd name="connsiteY4-148" fmla="*/ 2781134 h 2832246"/>
              <a:gd name="connsiteX5-149" fmla="*/ 35434 w 2612863"/>
              <a:gd name="connsiteY5-150" fmla="*/ 2656357 h 2832246"/>
              <a:gd name="connsiteX6-151" fmla="*/ 2541633 w 2612863"/>
              <a:gd name="connsiteY6-152" fmla="*/ 24101 h 2832246"/>
              <a:gd name="connsiteX7-153" fmla="*/ 2612863 w 2612863"/>
              <a:gd name="connsiteY7-154" fmla="*/ 0 h 2832246"/>
              <a:gd name="connsiteX0-155" fmla="*/ 164239 w 2612863"/>
              <a:gd name="connsiteY0-156" fmla="*/ 2478057 h 2832246"/>
              <a:gd name="connsiteX1-157" fmla="*/ 20620 w 2612863"/>
              <a:gd name="connsiteY1-158" fmla="*/ 2823934 h 2832246"/>
              <a:gd name="connsiteX2-159" fmla="*/ 16386 w 2612863"/>
              <a:gd name="connsiteY2-160" fmla="*/ 2832246 h 2832246"/>
              <a:gd name="connsiteX3-161" fmla="*/ 0 w 2612863"/>
              <a:gd name="connsiteY3-162" fmla="*/ 2781134 h 2832246"/>
              <a:gd name="connsiteX4-163" fmla="*/ 35434 w 2612863"/>
              <a:gd name="connsiteY4-164" fmla="*/ 2656357 h 2832246"/>
              <a:gd name="connsiteX5-165" fmla="*/ 2541633 w 2612863"/>
              <a:gd name="connsiteY5-166" fmla="*/ 24101 h 2832246"/>
              <a:gd name="connsiteX6-167" fmla="*/ 2612863 w 2612863"/>
              <a:gd name="connsiteY6-168" fmla="*/ 0 h 2832246"/>
              <a:gd name="connsiteX0-169" fmla="*/ 20620 w 2612863"/>
              <a:gd name="connsiteY0-170" fmla="*/ 2823934 h 2832246"/>
              <a:gd name="connsiteX1-171" fmla="*/ 16386 w 2612863"/>
              <a:gd name="connsiteY1-172" fmla="*/ 2832246 h 2832246"/>
              <a:gd name="connsiteX2-173" fmla="*/ 0 w 2612863"/>
              <a:gd name="connsiteY2-174" fmla="*/ 2781134 h 2832246"/>
              <a:gd name="connsiteX3-175" fmla="*/ 35434 w 2612863"/>
              <a:gd name="connsiteY3-176" fmla="*/ 2656357 h 2832246"/>
              <a:gd name="connsiteX4-177" fmla="*/ 2541633 w 2612863"/>
              <a:gd name="connsiteY4-178" fmla="*/ 24101 h 2832246"/>
              <a:gd name="connsiteX5-179" fmla="*/ 2612863 w 2612863"/>
              <a:gd name="connsiteY5-180" fmla="*/ 0 h 2832246"/>
              <a:gd name="connsiteX0-181" fmla="*/ 20620 w 2612863"/>
              <a:gd name="connsiteY0-182" fmla="*/ 2823934 h 2823934"/>
              <a:gd name="connsiteX1-183" fmla="*/ 0 w 2612863"/>
              <a:gd name="connsiteY1-184" fmla="*/ 2781134 h 2823934"/>
              <a:gd name="connsiteX2-185" fmla="*/ 35434 w 2612863"/>
              <a:gd name="connsiteY2-186" fmla="*/ 2656357 h 2823934"/>
              <a:gd name="connsiteX3-187" fmla="*/ 2541633 w 2612863"/>
              <a:gd name="connsiteY3-188" fmla="*/ 24101 h 2823934"/>
              <a:gd name="connsiteX4-189" fmla="*/ 2612863 w 2612863"/>
              <a:gd name="connsiteY4-190" fmla="*/ 0 h 2823934"/>
              <a:gd name="connsiteX0-191" fmla="*/ 0 w 2612863"/>
              <a:gd name="connsiteY0-192" fmla="*/ 2781134 h 2781134"/>
              <a:gd name="connsiteX1-193" fmla="*/ 35434 w 2612863"/>
              <a:gd name="connsiteY1-194" fmla="*/ 2656357 h 2781134"/>
              <a:gd name="connsiteX2-195" fmla="*/ 2541633 w 2612863"/>
              <a:gd name="connsiteY2-196" fmla="*/ 24101 h 2781134"/>
              <a:gd name="connsiteX3-197" fmla="*/ 2612863 w 2612863"/>
              <a:gd name="connsiteY3-198" fmla="*/ 0 h 27811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2863" h="2781134">
                <a:moveTo>
                  <a:pt x="0" y="2781134"/>
                </a:moveTo>
                <a:lnTo>
                  <a:pt x="35434" y="2656357"/>
                </a:lnTo>
                <a:cubicBezTo>
                  <a:pt x="414818" y="1436598"/>
                  <a:pt x="1348392" y="461005"/>
                  <a:pt x="2541633" y="24101"/>
                </a:cubicBezTo>
                <a:lnTo>
                  <a:pt x="2612863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2"/>
            </p:custDataLst>
          </p:nvPr>
        </p:nvSpPr>
        <p:spPr>
          <a:xfrm rot="11361091">
            <a:off x="2124710" y="2690495"/>
            <a:ext cx="2815590" cy="2996565"/>
          </a:xfrm>
          <a:custGeom>
            <a:avLst/>
            <a:gdLst>
              <a:gd name="connsiteX0" fmla="*/ 2740621 w 2852093"/>
              <a:gd name="connsiteY0" fmla="*/ 0 h 3028139"/>
              <a:gd name="connsiteX1" fmla="*/ 2814697 w 2852093"/>
              <a:gd name="connsiteY1" fmla="*/ 17806 h 3028139"/>
              <a:gd name="connsiteX2" fmla="*/ 2852093 w 2852093"/>
              <a:gd name="connsiteY2" fmla="*/ 31493 h 3028139"/>
              <a:gd name="connsiteX3" fmla="*/ 2722765 w 2852093"/>
              <a:gd name="connsiteY3" fmla="*/ 68218 h 3028139"/>
              <a:gd name="connsiteX4" fmla="*/ 78308 w 2852093"/>
              <a:gd name="connsiteY4" fmla="*/ 2846557 h 3028139"/>
              <a:gd name="connsiteX5" fmla="*/ 36399 w 2852093"/>
              <a:gd name="connsiteY5" fmla="*/ 3028139 h 3028139"/>
              <a:gd name="connsiteX6" fmla="*/ 0 w 2852093"/>
              <a:gd name="connsiteY6" fmla="*/ 2914601 h 3028139"/>
              <a:gd name="connsiteX7" fmla="*/ 14590 w 2852093"/>
              <a:gd name="connsiteY7" fmla="*/ 2876851 h 3028139"/>
              <a:gd name="connsiteX8" fmla="*/ 380261 w 2852093"/>
              <a:gd name="connsiteY8" fmla="*/ 1938341 h 3028139"/>
              <a:gd name="connsiteX9" fmla="*/ 970811 w 2852093"/>
              <a:gd name="connsiteY9" fmla="*/ 1106491 h 3028139"/>
              <a:gd name="connsiteX10" fmla="*/ 1802661 w 2852093"/>
              <a:gd name="connsiteY10" fmla="*/ 420691 h 3028139"/>
              <a:gd name="connsiteX11" fmla="*/ 2507511 w 2852093"/>
              <a:gd name="connsiteY11" fmla="*/ 77791 h 3028139"/>
              <a:gd name="connsiteX12" fmla="*/ 2644879 w 2852093"/>
              <a:gd name="connsiteY12" fmla="*/ 27487 h 3028139"/>
              <a:gd name="connsiteX13" fmla="*/ 2740621 w 2852093"/>
              <a:gd name="connsiteY13" fmla="*/ 0 h 3028139"/>
              <a:gd name="connsiteX0-1" fmla="*/ 2644879 w 2852093"/>
              <a:gd name="connsiteY0-2" fmla="*/ 27487 h 3028139"/>
              <a:gd name="connsiteX1-3" fmla="*/ 2740621 w 2852093"/>
              <a:gd name="connsiteY1-4" fmla="*/ 0 h 3028139"/>
              <a:gd name="connsiteX2-5" fmla="*/ 2814697 w 2852093"/>
              <a:gd name="connsiteY2-6" fmla="*/ 17806 h 3028139"/>
              <a:gd name="connsiteX3-7" fmla="*/ 2852093 w 2852093"/>
              <a:gd name="connsiteY3-8" fmla="*/ 31493 h 3028139"/>
              <a:gd name="connsiteX4-9" fmla="*/ 2722765 w 2852093"/>
              <a:gd name="connsiteY4-10" fmla="*/ 68218 h 3028139"/>
              <a:gd name="connsiteX5-11" fmla="*/ 78308 w 2852093"/>
              <a:gd name="connsiteY5-12" fmla="*/ 2846557 h 3028139"/>
              <a:gd name="connsiteX6-13" fmla="*/ 36399 w 2852093"/>
              <a:gd name="connsiteY6-14" fmla="*/ 3028139 h 3028139"/>
              <a:gd name="connsiteX7-15" fmla="*/ 0 w 2852093"/>
              <a:gd name="connsiteY7-16" fmla="*/ 2914601 h 3028139"/>
              <a:gd name="connsiteX8-17" fmla="*/ 14590 w 2852093"/>
              <a:gd name="connsiteY8-18" fmla="*/ 2876851 h 3028139"/>
              <a:gd name="connsiteX9-19" fmla="*/ 380261 w 2852093"/>
              <a:gd name="connsiteY9-20" fmla="*/ 1938341 h 3028139"/>
              <a:gd name="connsiteX10-21" fmla="*/ 970811 w 2852093"/>
              <a:gd name="connsiteY10-22" fmla="*/ 1106491 h 3028139"/>
              <a:gd name="connsiteX11-23" fmla="*/ 1802661 w 2852093"/>
              <a:gd name="connsiteY11-24" fmla="*/ 420691 h 3028139"/>
              <a:gd name="connsiteX12-25" fmla="*/ 2507511 w 2852093"/>
              <a:gd name="connsiteY12-26" fmla="*/ 77791 h 3028139"/>
              <a:gd name="connsiteX13-27" fmla="*/ 2736319 w 2852093"/>
              <a:gd name="connsiteY13-28" fmla="*/ 118927 h 3028139"/>
              <a:gd name="connsiteX0-29" fmla="*/ 2644879 w 2852093"/>
              <a:gd name="connsiteY0-30" fmla="*/ 27487 h 3028139"/>
              <a:gd name="connsiteX1-31" fmla="*/ 2740621 w 2852093"/>
              <a:gd name="connsiteY1-32" fmla="*/ 0 h 3028139"/>
              <a:gd name="connsiteX2-33" fmla="*/ 2814697 w 2852093"/>
              <a:gd name="connsiteY2-34" fmla="*/ 17806 h 3028139"/>
              <a:gd name="connsiteX3-35" fmla="*/ 2852093 w 2852093"/>
              <a:gd name="connsiteY3-36" fmla="*/ 31493 h 3028139"/>
              <a:gd name="connsiteX4-37" fmla="*/ 2722765 w 2852093"/>
              <a:gd name="connsiteY4-38" fmla="*/ 68218 h 3028139"/>
              <a:gd name="connsiteX5-39" fmla="*/ 78308 w 2852093"/>
              <a:gd name="connsiteY5-40" fmla="*/ 2846557 h 3028139"/>
              <a:gd name="connsiteX6-41" fmla="*/ 36399 w 2852093"/>
              <a:gd name="connsiteY6-42" fmla="*/ 3028139 h 3028139"/>
              <a:gd name="connsiteX7-43" fmla="*/ 0 w 2852093"/>
              <a:gd name="connsiteY7-44" fmla="*/ 2914601 h 3028139"/>
              <a:gd name="connsiteX8-45" fmla="*/ 14590 w 2852093"/>
              <a:gd name="connsiteY8-46" fmla="*/ 2876851 h 3028139"/>
              <a:gd name="connsiteX9-47" fmla="*/ 380261 w 2852093"/>
              <a:gd name="connsiteY9-48" fmla="*/ 1938341 h 3028139"/>
              <a:gd name="connsiteX10-49" fmla="*/ 970811 w 2852093"/>
              <a:gd name="connsiteY10-50" fmla="*/ 1106491 h 3028139"/>
              <a:gd name="connsiteX11-51" fmla="*/ 1802661 w 2852093"/>
              <a:gd name="connsiteY11-52" fmla="*/ 420691 h 3028139"/>
              <a:gd name="connsiteX12-53" fmla="*/ 2507511 w 2852093"/>
              <a:gd name="connsiteY12-54" fmla="*/ 77791 h 3028139"/>
              <a:gd name="connsiteX0-55" fmla="*/ 2644879 w 2852093"/>
              <a:gd name="connsiteY0-56" fmla="*/ 27487 h 3028139"/>
              <a:gd name="connsiteX1-57" fmla="*/ 2740621 w 2852093"/>
              <a:gd name="connsiteY1-58" fmla="*/ 0 h 3028139"/>
              <a:gd name="connsiteX2-59" fmla="*/ 2814697 w 2852093"/>
              <a:gd name="connsiteY2-60" fmla="*/ 17806 h 3028139"/>
              <a:gd name="connsiteX3-61" fmla="*/ 2852093 w 2852093"/>
              <a:gd name="connsiteY3-62" fmla="*/ 31493 h 3028139"/>
              <a:gd name="connsiteX4-63" fmla="*/ 2722765 w 2852093"/>
              <a:gd name="connsiteY4-64" fmla="*/ 68218 h 3028139"/>
              <a:gd name="connsiteX5-65" fmla="*/ 78308 w 2852093"/>
              <a:gd name="connsiteY5-66" fmla="*/ 2846557 h 3028139"/>
              <a:gd name="connsiteX6-67" fmla="*/ 36399 w 2852093"/>
              <a:gd name="connsiteY6-68" fmla="*/ 3028139 h 3028139"/>
              <a:gd name="connsiteX7-69" fmla="*/ 0 w 2852093"/>
              <a:gd name="connsiteY7-70" fmla="*/ 2914601 h 3028139"/>
              <a:gd name="connsiteX8-71" fmla="*/ 14590 w 2852093"/>
              <a:gd name="connsiteY8-72" fmla="*/ 2876851 h 3028139"/>
              <a:gd name="connsiteX9-73" fmla="*/ 380261 w 2852093"/>
              <a:gd name="connsiteY9-74" fmla="*/ 1938341 h 3028139"/>
              <a:gd name="connsiteX10-75" fmla="*/ 970811 w 2852093"/>
              <a:gd name="connsiteY10-76" fmla="*/ 1106491 h 3028139"/>
              <a:gd name="connsiteX11-77" fmla="*/ 1802661 w 2852093"/>
              <a:gd name="connsiteY11-78" fmla="*/ 420691 h 3028139"/>
              <a:gd name="connsiteX0-79" fmla="*/ 2644879 w 2852093"/>
              <a:gd name="connsiteY0-80" fmla="*/ 27487 h 3028139"/>
              <a:gd name="connsiteX1-81" fmla="*/ 2740621 w 2852093"/>
              <a:gd name="connsiteY1-82" fmla="*/ 0 h 3028139"/>
              <a:gd name="connsiteX2-83" fmla="*/ 2814697 w 2852093"/>
              <a:gd name="connsiteY2-84" fmla="*/ 17806 h 3028139"/>
              <a:gd name="connsiteX3-85" fmla="*/ 2852093 w 2852093"/>
              <a:gd name="connsiteY3-86" fmla="*/ 31493 h 3028139"/>
              <a:gd name="connsiteX4-87" fmla="*/ 2722765 w 2852093"/>
              <a:gd name="connsiteY4-88" fmla="*/ 68218 h 3028139"/>
              <a:gd name="connsiteX5-89" fmla="*/ 78308 w 2852093"/>
              <a:gd name="connsiteY5-90" fmla="*/ 2846557 h 3028139"/>
              <a:gd name="connsiteX6-91" fmla="*/ 36399 w 2852093"/>
              <a:gd name="connsiteY6-92" fmla="*/ 3028139 h 3028139"/>
              <a:gd name="connsiteX7-93" fmla="*/ 0 w 2852093"/>
              <a:gd name="connsiteY7-94" fmla="*/ 2914601 h 3028139"/>
              <a:gd name="connsiteX8-95" fmla="*/ 14590 w 2852093"/>
              <a:gd name="connsiteY8-96" fmla="*/ 2876851 h 3028139"/>
              <a:gd name="connsiteX9-97" fmla="*/ 380261 w 2852093"/>
              <a:gd name="connsiteY9-98" fmla="*/ 1938341 h 3028139"/>
              <a:gd name="connsiteX10-99" fmla="*/ 970811 w 2852093"/>
              <a:gd name="connsiteY10-100" fmla="*/ 1106491 h 3028139"/>
              <a:gd name="connsiteX0-101" fmla="*/ 2644879 w 2852093"/>
              <a:gd name="connsiteY0-102" fmla="*/ 27487 h 3028139"/>
              <a:gd name="connsiteX1-103" fmla="*/ 2740621 w 2852093"/>
              <a:gd name="connsiteY1-104" fmla="*/ 0 h 3028139"/>
              <a:gd name="connsiteX2-105" fmla="*/ 2814697 w 2852093"/>
              <a:gd name="connsiteY2-106" fmla="*/ 17806 h 3028139"/>
              <a:gd name="connsiteX3-107" fmla="*/ 2852093 w 2852093"/>
              <a:gd name="connsiteY3-108" fmla="*/ 31493 h 3028139"/>
              <a:gd name="connsiteX4-109" fmla="*/ 2722765 w 2852093"/>
              <a:gd name="connsiteY4-110" fmla="*/ 68218 h 3028139"/>
              <a:gd name="connsiteX5-111" fmla="*/ 78308 w 2852093"/>
              <a:gd name="connsiteY5-112" fmla="*/ 2846557 h 3028139"/>
              <a:gd name="connsiteX6-113" fmla="*/ 36399 w 2852093"/>
              <a:gd name="connsiteY6-114" fmla="*/ 3028139 h 3028139"/>
              <a:gd name="connsiteX7-115" fmla="*/ 0 w 2852093"/>
              <a:gd name="connsiteY7-116" fmla="*/ 2914601 h 3028139"/>
              <a:gd name="connsiteX8-117" fmla="*/ 14590 w 2852093"/>
              <a:gd name="connsiteY8-118" fmla="*/ 2876851 h 3028139"/>
              <a:gd name="connsiteX9-119" fmla="*/ 380261 w 2852093"/>
              <a:gd name="connsiteY9-120" fmla="*/ 1938341 h 3028139"/>
              <a:gd name="connsiteX0-121" fmla="*/ 2644879 w 2852093"/>
              <a:gd name="connsiteY0-122" fmla="*/ 27487 h 3028139"/>
              <a:gd name="connsiteX1-123" fmla="*/ 2740621 w 2852093"/>
              <a:gd name="connsiteY1-124" fmla="*/ 0 h 3028139"/>
              <a:gd name="connsiteX2-125" fmla="*/ 2814697 w 2852093"/>
              <a:gd name="connsiteY2-126" fmla="*/ 17806 h 3028139"/>
              <a:gd name="connsiteX3-127" fmla="*/ 2852093 w 2852093"/>
              <a:gd name="connsiteY3-128" fmla="*/ 31493 h 3028139"/>
              <a:gd name="connsiteX4-129" fmla="*/ 2722765 w 2852093"/>
              <a:gd name="connsiteY4-130" fmla="*/ 68218 h 3028139"/>
              <a:gd name="connsiteX5-131" fmla="*/ 78308 w 2852093"/>
              <a:gd name="connsiteY5-132" fmla="*/ 2846557 h 3028139"/>
              <a:gd name="connsiteX6-133" fmla="*/ 36399 w 2852093"/>
              <a:gd name="connsiteY6-134" fmla="*/ 3028139 h 3028139"/>
              <a:gd name="connsiteX7-135" fmla="*/ 0 w 2852093"/>
              <a:gd name="connsiteY7-136" fmla="*/ 2914601 h 3028139"/>
              <a:gd name="connsiteX8-137" fmla="*/ 14590 w 2852093"/>
              <a:gd name="connsiteY8-138" fmla="*/ 2876851 h 3028139"/>
              <a:gd name="connsiteX0-139" fmla="*/ 2644879 w 2852093"/>
              <a:gd name="connsiteY0-140" fmla="*/ 27487 h 3028139"/>
              <a:gd name="connsiteX1-141" fmla="*/ 2740621 w 2852093"/>
              <a:gd name="connsiteY1-142" fmla="*/ 0 h 3028139"/>
              <a:gd name="connsiteX2-143" fmla="*/ 2814697 w 2852093"/>
              <a:gd name="connsiteY2-144" fmla="*/ 17806 h 3028139"/>
              <a:gd name="connsiteX3-145" fmla="*/ 2852093 w 2852093"/>
              <a:gd name="connsiteY3-146" fmla="*/ 31493 h 3028139"/>
              <a:gd name="connsiteX4-147" fmla="*/ 2722765 w 2852093"/>
              <a:gd name="connsiteY4-148" fmla="*/ 68218 h 3028139"/>
              <a:gd name="connsiteX5-149" fmla="*/ 78308 w 2852093"/>
              <a:gd name="connsiteY5-150" fmla="*/ 2846557 h 3028139"/>
              <a:gd name="connsiteX6-151" fmla="*/ 36399 w 2852093"/>
              <a:gd name="connsiteY6-152" fmla="*/ 3028139 h 3028139"/>
              <a:gd name="connsiteX7-153" fmla="*/ 0 w 2852093"/>
              <a:gd name="connsiteY7-154" fmla="*/ 2914601 h 3028139"/>
              <a:gd name="connsiteX0-155" fmla="*/ 2608480 w 2815694"/>
              <a:gd name="connsiteY0-156" fmla="*/ 27487 h 3028139"/>
              <a:gd name="connsiteX1-157" fmla="*/ 2704222 w 2815694"/>
              <a:gd name="connsiteY1-158" fmla="*/ 0 h 3028139"/>
              <a:gd name="connsiteX2-159" fmla="*/ 2778298 w 2815694"/>
              <a:gd name="connsiteY2-160" fmla="*/ 17806 h 3028139"/>
              <a:gd name="connsiteX3-161" fmla="*/ 2815694 w 2815694"/>
              <a:gd name="connsiteY3-162" fmla="*/ 31493 h 3028139"/>
              <a:gd name="connsiteX4-163" fmla="*/ 2686366 w 2815694"/>
              <a:gd name="connsiteY4-164" fmla="*/ 68218 h 3028139"/>
              <a:gd name="connsiteX5-165" fmla="*/ 41909 w 2815694"/>
              <a:gd name="connsiteY5-166" fmla="*/ 2846557 h 3028139"/>
              <a:gd name="connsiteX6-167" fmla="*/ 0 w 2815694"/>
              <a:gd name="connsiteY6-168" fmla="*/ 3028139 h 3028139"/>
              <a:gd name="connsiteX0-169" fmla="*/ 2704222 w 2815694"/>
              <a:gd name="connsiteY0-170" fmla="*/ 0 h 3028139"/>
              <a:gd name="connsiteX1-171" fmla="*/ 2778298 w 2815694"/>
              <a:gd name="connsiteY1-172" fmla="*/ 17806 h 3028139"/>
              <a:gd name="connsiteX2-173" fmla="*/ 2815694 w 2815694"/>
              <a:gd name="connsiteY2-174" fmla="*/ 31493 h 3028139"/>
              <a:gd name="connsiteX3-175" fmla="*/ 2686366 w 2815694"/>
              <a:gd name="connsiteY3-176" fmla="*/ 68218 h 3028139"/>
              <a:gd name="connsiteX4-177" fmla="*/ 41909 w 2815694"/>
              <a:gd name="connsiteY4-178" fmla="*/ 2846557 h 3028139"/>
              <a:gd name="connsiteX5-179" fmla="*/ 0 w 2815694"/>
              <a:gd name="connsiteY5-180" fmla="*/ 3028139 h 3028139"/>
              <a:gd name="connsiteX0-181" fmla="*/ 2704222 w 2815694"/>
              <a:gd name="connsiteY0-182" fmla="*/ 0 h 3028139"/>
              <a:gd name="connsiteX1-183" fmla="*/ 2815694 w 2815694"/>
              <a:gd name="connsiteY1-184" fmla="*/ 31493 h 3028139"/>
              <a:gd name="connsiteX2-185" fmla="*/ 2686366 w 2815694"/>
              <a:gd name="connsiteY2-186" fmla="*/ 68218 h 3028139"/>
              <a:gd name="connsiteX3-187" fmla="*/ 41909 w 2815694"/>
              <a:gd name="connsiteY3-188" fmla="*/ 2846557 h 3028139"/>
              <a:gd name="connsiteX4-189" fmla="*/ 0 w 2815694"/>
              <a:gd name="connsiteY4-190" fmla="*/ 3028139 h 3028139"/>
              <a:gd name="connsiteX0-191" fmla="*/ 2815694 w 2815694"/>
              <a:gd name="connsiteY0-192" fmla="*/ 0 h 2996646"/>
              <a:gd name="connsiteX1-193" fmla="*/ 2686366 w 2815694"/>
              <a:gd name="connsiteY1-194" fmla="*/ 36725 h 2996646"/>
              <a:gd name="connsiteX2-195" fmla="*/ 41909 w 2815694"/>
              <a:gd name="connsiteY2-196" fmla="*/ 2815064 h 2996646"/>
              <a:gd name="connsiteX3-197" fmla="*/ 0 w 2815694"/>
              <a:gd name="connsiteY3-198" fmla="*/ 2996646 h 2996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15694" h="2996646">
                <a:moveTo>
                  <a:pt x="2815694" y="0"/>
                </a:moveTo>
                <a:lnTo>
                  <a:pt x="2686366" y="36725"/>
                </a:lnTo>
                <a:cubicBezTo>
                  <a:pt x="1390883" y="439662"/>
                  <a:pt x="382022" y="1493150"/>
                  <a:pt x="41909" y="2815064"/>
                </a:cubicBezTo>
                <a:lnTo>
                  <a:pt x="0" y="299664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0" name="任意多边形: 形状 29"/>
          <p:cNvSpPr/>
          <p:nvPr userDrawn="1">
            <p:custDataLst>
              <p:tags r:id="rId13"/>
            </p:custDataLst>
          </p:nvPr>
        </p:nvSpPr>
        <p:spPr>
          <a:xfrm rot="11361091">
            <a:off x="1584325" y="2012315"/>
            <a:ext cx="3078480" cy="3280410"/>
          </a:xfrm>
          <a:custGeom>
            <a:avLst/>
            <a:gdLst>
              <a:gd name="connsiteX0" fmla="*/ 3078620 w 3093543"/>
              <a:gd name="connsiteY0" fmla="*/ 0 h 3312952"/>
              <a:gd name="connsiteX1" fmla="*/ 3093543 w 3093543"/>
              <a:gd name="connsiteY1" fmla="*/ 11159 h 3312952"/>
              <a:gd name="connsiteX2" fmla="*/ 3091423 w 3093543"/>
              <a:gd name="connsiteY2" fmla="*/ 11421 h 3312952"/>
              <a:gd name="connsiteX3" fmla="*/ 2530806 w 3093543"/>
              <a:gd name="connsiteY3" fmla="*/ 150631 h 3312952"/>
              <a:gd name="connsiteX4" fmla="*/ 1991056 w 3093543"/>
              <a:gd name="connsiteY4" fmla="*/ 366531 h 3312952"/>
              <a:gd name="connsiteX5" fmla="*/ 1337006 w 3093543"/>
              <a:gd name="connsiteY5" fmla="*/ 779281 h 3312952"/>
              <a:gd name="connsiteX6" fmla="*/ 638506 w 3093543"/>
              <a:gd name="connsiteY6" fmla="*/ 1547631 h 3312952"/>
              <a:gd name="connsiteX7" fmla="*/ 206706 w 3093543"/>
              <a:gd name="connsiteY7" fmla="*/ 2392181 h 3312952"/>
              <a:gd name="connsiteX8" fmla="*/ 47956 w 3093543"/>
              <a:gd name="connsiteY8" fmla="*/ 3217681 h 3312952"/>
              <a:gd name="connsiteX9" fmla="*/ 35616 w 3093543"/>
              <a:gd name="connsiteY9" fmla="*/ 3283413 h 3312952"/>
              <a:gd name="connsiteX10" fmla="*/ 29861 w 3093543"/>
              <a:gd name="connsiteY10" fmla="*/ 3312952 h 3312952"/>
              <a:gd name="connsiteX11" fmla="*/ 0 w 3093543"/>
              <a:gd name="connsiteY11" fmla="*/ 3280097 h 3312952"/>
              <a:gd name="connsiteX12" fmla="*/ 12149 w 3093543"/>
              <a:gd name="connsiteY12" fmla="*/ 3120339 h 3312952"/>
              <a:gd name="connsiteX13" fmla="*/ 2964939 w 3093543"/>
              <a:gd name="connsiteY13" fmla="*/ 14445 h 3312952"/>
              <a:gd name="connsiteX14" fmla="*/ 3078620 w 3093543"/>
              <a:gd name="connsiteY14" fmla="*/ 0 h 3312952"/>
              <a:gd name="connsiteX0-1" fmla="*/ 47956 w 3093543"/>
              <a:gd name="connsiteY0-2" fmla="*/ 3217681 h 3312952"/>
              <a:gd name="connsiteX1-3" fmla="*/ 35616 w 3093543"/>
              <a:gd name="connsiteY1-4" fmla="*/ 3283413 h 3312952"/>
              <a:gd name="connsiteX2-5" fmla="*/ 29861 w 3093543"/>
              <a:gd name="connsiteY2-6" fmla="*/ 3312952 h 3312952"/>
              <a:gd name="connsiteX3-7" fmla="*/ 0 w 3093543"/>
              <a:gd name="connsiteY3-8" fmla="*/ 3280097 h 3312952"/>
              <a:gd name="connsiteX4-9" fmla="*/ 12149 w 3093543"/>
              <a:gd name="connsiteY4-10" fmla="*/ 3120339 h 3312952"/>
              <a:gd name="connsiteX5-11" fmla="*/ 2964939 w 3093543"/>
              <a:gd name="connsiteY5-12" fmla="*/ 14445 h 3312952"/>
              <a:gd name="connsiteX6-13" fmla="*/ 3078620 w 3093543"/>
              <a:gd name="connsiteY6-14" fmla="*/ 0 h 3312952"/>
              <a:gd name="connsiteX7-15" fmla="*/ 3093543 w 3093543"/>
              <a:gd name="connsiteY7-16" fmla="*/ 11159 h 3312952"/>
              <a:gd name="connsiteX8-17" fmla="*/ 3091423 w 3093543"/>
              <a:gd name="connsiteY8-18" fmla="*/ 11421 h 3312952"/>
              <a:gd name="connsiteX9-19" fmla="*/ 2530806 w 3093543"/>
              <a:gd name="connsiteY9-20" fmla="*/ 150631 h 3312952"/>
              <a:gd name="connsiteX10-21" fmla="*/ 1991056 w 3093543"/>
              <a:gd name="connsiteY10-22" fmla="*/ 366531 h 3312952"/>
              <a:gd name="connsiteX11-23" fmla="*/ 1337006 w 3093543"/>
              <a:gd name="connsiteY11-24" fmla="*/ 779281 h 3312952"/>
              <a:gd name="connsiteX12-25" fmla="*/ 638506 w 3093543"/>
              <a:gd name="connsiteY12-26" fmla="*/ 1547631 h 3312952"/>
              <a:gd name="connsiteX13-27" fmla="*/ 206706 w 3093543"/>
              <a:gd name="connsiteY13-28" fmla="*/ 2392181 h 3312952"/>
              <a:gd name="connsiteX14-29" fmla="*/ 139396 w 3093543"/>
              <a:gd name="connsiteY14-30" fmla="*/ 3309121 h 3312952"/>
              <a:gd name="connsiteX0-31" fmla="*/ 47956 w 3093543"/>
              <a:gd name="connsiteY0-32" fmla="*/ 3217681 h 3312952"/>
              <a:gd name="connsiteX1-33" fmla="*/ 35616 w 3093543"/>
              <a:gd name="connsiteY1-34" fmla="*/ 3283413 h 3312952"/>
              <a:gd name="connsiteX2-35" fmla="*/ 29861 w 3093543"/>
              <a:gd name="connsiteY2-36" fmla="*/ 3312952 h 3312952"/>
              <a:gd name="connsiteX3-37" fmla="*/ 0 w 3093543"/>
              <a:gd name="connsiteY3-38" fmla="*/ 3280097 h 3312952"/>
              <a:gd name="connsiteX4-39" fmla="*/ 12149 w 3093543"/>
              <a:gd name="connsiteY4-40" fmla="*/ 3120339 h 3312952"/>
              <a:gd name="connsiteX5-41" fmla="*/ 2964939 w 3093543"/>
              <a:gd name="connsiteY5-42" fmla="*/ 14445 h 3312952"/>
              <a:gd name="connsiteX6-43" fmla="*/ 3078620 w 3093543"/>
              <a:gd name="connsiteY6-44" fmla="*/ 0 h 3312952"/>
              <a:gd name="connsiteX7-45" fmla="*/ 3093543 w 3093543"/>
              <a:gd name="connsiteY7-46" fmla="*/ 11159 h 3312952"/>
              <a:gd name="connsiteX8-47" fmla="*/ 3091423 w 3093543"/>
              <a:gd name="connsiteY8-48" fmla="*/ 11421 h 3312952"/>
              <a:gd name="connsiteX9-49" fmla="*/ 2530806 w 3093543"/>
              <a:gd name="connsiteY9-50" fmla="*/ 150631 h 3312952"/>
              <a:gd name="connsiteX10-51" fmla="*/ 1991056 w 3093543"/>
              <a:gd name="connsiteY10-52" fmla="*/ 366531 h 3312952"/>
              <a:gd name="connsiteX11-53" fmla="*/ 1337006 w 3093543"/>
              <a:gd name="connsiteY11-54" fmla="*/ 779281 h 3312952"/>
              <a:gd name="connsiteX12-55" fmla="*/ 638506 w 3093543"/>
              <a:gd name="connsiteY12-56" fmla="*/ 1547631 h 3312952"/>
              <a:gd name="connsiteX13-57" fmla="*/ 206706 w 3093543"/>
              <a:gd name="connsiteY13-58" fmla="*/ 2392181 h 3312952"/>
              <a:gd name="connsiteX0-59" fmla="*/ 47956 w 3093543"/>
              <a:gd name="connsiteY0-60" fmla="*/ 3217681 h 3312952"/>
              <a:gd name="connsiteX1-61" fmla="*/ 35616 w 3093543"/>
              <a:gd name="connsiteY1-62" fmla="*/ 3283413 h 3312952"/>
              <a:gd name="connsiteX2-63" fmla="*/ 29861 w 3093543"/>
              <a:gd name="connsiteY2-64" fmla="*/ 3312952 h 3312952"/>
              <a:gd name="connsiteX3-65" fmla="*/ 0 w 3093543"/>
              <a:gd name="connsiteY3-66" fmla="*/ 3280097 h 3312952"/>
              <a:gd name="connsiteX4-67" fmla="*/ 12149 w 3093543"/>
              <a:gd name="connsiteY4-68" fmla="*/ 3120339 h 3312952"/>
              <a:gd name="connsiteX5-69" fmla="*/ 2964939 w 3093543"/>
              <a:gd name="connsiteY5-70" fmla="*/ 14445 h 3312952"/>
              <a:gd name="connsiteX6-71" fmla="*/ 3078620 w 3093543"/>
              <a:gd name="connsiteY6-72" fmla="*/ 0 h 3312952"/>
              <a:gd name="connsiteX7-73" fmla="*/ 3093543 w 3093543"/>
              <a:gd name="connsiteY7-74" fmla="*/ 11159 h 3312952"/>
              <a:gd name="connsiteX8-75" fmla="*/ 3091423 w 3093543"/>
              <a:gd name="connsiteY8-76" fmla="*/ 11421 h 3312952"/>
              <a:gd name="connsiteX9-77" fmla="*/ 2530806 w 3093543"/>
              <a:gd name="connsiteY9-78" fmla="*/ 150631 h 3312952"/>
              <a:gd name="connsiteX10-79" fmla="*/ 1991056 w 3093543"/>
              <a:gd name="connsiteY10-80" fmla="*/ 366531 h 3312952"/>
              <a:gd name="connsiteX11-81" fmla="*/ 1337006 w 3093543"/>
              <a:gd name="connsiteY11-82" fmla="*/ 779281 h 3312952"/>
              <a:gd name="connsiteX12-83" fmla="*/ 638506 w 3093543"/>
              <a:gd name="connsiteY12-84" fmla="*/ 1547631 h 3312952"/>
              <a:gd name="connsiteX0-85" fmla="*/ 35616 w 3093543"/>
              <a:gd name="connsiteY0-86" fmla="*/ 3283413 h 3312952"/>
              <a:gd name="connsiteX1-87" fmla="*/ 29861 w 3093543"/>
              <a:gd name="connsiteY1-88" fmla="*/ 3312952 h 3312952"/>
              <a:gd name="connsiteX2-89" fmla="*/ 0 w 3093543"/>
              <a:gd name="connsiteY2-90" fmla="*/ 3280097 h 3312952"/>
              <a:gd name="connsiteX3-91" fmla="*/ 12149 w 3093543"/>
              <a:gd name="connsiteY3-92" fmla="*/ 3120339 h 3312952"/>
              <a:gd name="connsiteX4-93" fmla="*/ 2964939 w 3093543"/>
              <a:gd name="connsiteY4-94" fmla="*/ 14445 h 3312952"/>
              <a:gd name="connsiteX5-95" fmla="*/ 3078620 w 3093543"/>
              <a:gd name="connsiteY5-96" fmla="*/ 0 h 3312952"/>
              <a:gd name="connsiteX6-97" fmla="*/ 3093543 w 3093543"/>
              <a:gd name="connsiteY6-98" fmla="*/ 11159 h 3312952"/>
              <a:gd name="connsiteX7-99" fmla="*/ 3091423 w 3093543"/>
              <a:gd name="connsiteY7-100" fmla="*/ 11421 h 3312952"/>
              <a:gd name="connsiteX8-101" fmla="*/ 2530806 w 3093543"/>
              <a:gd name="connsiteY8-102" fmla="*/ 150631 h 3312952"/>
              <a:gd name="connsiteX9-103" fmla="*/ 1991056 w 3093543"/>
              <a:gd name="connsiteY9-104" fmla="*/ 366531 h 3312952"/>
              <a:gd name="connsiteX10-105" fmla="*/ 1337006 w 3093543"/>
              <a:gd name="connsiteY10-106" fmla="*/ 779281 h 3312952"/>
              <a:gd name="connsiteX11-107" fmla="*/ 638506 w 3093543"/>
              <a:gd name="connsiteY11-108" fmla="*/ 1547631 h 3312952"/>
              <a:gd name="connsiteX0-109" fmla="*/ 35616 w 3093543"/>
              <a:gd name="connsiteY0-110" fmla="*/ 3283413 h 3283413"/>
              <a:gd name="connsiteX1-111" fmla="*/ 0 w 3093543"/>
              <a:gd name="connsiteY1-112" fmla="*/ 3280097 h 3283413"/>
              <a:gd name="connsiteX2-113" fmla="*/ 12149 w 3093543"/>
              <a:gd name="connsiteY2-114" fmla="*/ 3120339 h 3283413"/>
              <a:gd name="connsiteX3-115" fmla="*/ 2964939 w 3093543"/>
              <a:gd name="connsiteY3-116" fmla="*/ 14445 h 3283413"/>
              <a:gd name="connsiteX4-117" fmla="*/ 3078620 w 3093543"/>
              <a:gd name="connsiteY4-118" fmla="*/ 0 h 3283413"/>
              <a:gd name="connsiteX5-119" fmla="*/ 3093543 w 3093543"/>
              <a:gd name="connsiteY5-120" fmla="*/ 11159 h 3283413"/>
              <a:gd name="connsiteX6-121" fmla="*/ 3091423 w 3093543"/>
              <a:gd name="connsiteY6-122" fmla="*/ 11421 h 3283413"/>
              <a:gd name="connsiteX7-123" fmla="*/ 2530806 w 3093543"/>
              <a:gd name="connsiteY7-124" fmla="*/ 150631 h 3283413"/>
              <a:gd name="connsiteX8-125" fmla="*/ 1991056 w 3093543"/>
              <a:gd name="connsiteY8-126" fmla="*/ 366531 h 3283413"/>
              <a:gd name="connsiteX9-127" fmla="*/ 1337006 w 3093543"/>
              <a:gd name="connsiteY9-128" fmla="*/ 779281 h 3283413"/>
              <a:gd name="connsiteX10-129" fmla="*/ 638506 w 3093543"/>
              <a:gd name="connsiteY10-130" fmla="*/ 1547631 h 3283413"/>
              <a:gd name="connsiteX0-131" fmla="*/ 0 w 3093543"/>
              <a:gd name="connsiteY0-132" fmla="*/ 3280097 h 3280097"/>
              <a:gd name="connsiteX1-133" fmla="*/ 12149 w 3093543"/>
              <a:gd name="connsiteY1-134" fmla="*/ 3120339 h 3280097"/>
              <a:gd name="connsiteX2-135" fmla="*/ 2964939 w 3093543"/>
              <a:gd name="connsiteY2-136" fmla="*/ 14445 h 3280097"/>
              <a:gd name="connsiteX3-137" fmla="*/ 3078620 w 3093543"/>
              <a:gd name="connsiteY3-138" fmla="*/ 0 h 3280097"/>
              <a:gd name="connsiteX4-139" fmla="*/ 3093543 w 3093543"/>
              <a:gd name="connsiteY4-140" fmla="*/ 11159 h 3280097"/>
              <a:gd name="connsiteX5-141" fmla="*/ 3091423 w 3093543"/>
              <a:gd name="connsiteY5-142" fmla="*/ 11421 h 3280097"/>
              <a:gd name="connsiteX6-143" fmla="*/ 2530806 w 3093543"/>
              <a:gd name="connsiteY6-144" fmla="*/ 150631 h 3280097"/>
              <a:gd name="connsiteX7-145" fmla="*/ 1991056 w 3093543"/>
              <a:gd name="connsiteY7-146" fmla="*/ 366531 h 3280097"/>
              <a:gd name="connsiteX8-147" fmla="*/ 1337006 w 3093543"/>
              <a:gd name="connsiteY8-148" fmla="*/ 779281 h 3280097"/>
              <a:gd name="connsiteX9-149" fmla="*/ 638506 w 3093543"/>
              <a:gd name="connsiteY9-150" fmla="*/ 1547631 h 3280097"/>
              <a:gd name="connsiteX0-151" fmla="*/ 0 w 3093543"/>
              <a:gd name="connsiteY0-152" fmla="*/ 3280097 h 3280097"/>
              <a:gd name="connsiteX1-153" fmla="*/ 12149 w 3093543"/>
              <a:gd name="connsiteY1-154" fmla="*/ 3120339 h 3280097"/>
              <a:gd name="connsiteX2-155" fmla="*/ 2964939 w 3093543"/>
              <a:gd name="connsiteY2-156" fmla="*/ 14445 h 3280097"/>
              <a:gd name="connsiteX3-157" fmla="*/ 3078620 w 3093543"/>
              <a:gd name="connsiteY3-158" fmla="*/ 0 h 3280097"/>
              <a:gd name="connsiteX4-159" fmla="*/ 3093543 w 3093543"/>
              <a:gd name="connsiteY4-160" fmla="*/ 11159 h 3280097"/>
              <a:gd name="connsiteX5-161" fmla="*/ 3091423 w 3093543"/>
              <a:gd name="connsiteY5-162" fmla="*/ 11421 h 3280097"/>
              <a:gd name="connsiteX6-163" fmla="*/ 2530806 w 3093543"/>
              <a:gd name="connsiteY6-164" fmla="*/ 150631 h 3280097"/>
              <a:gd name="connsiteX7-165" fmla="*/ 1991056 w 3093543"/>
              <a:gd name="connsiteY7-166" fmla="*/ 366531 h 3280097"/>
              <a:gd name="connsiteX8-167" fmla="*/ 1337006 w 3093543"/>
              <a:gd name="connsiteY8-168" fmla="*/ 779281 h 3280097"/>
              <a:gd name="connsiteX0-169" fmla="*/ 0 w 3093543"/>
              <a:gd name="connsiteY0-170" fmla="*/ 3280097 h 3280097"/>
              <a:gd name="connsiteX1-171" fmla="*/ 12149 w 3093543"/>
              <a:gd name="connsiteY1-172" fmla="*/ 3120339 h 3280097"/>
              <a:gd name="connsiteX2-173" fmla="*/ 2964939 w 3093543"/>
              <a:gd name="connsiteY2-174" fmla="*/ 14445 h 3280097"/>
              <a:gd name="connsiteX3-175" fmla="*/ 3078620 w 3093543"/>
              <a:gd name="connsiteY3-176" fmla="*/ 0 h 3280097"/>
              <a:gd name="connsiteX4-177" fmla="*/ 3093543 w 3093543"/>
              <a:gd name="connsiteY4-178" fmla="*/ 11159 h 3280097"/>
              <a:gd name="connsiteX5-179" fmla="*/ 3091423 w 3093543"/>
              <a:gd name="connsiteY5-180" fmla="*/ 11421 h 3280097"/>
              <a:gd name="connsiteX6-181" fmla="*/ 2530806 w 3093543"/>
              <a:gd name="connsiteY6-182" fmla="*/ 150631 h 3280097"/>
              <a:gd name="connsiteX7-183" fmla="*/ 1991056 w 3093543"/>
              <a:gd name="connsiteY7-184" fmla="*/ 366531 h 3280097"/>
              <a:gd name="connsiteX0-185" fmla="*/ 0 w 3093543"/>
              <a:gd name="connsiteY0-186" fmla="*/ 3280097 h 3280097"/>
              <a:gd name="connsiteX1-187" fmla="*/ 12149 w 3093543"/>
              <a:gd name="connsiteY1-188" fmla="*/ 3120339 h 3280097"/>
              <a:gd name="connsiteX2-189" fmla="*/ 2964939 w 3093543"/>
              <a:gd name="connsiteY2-190" fmla="*/ 14445 h 3280097"/>
              <a:gd name="connsiteX3-191" fmla="*/ 3078620 w 3093543"/>
              <a:gd name="connsiteY3-192" fmla="*/ 0 h 3280097"/>
              <a:gd name="connsiteX4-193" fmla="*/ 3093543 w 3093543"/>
              <a:gd name="connsiteY4-194" fmla="*/ 11159 h 3280097"/>
              <a:gd name="connsiteX5-195" fmla="*/ 3091423 w 3093543"/>
              <a:gd name="connsiteY5-196" fmla="*/ 11421 h 3280097"/>
              <a:gd name="connsiteX6-197" fmla="*/ 2530806 w 3093543"/>
              <a:gd name="connsiteY6-198" fmla="*/ 150631 h 3280097"/>
              <a:gd name="connsiteX0-199" fmla="*/ 0 w 3093543"/>
              <a:gd name="connsiteY0-200" fmla="*/ 3280097 h 3280097"/>
              <a:gd name="connsiteX1-201" fmla="*/ 12149 w 3093543"/>
              <a:gd name="connsiteY1-202" fmla="*/ 3120339 h 3280097"/>
              <a:gd name="connsiteX2-203" fmla="*/ 2964939 w 3093543"/>
              <a:gd name="connsiteY2-204" fmla="*/ 14445 h 3280097"/>
              <a:gd name="connsiteX3-205" fmla="*/ 3078620 w 3093543"/>
              <a:gd name="connsiteY3-206" fmla="*/ 0 h 3280097"/>
              <a:gd name="connsiteX4-207" fmla="*/ 3093543 w 3093543"/>
              <a:gd name="connsiteY4-208" fmla="*/ 11159 h 3280097"/>
              <a:gd name="connsiteX5-209" fmla="*/ 3091423 w 3093543"/>
              <a:gd name="connsiteY5-210" fmla="*/ 11421 h 3280097"/>
              <a:gd name="connsiteX0-211" fmla="*/ 0 w 3093543"/>
              <a:gd name="connsiteY0-212" fmla="*/ 3280097 h 3280097"/>
              <a:gd name="connsiteX1-213" fmla="*/ 12149 w 3093543"/>
              <a:gd name="connsiteY1-214" fmla="*/ 3120339 h 3280097"/>
              <a:gd name="connsiteX2-215" fmla="*/ 2964939 w 3093543"/>
              <a:gd name="connsiteY2-216" fmla="*/ 14445 h 3280097"/>
              <a:gd name="connsiteX3-217" fmla="*/ 3078620 w 3093543"/>
              <a:gd name="connsiteY3-218" fmla="*/ 0 h 3280097"/>
              <a:gd name="connsiteX4-219" fmla="*/ 3093543 w 3093543"/>
              <a:gd name="connsiteY4-220" fmla="*/ 11159 h 3280097"/>
              <a:gd name="connsiteX0-221" fmla="*/ 0 w 3078620"/>
              <a:gd name="connsiteY0-222" fmla="*/ 3280097 h 3280097"/>
              <a:gd name="connsiteX1-223" fmla="*/ 12149 w 3078620"/>
              <a:gd name="connsiteY1-224" fmla="*/ 3120339 h 3280097"/>
              <a:gd name="connsiteX2-225" fmla="*/ 2964939 w 3078620"/>
              <a:gd name="connsiteY2-226" fmla="*/ 14445 h 3280097"/>
              <a:gd name="connsiteX3-227" fmla="*/ 3078620 w 3078620"/>
              <a:gd name="connsiteY3-228" fmla="*/ 0 h 32800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78620" h="3280097">
                <a:moveTo>
                  <a:pt x="0" y="3280097"/>
                </a:moveTo>
                <a:lnTo>
                  <a:pt x="12149" y="3120339"/>
                </a:lnTo>
                <a:cubicBezTo>
                  <a:pt x="173672" y="1529845"/>
                  <a:pt x="1398725" y="253757"/>
                  <a:pt x="2964939" y="14445"/>
                </a:cubicBezTo>
                <a:lnTo>
                  <a:pt x="3078620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14"/>
            </p:custDataLst>
          </p:nvPr>
        </p:nvSpPr>
        <p:spPr>
          <a:xfrm rot="11361091">
            <a:off x="1452880" y="1843405"/>
            <a:ext cx="3100070" cy="3303905"/>
          </a:xfrm>
          <a:custGeom>
            <a:avLst/>
            <a:gdLst>
              <a:gd name="connsiteX0" fmla="*/ 2963699 w 3156821"/>
              <a:gd name="connsiteY0" fmla="*/ 39 h 3367870"/>
              <a:gd name="connsiteX1" fmla="*/ 3078446 w 3156821"/>
              <a:gd name="connsiteY1" fmla="*/ 6886 h 3367870"/>
              <a:gd name="connsiteX2" fmla="*/ 3092741 w 3156821"/>
              <a:gd name="connsiteY2" fmla="*/ 8858 h 3367870"/>
              <a:gd name="connsiteX3" fmla="*/ 3109679 w 3156821"/>
              <a:gd name="connsiteY3" fmla="*/ 21524 h 3367870"/>
              <a:gd name="connsiteX4" fmla="*/ 3156821 w 3156821"/>
              <a:gd name="connsiteY4" fmla="*/ 64369 h 3367870"/>
              <a:gd name="connsiteX5" fmla="*/ 3077063 w 3156821"/>
              <a:gd name="connsiteY5" fmla="*/ 70434 h 3367870"/>
              <a:gd name="connsiteX6" fmla="*/ 59597 w 3156821"/>
              <a:gd name="connsiteY6" fmla="*/ 3245842 h 3367870"/>
              <a:gd name="connsiteX7" fmla="*/ 56511 w 3156821"/>
              <a:gd name="connsiteY7" fmla="*/ 3367870 h 3367870"/>
              <a:gd name="connsiteX8" fmla="*/ 0 w 3156821"/>
              <a:gd name="connsiteY8" fmla="*/ 3305693 h 3367870"/>
              <a:gd name="connsiteX9" fmla="*/ 284 w 3156821"/>
              <a:gd name="connsiteY9" fmla="*/ 3289042 h 3367870"/>
              <a:gd name="connsiteX10" fmla="*/ 27668 w 3156821"/>
              <a:gd name="connsiteY10" fmla="*/ 2935823 h 3367870"/>
              <a:gd name="connsiteX11" fmla="*/ 230868 w 3156821"/>
              <a:gd name="connsiteY11" fmla="*/ 2173823 h 3367870"/>
              <a:gd name="connsiteX12" fmla="*/ 529318 w 3156821"/>
              <a:gd name="connsiteY12" fmla="*/ 1595973 h 3367870"/>
              <a:gd name="connsiteX13" fmla="*/ 948418 w 3156821"/>
              <a:gd name="connsiteY13" fmla="*/ 1062573 h 3367870"/>
              <a:gd name="connsiteX14" fmla="*/ 1418318 w 3156821"/>
              <a:gd name="connsiteY14" fmla="*/ 649823 h 3367870"/>
              <a:gd name="connsiteX15" fmla="*/ 2066018 w 3156821"/>
              <a:gd name="connsiteY15" fmla="*/ 268823 h 3367870"/>
              <a:gd name="connsiteX16" fmla="*/ 2828018 w 3156821"/>
              <a:gd name="connsiteY16" fmla="*/ 14823 h 3367870"/>
              <a:gd name="connsiteX17" fmla="*/ 2963699 w 3156821"/>
              <a:gd name="connsiteY17" fmla="*/ 39 h 3367870"/>
              <a:gd name="connsiteX0-1" fmla="*/ 3092741 w 3184181"/>
              <a:gd name="connsiteY0-2" fmla="*/ 8858 h 3367870"/>
              <a:gd name="connsiteX1-3" fmla="*/ 3109679 w 3184181"/>
              <a:gd name="connsiteY1-4" fmla="*/ 21524 h 3367870"/>
              <a:gd name="connsiteX2-5" fmla="*/ 3156821 w 3184181"/>
              <a:gd name="connsiteY2-6" fmla="*/ 64369 h 3367870"/>
              <a:gd name="connsiteX3-7" fmla="*/ 3077063 w 3184181"/>
              <a:gd name="connsiteY3-8" fmla="*/ 70434 h 3367870"/>
              <a:gd name="connsiteX4-9" fmla="*/ 59597 w 3184181"/>
              <a:gd name="connsiteY4-10" fmla="*/ 3245842 h 3367870"/>
              <a:gd name="connsiteX5-11" fmla="*/ 56511 w 3184181"/>
              <a:gd name="connsiteY5-12" fmla="*/ 3367870 h 3367870"/>
              <a:gd name="connsiteX6-13" fmla="*/ 0 w 3184181"/>
              <a:gd name="connsiteY6-14" fmla="*/ 3305693 h 3367870"/>
              <a:gd name="connsiteX7-15" fmla="*/ 284 w 3184181"/>
              <a:gd name="connsiteY7-16" fmla="*/ 3289042 h 3367870"/>
              <a:gd name="connsiteX8-17" fmla="*/ 27668 w 3184181"/>
              <a:gd name="connsiteY8-18" fmla="*/ 2935823 h 3367870"/>
              <a:gd name="connsiteX9-19" fmla="*/ 230868 w 3184181"/>
              <a:gd name="connsiteY9-20" fmla="*/ 2173823 h 3367870"/>
              <a:gd name="connsiteX10-21" fmla="*/ 529318 w 3184181"/>
              <a:gd name="connsiteY10-22" fmla="*/ 1595973 h 3367870"/>
              <a:gd name="connsiteX11-23" fmla="*/ 948418 w 3184181"/>
              <a:gd name="connsiteY11-24" fmla="*/ 1062573 h 3367870"/>
              <a:gd name="connsiteX12-25" fmla="*/ 1418318 w 3184181"/>
              <a:gd name="connsiteY12-26" fmla="*/ 649823 h 3367870"/>
              <a:gd name="connsiteX13-27" fmla="*/ 2066018 w 3184181"/>
              <a:gd name="connsiteY13-28" fmla="*/ 268823 h 3367870"/>
              <a:gd name="connsiteX14-29" fmla="*/ 2828018 w 3184181"/>
              <a:gd name="connsiteY14-30" fmla="*/ 14823 h 3367870"/>
              <a:gd name="connsiteX15-31" fmla="*/ 2963699 w 3184181"/>
              <a:gd name="connsiteY15-32" fmla="*/ 39 h 3367870"/>
              <a:gd name="connsiteX16-33" fmla="*/ 3078446 w 3184181"/>
              <a:gd name="connsiteY16-34" fmla="*/ 6886 h 3367870"/>
              <a:gd name="connsiteX17-35" fmla="*/ 3184181 w 3184181"/>
              <a:gd name="connsiteY17-36" fmla="*/ 100298 h 3367870"/>
              <a:gd name="connsiteX0-37" fmla="*/ 3092741 w 3184181"/>
              <a:gd name="connsiteY0-38" fmla="*/ 8858 h 3367870"/>
              <a:gd name="connsiteX1-39" fmla="*/ 3156821 w 3184181"/>
              <a:gd name="connsiteY1-40" fmla="*/ 64369 h 3367870"/>
              <a:gd name="connsiteX2-41" fmla="*/ 3077063 w 3184181"/>
              <a:gd name="connsiteY2-42" fmla="*/ 70434 h 3367870"/>
              <a:gd name="connsiteX3-43" fmla="*/ 59597 w 3184181"/>
              <a:gd name="connsiteY3-44" fmla="*/ 3245842 h 3367870"/>
              <a:gd name="connsiteX4-45" fmla="*/ 56511 w 3184181"/>
              <a:gd name="connsiteY4-46" fmla="*/ 3367870 h 3367870"/>
              <a:gd name="connsiteX5-47" fmla="*/ 0 w 3184181"/>
              <a:gd name="connsiteY5-48" fmla="*/ 3305693 h 3367870"/>
              <a:gd name="connsiteX6-49" fmla="*/ 284 w 3184181"/>
              <a:gd name="connsiteY6-50" fmla="*/ 3289042 h 3367870"/>
              <a:gd name="connsiteX7-51" fmla="*/ 27668 w 3184181"/>
              <a:gd name="connsiteY7-52" fmla="*/ 2935823 h 3367870"/>
              <a:gd name="connsiteX8-53" fmla="*/ 230868 w 3184181"/>
              <a:gd name="connsiteY8-54" fmla="*/ 2173823 h 3367870"/>
              <a:gd name="connsiteX9-55" fmla="*/ 529318 w 3184181"/>
              <a:gd name="connsiteY9-56" fmla="*/ 1595973 h 3367870"/>
              <a:gd name="connsiteX10-57" fmla="*/ 948418 w 3184181"/>
              <a:gd name="connsiteY10-58" fmla="*/ 1062573 h 3367870"/>
              <a:gd name="connsiteX11-59" fmla="*/ 1418318 w 3184181"/>
              <a:gd name="connsiteY11-60" fmla="*/ 649823 h 3367870"/>
              <a:gd name="connsiteX12-61" fmla="*/ 2066018 w 3184181"/>
              <a:gd name="connsiteY12-62" fmla="*/ 268823 h 3367870"/>
              <a:gd name="connsiteX13-63" fmla="*/ 2828018 w 3184181"/>
              <a:gd name="connsiteY13-64" fmla="*/ 14823 h 3367870"/>
              <a:gd name="connsiteX14-65" fmla="*/ 2963699 w 3184181"/>
              <a:gd name="connsiteY14-66" fmla="*/ 39 h 3367870"/>
              <a:gd name="connsiteX15-67" fmla="*/ 3078446 w 3184181"/>
              <a:gd name="connsiteY15-68" fmla="*/ 6886 h 3367870"/>
              <a:gd name="connsiteX16-69" fmla="*/ 3184181 w 3184181"/>
              <a:gd name="connsiteY16-70" fmla="*/ 100298 h 3367870"/>
              <a:gd name="connsiteX0-71" fmla="*/ 3092741 w 3156821"/>
              <a:gd name="connsiteY0-72" fmla="*/ 8858 h 3367870"/>
              <a:gd name="connsiteX1-73" fmla="*/ 3156821 w 3156821"/>
              <a:gd name="connsiteY1-74" fmla="*/ 64369 h 3367870"/>
              <a:gd name="connsiteX2-75" fmla="*/ 3077063 w 3156821"/>
              <a:gd name="connsiteY2-76" fmla="*/ 70434 h 3367870"/>
              <a:gd name="connsiteX3-77" fmla="*/ 59597 w 3156821"/>
              <a:gd name="connsiteY3-78" fmla="*/ 3245842 h 3367870"/>
              <a:gd name="connsiteX4-79" fmla="*/ 56511 w 3156821"/>
              <a:gd name="connsiteY4-80" fmla="*/ 3367870 h 3367870"/>
              <a:gd name="connsiteX5-81" fmla="*/ 0 w 3156821"/>
              <a:gd name="connsiteY5-82" fmla="*/ 3305693 h 3367870"/>
              <a:gd name="connsiteX6-83" fmla="*/ 284 w 3156821"/>
              <a:gd name="connsiteY6-84" fmla="*/ 3289042 h 3367870"/>
              <a:gd name="connsiteX7-85" fmla="*/ 27668 w 3156821"/>
              <a:gd name="connsiteY7-86" fmla="*/ 2935823 h 3367870"/>
              <a:gd name="connsiteX8-87" fmla="*/ 230868 w 3156821"/>
              <a:gd name="connsiteY8-88" fmla="*/ 2173823 h 3367870"/>
              <a:gd name="connsiteX9-89" fmla="*/ 529318 w 3156821"/>
              <a:gd name="connsiteY9-90" fmla="*/ 1595973 h 3367870"/>
              <a:gd name="connsiteX10-91" fmla="*/ 948418 w 3156821"/>
              <a:gd name="connsiteY10-92" fmla="*/ 1062573 h 3367870"/>
              <a:gd name="connsiteX11-93" fmla="*/ 1418318 w 3156821"/>
              <a:gd name="connsiteY11-94" fmla="*/ 649823 h 3367870"/>
              <a:gd name="connsiteX12-95" fmla="*/ 2066018 w 3156821"/>
              <a:gd name="connsiteY12-96" fmla="*/ 268823 h 3367870"/>
              <a:gd name="connsiteX13-97" fmla="*/ 2828018 w 3156821"/>
              <a:gd name="connsiteY13-98" fmla="*/ 14823 h 3367870"/>
              <a:gd name="connsiteX14-99" fmla="*/ 2963699 w 3156821"/>
              <a:gd name="connsiteY14-100" fmla="*/ 39 h 3367870"/>
              <a:gd name="connsiteX15-101" fmla="*/ 3078446 w 3156821"/>
              <a:gd name="connsiteY15-102" fmla="*/ 6886 h 3367870"/>
              <a:gd name="connsiteX0-103" fmla="*/ 3156821 w 3156821"/>
              <a:gd name="connsiteY0-104" fmla="*/ 64369 h 3367870"/>
              <a:gd name="connsiteX1-105" fmla="*/ 3077063 w 3156821"/>
              <a:gd name="connsiteY1-106" fmla="*/ 70434 h 3367870"/>
              <a:gd name="connsiteX2-107" fmla="*/ 59597 w 3156821"/>
              <a:gd name="connsiteY2-108" fmla="*/ 3245842 h 3367870"/>
              <a:gd name="connsiteX3-109" fmla="*/ 56511 w 3156821"/>
              <a:gd name="connsiteY3-110" fmla="*/ 3367870 h 3367870"/>
              <a:gd name="connsiteX4-111" fmla="*/ 0 w 3156821"/>
              <a:gd name="connsiteY4-112" fmla="*/ 3305693 h 3367870"/>
              <a:gd name="connsiteX5-113" fmla="*/ 284 w 3156821"/>
              <a:gd name="connsiteY5-114" fmla="*/ 3289042 h 3367870"/>
              <a:gd name="connsiteX6-115" fmla="*/ 27668 w 3156821"/>
              <a:gd name="connsiteY6-116" fmla="*/ 2935823 h 3367870"/>
              <a:gd name="connsiteX7-117" fmla="*/ 230868 w 3156821"/>
              <a:gd name="connsiteY7-118" fmla="*/ 2173823 h 3367870"/>
              <a:gd name="connsiteX8-119" fmla="*/ 529318 w 3156821"/>
              <a:gd name="connsiteY8-120" fmla="*/ 1595973 h 3367870"/>
              <a:gd name="connsiteX9-121" fmla="*/ 948418 w 3156821"/>
              <a:gd name="connsiteY9-122" fmla="*/ 1062573 h 3367870"/>
              <a:gd name="connsiteX10-123" fmla="*/ 1418318 w 3156821"/>
              <a:gd name="connsiteY10-124" fmla="*/ 649823 h 3367870"/>
              <a:gd name="connsiteX11-125" fmla="*/ 2066018 w 3156821"/>
              <a:gd name="connsiteY11-126" fmla="*/ 268823 h 3367870"/>
              <a:gd name="connsiteX12-127" fmla="*/ 2828018 w 3156821"/>
              <a:gd name="connsiteY12-128" fmla="*/ 14823 h 3367870"/>
              <a:gd name="connsiteX13-129" fmla="*/ 2963699 w 3156821"/>
              <a:gd name="connsiteY13-130" fmla="*/ 39 h 3367870"/>
              <a:gd name="connsiteX14-131" fmla="*/ 3078446 w 3156821"/>
              <a:gd name="connsiteY14-132" fmla="*/ 6886 h 3367870"/>
              <a:gd name="connsiteX0-133" fmla="*/ 3156821 w 3156821"/>
              <a:gd name="connsiteY0-134" fmla="*/ 64330 h 3367831"/>
              <a:gd name="connsiteX1-135" fmla="*/ 3077063 w 3156821"/>
              <a:gd name="connsiteY1-136" fmla="*/ 70395 h 3367831"/>
              <a:gd name="connsiteX2-137" fmla="*/ 59597 w 3156821"/>
              <a:gd name="connsiteY2-138" fmla="*/ 3245803 h 3367831"/>
              <a:gd name="connsiteX3-139" fmla="*/ 56511 w 3156821"/>
              <a:gd name="connsiteY3-140" fmla="*/ 3367831 h 3367831"/>
              <a:gd name="connsiteX4-141" fmla="*/ 0 w 3156821"/>
              <a:gd name="connsiteY4-142" fmla="*/ 3305654 h 3367831"/>
              <a:gd name="connsiteX5-143" fmla="*/ 284 w 3156821"/>
              <a:gd name="connsiteY5-144" fmla="*/ 3289003 h 3367831"/>
              <a:gd name="connsiteX6-145" fmla="*/ 27668 w 3156821"/>
              <a:gd name="connsiteY6-146" fmla="*/ 2935784 h 3367831"/>
              <a:gd name="connsiteX7-147" fmla="*/ 230868 w 3156821"/>
              <a:gd name="connsiteY7-148" fmla="*/ 2173784 h 3367831"/>
              <a:gd name="connsiteX8-149" fmla="*/ 529318 w 3156821"/>
              <a:gd name="connsiteY8-150" fmla="*/ 1595934 h 3367831"/>
              <a:gd name="connsiteX9-151" fmla="*/ 948418 w 3156821"/>
              <a:gd name="connsiteY9-152" fmla="*/ 1062534 h 3367831"/>
              <a:gd name="connsiteX10-153" fmla="*/ 1418318 w 3156821"/>
              <a:gd name="connsiteY10-154" fmla="*/ 649784 h 3367831"/>
              <a:gd name="connsiteX11-155" fmla="*/ 2066018 w 3156821"/>
              <a:gd name="connsiteY11-156" fmla="*/ 268784 h 3367831"/>
              <a:gd name="connsiteX12-157" fmla="*/ 2828018 w 3156821"/>
              <a:gd name="connsiteY12-158" fmla="*/ 14784 h 3367831"/>
              <a:gd name="connsiteX13-159" fmla="*/ 2963699 w 3156821"/>
              <a:gd name="connsiteY13-160" fmla="*/ 0 h 3367831"/>
              <a:gd name="connsiteX0-161" fmla="*/ 3156821 w 3156821"/>
              <a:gd name="connsiteY0-162" fmla="*/ 49546 h 3353047"/>
              <a:gd name="connsiteX1-163" fmla="*/ 3077063 w 3156821"/>
              <a:gd name="connsiteY1-164" fmla="*/ 55611 h 3353047"/>
              <a:gd name="connsiteX2-165" fmla="*/ 59597 w 3156821"/>
              <a:gd name="connsiteY2-166" fmla="*/ 3231019 h 3353047"/>
              <a:gd name="connsiteX3-167" fmla="*/ 56511 w 3156821"/>
              <a:gd name="connsiteY3-168" fmla="*/ 3353047 h 3353047"/>
              <a:gd name="connsiteX4-169" fmla="*/ 0 w 3156821"/>
              <a:gd name="connsiteY4-170" fmla="*/ 3290870 h 3353047"/>
              <a:gd name="connsiteX5-171" fmla="*/ 284 w 3156821"/>
              <a:gd name="connsiteY5-172" fmla="*/ 3274219 h 3353047"/>
              <a:gd name="connsiteX6-173" fmla="*/ 27668 w 3156821"/>
              <a:gd name="connsiteY6-174" fmla="*/ 2921000 h 3353047"/>
              <a:gd name="connsiteX7-175" fmla="*/ 230868 w 3156821"/>
              <a:gd name="connsiteY7-176" fmla="*/ 2159000 h 3353047"/>
              <a:gd name="connsiteX8-177" fmla="*/ 529318 w 3156821"/>
              <a:gd name="connsiteY8-178" fmla="*/ 1581150 h 3353047"/>
              <a:gd name="connsiteX9-179" fmla="*/ 948418 w 3156821"/>
              <a:gd name="connsiteY9-180" fmla="*/ 1047750 h 3353047"/>
              <a:gd name="connsiteX10-181" fmla="*/ 1418318 w 3156821"/>
              <a:gd name="connsiteY10-182" fmla="*/ 635000 h 3353047"/>
              <a:gd name="connsiteX11-183" fmla="*/ 2066018 w 3156821"/>
              <a:gd name="connsiteY11-184" fmla="*/ 254000 h 3353047"/>
              <a:gd name="connsiteX12-185" fmla="*/ 2828018 w 3156821"/>
              <a:gd name="connsiteY12-186" fmla="*/ 0 h 3353047"/>
              <a:gd name="connsiteX0-187" fmla="*/ 3156821 w 3156821"/>
              <a:gd name="connsiteY0-188" fmla="*/ 0 h 3303501"/>
              <a:gd name="connsiteX1-189" fmla="*/ 3077063 w 3156821"/>
              <a:gd name="connsiteY1-190" fmla="*/ 6065 h 3303501"/>
              <a:gd name="connsiteX2-191" fmla="*/ 59597 w 3156821"/>
              <a:gd name="connsiteY2-192" fmla="*/ 3181473 h 3303501"/>
              <a:gd name="connsiteX3-193" fmla="*/ 56511 w 3156821"/>
              <a:gd name="connsiteY3-194" fmla="*/ 3303501 h 3303501"/>
              <a:gd name="connsiteX4-195" fmla="*/ 0 w 3156821"/>
              <a:gd name="connsiteY4-196" fmla="*/ 3241324 h 3303501"/>
              <a:gd name="connsiteX5-197" fmla="*/ 284 w 3156821"/>
              <a:gd name="connsiteY5-198" fmla="*/ 3224673 h 3303501"/>
              <a:gd name="connsiteX6-199" fmla="*/ 27668 w 3156821"/>
              <a:gd name="connsiteY6-200" fmla="*/ 2871454 h 3303501"/>
              <a:gd name="connsiteX7-201" fmla="*/ 230868 w 3156821"/>
              <a:gd name="connsiteY7-202" fmla="*/ 2109454 h 3303501"/>
              <a:gd name="connsiteX8-203" fmla="*/ 529318 w 3156821"/>
              <a:gd name="connsiteY8-204" fmla="*/ 1531604 h 3303501"/>
              <a:gd name="connsiteX9-205" fmla="*/ 948418 w 3156821"/>
              <a:gd name="connsiteY9-206" fmla="*/ 998204 h 3303501"/>
              <a:gd name="connsiteX10-207" fmla="*/ 1418318 w 3156821"/>
              <a:gd name="connsiteY10-208" fmla="*/ 585454 h 3303501"/>
              <a:gd name="connsiteX11-209" fmla="*/ 2066018 w 3156821"/>
              <a:gd name="connsiteY11-210" fmla="*/ 204454 h 3303501"/>
              <a:gd name="connsiteX0-211" fmla="*/ 3156821 w 3156821"/>
              <a:gd name="connsiteY0-212" fmla="*/ 0 h 3303501"/>
              <a:gd name="connsiteX1-213" fmla="*/ 3077063 w 3156821"/>
              <a:gd name="connsiteY1-214" fmla="*/ 6065 h 3303501"/>
              <a:gd name="connsiteX2-215" fmla="*/ 59597 w 3156821"/>
              <a:gd name="connsiteY2-216" fmla="*/ 3181473 h 3303501"/>
              <a:gd name="connsiteX3-217" fmla="*/ 56511 w 3156821"/>
              <a:gd name="connsiteY3-218" fmla="*/ 3303501 h 3303501"/>
              <a:gd name="connsiteX4-219" fmla="*/ 0 w 3156821"/>
              <a:gd name="connsiteY4-220" fmla="*/ 3241324 h 3303501"/>
              <a:gd name="connsiteX5-221" fmla="*/ 284 w 3156821"/>
              <a:gd name="connsiteY5-222" fmla="*/ 3224673 h 3303501"/>
              <a:gd name="connsiteX6-223" fmla="*/ 27668 w 3156821"/>
              <a:gd name="connsiteY6-224" fmla="*/ 2871454 h 3303501"/>
              <a:gd name="connsiteX7-225" fmla="*/ 230868 w 3156821"/>
              <a:gd name="connsiteY7-226" fmla="*/ 2109454 h 3303501"/>
              <a:gd name="connsiteX8-227" fmla="*/ 529318 w 3156821"/>
              <a:gd name="connsiteY8-228" fmla="*/ 1531604 h 3303501"/>
              <a:gd name="connsiteX9-229" fmla="*/ 948418 w 3156821"/>
              <a:gd name="connsiteY9-230" fmla="*/ 998204 h 3303501"/>
              <a:gd name="connsiteX10-231" fmla="*/ 1418318 w 3156821"/>
              <a:gd name="connsiteY10-232" fmla="*/ 585454 h 3303501"/>
              <a:gd name="connsiteX0-233" fmla="*/ 3156821 w 3156821"/>
              <a:gd name="connsiteY0-234" fmla="*/ 0 h 3303501"/>
              <a:gd name="connsiteX1-235" fmla="*/ 3077063 w 3156821"/>
              <a:gd name="connsiteY1-236" fmla="*/ 6065 h 3303501"/>
              <a:gd name="connsiteX2-237" fmla="*/ 59597 w 3156821"/>
              <a:gd name="connsiteY2-238" fmla="*/ 3181473 h 3303501"/>
              <a:gd name="connsiteX3-239" fmla="*/ 56511 w 3156821"/>
              <a:gd name="connsiteY3-240" fmla="*/ 3303501 h 3303501"/>
              <a:gd name="connsiteX4-241" fmla="*/ 0 w 3156821"/>
              <a:gd name="connsiteY4-242" fmla="*/ 3241324 h 3303501"/>
              <a:gd name="connsiteX5-243" fmla="*/ 284 w 3156821"/>
              <a:gd name="connsiteY5-244" fmla="*/ 3224673 h 3303501"/>
              <a:gd name="connsiteX6-245" fmla="*/ 27668 w 3156821"/>
              <a:gd name="connsiteY6-246" fmla="*/ 2871454 h 3303501"/>
              <a:gd name="connsiteX7-247" fmla="*/ 230868 w 3156821"/>
              <a:gd name="connsiteY7-248" fmla="*/ 2109454 h 3303501"/>
              <a:gd name="connsiteX8-249" fmla="*/ 529318 w 3156821"/>
              <a:gd name="connsiteY8-250" fmla="*/ 1531604 h 3303501"/>
              <a:gd name="connsiteX9-251" fmla="*/ 948418 w 3156821"/>
              <a:gd name="connsiteY9-252" fmla="*/ 998204 h 3303501"/>
              <a:gd name="connsiteX0-253" fmla="*/ 3156821 w 3156821"/>
              <a:gd name="connsiteY0-254" fmla="*/ 0 h 3303501"/>
              <a:gd name="connsiteX1-255" fmla="*/ 3077063 w 3156821"/>
              <a:gd name="connsiteY1-256" fmla="*/ 6065 h 3303501"/>
              <a:gd name="connsiteX2-257" fmla="*/ 59597 w 3156821"/>
              <a:gd name="connsiteY2-258" fmla="*/ 3181473 h 3303501"/>
              <a:gd name="connsiteX3-259" fmla="*/ 56511 w 3156821"/>
              <a:gd name="connsiteY3-260" fmla="*/ 3303501 h 3303501"/>
              <a:gd name="connsiteX4-261" fmla="*/ 0 w 3156821"/>
              <a:gd name="connsiteY4-262" fmla="*/ 3241324 h 3303501"/>
              <a:gd name="connsiteX5-263" fmla="*/ 284 w 3156821"/>
              <a:gd name="connsiteY5-264" fmla="*/ 3224673 h 3303501"/>
              <a:gd name="connsiteX6-265" fmla="*/ 27668 w 3156821"/>
              <a:gd name="connsiteY6-266" fmla="*/ 2871454 h 3303501"/>
              <a:gd name="connsiteX7-267" fmla="*/ 230868 w 3156821"/>
              <a:gd name="connsiteY7-268" fmla="*/ 2109454 h 3303501"/>
              <a:gd name="connsiteX8-269" fmla="*/ 529318 w 3156821"/>
              <a:gd name="connsiteY8-270" fmla="*/ 1531604 h 3303501"/>
              <a:gd name="connsiteX0-271" fmla="*/ 3156821 w 3156821"/>
              <a:gd name="connsiteY0-272" fmla="*/ 0 h 3303501"/>
              <a:gd name="connsiteX1-273" fmla="*/ 3077063 w 3156821"/>
              <a:gd name="connsiteY1-274" fmla="*/ 6065 h 3303501"/>
              <a:gd name="connsiteX2-275" fmla="*/ 59597 w 3156821"/>
              <a:gd name="connsiteY2-276" fmla="*/ 3181473 h 3303501"/>
              <a:gd name="connsiteX3-277" fmla="*/ 56511 w 3156821"/>
              <a:gd name="connsiteY3-278" fmla="*/ 3303501 h 3303501"/>
              <a:gd name="connsiteX4-279" fmla="*/ 0 w 3156821"/>
              <a:gd name="connsiteY4-280" fmla="*/ 3241324 h 3303501"/>
              <a:gd name="connsiteX5-281" fmla="*/ 284 w 3156821"/>
              <a:gd name="connsiteY5-282" fmla="*/ 3224673 h 3303501"/>
              <a:gd name="connsiteX6-283" fmla="*/ 27668 w 3156821"/>
              <a:gd name="connsiteY6-284" fmla="*/ 2871454 h 3303501"/>
              <a:gd name="connsiteX7-285" fmla="*/ 230868 w 3156821"/>
              <a:gd name="connsiteY7-286" fmla="*/ 2109454 h 3303501"/>
              <a:gd name="connsiteX0-287" fmla="*/ 3156821 w 3156821"/>
              <a:gd name="connsiteY0-288" fmla="*/ 0 h 3303501"/>
              <a:gd name="connsiteX1-289" fmla="*/ 3077063 w 3156821"/>
              <a:gd name="connsiteY1-290" fmla="*/ 6065 h 3303501"/>
              <a:gd name="connsiteX2-291" fmla="*/ 59597 w 3156821"/>
              <a:gd name="connsiteY2-292" fmla="*/ 3181473 h 3303501"/>
              <a:gd name="connsiteX3-293" fmla="*/ 56511 w 3156821"/>
              <a:gd name="connsiteY3-294" fmla="*/ 3303501 h 3303501"/>
              <a:gd name="connsiteX4-295" fmla="*/ 0 w 3156821"/>
              <a:gd name="connsiteY4-296" fmla="*/ 3241324 h 3303501"/>
              <a:gd name="connsiteX5-297" fmla="*/ 284 w 3156821"/>
              <a:gd name="connsiteY5-298" fmla="*/ 3224673 h 3303501"/>
              <a:gd name="connsiteX6-299" fmla="*/ 27668 w 3156821"/>
              <a:gd name="connsiteY6-300" fmla="*/ 2871454 h 3303501"/>
              <a:gd name="connsiteX0-301" fmla="*/ 3156821 w 3156821"/>
              <a:gd name="connsiteY0-302" fmla="*/ 0 h 3303501"/>
              <a:gd name="connsiteX1-303" fmla="*/ 3077063 w 3156821"/>
              <a:gd name="connsiteY1-304" fmla="*/ 6065 h 3303501"/>
              <a:gd name="connsiteX2-305" fmla="*/ 59597 w 3156821"/>
              <a:gd name="connsiteY2-306" fmla="*/ 3181473 h 3303501"/>
              <a:gd name="connsiteX3-307" fmla="*/ 56511 w 3156821"/>
              <a:gd name="connsiteY3-308" fmla="*/ 3303501 h 3303501"/>
              <a:gd name="connsiteX4-309" fmla="*/ 0 w 3156821"/>
              <a:gd name="connsiteY4-310" fmla="*/ 3241324 h 3303501"/>
              <a:gd name="connsiteX5-311" fmla="*/ 284 w 3156821"/>
              <a:gd name="connsiteY5-312" fmla="*/ 3224673 h 3303501"/>
              <a:gd name="connsiteX0-313" fmla="*/ 3156821 w 3156821"/>
              <a:gd name="connsiteY0-314" fmla="*/ 0 h 3303501"/>
              <a:gd name="connsiteX1-315" fmla="*/ 3077063 w 3156821"/>
              <a:gd name="connsiteY1-316" fmla="*/ 6065 h 3303501"/>
              <a:gd name="connsiteX2-317" fmla="*/ 59597 w 3156821"/>
              <a:gd name="connsiteY2-318" fmla="*/ 3181473 h 3303501"/>
              <a:gd name="connsiteX3-319" fmla="*/ 56511 w 3156821"/>
              <a:gd name="connsiteY3-320" fmla="*/ 3303501 h 3303501"/>
              <a:gd name="connsiteX4-321" fmla="*/ 0 w 3156821"/>
              <a:gd name="connsiteY4-322" fmla="*/ 3241324 h 3303501"/>
              <a:gd name="connsiteX0-323" fmla="*/ 3100310 w 3100310"/>
              <a:gd name="connsiteY0-324" fmla="*/ 0 h 3303501"/>
              <a:gd name="connsiteX1-325" fmla="*/ 3020552 w 3100310"/>
              <a:gd name="connsiteY1-326" fmla="*/ 6065 h 3303501"/>
              <a:gd name="connsiteX2-327" fmla="*/ 3086 w 3100310"/>
              <a:gd name="connsiteY2-328" fmla="*/ 3181473 h 3303501"/>
              <a:gd name="connsiteX3-329" fmla="*/ 0 w 3100310"/>
              <a:gd name="connsiteY3-330" fmla="*/ 3303501 h 3303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0310" h="3303501">
                <a:moveTo>
                  <a:pt x="3100310" y="0"/>
                </a:moveTo>
                <a:lnTo>
                  <a:pt x="3020552" y="6065"/>
                </a:lnTo>
                <a:cubicBezTo>
                  <a:pt x="1379804" y="172692"/>
                  <a:pt x="87421" y="1517722"/>
                  <a:pt x="3086" y="3181473"/>
                </a:cubicBezTo>
                <a:cubicBezTo>
                  <a:pt x="2057" y="3222149"/>
                  <a:pt x="1029" y="3262825"/>
                  <a:pt x="0" y="3303501"/>
                </a:cubicBez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2" name="任意多边形: 形状 31"/>
          <p:cNvSpPr/>
          <p:nvPr userDrawn="1">
            <p:custDataLst>
              <p:tags r:id="rId15"/>
            </p:custDataLst>
          </p:nvPr>
        </p:nvSpPr>
        <p:spPr>
          <a:xfrm rot="11361091">
            <a:off x="1145540" y="1441450"/>
            <a:ext cx="3050540" cy="3232785"/>
          </a:xfrm>
          <a:custGeom>
            <a:avLst/>
            <a:gdLst>
              <a:gd name="connsiteX0" fmla="*/ 2941200 w 3076263"/>
              <a:gd name="connsiteY0" fmla="*/ 0 h 3242409"/>
              <a:gd name="connsiteX1" fmla="*/ 3050508 w 3076263"/>
              <a:gd name="connsiteY1" fmla="*/ 2764 h 3242409"/>
              <a:gd name="connsiteX2" fmla="*/ 3067664 w 3076263"/>
              <a:gd name="connsiteY2" fmla="*/ 25707 h 3242409"/>
              <a:gd name="connsiteX3" fmla="*/ 3076263 w 3076263"/>
              <a:gd name="connsiteY3" fmla="*/ 39861 h 3242409"/>
              <a:gd name="connsiteX4" fmla="*/ 3022689 w 3076263"/>
              <a:gd name="connsiteY4" fmla="*/ 37228 h 3242409"/>
              <a:gd name="connsiteX5" fmla="*/ 2849651 w 3076263"/>
              <a:gd name="connsiteY5" fmla="*/ 44967 h 3242409"/>
              <a:gd name="connsiteX6" fmla="*/ 1884451 w 3076263"/>
              <a:gd name="connsiteY6" fmla="*/ 248167 h 3242409"/>
              <a:gd name="connsiteX7" fmla="*/ 1147851 w 3076263"/>
              <a:gd name="connsiteY7" fmla="*/ 667267 h 3242409"/>
              <a:gd name="connsiteX8" fmla="*/ 519201 w 3076263"/>
              <a:gd name="connsiteY8" fmla="*/ 1372117 h 3242409"/>
              <a:gd name="connsiteX9" fmla="*/ 208051 w 3076263"/>
              <a:gd name="connsiteY9" fmla="*/ 1937267 h 3242409"/>
              <a:gd name="connsiteX10" fmla="*/ 55651 w 3076263"/>
              <a:gd name="connsiteY10" fmla="*/ 2654817 h 3242409"/>
              <a:gd name="connsiteX11" fmla="*/ 30443 w 3076263"/>
              <a:gd name="connsiteY11" fmla="*/ 3184428 h 3242409"/>
              <a:gd name="connsiteX12" fmla="*/ 30841 w 3076263"/>
              <a:gd name="connsiteY12" fmla="*/ 3242409 h 3242409"/>
              <a:gd name="connsiteX13" fmla="*/ 14465 w 3076263"/>
              <a:gd name="connsiteY13" fmla="*/ 3232460 h 3242409"/>
              <a:gd name="connsiteX14" fmla="*/ 3827 w 3076263"/>
              <a:gd name="connsiteY14" fmla="*/ 3092554 h 3242409"/>
              <a:gd name="connsiteX15" fmla="*/ 0 w 3076263"/>
              <a:gd name="connsiteY15" fmla="*/ 2941200 h 3242409"/>
              <a:gd name="connsiteX16" fmla="*/ 2941200 w 3076263"/>
              <a:gd name="connsiteY16" fmla="*/ 0 h 3242409"/>
              <a:gd name="connsiteX0-1" fmla="*/ 2941200 w 3076263"/>
              <a:gd name="connsiteY0-2" fmla="*/ 0 h 3242409"/>
              <a:gd name="connsiteX1-3" fmla="*/ 3050508 w 3076263"/>
              <a:gd name="connsiteY1-4" fmla="*/ 2764 h 3242409"/>
              <a:gd name="connsiteX2-5" fmla="*/ 3067664 w 3076263"/>
              <a:gd name="connsiteY2-6" fmla="*/ 25707 h 3242409"/>
              <a:gd name="connsiteX3-7" fmla="*/ 3076263 w 3076263"/>
              <a:gd name="connsiteY3-8" fmla="*/ 39861 h 3242409"/>
              <a:gd name="connsiteX4-9" fmla="*/ 3022689 w 3076263"/>
              <a:gd name="connsiteY4-10" fmla="*/ 37228 h 3242409"/>
              <a:gd name="connsiteX5-11" fmla="*/ 1884451 w 3076263"/>
              <a:gd name="connsiteY5-12" fmla="*/ 248167 h 3242409"/>
              <a:gd name="connsiteX6-13" fmla="*/ 1147851 w 3076263"/>
              <a:gd name="connsiteY6-14" fmla="*/ 667267 h 3242409"/>
              <a:gd name="connsiteX7-15" fmla="*/ 519201 w 3076263"/>
              <a:gd name="connsiteY7-16" fmla="*/ 1372117 h 3242409"/>
              <a:gd name="connsiteX8-17" fmla="*/ 208051 w 3076263"/>
              <a:gd name="connsiteY8-18" fmla="*/ 1937267 h 3242409"/>
              <a:gd name="connsiteX9-19" fmla="*/ 55651 w 3076263"/>
              <a:gd name="connsiteY9-20" fmla="*/ 2654817 h 3242409"/>
              <a:gd name="connsiteX10-21" fmla="*/ 30443 w 3076263"/>
              <a:gd name="connsiteY10-22" fmla="*/ 3184428 h 3242409"/>
              <a:gd name="connsiteX11-23" fmla="*/ 30841 w 3076263"/>
              <a:gd name="connsiteY11-24" fmla="*/ 3242409 h 3242409"/>
              <a:gd name="connsiteX12-25" fmla="*/ 14465 w 3076263"/>
              <a:gd name="connsiteY12-26" fmla="*/ 3232460 h 3242409"/>
              <a:gd name="connsiteX13-27" fmla="*/ 3827 w 3076263"/>
              <a:gd name="connsiteY13-28" fmla="*/ 3092554 h 3242409"/>
              <a:gd name="connsiteX14-29" fmla="*/ 0 w 3076263"/>
              <a:gd name="connsiteY14-30" fmla="*/ 2941200 h 3242409"/>
              <a:gd name="connsiteX15-31" fmla="*/ 2941200 w 3076263"/>
              <a:gd name="connsiteY15-32" fmla="*/ 0 h 3242409"/>
              <a:gd name="connsiteX0-33" fmla="*/ 1884451 w 3076263"/>
              <a:gd name="connsiteY0-34" fmla="*/ 248167 h 3242409"/>
              <a:gd name="connsiteX1-35" fmla="*/ 1147851 w 3076263"/>
              <a:gd name="connsiteY1-36" fmla="*/ 667267 h 3242409"/>
              <a:gd name="connsiteX2-37" fmla="*/ 519201 w 3076263"/>
              <a:gd name="connsiteY2-38" fmla="*/ 1372117 h 3242409"/>
              <a:gd name="connsiteX3-39" fmla="*/ 208051 w 3076263"/>
              <a:gd name="connsiteY3-40" fmla="*/ 1937267 h 3242409"/>
              <a:gd name="connsiteX4-41" fmla="*/ 55651 w 3076263"/>
              <a:gd name="connsiteY4-42" fmla="*/ 2654817 h 3242409"/>
              <a:gd name="connsiteX5-43" fmla="*/ 30443 w 3076263"/>
              <a:gd name="connsiteY5-44" fmla="*/ 3184428 h 3242409"/>
              <a:gd name="connsiteX6-45" fmla="*/ 30841 w 3076263"/>
              <a:gd name="connsiteY6-46" fmla="*/ 3242409 h 3242409"/>
              <a:gd name="connsiteX7-47" fmla="*/ 14465 w 3076263"/>
              <a:gd name="connsiteY7-48" fmla="*/ 3232460 h 3242409"/>
              <a:gd name="connsiteX8-49" fmla="*/ 3827 w 3076263"/>
              <a:gd name="connsiteY8-50" fmla="*/ 3092554 h 3242409"/>
              <a:gd name="connsiteX9-51" fmla="*/ 0 w 3076263"/>
              <a:gd name="connsiteY9-52" fmla="*/ 2941200 h 3242409"/>
              <a:gd name="connsiteX10-53" fmla="*/ 2941200 w 3076263"/>
              <a:gd name="connsiteY10-54" fmla="*/ 0 h 3242409"/>
              <a:gd name="connsiteX11-55" fmla="*/ 3050508 w 3076263"/>
              <a:gd name="connsiteY11-56" fmla="*/ 2764 h 3242409"/>
              <a:gd name="connsiteX12-57" fmla="*/ 3067664 w 3076263"/>
              <a:gd name="connsiteY12-58" fmla="*/ 25707 h 3242409"/>
              <a:gd name="connsiteX13-59" fmla="*/ 3076263 w 3076263"/>
              <a:gd name="connsiteY13-60" fmla="*/ 39861 h 3242409"/>
              <a:gd name="connsiteX14-61" fmla="*/ 3022689 w 3076263"/>
              <a:gd name="connsiteY14-62" fmla="*/ 37228 h 3242409"/>
              <a:gd name="connsiteX15-63" fmla="*/ 1975891 w 3076263"/>
              <a:gd name="connsiteY15-64" fmla="*/ 339607 h 3242409"/>
              <a:gd name="connsiteX0-65" fmla="*/ 1884451 w 3076263"/>
              <a:gd name="connsiteY0-66" fmla="*/ 248167 h 3242409"/>
              <a:gd name="connsiteX1-67" fmla="*/ 1147851 w 3076263"/>
              <a:gd name="connsiteY1-68" fmla="*/ 667267 h 3242409"/>
              <a:gd name="connsiteX2-69" fmla="*/ 519201 w 3076263"/>
              <a:gd name="connsiteY2-70" fmla="*/ 1372117 h 3242409"/>
              <a:gd name="connsiteX3-71" fmla="*/ 208051 w 3076263"/>
              <a:gd name="connsiteY3-72" fmla="*/ 1937267 h 3242409"/>
              <a:gd name="connsiteX4-73" fmla="*/ 55651 w 3076263"/>
              <a:gd name="connsiteY4-74" fmla="*/ 2654817 h 3242409"/>
              <a:gd name="connsiteX5-75" fmla="*/ 30443 w 3076263"/>
              <a:gd name="connsiteY5-76" fmla="*/ 3184428 h 3242409"/>
              <a:gd name="connsiteX6-77" fmla="*/ 30841 w 3076263"/>
              <a:gd name="connsiteY6-78" fmla="*/ 3242409 h 3242409"/>
              <a:gd name="connsiteX7-79" fmla="*/ 14465 w 3076263"/>
              <a:gd name="connsiteY7-80" fmla="*/ 3232460 h 3242409"/>
              <a:gd name="connsiteX8-81" fmla="*/ 3827 w 3076263"/>
              <a:gd name="connsiteY8-82" fmla="*/ 3092554 h 3242409"/>
              <a:gd name="connsiteX9-83" fmla="*/ 0 w 3076263"/>
              <a:gd name="connsiteY9-84" fmla="*/ 2941200 h 3242409"/>
              <a:gd name="connsiteX10-85" fmla="*/ 2941200 w 3076263"/>
              <a:gd name="connsiteY10-86" fmla="*/ 0 h 3242409"/>
              <a:gd name="connsiteX11-87" fmla="*/ 3050508 w 3076263"/>
              <a:gd name="connsiteY11-88" fmla="*/ 2764 h 3242409"/>
              <a:gd name="connsiteX12-89" fmla="*/ 3067664 w 3076263"/>
              <a:gd name="connsiteY12-90" fmla="*/ 25707 h 3242409"/>
              <a:gd name="connsiteX13-91" fmla="*/ 3076263 w 3076263"/>
              <a:gd name="connsiteY13-92" fmla="*/ 39861 h 3242409"/>
              <a:gd name="connsiteX14-93" fmla="*/ 3022689 w 3076263"/>
              <a:gd name="connsiteY14-94" fmla="*/ 37228 h 3242409"/>
              <a:gd name="connsiteX0-95" fmla="*/ 1884451 w 3076263"/>
              <a:gd name="connsiteY0-96" fmla="*/ 248167 h 3242409"/>
              <a:gd name="connsiteX1-97" fmla="*/ 1147851 w 3076263"/>
              <a:gd name="connsiteY1-98" fmla="*/ 667267 h 3242409"/>
              <a:gd name="connsiteX2-99" fmla="*/ 519201 w 3076263"/>
              <a:gd name="connsiteY2-100" fmla="*/ 1372117 h 3242409"/>
              <a:gd name="connsiteX3-101" fmla="*/ 208051 w 3076263"/>
              <a:gd name="connsiteY3-102" fmla="*/ 1937267 h 3242409"/>
              <a:gd name="connsiteX4-103" fmla="*/ 55651 w 3076263"/>
              <a:gd name="connsiteY4-104" fmla="*/ 2654817 h 3242409"/>
              <a:gd name="connsiteX5-105" fmla="*/ 30443 w 3076263"/>
              <a:gd name="connsiteY5-106" fmla="*/ 3184428 h 3242409"/>
              <a:gd name="connsiteX6-107" fmla="*/ 30841 w 3076263"/>
              <a:gd name="connsiteY6-108" fmla="*/ 3242409 h 3242409"/>
              <a:gd name="connsiteX7-109" fmla="*/ 14465 w 3076263"/>
              <a:gd name="connsiteY7-110" fmla="*/ 3232460 h 3242409"/>
              <a:gd name="connsiteX8-111" fmla="*/ 3827 w 3076263"/>
              <a:gd name="connsiteY8-112" fmla="*/ 3092554 h 3242409"/>
              <a:gd name="connsiteX9-113" fmla="*/ 0 w 3076263"/>
              <a:gd name="connsiteY9-114" fmla="*/ 2941200 h 3242409"/>
              <a:gd name="connsiteX10-115" fmla="*/ 2941200 w 3076263"/>
              <a:gd name="connsiteY10-116" fmla="*/ 0 h 3242409"/>
              <a:gd name="connsiteX11-117" fmla="*/ 3050508 w 3076263"/>
              <a:gd name="connsiteY11-118" fmla="*/ 2764 h 3242409"/>
              <a:gd name="connsiteX12-119" fmla="*/ 3067664 w 3076263"/>
              <a:gd name="connsiteY12-120" fmla="*/ 25707 h 3242409"/>
              <a:gd name="connsiteX13-121" fmla="*/ 3076263 w 3076263"/>
              <a:gd name="connsiteY13-122" fmla="*/ 39861 h 3242409"/>
              <a:gd name="connsiteX0-123" fmla="*/ 1884451 w 3067664"/>
              <a:gd name="connsiteY0-124" fmla="*/ 248167 h 3242409"/>
              <a:gd name="connsiteX1-125" fmla="*/ 1147851 w 3067664"/>
              <a:gd name="connsiteY1-126" fmla="*/ 667267 h 3242409"/>
              <a:gd name="connsiteX2-127" fmla="*/ 519201 w 3067664"/>
              <a:gd name="connsiteY2-128" fmla="*/ 1372117 h 3242409"/>
              <a:gd name="connsiteX3-129" fmla="*/ 208051 w 3067664"/>
              <a:gd name="connsiteY3-130" fmla="*/ 1937267 h 3242409"/>
              <a:gd name="connsiteX4-131" fmla="*/ 55651 w 3067664"/>
              <a:gd name="connsiteY4-132" fmla="*/ 2654817 h 3242409"/>
              <a:gd name="connsiteX5-133" fmla="*/ 30443 w 3067664"/>
              <a:gd name="connsiteY5-134" fmla="*/ 3184428 h 3242409"/>
              <a:gd name="connsiteX6-135" fmla="*/ 30841 w 3067664"/>
              <a:gd name="connsiteY6-136" fmla="*/ 3242409 h 3242409"/>
              <a:gd name="connsiteX7-137" fmla="*/ 14465 w 3067664"/>
              <a:gd name="connsiteY7-138" fmla="*/ 3232460 h 3242409"/>
              <a:gd name="connsiteX8-139" fmla="*/ 3827 w 3067664"/>
              <a:gd name="connsiteY8-140" fmla="*/ 3092554 h 3242409"/>
              <a:gd name="connsiteX9-141" fmla="*/ 0 w 3067664"/>
              <a:gd name="connsiteY9-142" fmla="*/ 2941200 h 3242409"/>
              <a:gd name="connsiteX10-143" fmla="*/ 2941200 w 3067664"/>
              <a:gd name="connsiteY10-144" fmla="*/ 0 h 3242409"/>
              <a:gd name="connsiteX11-145" fmla="*/ 3050508 w 3067664"/>
              <a:gd name="connsiteY11-146" fmla="*/ 2764 h 3242409"/>
              <a:gd name="connsiteX12-147" fmla="*/ 3067664 w 3067664"/>
              <a:gd name="connsiteY12-148" fmla="*/ 25707 h 3242409"/>
              <a:gd name="connsiteX0-149" fmla="*/ 1884451 w 3050508"/>
              <a:gd name="connsiteY0-150" fmla="*/ 248167 h 3242409"/>
              <a:gd name="connsiteX1-151" fmla="*/ 1147851 w 3050508"/>
              <a:gd name="connsiteY1-152" fmla="*/ 667267 h 3242409"/>
              <a:gd name="connsiteX2-153" fmla="*/ 519201 w 3050508"/>
              <a:gd name="connsiteY2-154" fmla="*/ 1372117 h 3242409"/>
              <a:gd name="connsiteX3-155" fmla="*/ 208051 w 3050508"/>
              <a:gd name="connsiteY3-156" fmla="*/ 1937267 h 3242409"/>
              <a:gd name="connsiteX4-157" fmla="*/ 55651 w 3050508"/>
              <a:gd name="connsiteY4-158" fmla="*/ 2654817 h 3242409"/>
              <a:gd name="connsiteX5-159" fmla="*/ 30443 w 3050508"/>
              <a:gd name="connsiteY5-160" fmla="*/ 3184428 h 3242409"/>
              <a:gd name="connsiteX6-161" fmla="*/ 30841 w 3050508"/>
              <a:gd name="connsiteY6-162" fmla="*/ 3242409 h 3242409"/>
              <a:gd name="connsiteX7-163" fmla="*/ 14465 w 3050508"/>
              <a:gd name="connsiteY7-164" fmla="*/ 3232460 h 3242409"/>
              <a:gd name="connsiteX8-165" fmla="*/ 3827 w 3050508"/>
              <a:gd name="connsiteY8-166" fmla="*/ 3092554 h 3242409"/>
              <a:gd name="connsiteX9-167" fmla="*/ 0 w 3050508"/>
              <a:gd name="connsiteY9-168" fmla="*/ 2941200 h 3242409"/>
              <a:gd name="connsiteX10-169" fmla="*/ 2941200 w 3050508"/>
              <a:gd name="connsiteY10-170" fmla="*/ 0 h 3242409"/>
              <a:gd name="connsiteX11-171" fmla="*/ 3050508 w 3050508"/>
              <a:gd name="connsiteY11-172" fmla="*/ 2764 h 3242409"/>
              <a:gd name="connsiteX0-173" fmla="*/ 1147851 w 3050508"/>
              <a:gd name="connsiteY0-174" fmla="*/ 667267 h 3242409"/>
              <a:gd name="connsiteX1-175" fmla="*/ 519201 w 3050508"/>
              <a:gd name="connsiteY1-176" fmla="*/ 1372117 h 3242409"/>
              <a:gd name="connsiteX2-177" fmla="*/ 208051 w 3050508"/>
              <a:gd name="connsiteY2-178" fmla="*/ 1937267 h 3242409"/>
              <a:gd name="connsiteX3-179" fmla="*/ 55651 w 3050508"/>
              <a:gd name="connsiteY3-180" fmla="*/ 2654817 h 3242409"/>
              <a:gd name="connsiteX4-181" fmla="*/ 30443 w 3050508"/>
              <a:gd name="connsiteY4-182" fmla="*/ 3184428 h 3242409"/>
              <a:gd name="connsiteX5-183" fmla="*/ 30841 w 3050508"/>
              <a:gd name="connsiteY5-184" fmla="*/ 3242409 h 3242409"/>
              <a:gd name="connsiteX6-185" fmla="*/ 14465 w 3050508"/>
              <a:gd name="connsiteY6-186" fmla="*/ 3232460 h 3242409"/>
              <a:gd name="connsiteX7-187" fmla="*/ 3827 w 3050508"/>
              <a:gd name="connsiteY7-188" fmla="*/ 3092554 h 3242409"/>
              <a:gd name="connsiteX8-189" fmla="*/ 0 w 3050508"/>
              <a:gd name="connsiteY8-190" fmla="*/ 2941200 h 3242409"/>
              <a:gd name="connsiteX9-191" fmla="*/ 2941200 w 3050508"/>
              <a:gd name="connsiteY9-192" fmla="*/ 0 h 3242409"/>
              <a:gd name="connsiteX10-193" fmla="*/ 3050508 w 3050508"/>
              <a:gd name="connsiteY10-194" fmla="*/ 2764 h 3242409"/>
              <a:gd name="connsiteX0-195" fmla="*/ 519201 w 3050508"/>
              <a:gd name="connsiteY0-196" fmla="*/ 1372117 h 3242409"/>
              <a:gd name="connsiteX1-197" fmla="*/ 208051 w 3050508"/>
              <a:gd name="connsiteY1-198" fmla="*/ 1937267 h 3242409"/>
              <a:gd name="connsiteX2-199" fmla="*/ 55651 w 3050508"/>
              <a:gd name="connsiteY2-200" fmla="*/ 2654817 h 3242409"/>
              <a:gd name="connsiteX3-201" fmla="*/ 30443 w 3050508"/>
              <a:gd name="connsiteY3-202" fmla="*/ 3184428 h 3242409"/>
              <a:gd name="connsiteX4-203" fmla="*/ 30841 w 3050508"/>
              <a:gd name="connsiteY4-204" fmla="*/ 3242409 h 3242409"/>
              <a:gd name="connsiteX5-205" fmla="*/ 14465 w 3050508"/>
              <a:gd name="connsiteY5-206" fmla="*/ 3232460 h 3242409"/>
              <a:gd name="connsiteX6-207" fmla="*/ 3827 w 3050508"/>
              <a:gd name="connsiteY6-208" fmla="*/ 3092554 h 3242409"/>
              <a:gd name="connsiteX7-209" fmla="*/ 0 w 3050508"/>
              <a:gd name="connsiteY7-210" fmla="*/ 2941200 h 3242409"/>
              <a:gd name="connsiteX8-211" fmla="*/ 2941200 w 3050508"/>
              <a:gd name="connsiteY8-212" fmla="*/ 0 h 3242409"/>
              <a:gd name="connsiteX9-213" fmla="*/ 3050508 w 3050508"/>
              <a:gd name="connsiteY9-214" fmla="*/ 2764 h 3242409"/>
              <a:gd name="connsiteX0-215" fmla="*/ 208051 w 3050508"/>
              <a:gd name="connsiteY0-216" fmla="*/ 1937267 h 3242409"/>
              <a:gd name="connsiteX1-217" fmla="*/ 55651 w 3050508"/>
              <a:gd name="connsiteY1-218" fmla="*/ 2654817 h 3242409"/>
              <a:gd name="connsiteX2-219" fmla="*/ 30443 w 3050508"/>
              <a:gd name="connsiteY2-220" fmla="*/ 3184428 h 3242409"/>
              <a:gd name="connsiteX3-221" fmla="*/ 30841 w 3050508"/>
              <a:gd name="connsiteY3-222" fmla="*/ 3242409 h 3242409"/>
              <a:gd name="connsiteX4-223" fmla="*/ 14465 w 3050508"/>
              <a:gd name="connsiteY4-224" fmla="*/ 3232460 h 3242409"/>
              <a:gd name="connsiteX5-225" fmla="*/ 3827 w 3050508"/>
              <a:gd name="connsiteY5-226" fmla="*/ 3092554 h 3242409"/>
              <a:gd name="connsiteX6-227" fmla="*/ 0 w 3050508"/>
              <a:gd name="connsiteY6-228" fmla="*/ 2941200 h 3242409"/>
              <a:gd name="connsiteX7-229" fmla="*/ 2941200 w 3050508"/>
              <a:gd name="connsiteY7-230" fmla="*/ 0 h 3242409"/>
              <a:gd name="connsiteX8-231" fmla="*/ 3050508 w 3050508"/>
              <a:gd name="connsiteY8-232" fmla="*/ 2764 h 3242409"/>
              <a:gd name="connsiteX0-233" fmla="*/ 55651 w 3050508"/>
              <a:gd name="connsiteY0-234" fmla="*/ 2654817 h 3242409"/>
              <a:gd name="connsiteX1-235" fmla="*/ 30443 w 3050508"/>
              <a:gd name="connsiteY1-236" fmla="*/ 3184428 h 3242409"/>
              <a:gd name="connsiteX2-237" fmla="*/ 30841 w 3050508"/>
              <a:gd name="connsiteY2-238" fmla="*/ 3242409 h 3242409"/>
              <a:gd name="connsiteX3-239" fmla="*/ 14465 w 3050508"/>
              <a:gd name="connsiteY3-240" fmla="*/ 3232460 h 3242409"/>
              <a:gd name="connsiteX4-241" fmla="*/ 3827 w 3050508"/>
              <a:gd name="connsiteY4-242" fmla="*/ 3092554 h 3242409"/>
              <a:gd name="connsiteX5-243" fmla="*/ 0 w 3050508"/>
              <a:gd name="connsiteY5-244" fmla="*/ 2941200 h 3242409"/>
              <a:gd name="connsiteX6-245" fmla="*/ 2941200 w 3050508"/>
              <a:gd name="connsiteY6-246" fmla="*/ 0 h 3242409"/>
              <a:gd name="connsiteX7-247" fmla="*/ 3050508 w 3050508"/>
              <a:gd name="connsiteY7-248" fmla="*/ 2764 h 3242409"/>
              <a:gd name="connsiteX0-249" fmla="*/ 30443 w 3050508"/>
              <a:gd name="connsiteY0-250" fmla="*/ 3184428 h 3242409"/>
              <a:gd name="connsiteX1-251" fmla="*/ 30841 w 3050508"/>
              <a:gd name="connsiteY1-252" fmla="*/ 3242409 h 3242409"/>
              <a:gd name="connsiteX2-253" fmla="*/ 14465 w 3050508"/>
              <a:gd name="connsiteY2-254" fmla="*/ 3232460 h 3242409"/>
              <a:gd name="connsiteX3-255" fmla="*/ 3827 w 3050508"/>
              <a:gd name="connsiteY3-256" fmla="*/ 3092554 h 3242409"/>
              <a:gd name="connsiteX4-257" fmla="*/ 0 w 3050508"/>
              <a:gd name="connsiteY4-258" fmla="*/ 2941200 h 3242409"/>
              <a:gd name="connsiteX5-259" fmla="*/ 2941200 w 3050508"/>
              <a:gd name="connsiteY5-260" fmla="*/ 0 h 3242409"/>
              <a:gd name="connsiteX6-261" fmla="*/ 3050508 w 3050508"/>
              <a:gd name="connsiteY6-262" fmla="*/ 2764 h 3242409"/>
              <a:gd name="connsiteX0-263" fmla="*/ 30841 w 3050508"/>
              <a:gd name="connsiteY0-264" fmla="*/ 3242409 h 3242409"/>
              <a:gd name="connsiteX1-265" fmla="*/ 14465 w 3050508"/>
              <a:gd name="connsiteY1-266" fmla="*/ 3232460 h 3242409"/>
              <a:gd name="connsiteX2-267" fmla="*/ 3827 w 3050508"/>
              <a:gd name="connsiteY2-268" fmla="*/ 3092554 h 3242409"/>
              <a:gd name="connsiteX3-269" fmla="*/ 0 w 3050508"/>
              <a:gd name="connsiteY3-270" fmla="*/ 2941200 h 3242409"/>
              <a:gd name="connsiteX4-271" fmla="*/ 2941200 w 3050508"/>
              <a:gd name="connsiteY4-272" fmla="*/ 0 h 3242409"/>
              <a:gd name="connsiteX5-273" fmla="*/ 3050508 w 3050508"/>
              <a:gd name="connsiteY5-274" fmla="*/ 2764 h 3242409"/>
              <a:gd name="connsiteX0-275" fmla="*/ 14465 w 3050508"/>
              <a:gd name="connsiteY0-276" fmla="*/ 3232460 h 3232460"/>
              <a:gd name="connsiteX1-277" fmla="*/ 3827 w 3050508"/>
              <a:gd name="connsiteY1-278" fmla="*/ 3092554 h 3232460"/>
              <a:gd name="connsiteX2-279" fmla="*/ 0 w 3050508"/>
              <a:gd name="connsiteY2-280" fmla="*/ 2941200 h 3232460"/>
              <a:gd name="connsiteX3-281" fmla="*/ 2941200 w 3050508"/>
              <a:gd name="connsiteY3-282" fmla="*/ 0 h 3232460"/>
              <a:gd name="connsiteX4-283" fmla="*/ 3050508 w 3050508"/>
              <a:gd name="connsiteY4-284" fmla="*/ 2764 h 32324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50508" h="3232460">
                <a:moveTo>
                  <a:pt x="14465" y="3232460"/>
                </a:moveTo>
                <a:lnTo>
                  <a:pt x="3827" y="3092554"/>
                </a:lnTo>
                <a:cubicBezTo>
                  <a:pt x="1286" y="3042424"/>
                  <a:pt x="0" y="2991962"/>
                  <a:pt x="0" y="2941200"/>
                </a:cubicBezTo>
                <a:cubicBezTo>
                  <a:pt x="0" y="1316820"/>
                  <a:pt x="1316820" y="0"/>
                  <a:pt x="2941200" y="0"/>
                </a:cubicBezTo>
                <a:lnTo>
                  <a:pt x="3050508" y="2764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3" name="任意多边形: 形状 32"/>
          <p:cNvSpPr/>
          <p:nvPr userDrawn="1">
            <p:custDataLst>
              <p:tags r:id="rId16"/>
            </p:custDataLst>
          </p:nvPr>
        </p:nvSpPr>
        <p:spPr>
          <a:xfrm rot="11361091">
            <a:off x="1073150" y="1338580"/>
            <a:ext cx="3003550" cy="3178810"/>
          </a:xfrm>
          <a:custGeom>
            <a:avLst/>
            <a:gdLst>
              <a:gd name="connsiteX0" fmla="*/ 2926606 w 3074685"/>
              <a:gd name="connsiteY0" fmla="*/ 216 h 3236255"/>
              <a:gd name="connsiteX1" fmla="*/ 3020554 w 3074685"/>
              <a:gd name="connsiteY1" fmla="*/ 12171 h 3236255"/>
              <a:gd name="connsiteX2" fmla="*/ 3045053 w 3074685"/>
              <a:gd name="connsiteY2" fmla="*/ 19229 h 3236255"/>
              <a:gd name="connsiteX3" fmla="*/ 3074685 w 3074685"/>
              <a:gd name="connsiteY3" fmla="*/ 68005 h 3236255"/>
              <a:gd name="connsiteX4" fmla="*/ 2873079 w 3074685"/>
              <a:gd name="connsiteY4" fmla="*/ 57825 h 3236255"/>
              <a:gd name="connsiteX5" fmla="*/ 71092 w 3074685"/>
              <a:gd name="connsiteY5" fmla="*/ 2859812 h 3236255"/>
              <a:gd name="connsiteX6" fmla="*/ 85558 w 3074685"/>
              <a:gd name="connsiteY6" fmla="*/ 3146299 h 3236255"/>
              <a:gd name="connsiteX7" fmla="*/ 99287 w 3074685"/>
              <a:gd name="connsiteY7" fmla="*/ 3236255 h 3236255"/>
              <a:gd name="connsiteX8" fmla="*/ 37818 w 3074685"/>
              <a:gd name="connsiteY8" fmla="*/ 3206644 h 3236255"/>
              <a:gd name="connsiteX9" fmla="*/ 27551 w 3074685"/>
              <a:gd name="connsiteY9" fmla="*/ 3200407 h 3236255"/>
              <a:gd name="connsiteX10" fmla="*/ 20074 w 3074685"/>
              <a:gd name="connsiteY10" fmla="*/ 3148898 h 3236255"/>
              <a:gd name="connsiteX11" fmla="*/ 6580 w 3074685"/>
              <a:gd name="connsiteY11" fmla="*/ 2757579 h 3236255"/>
              <a:gd name="connsiteX12" fmla="*/ 228830 w 3074685"/>
              <a:gd name="connsiteY12" fmla="*/ 1741579 h 3236255"/>
              <a:gd name="connsiteX13" fmla="*/ 552680 w 3074685"/>
              <a:gd name="connsiteY13" fmla="*/ 1189129 h 3236255"/>
              <a:gd name="connsiteX14" fmla="*/ 851130 w 3074685"/>
              <a:gd name="connsiteY14" fmla="*/ 858929 h 3236255"/>
              <a:gd name="connsiteX15" fmla="*/ 1384530 w 3074685"/>
              <a:gd name="connsiteY15" fmla="*/ 420779 h 3236255"/>
              <a:gd name="connsiteX16" fmla="*/ 2063980 w 3074685"/>
              <a:gd name="connsiteY16" fmla="*/ 128679 h 3236255"/>
              <a:gd name="connsiteX17" fmla="*/ 2864080 w 3074685"/>
              <a:gd name="connsiteY17" fmla="*/ 1679 h 3236255"/>
              <a:gd name="connsiteX18" fmla="*/ 2926606 w 3074685"/>
              <a:gd name="connsiteY18" fmla="*/ 216 h 3236255"/>
              <a:gd name="connsiteX0-1" fmla="*/ 2926606 w 3074685"/>
              <a:gd name="connsiteY0-2" fmla="*/ 0 h 3236039"/>
              <a:gd name="connsiteX1-3" fmla="*/ 3020554 w 3074685"/>
              <a:gd name="connsiteY1-4" fmla="*/ 11955 h 3236039"/>
              <a:gd name="connsiteX2-5" fmla="*/ 3045053 w 3074685"/>
              <a:gd name="connsiteY2-6" fmla="*/ 19013 h 3236039"/>
              <a:gd name="connsiteX3-7" fmla="*/ 3074685 w 3074685"/>
              <a:gd name="connsiteY3-8" fmla="*/ 67789 h 3236039"/>
              <a:gd name="connsiteX4-9" fmla="*/ 2873079 w 3074685"/>
              <a:gd name="connsiteY4-10" fmla="*/ 57609 h 3236039"/>
              <a:gd name="connsiteX5-11" fmla="*/ 71092 w 3074685"/>
              <a:gd name="connsiteY5-12" fmla="*/ 2859596 h 3236039"/>
              <a:gd name="connsiteX6-13" fmla="*/ 85558 w 3074685"/>
              <a:gd name="connsiteY6-14" fmla="*/ 3146083 h 3236039"/>
              <a:gd name="connsiteX7-15" fmla="*/ 99287 w 3074685"/>
              <a:gd name="connsiteY7-16" fmla="*/ 3236039 h 3236039"/>
              <a:gd name="connsiteX8-17" fmla="*/ 37818 w 3074685"/>
              <a:gd name="connsiteY8-18" fmla="*/ 3206428 h 3236039"/>
              <a:gd name="connsiteX9-19" fmla="*/ 27551 w 3074685"/>
              <a:gd name="connsiteY9-20" fmla="*/ 3200191 h 3236039"/>
              <a:gd name="connsiteX10-21" fmla="*/ 20074 w 3074685"/>
              <a:gd name="connsiteY10-22" fmla="*/ 3148682 h 3236039"/>
              <a:gd name="connsiteX11-23" fmla="*/ 6580 w 3074685"/>
              <a:gd name="connsiteY11-24" fmla="*/ 2757363 h 3236039"/>
              <a:gd name="connsiteX12-25" fmla="*/ 228830 w 3074685"/>
              <a:gd name="connsiteY12-26" fmla="*/ 1741363 h 3236039"/>
              <a:gd name="connsiteX13-27" fmla="*/ 552680 w 3074685"/>
              <a:gd name="connsiteY13-28" fmla="*/ 1188913 h 3236039"/>
              <a:gd name="connsiteX14-29" fmla="*/ 851130 w 3074685"/>
              <a:gd name="connsiteY14-30" fmla="*/ 858713 h 3236039"/>
              <a:gd name="connsiteX15-31" fmla="*/ 1384530 w 3074685"/>
              <a:gd name="connsiteY15-32" fmla="*/ 420563 h 3236039"/>
              <a:gd name="connsiteX16-33" fmla="*/ 2063980 w 3074685"/>
              <a:gd name="connsiteY16-34" fmla="*/ 128463 h 3236039"/>
              <a:gd name="connsiteX17-35" fmla="*/ 2864080 w 3074685"/>
              <a:gd name="connsiteY17-36" fmla="*/ 1463 h 3236039"/>
              <a:gd name="connsiteX18-37" fmla="*/ 3018046 w 3074685"/>
              <a:gd name="connsiteY18-38" fmla="*/ 91440 h 3236039"/>
              <a:gd name="connsiteX0-39" fmla="*/ 2926606 w 3074685"/>
              <a:gd name="connsiteY0-40" fmla="*/ 0 h 3236039"/>
              <a:gd name="connsiteX1-41" fmla="*/ 3020554 w 3074685"/>
              <a:gd name="connsiteY1-42" fmla="*/ 11955 h 3236039"/>
              <a:gd name="connsiteX2-43" fmla="*/ 3045053 w 3074685"/>
              <a:gd name="connsiteY2-44" fmla="*/ 19013 h 3236039"/>
              <a:gd name="connsiteX3-45" fmla="*/ 3074685 w 3074685"/>
              <a:gd name="connsiteY3-46" fmla="*/ 67789 h 3236039"/>
              <a:gd name="connsiteX4-47" fmla="*/ 2873079 w 3074685"/>
              <a:gd name="connsiteY4-48" fmla="*/ 57609 h 3236039"/>
              <a:gd name="connsiteX5-49" fmla="*/ 71092 w 3074685"/>
              <a:gd name="connsiteY5-50" fmla="*/ 2859596 h 3236039"/>
              <a:gd name="connsiteX6-51" fmla="*/ 85558 w 3074685"/>
              <a:gd name="connsiteY6-52" fmla="*/ 3146083 h 3236039"/>
              <a:gd name="connsiteX7-53" fmla="*/ 99287 w 3074685"/>
              <a:gd name="connsiteY7-54" fmla="*/ 3236039 h 3236039"/>
              <a:gd name="connsiteX8-55" fmla="*/ 37818 w 3074685"/>
              <a:gd name="connsiteY8-56" fmla="*/ 3206428 h 3236039"/>
              <a:gd name="connsiteX9-57" fmla="*/ 27551 w 3074685"/>
              <a:gd name="connsiteY9-58" fmla="*/ 3200191 h 3236039"/>
              <a:gd name="connsiteX10-59" fmla="*/ 20074 w 3074685"/>
              <a:gd name="connsiteY10-60" fmla="*/ 3148682 h 3236039"/>
              <a:gd name="connsiteX11-61" fmla="*/ 6580 w 3074685"/>
              <a:gd name="connsiteY11-62" fmla="*/ 2757363 h 3236039"/>
              <a:gd name="connsiteX12-63" fmla="*/ 228830 w 3074685"/>
              <a:gd name="connsiteY12-64" fmla="*/ 1741363 h 3236039"/>
              <a:gd name="connsiteX13-65" fmla="*/ 552680 w 3074685"/>
              <a:gd name="connsiteY13-66" fmla="*/ 1188913 h 3236039"/>
              <a:gd name="connsiteX14-67" fmla="*/ 851130 w 3074685"/>
              <a:gd name="connsiteY14-68" fmla="*/ 858713 h 3236039"/>
              <a:gd name="connsiteX15-69" fmla="*/ 1384530 w 3074685"/>
              <a:gd name="connsiteY15-70" fmla="*/ 420563 h 3236039"/>
              <a:gd name="connsiteX16-71" fmla="*/ 2063980 w 3074685"/>
              <a:gd name="connsiteY16-72" fmla="*/ 128463 h 3236039"/>
              <a:gd name="connsiteX17-73" fmla="*/ 2864080 w 3074685"/>
              <a:gd name="connsiteY17-74" fmla="*/ 1463 h 3236039"/>
              <a:gd name="connsiteX0-75" fmla="*/ 3020554 w 3074685"/>
              <a:gd name="connsiteY0-76" fmla="*/ 10492 h 3234576"/>
              <a:gd name="connsiteX1-77" fmla="*/ 3045053 w 3074685"/>
              <a:gd name="connsiteY1-78" fmla="*/ 17550 h 3234576"/>
              <a:gd name="connsiteX2-79" fmla="*/ 3074685 w 3074685"/>
              <a:gd name="connsiteY2-80" fmla="*/ 66326 h 3234576"/>
              <a:gd name="connsiteX3-81" fmla="*/ 2873079 w 3074685"/>
              <a:gd name="connsiteY3-82" fmla="*/ 56146 h 3234576"/>
              <a:gd name="connsiteX4-83" fmla="*/ 71092 w 3074685"/>
              <a:gd name="connsiteY4-84" fmla="*/ 2858133 h 3234576"/>
              <a:gd name="connsiteX5-85" fmla="*/ 85558 w 3074685"/>
              <a:gd name="connsiteY5-86" fmla="*/ 3144620 h 3234576"/>
              <a:gd name="connsiteX6-87" fmla="*/ 99287 w 3074685"/>
              <a:gd name="connsiteY6-88" fmla="*/ 3234576 h 3234576"/>
              <a:gd name="connsiteX7-89" fmla="*/ 37818 w 3074685"/>
              <a:gd name="connsiteY7-90" fmla="*/ 3204965 h 3234576"/>
              <a:gd name="connsiteX8-91" fmla="*/ 27551 w 3074685"/>
              <a:gd name="connsiteY8-92" fmla="*/ 3198728 h 3234576"/>
              <a:gd name="connsiteX9-93" fmla="*/ 20074 w 3074685"/>
              <a:gd name="connsiteY9-94" fmla="*/ 3147219 h 3234576"/>
              <a:gd name="connsiteX10-95" fmla="*/ 6580 w 3074685"/>
              <a:gd name="connsiteY10-96" fmla="*/ 2755900 h 3234576"/>
              <a:gd name="connsiteX11-97" fmla="*/ 228830 w 3074685"/>
              <a:gd name="connsiteY11-98" fmla="*/ 1739900 h 3234576"/>
              <a:gd name="connsiteX12-99" fmla="*/ 552680 w 3074685"/>
              <a:gd name="connsiteY12-100" fmla="*/ 1187450 h 3234576"/>
              <a:gd name="connsiteX13-101" fmla="*/ 851130 w 3074685"/>
              <a:gd name="connsiteY13-102" fmla="*/ 857250 h 3234576"/>
              <a:gd name="connsiteX14-103" fmla="*/ 1384530 w 3074685"/>
              <a:gd name="connsiteY14-104" fmla="*/ 419100 h 3234576"/>
              <a:gd name="connsiteX15-105" fmla="*/ 2063980 w 3074685"/>
              <a:gd name="connsiteY15-106" fmla="*/ 127000 h 3234576"/>
              <a:gd name="connsiteX16-107" fmla="*/ 2864080 w 3074685"/>
              <a:gd name="connsiteY16-108" fmla="*/ 0 h 3234576"/>
              <a:gd name="connsiteX0-109" fmla="*/ 3045053 w 3074685"/>
              <a:gd name="connsiteY0-110" fmla="*/ 17550 h 3234576"/>
              <a:gd name="connsiteX1-111" fmla="*/ 3074685 w 3074685"/>
              <a:gd name="connsiteY1-112" fmla="*/ 66326 h 3234576"/>
              <a:gd name="connsiteX2-113" fmla="*/ 2873079 w 3074685"/>
              <a:gd name="connsiteY2-114" fmla="*/ 56146 h 3234576"/>
              <a:gd name="connsiteX3-115" fmla="*/ 71092 w 3074685"/>
              <a:gd name="connsiteY3-116" fmla="*/ 2858133 h 3234576"/>
              <a:gd name="connsiteX4-117" fmla="*/ 85558 w 3074685"/>
              <a:gd name="connsiteY4-118" fmla="*/ 3144620 h 3234576"/>
              <a:gd name="connsiteX5-119" fmla="*/ 99287 w 3074685"/>
              <a:gd name="connsiteY5-120" fmla="*/ 3234576 h 3234576"/>
              <a:gd name="connsiteX6-121" fmla="*/ 37818 w 3074685"/>
              <a:gd name="connsiteY6-122" fmla="*/ 3204965 h 3234576"/>
              <a:gd name="connsiteX7-123" fmla="*/ 27551 w 3074685"/>
              <a:gd name="connsiteY7-124" fmla="*/ 3198728 h 3234576"/>
              <a:gd name="connsiteX8-125" fmla="*/ 20074 w 3074685"/>
              <a:gd name="connsiteY8-126" fmla="*/ 3147219 h 3234576"/>
              <a:gd name="connsiteX9-127" fmla="*/ 6580 w 3074685"/>
              <a:gd name="connsiteY9-128" fmla="*/ 2755900 h 3234576"/>
              <a:gd name="connsiteX10-129" fmla="*/ 228830 w 3074685"/>
              <a:gd name="connsiteY10-130" fmla="*/ 1739900 h 3234576"/>
              <a:gd name="connsiteX11-131" fmla="*/ 552680 w 3074685"/>
              <a:gd name="connsiteY11-132" fmla="*/ 1187450 h 3234576"/>
              <a:gd name="connsiteX12-133" fmla="*/ 851130 w 3074685"/>
              <a:gd name="connsiteY12-134" fmla="*/ 857250 h 3234576"/>
              <a:gd name="connsiteX13-135" fmla="*/ 1384530 w 3074685"/>
              <a:gd name="connsiteY13-136" fmla="*/ 419100 h 3234576"/>
              <a:gd name="connsiteX14-137" fmla="*/ 2063980 w 3074685"/>
              <a:gd name="connsiteY14-138" fmla="*/ 127000 h 3234576"/>
              <a:gd name="connsiteX15-139" fmla="*/ 2864080 w 3074685"/>
              <a:gd name="connsiteY15-140" fmla="*/ 0 h 3234576"/>
              <a:gd name="connsiteX0-141" fmla="*/ 3074685 w 3074685"/>
              <a:gd name="connsiteY0-142" fmla="*/ 66326 h 3234576"/>
              <a:gd name="connsiteX1-143" fmla="*/ 2873079 w 3074685"/>
              <a:gd name="connsiteY1-144" fmla="*/ 56146 h 3234576"/>
              <a:gd name="connsiteX2-145" fmla="*/ 71092 w 3074685"/>
              <a:gd name="connsiteY2-146" fmla="*/ 2858133 h 3234576"/>
              <a:gd name="connsiteX3-147" fmla="*/ 85558 w 3074685"/>
              <a:gd name="connsiteY3-148" fmla="*/ 3144620 h 3234576"/>
              <a:gd name="connsiteX4-149" fmla="*/ 99287 w 3074685"/>
              <a:gd name="connsiteY4-150" fmla="*/ 3234576 h 3234576"/>
              <a:gd name="connsiteX5-151" fmla="*/ 37818 w 3074685"/>
              <a:gd name="connsiteY5-152" fmla="*/ 3204965 h 3234576"/>
              <a:gd name="connsiteX6-153" fmla="*/ 27551 w 3074685"/>
              <a:gd name="connsiteY6-154" fmla="*/ 3198728 h 3234576"/>
              <a:gd name="connsiteX7-155" fmla="*/ 20074 w 3074685"/>
              <a:gd name="connsiteY7-156" fmla="*/ 3147219 h 3234576"/>
              <a:gd name="connsiteX8-157" fmla="*/ 6580 w 3074685"/>
              <a:gd name="connsiteY8-158" fmla="*/ 2755900 h 3234576"/>
              <a:gd name="connsiteX9-159" fmla="*/ 228830 w 3074685"/>
              <a:gd name="connsiteY9-160" fmla="*/ 1739900 h 3234576"/>
              <a:gd name="connsiteX10-161" fmla="*/ 552680 w 3074685"/>
              <a:gd name="connsiteY10-162" fmla="*/ 1187450 h 3234576"/>
              <a:gd name="connsiteX11-163" fmla="*/ 851130 w 3074685"/>
              <a:gd name="connsiteY11-164" fmla="*/ 857250 h 3234576"/>
              <a:gd name="connsiteX12-165" fmla="*/ 1384530 w 3074685"/>
              <a:gd name="connsiteY12-166" fmla="*/ 419100 h 3234576"/>
              <a:gd name="connsiteX13-167" fmla="*/ 2063980 w 3074685"/>
              <a:gd name="connsiteY13-168" fmla="*/ 127000 h 3234576"/>
              <a:gd name="connsiteX14-169" fmla="*/ 2864080 w 3074685"/>
              <a:gd name="connsiteY14-170" fmla="*/ 0 h 3234576"/>
              <a:gd name="connsiteX0-171" fmla="*/ 3074685 w 3074685"/>
              <a:gd name="connsiteY0-172" fmla="*/ 10180 h 3178430"/>
              <a:gd name="connsiteX1-173" fmla="*/ 2873079 w 3074685"/>
              <a:gd name="connsiteY1-174" fmla="*/ 0 h 3178430"/>
              <a:gd name="connsiteX2-175" fmla="*/ 71092 w 3074685"/>
              <a:gd name="connsiteY2-176" fmla="*/ 2801987 h 3178430"/>
              <a:gd name="connsiteX3-177" fmla="*/ 85558 w 3074685"/>
              <a:gd name="connsiteY3-178" fmla="*/ 3088474 h 3178430"/>
              <a:gd name="connsiteX4-179" fmla="*/ 99287 w 3074685"/>
              <a:gd name="connsiteY4-180" fmla="*/ 3178430 h 3178430"/>
              <a:gd name="connsiteX5-181" fmla="*/ 37818 w 3074685"/>
              <a:gd name="connsiteY5-182" fmla="*/ 3148819 h 3178430"/>
              <a:gd name="connsiteX6-183" fmla="*/ 27551 w 3074685"/>
              <a:gd name="connsiteY6-184" fmla="*/ 3142582 h 3178430"/>
              <a:gd name="connsiteX7-185" fmla="*/ 20074 w 3074685"/>
              <a:gd name="connsiteY7-186" fmla="*/ 3091073 h 3178430"/>
              <a:gd name="connsiteX8-187" fmla="*/ 6580 w 3074685"/>
              <a:gd name="connsiteY8-188" fmla="*/ 2699754 h 3178430"/>
              <a:gd name="connsiteX9-189" fmla="*/ 228830 w 3074685"/>
              <a:gd name="connsiteY9-190" fmla="*/ 1683754 h 3178430"/>
              <a:gd name="connsiteX10-191" fmla="*/ 552680 w 3074685"/>
              <a:gd name="connsiteY10-192" fmla="*/ 1131304 h 3178430"/>
              <a:gd name="connsiteX11-193" fmla="*/ 851130 w 3074685"/>
              <a:gd name="connsiteY11-194" fmla="*/ 801104 h 3178430"/>
              <a:gd name="connsiteX12-195" fmla="*/ 1384530 w 3074685"/>
              <a:gd name="connsiteY12-196" fmla="*/ 362954 h 3178430"/>
              <a:gd name="connsiteX13-197" fmla="*/ 2063980 w 3074685"/>
              <a:gd name="connsiteY13-198" fmla="*/ 70854 h 3178430"/>
              <a:gd name="connsiteX0-199" fmla="*/ 3074685 w 3074685"/>
              <a:gd name="connsiteY0-200" fmla="*/ 10180 h 3178430"/>
              <a:gd name="connsiteX1-201" fmla="*/ 2873079 w 3074685"/>
              <a:gd name="connsiteY1-202" fmla="*/ 0 h 3178430"/>
              <a:gd name="connsiteX2-203" fmla="*/ 71092 w 3074685"/>
              <a:gd name="connsiteY2-204" fmla="*/ 2801987 h 3178430"/>
              <a:gd name="connsiteX3-205" fmla="*/ 85558 w 3074685"/>
              <a:gd name="connsiteY3-206" fmla="*/ 3088474 h 3178430"/>
              <a:gd name="connsiteX4-207" fmla="*/ 99287 w 3074685"/>
              <a:gd name="connsiteY4-208" fmla="*/ 3178430 h 3178430"/>
              <a:gd name="connsiteX5-209" fmla="*/ 37818 w 3074685"/>
              <a:gd name="connsiteY5-210" fmla="*/ 3148819 h 3178430"/>
              <a:gd name="connsiteX6-211" fmla="*/ 27551 w 3074685"/>
              <a:gd name="connsiteY6-212" fmla="*/ 3142582 h 3178430"/>
              <a:gd name="connsiteX7-213" fmla="*/ 20074 w 3074685"/>
              <a:gd name="connsiteY7-214" fmla="*/ 3091073 h 3178430"/>
              <a:gd name="connsiteX8-215" fmla="*/ 6580 w 3074685"/>
              <a:gd name="connsiteY8-216" fmla="*/ 2699754 h 3178430"/>
              <a:gd name="connsiteX9-217" fmla="*/ 228830 w 3074685"/>
              <a:gd name="connsiteY9-218" fmla="*/ 1683754 h 3178430"/>
              <a:gd name="connsiteX10-219" fmla="*/ 552680 w 3074685"/>
              <a:gd name="connsiteY10-220" fmla="*/ 1131304 h 3178430"/>
              <a:gd name="connsiteX11-221" fmla="*/ 851130 w 3074685"/>
              <a:gd name="connsiteY11-222" fmla="*/ 801104 h 3178430"/>
              <a:gd name="connsiteX12-223" fmla="*/ 1384530 w 3074685"/>
              <a:gd name="connsiteY12-224" fmla="*/ 362954 h 3178430"/>
              <a:gd name="connsiteX0-225" fmla="*/ 3074685 w 3074685"/>
              <a:gd name="connsiteY0-226" fmla="*/ 10180 h 3178430"/>
              <a:gd name="connsiteX1-227" fmla="*/ 2873079 w 3074685"/>
              <a:gd name="connsiteY1-228" fmla="*/ 0 h 3178430"/>
              <a:gd name="connsiteX2-229" fmla="*/ 71092 w 3074685"/>
              <a:gd name="connsiteY2-230" fmla="*/ 2801987 h 3178430"/>
              <a:gd name="connsiteX3-231" fmla="*/ 85558 w 3074685"/>
              <a:gd name="connsiteY3-232" fmla="*/ 3088474 h 3178430"/>
              <a:gd name="connsiteX4-233" fmla="*/ 99287 w 3074685"/>
              <a:gd name="connsiteY4-234" fmla="*/ 3178430 h 3178430"/>
              <a:gd name="connsiteX5-235" fmla="*/ 37818 w 3074685"/>
              <a:gd name="connsiteY5-236" fmla="*/ 3148819 h 3178430"/>
              <a:gd name="connsiteX6-237" fmla="*/ 27551 w 3074685"/>
              <a:gd name="connsiteY6-238" fmla="*/ 3142582 h 3178430"/>
              <a:gd name="connsiteX7-239" fmla="*/ 20074 w 3074685"/>
              <a:gd name="connsiteY7-240" fmla="*/ 3091073 h 3178430"/>
              <a:gd name="connsiteX8-241" fmla="*/ 6580 w 3074685"/>
              <a:gd name="connsiteY8-242" fmla="*/ 2699754 h 3178430"/>
              <a:gd name="connsiteX9-243" fmla="*/ 228830 w 3074685"/>
              <a:gd name="connsiteY9-244" fmla="*/ 1683754 h 3178430"/>
              <a:gd name="connsiteX10-245" fmla="*/ 552680 w 3074685"/>
              <a:gd name="connsiteY10-246" fmla="*/ 1131304 h 3178430"/>
              <a:gd name="connsiteX11-247" fmla="*/ 851130 w 3074685"/>
              <a:gd name="connsiteY11-248" fmla="*/ 801104 h 3178430"/>
              <a:gd name="connsiteX0-249" fmla="*/ 3074685 w 3074685"/>
              <a:gd name="connsiteY0-250" fmla="*/ 10180 h 3178430"/>
              <a:gd name="connsiteX1-251" fmla="*/ 2873079 w 3074685"/>
              <a:gd name="connsiteY1-252" fmla="*/ 0 h 3178430"/>
              <a:gd name="connsiteX2-253" fmla="*/ 71092 w 3074685"/>
              <a:gd name="connsiteY2-254" fmla="*/ 2801987 h 3178430"/>
              <a:gd name="connsiteX3-255" fmla="*/ 85558 w 3074685"/>
              <a:gd name="connsiteY3-256" fmla="*/ 3088474 h 3178430"/>
              <a:gd name="connsiteX4-257" fmla="*/ 99287 w 3074685"/>
              <a:gd name="connsiteY4-258" fmla="*/ 3178430 h 3178430"/>
              <a:gd name="connsiteX5-259" fmla="*/ 37818 w 3074685"/>
              <a:gd name="connsiteY5-260" fmla="*/ 3148819 h 3178430"/>
              <a:gd name="connsiteX6-261" fmla="*/ 27551 w 3074685"/>
              <a:gd name="connsiteY6-262" fmla="*/ 3142582 h 3178430"/>
              <a:gd name="connsiteX7-263" fmla="*/ 20074 w 3074685"/>
              <a:gd name="connsiteY7-264" fmla="*/ 3091073 h 3178430"/>
              <a:gd name="connsiteX8-265" fmla="*/ 6580 w 3074685"/>
              <a:gd name="connsiteY8-266" fmla="*/ 2699754 h 3178430"/>
              <a:gd name="connsiteX9-267" fmla="*/ 228830 w 3074685"/>
              <a:gd name="connsiteY9-268" fmla="*/ 1683754 h 3178430"/>
              <a:gd name="connsiteX10-269" fmla="*/ 552680 w 3074685"/>
              <a:gd name="connsiteY10-270" fmla="*/ 1131304 h 3178430"/>
              <a:gd name="connsiteX0-271" fmla="*/ 3074685 w 3074685"/>
              <a:gd name="connsiteY0-272" fmla="*/ 10180 h 3178430"/>
              <a:gd name="connsiteX1-273" fmla="*/ 2873079 w 3074685"/>
              <a:gd name="connsiteY1-274" fmla="*/ 0 h 3178430"/>
              <a:gd name="connsiteX2-275" fmla="*/ 71092 w 3074685"/>
              <a:gd name="connsiteY2-276" fmla="*/ 2801987 h 3178430"/>
              <a:gd name="connsiteX3-277" fmla="*/ 85558 w 3074685"/>
              <a:gd name="connsiteY3-278" fmla="*/ 3088474 h 3178430"/>
              <a:gd name="connsiteX4-279" fmla="*/ 99287 w 3074685"/>
              <a:gd name="connsiteY4-280" fmla="*/ 3178430 h 3178430"/>
              <a:gd name="connsiteX5-281" fmla="*/ 37818 w 3074685"/>
              <a:gd name="connsiteY5-282" fmla="*/ 3148819 h 3178430"/>
              <a:gd name="connsiteX6-283" fmla="*/ 27551 w 3074685"/>
              <a:gd name="connsiteY6-284" fmla="*/ 3142582 h 3178430"/>
              <a:gd name="connsiteX7-285" fmla="*/ 20074 w 3074685"/>
              <a:gd name="connsiteY7-286" fmla="*/ 3091073 h 3178430"/>
              <a:gd name="connsiteX8-287" fmla="*/ 6580 w 3074685"/>
              <a:gd name="connsiteY8-288" fmla="*/ 2699754 h 3178430"/>
              <a:gd name="connsiteX9-289" fmla="*/ 228830 w 3074685"/>
              <a:gd name="connsiteY9-290" fmla="*/ 1683754 h 3178430"/>
              <a:gd name="connsiteX0-291" fmla="*/ 3074685 w 3074685"/>
              <a:gd name="connsiteY0-292" fmla="*/ 10180 h 3178430"/>
              <a:gd name="connsiteX1-293" fmla="*/ 2873079 w 3074685"/>
              <a:gd name="connsiteY1-294" fmla="*/ 0 h 3178430"/>
              <a:gd name="connsiteX2-295" fmla="*/ 71092 w 3074685"/>
              <a:gd name="connsiteY2-296" fmla="*/ 2801987 h 3178430"/>
              <a:gd name="connsiteX3-297" fmla="*/ 85558 w 3074685"/>
              <a:gd name="connsiteY3-298" fmla="*/ 3088474 h 3178430"/>
              <a:gd name="connsiteX4-299" fmla="*/ 99287 w 3074685"/>
              <a:gd name="connsiteY4-300" fmla="*/ 3178430 h 3178430"/>
              <a:gd name="connsiteX5-301" fmla="*/ 37818 w 3074685"/>
              <a:gd name="connsiteY5-302" fmla="*/ 3148819 h 3178430"/>
              <a:gd name="connsiteX6-303" fmla="*/ 27551 w 3074685"/>
              <a:gd name="connsiteY6-304" fmla="*/ 3142582 h 3178430"/>
              <a:gd name="connsiteX7-305" fmla="*/ 20074 w 3074685"/>
              <a:gd name="connsiteY7-306" fmla="*/ 3091073 h 3178430"/>
              <a:gd name="connsiteX8-307" fmla="*/ 6580 w 3074685"/>
              <a:gd name="connsiteY8-308" fmla="*/ 2699754 h 3178430"/>
              <a:gd name="connsiteX0-309" fmla="*/ 3054611 w 3054611"/>
              <a:gd name="connsiteY0-310" fmla="*/ 10180 h 3178430"/>
              <a:gd name="connsiteX1-311" fmla="*/ 2853005 w 3054611"/>
              <a:gd name="connsiteY1-312" fmla="*/ 0 h 3178430"/>
              <a:gd name="connsiteX2-313" fmla="*/ 51018 w 3054611"/>
              <a:gd name="connsiteY2-314" fmla="*/ 2801987 h 3178430"/>
              <a:gd name="connsiteX3-315" fmla="*/ 65484 w 3054611"/>
              <a:gd name="connsiteY3-316" fmla="*/ 3088474 h 3178430"/>
              <a:gd name="connsiteX4-317" fmla="*/ 79213 w 3054611"/>
              <a:gd name="connsiteY4-318" fmla="*/ 3178430 h 3178430"/>
              <a:gd name="connsiteX5-319" fmla="*/ 17744 w 3054611"/>
              <a:gd name="connsiteY5-320" fmla="*/ 3148819 h 3178430"/>
              <a:gd name="connsiteX6-321" fmla="*/ 7477 w 3054611"/>
              <a:gd name="connsiteY6-322" fmla="*/ 3142582 h 3178430"/>
              <a:gd name="connsiteX7-323" fmla="*/ 0 w 3054611"/>
              <a:gd name="connsiteY7-324" fmla="*/ 3091073 h 3178430"/>
              <a:gd name="connsiteX0-325" fmla="*/ 3047134 w 3047134"/>
              <a:gd name="connsiteY0-326" fmla="*/ 10180 h 3178430"/>
              <a:gd name="connsiteX1-327" fmla="*/ 2845528 w 3047134"/>
              <a:gd name="connsiteY1-328" fmla="*/ 0 h 3178430"/>
              <a:gd name="connsiteX2-329" fmla="*/ 43541 w 3047134"/>
              <a:gd name="connsiteY2-330" fmla="*/ 2801987 h 3178430"/>
              <a:gd name="connsiteX3-331" fmla="*/ 58007 w 3047134"/>
              <a:gd name="connsiteY3-332" fmla="*/ 3088474 h 3178430"/>
              <a:gd name="connsiteX4-333" fmla="*/ 71736 w 3047134"/>
              <a:gd name="connsiteY4-334" fmla="*/ 3178430 h 3178430"/>
              <a:gd name="connsiteX5-335" fmla="*/ 10267 w 3047134"/>
              <a:gd name="connsiteY5-336" fmla="*/ 3148819 h 3178430"/>
              <a:gd name="connsiteX6-337" fmla="*/ 0 w 3047134"/>
              <a:gd name="connsiteY6-338" fmla="*/ 3142582 h 3178430"/>
              <a:gd name="connsiteX0-339" fmla="*/ 3036867 w 3036867"/>
              <a:gd name="connsiteY0-340" fmla="*/ 10180 h 3178430"/>
              <a:gd name="connsiteX1-341" fmla="*/ 2835261 w 3036867"/>
              <a:gd name="connsiteY1-342" fmla="*/ 0 h 3178430"/>
              <a:gd name="connsiteX2-343" fmla="*/ 33274 w 3036867"/>
              <a:gd name="connsiteY2-344" fmla="*/ 2801987 h 3178430"/>
              <a:gd name="connsiteX3-345" fmla="*/ 47740 w 3036867"/>
              <a:gd name="connsiteY3-346" fmla="*/ 3088474 h 3178430"/>
              <a:gd name="connsiteX4-347" fmla="*/ 61469 w 3036867"/>
              <a:gd name="connsiteY4-348" fmla="*/ 3178430 h 3178430"/>
              <a:gd name="connsiteX5-349" fmla="*/ 0 w 3036867"/>
              <a:gd name="connsiteY5-350" fmla="*/ 3148819 h 3178430"/>
              <a:gd name="connsiteX0-351" fmla="*/ 3003593 w 3003593"/>
              <a:gd name="connsiteY0-352" fmla="*/ 10180 h 3178430"/>
              <a:gd name="connsiteX1-353" fmla="*/ 2801987 w 3003593"/>
              <a:gd name="connsiteY1-354" fmla="*/ 0 h 3178430"/>
              <a:gd name="connsiteX2-355" fmla="*/ 0 w 3003593"/>
              <a:gd name="connsiteY2-356" fmla="*/ 2801987 h 3178430"/>
              <a:gd name="connsiteX3-357" fmla="*/ 14466 w 3003593"/>
              <a:gd name="connsiteY3-358" fmla="*/ 3088474 h 3178430"/>
              <a:gd name="connsiteX4-359" fmla="*/ 28195 w 3003593"/>
              <a:gd name="connsiteY4-360" fmla="*/ 3178430 h 31784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03593" h="3178430">
                <a:moveTo>
                  <a:pt x="3003593" y="10180"/>
                </a:moveTo>
                <a:lnTo>
                  <a:pt x="2801987" y="0"/>
                </a:lnTo>
                <a:cubicBezTo>
                  <a:pt x="1254492" y="0"/>
                  <a:pt x="0" y="1254492"/>
                  <a:pt x="0" y="2801987"/>
                </a:cubicBezTo>
                <a:cubicBezTo>
                  <a:pt x="0" y="2898706"/>
                  <a:pt x="4900" y="2994280"/>
                  <a:pt x="14466" y="3088474"/>
                </a:cubicBezTo>
                <a:lnTo>
                  <a:pt x="28195" y="317843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4" name="任意多边形: 形状 33"/>
          <p:cNvSpPr/>
          <p:nvPr userDrawn="1">
            <p:custDataLst>
              <p:tags r:id="rId17"/>
            </p:custDataLst>
          </p:nvPr>
        </p:nvSpPr>
        <p:spPr>
          <a:xfrm rot="11361091">
            <a:off x="1014730" y="1251585"/>
            <a:ext cx="2941955" cy="3111500"/>
          </a:xfrm>
          <a:custGeom>
            <a:avLst/>
            <a:gdLst>
              <a:gd name="connsiteX0" fmla="*/ 2664000 w 2958929"/>
              <a:gd name="connsiteY0" fmla="*/ 0 h 3133638"/>
              <a:gd name="connsiteX1" fmla="*/ 2936379 w 2958929"/>
              <a:gd name="connsiteY1" fmla="*/ 13754 h 3133638"/>
              <a:gd name="connsiteX2" fmla="*/ 2942190 w 2958929"/>
              <a:gd name="connsiteY2" fmla="*/ 14641 h 3133638"/>
              <a:gd name="connsiteX3" fmla="*/ 2958929 w 2958929"/>
              <a:gd name="connsiteY3" fmla="*/ 49389 h 3133638"/>
              <a:gd name="connsiteX4" fmla="*/ 2909591 w 2958929"/>
              <a:gd name="connsiteY4" fmla="*/ 45831 h 3133638"/>
              <a:gd name="connsiteX5" fmla="*/ 2440689 w 2958929"/>
              <a:gd name="connsiteY5" fmla="*/ 50342 h 3133638"/>
              <a:gd name="connsiteX6" fmla="*/ 1602489 w 2958929"/>
              <a:gd name="connsiteY6" fmla="*/ 255130 h 3133638"/>
              <a:gd name="connsiteX7" fmla="*/ 902401 w 2958929"/>
              <a:gd name="connsiteY7" fmla="*/ 717092 h 3133638"/>
              <a:gd name="connsiteX8" fmla="*/ 492826 w 2958929"/>
              <a:gd name="connsiteY8" fmla="*/ 1212392 h 3133638"/>
              <a:gd name="connsiteX9" fmla="*/ 154689 w 2958929"/>
              <a:gd name="connsiteY9" fmla="*/ 1893430 h 3133638"/>
              <a:gd name="connsiteX10" fmla="*/ 54676 w 2958929"/>
              <a:gd name="connsiteY10" fmla="*/ 2507792 h 3133638"/>
              <a:gd name="connsiteX11" fmla="*/ 102301 w 2958929"/>
              <a:gd name="connsiteY11" fmla="*/ 3050717 h 3133638"/>
              <a:gd name="connsiteX12" fmla="*/ 102599 w 2958929"/>
              <a:gd name="connsiteY12" fmla="*/ 3124163 h 3133638"/>
              <a:gd name="connsiteX13" fmla="*/ 101588 w 2958929"/>
              <a:gd name="connsiteY13" fmla="*/ 3133638 h 3133638"/>
              <a:gd name="connsiteX14" fmla="*/ 40443 w 2958929"/>
              <a:gd name="connsiteY14" fmla="*/ 3111259 h 3133638"/>
              <a:gd name="connsiteX15" fmla="*/ 13754 w 2958929"/>
              <a:gd name="connsiteY15" fmla="*/ 2936379 h 3133638"/>
              <a:gd name="connsiteX16" fmla="*/ 0 w 2958929"/>
              <a:gd name="connsiteY16" fmla="*/ 2664000 h 3133638"/>
              <a:gd name="connsiteX17" fmla="*/ 2664000 w 2958929"/>
              <a:gd name="connsiteY17" fmla="*/ 0 h 3133638"/>
              <a:gd name="connsiteX0-1" fmla="*/ 101588 w 2958929"/>
              <a:gd name="connsiteY0-2" fmla="*/ 3133638 h 3225078"/>
              <a:gd name="connsiteX1-3" fmla="*/ 40443 w 2958929"/>
              <a:gd name="connsiteY1-4" fmla="*/ 3111259 h 3225078"/>
              <a:gd name="connsiteX2-5" fmla="*/ 13754 w 2958929"/>
              <a:gd name="connsiteY2-6" fmla="*/ 2936379 h 3225078"/>
              <a:gd name="connsiteX3-7" fmla="*/ 0 w 2958929"/>
              <a:gd name="connsiteY3-8" fmla="*/ 2664000 h 3225078"/>
              <a:gd name="connsiteX4-9" fmla="*/ 2664000 w 2958929"/>
              <a:gd name="connsiteY4-10" fmla="*/ 0 h 3225078"/>
              <a:gd name="connsiteX5-11" fmla="*/ 2936379 w 2958929"/>
              <a:gd name="connsiteY5-12" fmla="*/ 13754 h 3225078"/>
              <a:gd name="connsiteX6-13" fmla="*/ 2942190 w 2958929"/>
              <a:gd name="connsiteY6-14" fmla="*/ 14641 h 3225078"/>
              <a:gd name="connsiteX7-15" fmla="*/ 2958929 w 2958929"/>
              <a:gd name="connsiteY7-16" fmla="*/ 49389 h 3225078"/>
              <a:gd name="connsiteX8-17" fmla="*/ 2909591 w 2958929"/>
              <a:gd name="connsiteY8-18" fmla="*/ 45831 h 3225078"/>
              <a:gd name="connsiteX9-19" fmla="*/ 2440689 w 2958929"/>
              <a:gd name="connsiteY9-20" fmla="*/ 50342 h 3225078"/>
              <a:gd name="connsiteX10-21" fmla="*/ 1602489 w 2958929"/>
              <a:gd name="connsiteY10-22" fmla="*/ 255130 h 3225078"/>
              <a:gd name="connsiteX11-23" fmla="*/ 902401 w 2958929"/>
              <a:gd name="connsiteY11-24" fmla="*/ 717092 h 3225078"/>
              <a:gd name="connsiteX12-25" fmla="*/ 492826 w 2958929"/>
              <a:gd name="connsiteY12-26" fmla="*/ 1212392 h 3225078"/>
              <a:gd name="connsiteX13-27" fmla="*/ 154689 w 2958929"/>
              <a:gd name="connsiteY13-28" fmla="*/ 1893430 h 3225078"/>
              <a:gd name="connsiteX14-29" fmla="*/ 54676 w 2958929"/>
              <a:gd name="connsiteY14-30" fmla="*/ 2507792 h 3225078"/>
              <a:gd name="connsiteX15-31" fmla="*/ 102301 w 2958929"/>
              <a:gd name="connsiteY15-32" fmla="*/ 3050717 h 3225078"/>
              <a:gd name="connsiteX16-33" fmla="*/ 102599 w 2958929"/>
              <a:gd name="connsiteY16-34" fmla="*/ 3124163 h 3225078"/>
              <a:gd name="connsiteX17-35" fmla="*/ 193028 w 2958929"/>
              <a:gd name="connsiteY17-36" fmla="*/ 3225078 h 3225078"/>
              <a:gd name="connsiteX0-37" fmla="*/ 101588 w 2958929"/>
              <a:gd name="connsiteY0-38" fmla="*/ 3133638 h 3133638"/>
              <a:gd name="connsiteX1-39" fmla="*/ 40443 w 2958929"/>
              <a:gd name="connsiteY1-40" fmla="*/ 3111259 h 3133638"/>
              <a:gd name="connsiteX2-41" fmla="*/ 13754 w 2958929"/>
              <a:gd name="connsiteY2-42" fmla="*/ 2936379 h 3133638"/>
              <a:gd name="connsiteX3-43" fmla="*/ 0 w 2958929"/>
              <a:gd name="connsiteY3-44" fmla="*/ 2664000 h 3133638"/>
              <a:gd name="connsiteX4-45" fmla="*/ 2664000 w 2958929"/>
              <a:gd name="connsiteY4-46" fmla="*/ 0 h 3133638"/>
              <a:gd name="connsiteX5-47" fmla="*/ 2936379 w 2958929"/>
              <a:gd name="connsiteY5-48" fmla="*/ 13754 h 3133638"/>
              <a:gd name="connsiteX6-49" fmla="*/ 2942190 w 2958929"/>
              <a:gd name="connsiteY6-50" fmla="*/ 14641 h 3133638"/>
              <a:gd name="connsiteX7-51" fmla="*/ 2958929 w 2958929"/>
              <a:gd name="connsiteY7-52" fmla="*/ 49389 h 3133638"/>
              <a:gd name="connsiteX8-53" fmla="*/ 2909591 w 2958929"/>
              <a:gd name="connsiteY8-54" fmla="*/ 45831 h 3133638"/>
              <a:gd name="connsiteX9-55" fmla="*/ 2440689 w 2958929"/>
              <a:gd name="connsiteY9-56" fmla="*/ 50342 h 3133638"/>
              <a:gd name="connsiteX10-57" fmla="*/ 1602489 w 2958929"/>
              <a:gd name="connsiteY10-58" fmla="*/ 255130 h 3133638"/>
              <a:gd name="connsiteX11-59" fmla="*/ 902401 w 2958929"/>
              <a:gd name="connsiteY11-60" fmla="*/ 717092 h 3133638"/>
              <a:gd name="connsiteX12-61" fmla="*/ 492826 w 2958929"/>
              <a:gd name="connsiteY12-62" fmla="*/ 1212392 h 3133638"/>
              <a:gd name="connsiteX13-63" fmla="*/ 154689 w 2958929"/>
              <a:gd name="connsiteY13-64" fmla="*/ 1893430 h 3133638"/>
              <a:gd name="connsiteX14-65" fmla="*/ 54676 w 2958929"/>
              <a:gd name="connsiteY14-66" fmla="*/ 2507792 h 3133638"/>
              <a:gd name="connsiteX15-67" fmla="*/ 102301 w 2958929"/>
              <a:gd name="connsiteY15-68" fmla="*/ 3050717 h 3133638"/>
              <a:gd name="connsiteX16-69" fmla="*/ 102599 w 2958929"/>
              <a:gd name="connsiteY16-70" fmla="*/ 3124163 h 3133638"/>
              <a:gd name="connsiteX0-71" fmla="*/ 101588 w 2958929"/>
              <a:gd name="connsiteY0-72" fmla="*/ 3133638 h 3133638"/>
              <a:gd name="connsiteX1-73" fmla="*/ 40443 w 2958929"/>
              <a:gd name="connsiteY1-74" fmla="*/ 3111259 h 3133638"/>
              <a:gd name="connsiteX2-75" fmla="*/ 13754 w 2958929"/>
              <a:gd name="connsiteY2-76" fmla="*/ 2936379 h 3133638"/>
              <a:gd name="connsiteX3-77" fmla="*/ 0 w 2958929"/>
              <a:gd name="connsiteY3-78" fmla="*/ 2664000 h 3133638"/>
              <a:gd name="connsiteX4-79" fmla="*/ 2664000 w 2958929"/>
              <a:gd name="connsiteY4-80" fmla="*/ 0 h 3133638"/>
              <a:gd name="connsiteX5-81" fmla="*/ 2936379 w 2958929"/>
              <a:gd name="connsiteY5-82" fmla="*/ 13754 h 3133638"/>
              <a:gd name="connsiteX6-83" fmla="*/ 2942190 w 2958929"/>
              <a:gd name="connsiteY6-84" fmla="*/ 14641 h 3133638"/>
              <a:gd name="connsiteX7-85" fmla="*/ 2958929 w 2958929"/>
              <a:gd name="connsiteY7-86" fmla="*/ 49389 h 3133638"/>
              <a:gd name="connsiteX8-87" fmla="*/ 2909591 w 2958929"/>
              <a:gd name="connsiteY8-88" fmla="*/ 45831 h 3133638"/>
              <a:gd name="connsiteX9-89" fmla="*/ 2440689 w 2958929"/>
              <a:gd name="connsiteY9-90" fmla="*/ 50342 h 3133638"/>
              <a:gd name="connsiteX10-91" fmla="*/ 1602489 w 2958929"/>
              <a:gd name="connsiteY10-92" fmla="*/ 255130 h 3133638"/>
              <a:gd name="connsiteX11-93" fmla="*/ 902401 w 2958929"/>
              <a:gd name="connsiteY11-94" fmla="*/ 717092 h 3133638"/>
              <a:gd name="connsiteX12-95" fmla="*/ 492826 w 2958929"/>
              <a:gd name="connsiteY12-96" fmla="*/ 1212392 h 3133638"/>
              <a:gd name="connsiteX13-97" fmla="*/ 154689 w 2958929"/>
              <a:gd name="connsiteY13-98" fmla="*/ 1893430 h 3133638"/>
              <a:gd name="connsiteX14-99" fmla="*/ 54676 w 2958929"/>
              <a:gd name="connsiteY14-100" fmla="*/ 2507792 h 3133638"/>
              <a:gd name="connsiteX15-101" fmla="*/ 102301 w 2958929"/>
              <a:gd name="connsiteY15-102" fmla="*/ 3050717 h 3133638"/>
              <a:gd name="connsiteX0-103" fmla="*/ 40443 w 2958929"/>
              <a:gd name="connsiteY0-104" fmla="*/ 3111259 h 3111259"/>
              <a:gd name="connsiteX1-105" fmla="*/ 13754 w 2958929"/>
              <a:gd name="connsiteY1-106" fmla="*/ 2936379 h 3111259"/>
              <a:gd name="connsiteX2-107" fmla="*/ 0 w 2958929"/>
              <a:gd name="connsiteY2-108" fmla="*/ 2664000 h 3111259"/>
              <a:gd name="connsiteX3-109" fmla="*/ 2664000 w 2958929"/>
              <a:gd name="connsiteY3-110" fmla="*/ 0 h 3111259"/>
              <a:gd name="connsiteX4-111" fmla="*/ 2936379 w 2958929"/>
              <a:gd name="connsiteY4-112" fmla="*/ 13754 h 3111259"/>
              <a:gd name="connsiteX5-113" fmla="*/ 2942190 w 2958929"/>
              <a:gd name="connsiteY5-114" fmla="*/ 14641 h 3111259"/>
              <a:gd name="connsiteX6-115" fmla="*/ 2958929 w 2958929"/>
              <a:gd name="connsiteY6-116" fmla="*/ 49389 h 3111259"/>
              <a:gd name="connsiteX7-117" fmla="*/ 2909591 w 2958929"/>
              <a:gd name="connsiteY7-118" fmla="*/ 45831 h 3111259"/>
              <a:gd name="connsiteX8-119" fmla="*/ 2440689 w 2958929"/>
              <a:gd name="connsiteY8-120" fmla="*/ 50342 h 3111259"/>
              <a:gd name="connsiteX9-121" fmla="*/ 1602489 w 2958929"/>
              <a:gd name="connsiteY9-122" fmla="*/ 255130 h 3111259"/>
              <a:gd name="connsiteX10-123" fmla="*/ 902401 w 2958929"/>
              <a:gd name="connsiteY10-124" fmla="*/ 717092 h 3111259"/>
              <a:gd name="connsiteX11-125" fmla="*/ 492826 w 2958929"/>
              <a:gd name="connsiteY11-126" fmla="*/ 1212392 h 3111259"/>
              <a:gd name="connsiteX12-127" fmla="*/ 154689 w 2958929"/>
              <a:gd name="connsiteY12-128" fmla="*/ 1893430 h 3111259"/>
              <a:gd name="connsiteX13-129" fmla="*/ 54676 w 2958929"/>
              <a:gd name="connsiteY13-130" fmla="*/ 2507792 h 3111259"/>
              <a:gd name="connsiteX14-131" fmla="*/ 102301 w 2958929"/>
              <a:gd name="connsiteY14-132" fmla="*/ 3050717 h 3111259"/>
              <a:gd name="connsiteX0-133" fmla="*/ 40443 w 2958929"/>
              <a:gd name="connsiteY0-134" fmla="*/ 3111259 h 3111259"/>
              <a:gd name="connsiteX1-135" fmla="*/ 13754 w 2958929"/>
              <a:gd name="connsiteY1-136" fmla="*/ 2936379 h 3111259"/>
              <a:gd name="connsiteX2-137" fmla="*/ 0 w 2958929"/>
              <a:gd name="connsiteY2-138" fmla="*/ 2664000 h 3111259"/>
              <a:gd name="connsiteX3-139" fmla="*/ 2664000 w 2958929"/>
              <a:gd name="connsiteY3-140" fmla="*/ 0 h 3111259"/>
              <a:gd name="connsiteX4-141" fmla="*/ 2936379 w 2958929"/>
              <a:gd name="connsiteY4-142" fmla="*/ 13754 h 3111259"/>
              <a:gd name="connsiteX5-143" fmla="*/ 2942190 w 2958929"/>
              <a:gd name="connsiteY5-144" fmla="*/ 14641 h 3111259"/>
              <a:gd name="connsiteX6-145" fmla="*/ 2958929 w 2958929"/>
              <a:gd name="connsiteY6-146" fmla="*/ 49389 h 3111259"/>
              <a:gd name="connsiteX7-147" fmla="*/ 2909591 w 2958929"/>
              <a:gd name="connsiteY7-148" fmla="*/ 45831 h 3111259"/>
              <a:gd name="connsiteX8-149" fmla="*/ 2440689 w 2958929"/>
              <a:gd name="connsiteY8-150" fmla="*/ 50342 h 3111259"/>
              <a:gd name="connsiteX9-151" fmla="*/ 1602489 w 2958929"/>
              <a:gd name="connsiteY9-152" fmla="*/ 255130 h 3111259"/>
              <a:gd name="connsiteX10-153" fmla="*/ 902401 w 2958929"/>
              <a:gd name="connsiteY10-154" fmla="*/ 717092 h 3111259"/>
              <a:gd name="connsiteX11-155" fmla="*/ 492826 w 2958929"/>
              <a:gd name="connsiteY11-156" fmla="*/ 1212392 h 3111259"/>
              <a:gd name="connsiteX12-157" fmla="*/ 154689 w 2958929"/>
              <a:gd name="connsiteY12-158" fmla="*/ 1893430 h 3111259"/>
              <a:gd name="connsiteX13-159" fmla="*/ 54676 w 2958929"/>
              <a:gd name="connsiteY13-160" fmla="*/ 2507792 h 3111259"/>
              <a:gd name="connsiteX0-161" fmla="*/ 40443 w 2958929"/>
              <a:gd name="connsiteY0-162" fmla="*/ 3111259 h 3111259"/>
              <a:gd name="connsiteX1-163" fmla="*/ 13754 w 2958929"/>
              <a:gd name="connsiteY1-164" fmla="*/ 2936379 h 3111259"/>
              <a:gd name="connsiteX2-165" fmla="*/ 0 w 2958929"/>
              <a:gd name="connsiteY2-166" fmla="*/ 2664000 h 3111259"/>
              <a:gd name="connsiteX3-167" fmla="*/ 2664000 w 2958929"/>
              <a:gd name="connsiteY3-168" fmla="*/ 0 h 3111259"/>
              <a:gd name="connsiteX4-169" fmla="*/ 2936379 w 2958929"/>
              <a:gd name="connsiteY4-170" fmla="*/ 13754 h 3111259"/>
              <a:gd name="connsiteX5-171" fmla="*/ 2942190 w 2958929"/>
              <a:gd name="connsiteY5-172" fmla="*/ 14641 h 3111259"/>
              <a:gd name="connsiteX6-173" fmla="*/ 2958929 w 2958929"/>
              <a:gd name="connsiteY6-174" fmla="*/ 49389 h 3111259"/>
              <a:gd name="connsiteX7-175" fmla="*/ 2909591 w 2958929"/>
              <a:gd name="connsiteY7-176" fmla="*/ 45831 h 3111259"/>
              <a:gd name="connsiteX8-177" fmla="*/ 2440689 w 2958929"/>
              <a:gd name="connsiteY8-178" fmla="*/ 50342 h 3111259"/>
              <a:gd name="connsiteX9-179" fmla="*/ 1602489 w 2958929"/>
              <a:gd name="connsiteY9-180" fmla="*/ 255130 h 3111259"/>
              <a:gd name="connsiteX10-181" fmla="*/ 902401 w 2958929"/>
              <a:gd name="connsiteY10-182" fmla="*/ 717092 h 3111259"/>
              <a:gd name="connsiteX11-183" fmla="*/ 492826 w 2958929"/>
              <a:gd name="connsiteY11-184" fmla="*/ 1212392 h 3111259"/>
              <a:gd name="connsiteX12-185" fmla="*/ 154689 w 2958929"/>
              <a:gd name="connsiteY12-186" fmla="*/ 1893430 h 3111259"/>
              <a:gd name="connsiteX0-187" fmla="*/ 40443 w 2958929"/>
              <a:gd name="connsiteY0-188" fmla="*/ 3111259 h 3111259"/>
              <a:gd name="connsiteX1-189" fmla="*/ 13754 w 2958929"/>
              <a:gd name="connsiteY1-190" fmla="*/ 2936379 h 3111259"/>
              <a:gd name="connsiteX2-191" fmla="*/ 0 w 2958929"/>
              <a:gd name="connsiteY2-192" fmla="*/ 2664000 h 3111259"/>
              <a:gd name="connsiteX3-193" fmla="*/ 2664000 w 2958929"/>
              <a:gd name="connsiteY3-194" fmla="*/ 0 h 3111259"/>
              <a:gd name="connsiteX4-195" fmla="*/ 2936379 w 2958929"/>
              <a:gd name="connsiteY4-196" fmla="*/ 13754 h 3111259"/>
              <a:gd name="connsiteX5-197" fmla="*/ 2942190 w 2958929"/>
              <a:gd name="connsiteY5-198" fmla="*/ 14641 h 3111259"/>
              <a:gd name="connsiteX6-199" fmla="*/ 2958929 w 2958929"/>
              <a:gd name="connsiteY6-200" fmla="*/ 49389 h 3111259"/>
              <a:gd name="connsiteX7-201" fmla="*/ 2909591 w 2958929"/>
              <a:gd name="connsiteY7-202" fmla="*/ 45831 h 3111259"/>
              <a:gd name="connsiteX8-203" fmla="*/ 2440689 w 2958929"/>
              <a:gd name="connsiteY8-204" fmla="*/ 50342 h 3111259"/>
              <a:gd name="connsiteX9-205" fmla="*/ 1602489 w 2958929"/>
              <a:gd name="connsiteY9-206" fmla="*/ 255130 h 3111259"/>
              <a:gd name="connsiteX10-207" fmla="*/ 902401 w 2958929"/>
              <a:gd name="connsiteY10-208" fmla="*/ 717092 h 3111259"/>
              <a:gd name="connsiteX11-209" fmla="*/ 492826 w 2958929"/>
              <a:gd name="connsiteY11-210" fmla="*/ 1212392 h 3111259"/>
              <a:gd name="connsiteX0-211" fmla="*/ 40443 w 2958929"/>
              <a:gd name="connsiteY0-212" fmla="*/ 3111259 h 3111259"/>
              <a:gd name="connsiteX1-213" fmla="*/ 13754 w 2958929"/>
              <a:gd name="connsiteY1-214" fmla="*/ 2936379 h 3111259"/>
              <a:gd name="connsiteX2-215" fmla="*/ 0 w 2958929"/>
              <a:gd name="connsiteY2-216" fmla="*/ 2664000 h 3111259"/>
              <a:gd name="connsiteX3-217" fmla="*/ 2664000 w 2958929"/>
              <a:gd name="connsiteY3-218" fmla="*/ 0 h 3111259"/>
              <a:gd name="connsiteX4-219" fmla="*/ 2936379 w 2958929"/>
              <a:gd name="connsiteY4-220" fmla="*/ 13754 h 3111259"/>
              <a:gd name="connsiteX5-221" fmla="*/ 2942190 w 2958929"/>
              <a:gd name="connsiteY5-222" fmla="*/ 14641 h 3111259"/>
              <a:gd name="connsiteX6-223" fmla="*/ 2958929 w 2958929"/>
              <a:gd name="connsiteY6-224" fmla="*/ 49389 h 3111259"/>
              <a:gd name="connsiteX7-225" fmla="*/ 2909591 w 2958929"/>
              <a:gd name="connsiteY7-226" fmla="*/ 45831 h 3111259"/>
              <a:gd name="connsiteX8-227" fmla="*/ 2440689 w 2958929"/>
              <a:gd name="connsiteY8-228" fmla="*/ 50342 h 3111259"/>
              <a:gd name="connsiteX9-229" fmla="*/ 1602489 w 2958929"/>
              <a:gd name="connsiteY9-230" fmla="*/ 255130 h 3111259"/>
              <a:gd name="connsiteX10-231" fmla="*/ 902401 w 2958929"/>
              <a:gd name="connsiteY10-232" fmla="*/ 717092 h 3111259"/>
              <a:gd name="connsiteX0-233" fmla="*/ 40443 w 2958929"/>
              <a:gd name="connsiteY0-234" fmla="*/ 3111259 h 3111259"/>
              <a:gd name="connsiteX1-235" fmla="*/ 13754 w 2958929"/>
              <a:gd name="connsiteY1-236" fmla="*/ 2936379 h 3111259"/>
              <a:gd name="connsiteX2-237" fmla="*/ 0 w 2958929"/>
              <a:gd name="connsiteY2-238" fmla="*/ 2664000 h 3111259"/>
              <a:gd name="connsiteX3-239" fmla="*/ 2664000 w 2958929"/>
              <a:gd name="connsiteY3-240" fmla="*/ 0 h 3111259"/>
              <a:gd name="connsiteX4-241" fmla="*/ 2936379 w 2958929"/>
              <a:gd name="connsiteY4-242" fmla="*/ 13754 h 3111259"/>
              <a:gd name="connsiteX5-243" fmla="*/ 2942190 w 2958929"/>
              <a:gd name="connsiteY5-244" fmla="*/ 14641 h 3111259"/>
              <a:gd name="connsiteX6-245" fmla="*/ 2958929 w 2958929"/>
              <a:gd name="connsiteY6-246" fmla="*/ 49389 h 3111259"/>
              <a:gd name="connsiteX7-247" fmla="*/ 2909591 w 2958929"/>
              <a:gd name="connsiteY7-248" fmla="*/ 45831 h 3111259"/>
              <a:gd name="connsiteX8-249" fmla="*/ 2440689 w 2958929"/>
              <a:gd name="connsiteY8-250" fmla="*/ 50342 h 3111259"/>
              <a:gd name="connsiteX9-251" fmla="*/ 1602489 w 2958929"/>
              <a:gd name="connsiteY9-252" fmla="*/ 255130 h 3111259"/>
              <a:gd name="connsiteX0-253" fmla="*/ 40443 w 2958929"/>
              <a:gd name="connsiteY0-254" fmla="*/ 3111259 h 3111259"/>
              <a:gd name="connsiteX1-255" fmla="*/ 13754 w 2958929"/>
              <a:gd name="connsiteY1-256" fmla="*/ 2936379 h 3111259"/>
              <a:gd name="connsiteX2-257" fmla="*/ 0 w 2958929"/>
              <a:gd name="connsiteY2-258" fmla="*/ 2664000 h 3111259"/>
              <a:gd name="connsiteX3-259" fmla="*/ 2664000 w 2958929"/>
              <a:gd name="connsiteY3-260" fmla="*/ 0 h 3111259"/>
              <a:gd name="connsiteX4-261" fmla="*/ 2936379 w 2958929"/>
              <a:gd name="connsiteY4-262" fmla="*/ 13754 h 3111259"/>
              <a:gd name="connsiteX5-263" fmla="*/ 2942190 w 2958929"/>
              <a:gd name="connsiteY5-264" fmla="*/ 14641 h 3111259"/>
              <a:gd name="connsiteX6-265" fmla="*/ 2958929 w 2958929"/>
              <a:gd name="connsiteY6-266" fmla="*/ 49389 h 3111259"/>
              <a:gd name="connsiteX7-267" fmla="*/ 2909591 w 2958929"/>
              <a:gd name="connsiteY7-268" fmla="*/ 45831 h 3111259"/>
              <a:gd name="connsiteX8-269" fmla="*/ 2440689 w 2958929"/>
              <a:gd name="connsiteY8-270" fmla="*/ 50342 h 3111259"/>
              <a:gd name="connsiteX0-271" fmla="*/ 40443 w 2958929"/>
              <a:gd name="connsiteY0-272" fmla="*/ 3111259 h 3111259"/>
              <a:gd name="connsiteX1-273" fmla="*/ 13754 w 2958929"/>
              <a:gd name="connsiteY1-274" fmla="*/ 2936379 h 3111259"/>
              <a:gd name="connsiteX2-275" fmla="*/ 0 w 2958929"/>
              <a:gd name="connsiteY2-276" fmla="*/ 2664000 h 3111259"/>
              <a:gd name="connsiteX3-277" fmla="*/ 2664000 w 2958929"/>
              <a:gd name="connsiteY3-278" fmla="*/ 0 h 3111259"/>
              <a:gd name="connsiteX4-279" fmla="*/ 2936379 w 2958929"/>
              <a:gd name="connsiteY4-280" fmla="*/ 13754 h 3111259"/>
              <a:gd name="connsiteX5-281" fmla="*/ 2942190 w 2958929"/>
              <a:gd name="connsiteY5-282" fmla="*/ 14641 h 3111259"/>
              <a:gd name="connsiteX6-283" fmla="*/ 2958929 w 2958929"/>
              <a:gd name="connsiteY6-284" fmla="*/ 49389 h 3111259"/>
              <a:gd name="connsiteX7-285" fmla="*/ 2909591 w 2958929"/>
              <a:gd name="connsiteY7-286" fmla="*/ 45831 h 3111259"/>
              <a:gd name="connsiteX0-287" fmla="*/ 40443 w 2958929"/>
              <a:gd name="connsiteY0-288" fmla="*/ 3111259 h 3111259"/>
              <a:gd name="connsiteX1-289" fmla="*/ 13754 w 2958929"/>
              <a:gd name="connsiteY1-290" fmla="*/ 2936379 h 3111259"/>
              <a:gd name="connsiteX2-291" fmla="*/ 0 w 2958929"/>
              <a:gd name="connsiteY2-292" fmla="*/ 2664000 h 3111259"/>
              <a:gd name="connsiteX3-293" fmla="*/ 2664000 w 2958929"/>
              <a:gd name="connsiteY3-294" fmla="*/ 0 h 3111259"/>
              <a:gd name="connsiteX4-295" fmla="*/ 2936379 w 2958929"/>
              <a:gd name="connsiteY4-296" fmla="*/ 13754 h 3111259"/>
              <a:gd name="connsiteX5-297" fmla="*/ 2942190 w 2958929"/>
              <a:gd name="connsiteY5-298" fmla="*/ 14641 h 3111259"/>
              <a:gd name="connsiteX6-299" fmla="*/ 2958929 w 2958929"/>
              <a:gd name="connsiteY6-300" fmla="*/ 49389 h 3111259"/>
              <a:gd name="connsiteX0-301" fmla="*/ 40443 w 2942190"/>
              <a:gd name="connsiteY0-302" fmla="*/ 3111259 h 3111259"/>
              <a:gd name="connsiteX1-303" fmla="*/ 13754 w 2942190"/>
              <a:gd name="connsiteY1-304" fmla="*/ 2936379 h 3111259"/>
              <a:gd name="connsiteX2-305" fmla="*/ 0 w 2942190"/>
              <a:gd name="connsiteY2-306" fmla="*/ 2664000 h 3111259"/>
              <a:gd name="connsiteX3-307" fmla="*/ 2664000 w 2942190"/>
              <a:gd name="connsiteY3-308" fmla="*/ 0 h 3111259"/>
              <a:gd name="connsiteX4-309" fmla="*/ 2936379 w 2942190"/>
              <a:gd name="connsiteY4-310" fmla="*/ 13754 h 3111259"/>
              <a:gd name="connsiteX5-311" fmla="*/ 2942190 w 2942190"/>
              <a:gd name="connsiteY5-312" fmla="*/ 14641 h 3111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942190" h="3111259">
                <a:moveTo>
                  <a:pt x="40443" y="3111259"/>
                </a:moveTo>
                <a:lnTo>
                  <a:pt x="13754" y="2936379"/>
                </a:lnTo>
                <a:cubicBezTo>
                  <a:pt x="4659" y="2846823"/>
                  <a:pt x="0" y="2755956"/>
                  <a:pt x="0" y="2664000"/>
                </a:cubicBezTo>
                <a:cubicBezTo>
                  <a:pt x="0" y="1192713"/>
                  <a:pt x="1192713" y="0"/>
                  <a:pt x="2664000" y="0"/>
                </a:cubicBezTo>
                <a:cubicBezTo>
                  <a:pt x="2755955" y="0"/>
                  <a:pt x="2846823" y="4659"/>
                  <a:pt x="2936379" y="13754"/>
                </a:cubicBezTo>
                <a:lnTo>
                  <a:pt x="2942190" y="14641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5" name="任意多边形: 形状 34"/>
          <p:cNvSpPr/>
          <p:nvPr userDrawn="1">
            <p:custDataLst>
              <p:tags r:id="rId18"/>
            </p:custDataLst>
          </p:nvPr>
        </p:nvSpPr>
        <p:spPr>
          <a:xfrm rot="11361091">
            <a:off x="966470" y="1188085"/>
            <a:ext cx="2880360" cy="3034665"/>
          </a:xfrm>
          <a:custGeom>
            <a:avLst/>
            <a:gdLst>
              <a:gd name="connsiteX0" fmla="*/ 2515728 w 2911520"/>
              <a:gd name="connsiteY0" fmla="*/ 128 h 3088968"/>
              <a:gd name="connsiteX1" fmla="*/ 2736589 w 2911520"/>
              <a:gd name="connsiteY1" fmla="*/ 2509 h 3088968"/>
              <a:gd name="connsiteX2" fmla="*/ 2843447 w 2911520"/>
              <a:gd name="connsiteY2" fmla="*/ 5820 h 3088968"/>
              <a:gd name="connsiteX3" fmla="*/ 2879001 w 2911520"/>
              <a:gd name="connsiteY3" fmla="*/ 8253 h 3088968"/>
              <a:gd name="connsiteX4" fmla="*/ 2904947 w 2911520"/>
              <a:gd name="connsiteY4" fmla="*/ 62113 h 3088968"/>
              <a:gd name="connsiteX5" fmla="*/ 2911520 w 2911520"/>
              <a:gd name="connsiteY5" fmla="*/ 80071 h 3088968"/>
              <a:gd name="connsiteX6" fmla="*/ 2828871 w 2911520"/>
              <a:gd name="connsiteY6" fmla="*/ 67457 h 3088968"/>
              <a:gd name="connsiteX7" fmla="*/ 2569375 w 2911520"/>
              <a:gd name="connsiteY7" fmla="*/ 54354 h 3088968"/>
              <a:gd name="connsiteX8" fmla="*/ 31375 w 2911520"/>
              <a:gd name="connsiteY8" fmla="*/ 2592354 h 3088968"/>
              <a:gd name="connsiteX9" fmla="*/ 44478 w 2911520"/>
              <a:gd name="connsiteY9" fmla="*/ 2851850 h 3088968"/>
              <a:gd name="connsiteX10" fmla="*/ 80666 w 2911520"/>
              <a:gd name="connsiteY10" fmla="*/ 3088968 h 3088968"/>
              <a:gd name="connsiteX11" fmla="*/ 43856 w 2911520"/>
              <a:gd name="connsiteY11" fmla="*/ 3075496 h 3088968"/>
              <a:gd name="connsiteX12" fmla="*/ 43479 w 2911520"/>
              <a:gd name="connsiteY12" fmla="*/ 3064503 h 3088968"/>
              <a:gd name="connsiteX13" fmla="*/ 2914 w 2911520"/>
              <a:gd name="connsiteY13" fmla="*/ 2298034 h 3088968"/>
              <a:gd name="connsiteX14" fmla="*/ 145789 w 2911520"/>
              <a:gd name="connsiteY14" fmla="*/ 1721771 h 3088968"/>
              <a:gd name="connsiteX15" fmla="*/ 426776 w 2911520"/>
              <a:gd name="connsiteY15" fmla="*/ 1145509 h 3088968"/>
              <a:gd name="connsiteX16" fmla="*/ 722051 w 2911520"/>
              <a:gd name="connsiteY16" fmla="*/ 778796 h 3088968"/>
              <a:gd name="connsiteX17" fmla="*/ 1136389 w 2911520"/>
              <a:gd name="connsiteY17" fmla="*/ 431134 h 3088968"/>
              <a:gd name="connsiteX18" fmla="*/ 1631689 w 2911520"/>
              <a:gd name="connsiteY18" fmla="*/ 193009 h 3088968"/>
              <a:gd name="connsiteX19" fmla="*/ 2260339 w 2911520"/>
              <a:gd name="connsiteY19" fmla="*/ 21559 h 3088968"/>
              <a:gd name="connsiteX20" fmla="*/ 2515728 w 2911520"/>
              <a:gd name="connsiteY20" fmla="*/ 128 h 3088968"/>
              <a:gd name="connsiteX0-1" fmla="*/ 2843447 w 2934887"/>
              <a:gd name="connsiteY0-2" fmla="*/ 5692 h 3088840"/>
              <a:gd name="connsiteX1-3" fmla="*/ 2879001 w 2934887"/>
              <a:gd name="connsiteY1-4" fmla="*/ 8125 h 3088840"/>
              <a:gd name="connsiteX2-5" fmla="*/ 2904947 w 2934887"/>
              <a:gd name="connsiteY2-6" fmla="*/ 61985 h 3088840"/>
              <a:gd name="connsiteX3-7" fmla="*/ 2911520 w 2934887"/>
              <a:gd name="connsiteY3-8" fmla="*/ 79943 h 3088840"/>
              <a:gd name="connsiteX4-9" fmla="*/ 2828871 w 2934887"/>
              <a:gd name="connsiteY4-10" fmla="*/ 67329 h 3088840"/>
              <a:gd name="connsiteX5-11" fmla="*/ 2569375 w 2934887"/>
              <a:gd name="connsiteY5-12" fmla="*/ 54226 h 3088840"/>
              <a:gd name="connsiteX6-13" fmla="*/ 31375 w 2934887"/>
              <a:gd name="connsiteY6-14" fmla="*/ 2592226 h 3088840"/>
              <a:gd name="connsiteX7-15" fmla="*/ 44478 w 2934887"/>
              <a:gd name="connsiteY7-16" fmla="*/ 2851722 h 3088840"/>
              <a:gd name="connsiteX8-17" fmla="*/ 80666 w 2934887"/>
              <a:gd name="connsiteY8-18" fmla="*/ 3088840 h 3088840"/>
              <a:gd name="connsiteX9-19" fmla="*/ 43856 w 2934887"/>
              <a:gd name="connsiteY9-20" fmla="*/ 3075368 h 3088840"/>
              <a:gd name="connsiteX10-21" fmla="*/ 43479 w 2934887"/>
              <a:gd name="connsiteY10-22" fmla="*/ 3064375 h 3088840"/>
              <a:gd name="connsiteX11-23" fmla="*/ 2914 w 2934887"/>
              <a:gd name="connsiteY11-24" fmla="*/ 2297906 h 3088840"/>
              <a:gd name="connsiteX12-25" fmla="*/ 145789 w 2934887"/>
              <a:gd name="connsiteY12-26" fmla="*/ 1721643 h 3088840"/>
              <a:gd name="connsiteX13-27" fmla="*/ 426776 w 2934887"/>
              <a:gd name="connsiteY13-28" fmla="*/ 1145381 h 3088840"/>
              <a:gd name="connsiteX14-29" fmla="*/ 722051 w 2934887"/>
              <a:gd name="connsiteY14-30" fmla="*/ 778668 h 3088840"/>
              <a:gd name="connsiteX15-31" fmla="*/ 1136389 w 2934887"/>
              <a:gd name="connsiteY15-32" fmla="*/ 431006 h 3088840"/>
              <a:gd name="connsiteX16-33" fmla="*/ 1631689 w 2934887"/>
              <a:gd name="connsiteY16-34" fmla="*/ 192881 h 3088840"/>
              <a:gd name="connsiteX17-35" fmla="*/ 2260339 w 2934887"/>
              <a:gd name="connsiteY17-36" fmla="*/ 21431 h 3088840"/>
              <a:gd name="connsiteX18-37" fmla="*/ 2515728 w 2934887"/>
              <a:gd name="connsiteY18-38" fmla="*/ 0 h 3088840"/>
              <a:gd name="connsiteX19-39" fmla="*/ 2736589 w 2934887"/>
              <a:gd name="connsiteY19-40" fmla="*/ 2381 h 3088840"/>
              <a:gd name="connsiteX20-41" fmla="*/ 2934887 w 2934887"/>
              <a:gd name="connsiteY20-42" fmla="*/ 97132 h 3088840"/>
              <a:gd name="connsiteX0-43" fmla="*/ 2843447 w 2911520"/>
              <a:gd name="connsiteY0-44" fmla="*/ 5692 h 3088840"/>
              <a:gd name="connsiteX1-45" fmla="*/ 2879001 w 2911520"/>
              <a:gd name="connsiteY1-46" fmla="*/ 8125 h 3088840"/>
              <a:gd name="connsiteX2-47" fmla="*/ 2904947 w 2911520"/>
              <a:gd name="connsiteY2-48" fmla="*/ 61985 h 3088840"/>
              <a:gd name="connsiteX3-49" fmla="*/ 2911520 w 2911520"/>
              <a:gd name="connsiteY3-50" fmla="*/ 79943 h 3088840"/>
              <a:gd name="connsiteX4-51" fmla="*/ 2828871 w 2911520"/>
              <a:gd name="connsiteY4-52" fmla="*/ 67329 h 3088840"/>
              <a:gd name="connsiteX5-53" fmla="*/ 2569375 w 2911520"/>
              <a:gd name="connsiteY5-54" fmla="*/ 54226 h 3088840"/>
              <a:gd name="connsiteX6-55" fmla="*/ 31375 w 2911520"/>
              <a:gd name="connsiteY6-56" fmla="*/ 2592226 h 3088840"/>
              <a:gd name="connsiteX7-57" fmla="*/ 44478 w 2911520"/>
              <a:gd name="connsiteY7-58" fmla="*/ 2851722 h 3088840"/>
              <a:gd name="connsiteX8-59" fmla="*/ 80666 w 2911520"/>
              <a:gd name="connsiteY8-60" fmla="*/ 3088840 h 3088840"/>
              <a:gd name="connsiteX9-61" fmla="*/ 43856 w 2911520"/>
              <a:gd name="connsiteY9-62" fmla="*/ 3075368 h 3088840"/>
              <a:gd name="connsiteX10-63" fmla="*/ 43479 w 2911520"/>
              <a:gd name="connsiteY10-64" fmla="*/ 3064375 h 3088840"/>
              <a:gd name="connsiteX11-65" fmla="*/ 2914 w 2911520"/>
              <a:gd name="connsiteY11-66" fmla="*/ 2297906 h 3088840"/>
              <a:gd name="connsiteX12-67" fmla="*/ 145789 w 2911520"/>
              <a:gd name="connsiteY12-68" fmla="*/ 1721643 h 3088840"/>
              <a:gd name="connsiteX13-69" fmla="*/ 426776 w 2911520"/>
              <a:gd name="connsiteY13-70" fmla="*/ 1145381 h 3088840"/>
              <a:gd name="connsiteX14-71" fmla="*/ 722051 w 2911520"/>
              <a:gd name="connsiteY14-72" fmla="*/ 778668 h 3088840"/>
              <a:gd name="connsiteX15-73" fmla="*/ 1136389 w 2911520"/>
              <a:gd name="connsiteY15-74" fmla="*/ 431006 h 3088840"/>
              <a:gd name="connsiteX16-75" fmla="*/ 1631689 w 2911520"/>
              <a:gd name="connsiteY16-76" fmla="*/ 192881 h 3088840"/>
              <a:gd name="connsiteX17-77" fmla="*/ 2260339 w 2911520"/>
              <a:gd name="connsiteY17-78" fmla="*/ 21431 h 3088840"/>
              <a:gd name="connsiteX18-79" fmla="*/ 2515728 w 2911520"/>
              <a:gd name="connsiteY18-80" fmla="*/ 0 h 3088840"/>
              <a:gd name="connsiteX19-81" fmla="*/ 2736589 w 2911520"/>
              <a:gd name="connsiteY19-82" fmla="*/ 2381 h 3088840"/>
              <a:gd name="connsiteX0-83" fmla="*/ 2879001 w 2911520"/>
              <a:gd name="connsiteY0-84" fmla="*/ 8125 h 3088840"/>
              <a:gd name="connsiteX1-85" fmla="*/ 2904947 w 2911520"/>
              <a:gd name="connsiteY1-86" fmla="*/ 61985 h 3088840"/>
              <a:gd name="connsiteX2-87" fmla="*/ 2911520 w 2911520"/>
              <a:gd name="connsiteY2-88" fmla="*/ 79943 h 3088840"/>
              <a:gd name="connsiteX3-89" fmla="*/ 2828871 w 2911520"/>
              <a:gd name="connsiteY3-90" fmla="*/ 67329 h 3088840"/>
              <a:gd name="connsiteX4-91" fmla="*/ 2569375 w 2911520"/>
              <a:gd name="connsiteY4-92" fmla="*/ 54226 h 3088840"/>
              <a:gd name="connsiteX5-93" fmla="*/ 31375 w 2911520"/>
              <a:gd name="connsiteY5-94" fmla="*/ 2592226 h 3088840"/>
              <a:gd name="connsiteX6-95" fmla="*/ 44478 w 2911520"/>
              <a:gd name="connsiteY6-96" fmla="*/ 2851722 h 3088840"/>
              <a:gd name="connsiteX7-97" fmla="*/ 80666 w 2911520"/>
              <a:gd name="connsiteY7-98" fmla="*/ 3088840 h 3088840"/>
              <a:gd name="connsiteX8-99" fmla="*/ 43856 w 2911520"/>
              <a:gd name="connsiteY8-100" fmla="*/ 3075368 h 3088840"/>
              <a:gd name="connsiteX9-101" fmla="*/ 43479 w 2911520"/>
              <a:gd name="connsiteY9-102" fmla="*/ 3064375 h 3088840"/>
              <a:gd name="connsiteX10-103" fmla="*/ 2914 w 2911520"/>
              <a:gd name="connsiteY10-104" fmla="*/ 2297906 h 3088840"/>
              <a:gd name="connsiteX11-105" fmla="*/ 145789 w 2911520"/>
              <a:gd name="connsiteY11-106" fmla="*/ 1721643 h 3088840"/>
              <a:gd name="connsiteX12-107" fmla="*/ 426776 w 2911520"/>
              <a:gd name="connsiteY12-108" fmla="*/ 1145381 h 3088840"/>
              <a:gd name="connsiteX13-109" fmla="*/ 722051 w 2911520"/>
              <a:gd name="connsiteY13-110" fmla="*/ 778668 h 3088840"/>
              <a:gd name="connsiteX14-111" fmla="*/ 1136389 w 2911520"/>
              <a:gd name="connsiteY14-112" fmla="*/ 431006 h 3088840"/>
              <a:gd name="connsiteX15-113" fmla="*/ 1631689 w 2911520"/>
              <a:gd name="connsiteY15-114" fmla="*/ 192881 h 3088840"/>
              <a:gd name="connsiteX16-115" fmla="*/ 2260339 w 2911520"/>
              <a:gd name="connsiteY16-116" fmla="*/ 21431 h 3088840"/>
              <a:gd name="connsiteX17-117" fmla="*/ 2515728 w 2911520"/>
              <a:gd name="connsiteY17-118" fmla="*/ 0 h 3088840"/>
              <a:gd name="connsiteX18-119" fmla="*/ 2736589 w 2911520"/>
              <a:gd name="connsiteY18-120" fmla="*/ 2381 h 3088840"/>
              <a:gd name="connsiteX0-121" fmla="*/ 2904947 w 2911520"/>
              <a:gd name="connsiteY0-122" fmla="*/ 61985 h 3088840"/>
              <a:gd name="connsiteX1-123" fmla="*/ 2911520 w 2911520"/>
              <a:gd name="connsiteY1-124" fmla="*/ 79943 h 3088840"/>
              <a:gd name="connsiteX2-125" fmla="*/ 2828871 w 2911520"/>
              <a:gd name="connsiteY2-126" fmla="*/ 67329 h 3088840"/>
              <a:gd name="connsiteX3-127" fmla="*/ 2569375 w 2911520"/>
              <a:gd name="connsiteY3-128" fmla="*/ 54226 h 3088840"/>
              <a:gd name="connsiteX4-129" fmla="*/ 31375 w 2911520"/>
              <a:gd name="connsiteY4-130" fmla="*/ 2592226 h 3088840"/>
              <a:gd name="connsiteX5-131" fmla="*/ 44478 w 2911520"/>
              <a:gd name="connsiteY5-132" fmla="*/ 2851722 h 3088840"/>
              <a:gd name="connsiteX6-133" fmla="*/ 80666 w 2911520"/>
              <a:gd name="connsiteY6-134" fmla="*/ 3088840 h 3088840"/>
              <a:gd name="connsiteX7-135" fmla="*/ 43856 w 2911520"/>
              <a:gd name="connsiteY7-136" fmla="*/ 3075368 h 3088840"/>
              <a:gd name="connsiteX8-137" fmla="*/ 43479 w 2911520"/>
              <a:gd name="connsiteY8-138" fmla="*/ 3064375 h 3088840"/>
              <a:gd name="connsiteX9-139" fmla="*/ 2914 w 2911520"/>
              <a:gd name="connsiteY9-140" fmla="*/ 2297906 h 3088840"/>
              <a:gd name="connsiteX10-141" fmla="*/ 145789 w 2911520"/>
              <a:gd name="connsiteY10-142" fmla="*/ 1721643 h 3088840"/>
              <a:gd name="connsiteX11-143" fmla="*/ 426776 w 2911520"/>
              <a:gd name="connsiteY11-144" fmla="*/ 1145381 h 3088840"/>
              <a:gd name="connsiteX12-145" fmla="*/ 722051 w 2911520"/>
              <a:gd name="connsiteY12-146" fmla="*/ 778668 h 3088840"/>
              <a:gd name="connsiteX13-147" fmla="*/ 1136389 w 2911520"/>
              <a:gd name="connsiteY13-148" fmla="*/ 431006 h 3088840"/>
              <a:gd name="connsiteX14-149" fmla="*/ 1631689 w 2911520"/>
              <a:gd name="connsiteY14-150" fmla="*/ 192881 h 3088840"/>
              <a:gd name="connsiteX15-151" fmla="*/ 2260339 w 2911520"/>
              <a:gd name="connsiteY15-152" fmla="*/ 21431 h 3088840"/>
              <a:gd name="connsiteX16-153" fmla="*/ 2515728 w 2911520"/>
              <a:gd name="connsiteY16-154" fmla="*/ 0 h 3088840"/>
              <a:gd name="connsiteX17-155" fmla="*/ 2736589 w 2911520"/>
              <a:gd name="connsiteY17-156" fmla="*/ 2381 h 3088840"/>
              <a:gd name="connsiteX0-157" fmla="*/ 2911520 w 2911520"/>
              <a:gd name="connsiteY0-158" fmla="*/ 79943 h 3088840"/>
              <a:gd name="connsiteX1-159" fmla="*/ 2828871 w 2911520"/>
              <a:gd name="connsiteY1-160" fmla="*/ 67329 h 3088840"/>
              <a:gd name="connsiteX2-161" fmla="*/ 2569375 w 2911520"/>
              <a:gd name="connsiteY2-162" fmla="*/ 54226 h 3088840"/>
              <a:gd name="connsiteX3-163" fmla="*/ 31375 w 2911520"/>
              <a:gd name="connsiteY3-164" fmla="*/ 2592226 h 3088840"/>
              <a:gd name="connsiteX4-165" fmla="*/ 44478 w 2911520"/>
              <a:gd name="connsiteY4-166" fmla="*/ 2851722 h 3088840"/>
              <a:gd name="connsiteX5-167" fmla="*/ 80666 w 2911520"/>
              <a:gd name="connsiteY5-168" fmla="*/ 3088840 h 3088840"/>
              <a:gd name="connsiteX6-169" fmla="*/ 43856 w 2911520"/>
              <a:gd name="connsiteY6-170" fmla="*/ 3075368 h 3088840"/>
              <a:gd name="connsiteX7-171" fmla="*/ 43479 w 2911520"/>
              <a:gd name="connsiteY7-172" fmla="*/ 3064375 h 3088840"/>
              <a:gd name="connsiteX8-173" fmla="*/ 2914 w 2911520"/>
              <a:gd name="connsiteY8-174" fmla="*/ 2297906 h 3088840"/>
              <a:gd name="connsiteX9-175" fmla="*/ 145789 w 2911520"/>
              <a:gd name="connsiteY9-176" fmla="*/ 1721643 h 3088840"/>
              <a:gd name="connsiteX10-177" fmla="*/ 426776 w 2911520"/>
              <a:gd name="connsiteY10-178" fmla="*/ 1145381 h 3088840"/>
              <a:gd name="connsiteX11-179" fmla="*/ 722051 w 2911520"/>
              <a:gd name="connsiteY11-180" fmla="*/ 778668 h 3088840"/>
              <a:gd name="connsiteX12-181" fmla="*/ 1136389 w 2911520"/>
              <a:gd name="connsiteY12-182" fmla="*/ 431006 h 3088840"/>
              <a:gd name="connsiteX13-183" fmla="*/ 1631689 w 2911520"/>
              <a:gd name="connsiteY13-184" fmla="*/ 192881 h 3088840"/>
              <a:gd name="connsiteX14-185" fmla="*/ 2260339 w 2911520"/>
              <a:gd name="connsiteY14-186" fmla="*/ 21431 h 3088840"/>
              <a:gd name="connsiteX15-187" fmla="*/ 2515728 w 2911520"/>
              <a:gd name="connsiteY15-188" fmla="*/ 0 h 3088840"/>
              <a:gd name="connsiteX16-189" fmla="*/ 2736589 w 2911520"/>
              <a:gd name="connsiteY16-190" fmla="*/ 2381 h 3088840"/>
              <a:gd name="connsiteX0-191" fmla="*/ 2911520 w 2911520"/>
              <a:gd name="connsiteY0-192" fmla="*/ 79943 h 3088840"/>
              <a:gd name="connsiteX1-193" fmla="*/ 2828871 w 2911520"/>
              <a:gd name="connsiteY1-194" fmla="*/ 67329 h 3088840"/>
              <a:gd name="connsiteX2-195" fmla="*/ 2569375 w 2911520"/>
              <a:gd name="connsiteY2-196" fmla="*/ 54226 h 3088840"/>
              <a:gd name="connsiteX3-197" fmla="*/ 31375 w 2911520"/>
              <a:gd name="connsiteY3-198" fmla="*/ 2592226 h 3088840"/>
              <a:gd name="connsiteX4-199" fmla="*/ 44478 w 2911520"/>
              <a:gd name="connsiteY4-200" fmla="*/ 2851722 h 3088840"/>
              <a:gd name="connsiteX5-201" fmla="*/ 80666 w 2911520"/>
              <a:gd name="connsiteY5-202" fmla="*/ 3088840 h 3088840"/>
              <a:gd name="connsiteX6-203" fmla="*/ 43856 w 2911520"/>
              <a:gd name="connsiteY6-204" fmla="*/ 3075368 h 3088840"/>
              <a:gd name="connsiteX7-205" fmla="*/ 43479 w 2911520"/>
              <a:gd name="connsiteY7-206" fmla="*/ 3064375 h 3088840"/>
              <a:gd name="connsiteX8-207" fmla="*/ 2914 w 2911520"/>
              <a:gd name="connsiteY8-208" fmla="*/ 2297906 h 3088840"/>
              <a:gd name="connsiteX9-209" fmla="*/ 145789 w 2911520"/>
              <a:gd name="connsiteY9-210" fmla="*/ 1721643 h 3088840"/>
              <a:gd name="connsiteX10-211" fmla="*/ 426776 w 2911520"/>
              <a:gd name="connsiteY10-212" fmla="*/ 1145381 h 3088840"/>
              <a:gd name="connsiteX11-213" fmla="*/ 722051 w 2911520"/>
              <a:gd name="connsiteY11-214" fmla="*/ 778668 h 3088840"/>
              <a:gd name="connsiteX12-215" fmla="*/ 1136389 w 2911520"/>
              <a:gd name="connsiteY12-216" fmla="*/ 431006 h 3088840"/>
              <a:gd name="connsiteX13-217" fmla="*/ 1631689 w 2911520"/>
              <a:gd name="connsiteY13-218" fmla="*/ 192881 h 3088840"/>
              <a:gd name="connsiteX14-219" fmla="*/ 2260339 w 2911520"/>
              <a:gd name="connsiteY14-220" fmla="*/ 21431 h 3088840"/>
              <a:gd name="connsiteX15-221" fmla="*/ 2515728 w 2911520"/>
              <a:gd name="connsiteY15-222" fmla="*/ 0 h 3088840"/>
              <a:gd name="connsiteX0-223" fmla="*/ 2911520 w 2911520"/>
              <a:gd name="connsiteY0-224" fmla="*/ 58512 h 3067409"/>
              <a:gd name="connsiteX1-225" fmla="*/ 2828871 w 2911520"/>
              <a:gd name="connsiteY1-226" fmla="*/ 45898 h 3067409"/>
              <a:gd name="connsiteX2-227" fmla="*/ 2569375 w 2911520"/>
              <a:gd name="connsiteY2-228" fmla="*/ 32795 h 3067409"/>
              <a:gd name="connsiteX3-229" fmla="*/ 31375 w 2911520"/>
              <a:gd name="connsiteY3-230" fmla="*/ 2570795 h 3067409"/>
              <a:gd name="connsiteX4-231" fmla="*/ 44478 w 2911520"/>
              <a:gd name="connsiteY4-232" fmla="*/ 2830291 h 3067409"/>
              <a:gd name="connsiteX5-233" fmla="*/ 80666 w 2911520"/>
              <a:gd name="connsiteY5-234" fmla="*/ 3067409 h 3067409"/>
              <a:gd name="connsiteX6-235" fmla="*/ 43856 w 2911520"/>
              <a:gd name="connsiteY6-236" fmla="*/ 3053937 h 3067409"/>
              <a:gd name="connsiteX7-237" fmla="*/ 43479 w 2911520"/>
              <a:gd name="connsiteY7-238" fmla="*/ 3042944 h 3067409"/>
              <a:gd name="connsiteX8-239" fmla="*/ 2914 w 2911520"/>
              <a:gd name="connsiteY8-240" fmla="*/ 2276475 h 3067409"/>
              <a:gd name="connsiteX9-241" fmla="*/ 145789 w 2911520"/>
              <a:gd name="connsiteY9-242" fmla="*/ 1700212 h 3067409"/>
              <a:gd name="connsiteX10-243" fmla="*/ 426776 w 2911520"/>
              <a:gd name="connsiteY10-244" fmla="*/ 1123950 h 3067409"/>
              <a:gd name="connsiteX11-245" fmla="*/ 722051 w 2911520"/>
              <a:gd name="connsiteY11-246" fmla="*/ 757237 h 3067409"/>
              <a:gd name="connsiteX12-247" fmla="*/ 1136389 w 2911520"/>
              <a:gd name="connsiteY12-248" fmla="*/ 409575 h 3067409"/>
              <a:gd name="connsiteX13-249" fmla="*/ 1631689 w 2911520"/>
              <a:gd name="connsiteY13-250" fmla="*/ 171450 h 3067409"/>
              <a:gd name="connsiteX14-251" fmla="*/ 2260339 w 2911520"/>
              <a:gd name="connsiteY14-252" fmla="*/ 0 h 3067409"/>
              <a:gd name="connsiteX0-253" fmla="*/ 2911520 w 2911520"/>
              <a:gd name="connsiteY0-254" fmla="*/ 25717 h 3034614"/>
              <a:gd name="connsiteX1-255" fmla="*/ 2828871 w 2911520"/>
              <a:gd name="connsiteY1-256" fmla="*/ 13103 h 3034614"/>
              <a:gd name="connsiteX2-257" fmla="*/ 2569375 w 2911520"/>
              <a:gd name="connsiteY2-258" fmla="*/ 0 h 3034614"/>
              <a:gd name="connsiteX3-259" fmla="*/ 31375 w 2911520"/>
              <a:gd name="connsiteY3-260" fmla="*/ 2538000 h 3034614"/>
              <a:gd name="connsiteX4-261" fmla="*/ 44478 w 2911520"/>
              <a:gd name="connsiteY4-262" fmla="*/ 2797496 h 3034614"/>
              <a:gd name="connsiteX5-263" fmla="*/ 80666 w 2911520"/>
              <a:gd name="connsiteY5-264" fmla="*/ 3034614 h 3034614"/>
              <a:gd name="connsiteX6-265" fmla="*/ 43856 w 2911520"/>
              <a:gd name="connsiteY6-266" fmla="*/ 3021142 h 3034614"/>
              <a:gd name="connsiteX7-267" fmla="*/ 43479 w 2911520"/>
              <a:gd name="connsiteY7-268" fmla="*/ 3010149 h 3034614"/>
              <a:gd name="connsiteX8-269" fmla="*/ 2914 w 2911520"/>
              <a:gd name="connsiteY8-270" fmla="*/ 2243680 h 3034614"/>
              <a:gd name="connsiteX9-271" fmla="*/ 145789 w 2911520"/>
              <a:gd name="connsiteY9-272" fmla="*/ 1667417 h 3034614"/>
              <a:gd name="connsiteX10-273" fmla="*/ 426776 w 2911520"/>
              <a:gd name="connsiteY10-274" fmla="*/ 1091155 h 3034614"/>
              <a:gd name="connsiteX11-275" fmla="*/ 722051 w 2911520"/>
              <a:gd name="connsiteY11-276" fmla="*/ 724442 h 3034614"/>
              <a:gd name="connsiteX12-277" fmla="*/ 1136389 w 2911520"/>
              <a:gd name="connsiteY12-278" fmla="*/ 376780 h 3034614"/>
              <a:gd name="connsiteX13-279" fmla="*/ 1631689 w 2911520"/>
              <a:gd name="connsiteY13-280" fmla="*/ 138655 h 3034614"/>
              <a:gd name="connsiteX0-281" fmla="*/ 2911520 w 2911520"/>
              <a:gd name="connsiteY0-282" fmla="*/ 25717 h 3034614"/>
              <a:gd name="connsiteX1-283" fmla="*/ 2828871 w 2911520"/>
              <a:gd name="connsiteY1-284" fmla="*/ 13103 h 3034614"/>
              <a:gd name="connsiteX2-285" fmla="*/ 2569375 w 2911520"/>
              <a:gd name="connsiteY2-286" fmla="*/ 0 h 3034614"/>
              <a:gd name="connsiteX3-287" fmla="*/ 31375 w 2911520"/>
              <a:gd name="connsiteY3-288" fmla="*/ 2538000 h 3034614"/>
              <a:gd name="connsiteX4-289" fmla="*/ 44478 w 2911520"/>
              <a:gd name="connsiteY4-290" fmla="*/ 2797496 h 3034614"/>
              <a:gd name="connsiteX5-291" fmla="*/ 80666 w 2911520"/>
              <a:gd name="connsiteY5-292" fmla="*/ 3034614 h 3034614"/>
              <a:gd name="connsiteX6-293" fmla="*/ 43856 w 2911520"/>
              <a:gd name="connsiteY6-294" fmla="*/ 3021142 h 3034614"/>
              <a:gd name="connsiteX7-295" fmla="*/ 43479 w 2911520"/>
              <a:gd name="connsiteY7-296" fmla="*/ 3010149 h 3034614"/>
              <a:gd name="connsiteX8-297" fmla="*/ 2914 w 2911520"/>
              <a:gd name="connsiteY8-298" fmla="*/ 2243680 h 3034614"/>
              <a:gd name="connsiteX9-299" fmla="*/ 145789 w 2911520"/>
              <a:gd name="connsiteY9-300" fmla="*/ 1667417 h 3034614"/>
              <a:gd name="connsiteX10-301" fmla="*/ 426776 w 2911520"/>
              <a:gd name="connsiteY10-302" fmla="*/ 1091155 h 3034614"/>
              <a:gd name="connsiteX11-303" fmla="*/ 722051 w 2911520"/>
              <a:gd name="connsiteY11-304" fmla="*/ 724442 h 3034614"/>
              <a:gd name="connsiteX12-305" fmla="*/ 1136389 w 2911520"/>
              <a:gd name="connsiteY12-306" fmla="*/ 376780 h 3034614"/>
              <a:gd name="connsiteX0-307" fmla="*/ 2911520 w 2911520"/>
              <a:gd name="connsiteY0-308" fmla="*/ 25717 h 3034614"/>
              <a:gd name="connsiteX1-309" fmla="*/ 2828871 w 2911520"/>
              <a:gd name="connsiteY1-310" fmla="*/ 13103 h 3034614"/>
              <a:gd name="connsiteX2-311" fmla="*/ 2569375 w 2911520"/>
              <a:gd name="connsiteY2-312" fmla="*/ 0 h 3034614"/>
              <a:gd name="connsiteX3-313" fmla="*/ 31375 w 2911520"/>
              <a:gd name="connsiteY3-314" fmla="*/ 2538000 h 3034614"/>
              <a:gd name="connsiteX4-315" fmla="*/ 44478 w 2911520"/>
              <a:gd name="connsiteY4-316" fmla="*/ 2797496 h 3034614"/>
              <a:gd name="connsiteX5-317" fmla="*/ 80666 w 2911520"/>
              <a:gd name="connsiteY5-318" fmla="*/ 3034614 h 3034614"/>
              <a:gd name="connsiteX6-319" fmla="*/ 43856 w 2911520"/>
              <a:gd name="connsiteY6-320" fmla="*/ 3021142 h 3034614"/>
              <a:gd name="connsiteX7-321" fmla="*/ 43479 w 2911520"/>
              <a:gd name="connsiteY7-322" fmla="*/ 3010149 h 3034614"/>
              <a:gd name="connsiteX8-323" fmla="*/ 2914 w 2911520"/>
              <a:gd name="connsiteY8-324" fmla="*/ 2243680 h 3034614"/>
              <a:gd name="connsiteX9-325" fmla="*/ 145789 w 2911520"/>
              <a:gd name="connsiteY9-326" fmla="*/ 1667417 h 3034614"/>
              <a:gd name="connsiteX10-327" fmla="*/ 426776 w 2911520"/>
              <a:gd name="connsiteY10-328" fmla="*/ 1091155 h 3034614"/>
              <a:gd name="connsiteX11-329" fmla="*/ 722051 w 2911520"/>
              <a:gd name="connsiteY11-330" fmla="*/ 724442 h 3034614"/>
              <a:gd name="connsiteX0-331" fmla="*/ 2911520 w 2911520"/>
              <a:gd name="connsiteY0-332" fmla="*/ 25717 h 3034614"/>
              <a:gd name="connsiteX1-333" fmla="*/ 2828871 w 2911520"/>
              <a:gd name="connsiteY1-334" fmla="*/ 13103 h 3034614"/>
              <a:gd name="connsiteX2-335" fmla="*/ 2569375 w 2911520"/>
              <a:gd name="connsiteY2-336" fmla="*/ 0 h 3034614"/>
              <a:gd name="connsiteX3-337" fmla="*/ 31375 w 2911520"/>
              <a:gd name="connsiteY3-338" fmla="*/ 2538000 h 3034614"/>
              <a:gd name="connsiteX4-339" fmla="*/ 44478 w 2911520"/>
              <a:gd name="connsiteY4-340" fmla="*/ 2797496 h 3034614"/>
              <a:gd name="connsiteX5-341" fmla="*/ 80666 w 2911520"/>
              <a:gd name="connsiteY5-342" fmla="*/ 3034614 h 3034614"/>
              <a:gd name="connsiteX6-343" fmla="*/ 43856 w 2911520"/>
              <a:gd name="connsiteY6-344" fmla="*/ 3021142 h 3034614"/>
              <a:gd name="connsiteX7-345" fmla="*/ 43479 w 2911520"/>
              <a:gd name="connsiteY7-346" fmla="*/ 3010149 h 3034614"/>
              <a:gd name="connsiteX8-347" fmla="*/ 2914 w 2911520"/>
              <a:gd name="connsiteY8-348" fmla="*/ 2243680 h 3034614"/>
              <a:gd name="connsiteX9-349" fmla="*/ 145789 w 2911520"/>
              <a:gd name="connsiteY9-350" fmla="*/ 1667417 h 3034614"/>
              <a:gd name="connsiteX10-351" fmla="*/ 426776 w 2911520"/>
              <a:gd name="connsiteY10-352" fmla="*/ 1091155 h 3034614"/>
              <a:gd name="connsiteX0-353" fmla="*/ 2911520 w 2911520"/>
              <a:gd name="connsiteY0-354" fmla="*/ 25717 h 3034614"/>
              <a:gd name="connsiteX1-355" fmla="*/ 2828871 w 2911520"/>
              <a:gd name="connsiteY1-356" fmla="*/ 13103 h 3034614"/>
              <a:gd name="connsiteX2-357" fmla="*/ 2569375 w 2911520"/>
              <a:gd name="connsiteY2-358" fmla="*/ 0 h 3034614"/>
              <a:gd name="connsiteX3-359" fmla="*/ 31375 w 2911520"/>
              <a:gd name="connsiteY3-360" fmla="*/ 2538000 h 3034614"/>
              <a:gd name="connsiteX4-361" fmla="*/ 44478 w 2911520"/>
              <a:gd name="connsiteY4-362" fmla="*/ 2797496 h 3034614"/>
              <a:gd name="connsiteX5-363" fmla="*/ 80666 w 2911520"/>
              <a:gd name="connsiteY5-364" fmla="*/ 3034614 h 3034614"/>
              <a:gd name="connsiteX6-365" fmla="*/ 43856 w 2911520"/>
              <a:gd name="connsiteY6-366" fmla="*/ 3021142 h 3034614"/>
              <a:gd name="connsiteX7-367" fmla="*/ 43479 w 2911520"/>
              <a:gd name="connsiteY7-368" fmla="*/ 3010149 h 3034614"/>
              <a:gd name="connsiteX8-369" fmla="*/ 2914 w 2911520"/>
              <a:gd name="connsiteY8-370" fmla="*/ 2243680 h 3034614"/>
              <a:gd name="connsiteX9-371" fmla="*/ 145789 w 2911520"/>
              <a:gd name="connsiteY9-372" fmla="*/ 1667417 h 3034614"/>
              <a:gd name="connsiteX0-373" fmla="*/ 2911520 w 2911520"/>
              <a:gd name="connsiteY0-374" fmla="*/ 25717 h 3034614"/>
              <a:gd name="connsiteX1-375" fmla="*/ 2828871 w 2911520"/>
              <a:gd name="connsiteY1-376" fmla="*/ 13103 h 3034614"/>
              <a:gd name="connsiteX2-377" fmla="*/ 2569375 w 2911520"/>
              <a:gd name="connsiteY2-378" fmla="*/ 0 h 3034614"/>
              <a:gd name="connsiteX3-379" fmla="*/ 31375 w 2911520"/>
              <a:gd name="connsiteY3-380" fmla="*/ 2538000 h 3034614"/>
              <a:gd name="connsiteX4-381" fmla="*/ 44478 w 2911520"/>
              <a:gd name="connsiteY4-382" fmla="*/ 2797496 h 3034614"/>
              <a:gd name="connsiteX5-383" fmla="*/ 80666 w 2911520"/>
              <a:gd name="connsiteY5-384" fmla="*/ 3034614 h 3034614"/>
              <a:gd name="connsiteX6-385" fmla="*/ 43856 w 2911520"/>
              <a:gd name="connsiteY6-386" fmla="*/ 3021142 h 3034614"/>
              <a:gd name="connsiteX7-387" fmla="*/ 43479 w 2911520"/>
              <a:gd name="connsiteY7-388" fmla="*/ 3010149 h 3034614"/>
              <a:gd name="connsiteX8-389" fmla="*/ 2914 w 2911520"/>
              <a:gd name="connsiteY8-390" fmla="*/ 2243680 h 3034614"/>
              <a:gd name="connsiteX0-391" fmla="*/ 2880145 w 2880145"/>
              <a:gd name="connsiteY0-392" fmla="*/ 25717 h 3034614"/>
              <a:gd name="connsiteX1-393" fmla="*/ 2797496 w 2880145"/>
              <a:gd name="connsiteY1-394" fmla="*/ 13103 h 3034614"/>
              <a:gd name="connsiteX2-395" fmla="*/ 2538000 w 2880145"/>
              <a:gd name="connsiteY2-396" fmla="*/ 0 h 3034614"/>
              <a:gd name="connsiteX3-397" fmla="*/ 0 w 2880145"/>
              <a:gd name="connsiteY3-398" fmla="*/ 2538000 h 3034614"/>
              <a:gd name="connsiteX4-399" fmla="*/ 13103 w 2880145"/>
              <a:gd name="connsiteY4-400" fmla="*/ 2797496 h 3034614"/>
              <a:gd name="connsiteX5-401" fmla="*/ 49291 w 2880145"/>
              <a:gd name="connsiteY5-402" fmla="*/ 3034614 h 3034614"/>
              <a:gd name="connsiteX6-403" fmla="*/ 12481 w 2880145"/>
              <a:gd name="connsiteY6-404" fmla="*/ 3021142 h 3034614"/>
              <a:gd name="connsiteX7-405" fmla="*/ 12104 w 2880145"/>
              <a:gd name="connsiteY7-406" fmla="*/ 3010149 h 3034614"/>
              <a:gd name="connsiteX0-407" fmla="*/ 2880145 w 2880145"/>
              <a:gd name="connsiteY0-408" fmla="*/ 25717 h 3034614"/>
              <a:gd name="connsiteX1-409" fmla="*/ 2797496 w 2880145"/>
              <a:gd name="connsiteY1-410" fmla="*/ 13103 h 3034614"/>
              <a:gd name="connsiteX2-411" fmla="*/ 2538000 w 2880145"/>
              <a:gd name="connsiteY2-412" fmla="*/ 0 h 3034614"/>
              <a:gd name="connsiteX3-413" fmla="*/ 0 w 2880145"/>
              <a:gd name="connsiteY3-414" fmla="*/ 2538000 h 3034614"/>
              <a:gd name="connsiteX4-415" fmla="*/ 13103 w 2880145"/>
              <a:gd name="connsiteY4-416" fmla="*/ 2797496 h 3034614"/>
              <a:gd name="connsiteX5-417" fmla="*/ 49291 w 2880145"/>
              <a:gd name="connsiteY5-418" fmla="*/ 3034614 h 3034614"/>
              <a:gd name="connsiteX6-419" fmla="*/ 12481 w 2880145"/>
              <a:gd name="connsiteY6-420" fmla="*/ 3021142 h 3034614"/>
              <a:gd name="connsiteX0-421" fmla="*/ 2880145 w 2880145"/>
              <a:gd name="connsiteY0-422" fmla="*/ 25717 h 3034614"/>
              <a:gd name="connsiteX1-423" fmla="*/ 2797496 w 2880145"/>
              <a:gd name="connsiteY1-424" fmla="*/ 13103 h 3034614"/>
              <a:gd name="connsiteX2-425" fmla="*/ 2538000 w 2880145"/>
              <a:gd name="connsiteY2-426" fmla="*/ 0 h 3034614"/>
              <a:gd name="connsiteX3-427" fmla="*/ 0 w 2880145"/>
              <a:gd name="connsiteY3-428" fmla="*/ 2538000 h 3034614"/>
              <a:gd name="connsiteX4-429" fmla="*/ 13103 w 2880145"/>
              <a:gd name="connsiteY4-430" fmla="*/ 2797496 h 3034614"/>
              <a:gd name="connsiteX5-431" fmla="*/ 49291 w 2880145"/>
              <a:gd name="connsiteY5-432" fmla="*/ 3034614 h 3034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80145" h="3034614">
                <a:moveTo>
                  <a:pt x="2880145" y="25717"/>
                </a:moveTo>
                <a:lnTo>
                  <a:pt x="2797496" y="13103"/>
                </a:lnTo>
                <a:cubicBezTo>
                  <a:pt x="2712176" y="4439"/>
                  <a:pt x="2625606" y="0"/>
                  <a:pt x="2538000" y="0"/>
                </a:cubicBezTo>
                <a:cubicBezTo>
                  <a:pt x="1136301" y="0"/>
                  <a:pt x="0" y="1136301"/>
                  <a:pt x="0" y="2538000"/>
                </a:cubicBezTo>
                <a:cubicBezTo>
                  <a:pt x="0" y="2625606"/>
                  <a:pt x="4438" y="2712176"/>
                  <a:pt x="13103" y="2797496"/>
                </a:cubicBezTo>
                <a:lnTo>
                  <a:pt x="49291" y="3034614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6" name="任意多边形: 形状 35"/>
          <p:cNvSpPr/>
          <p:nvPr userDrawn="1">
            <p:custDataLst>
              <p:tags r:id="rId19"/>
            </p:custDataLst>
          </p:nvPr>
        </p:nvSpPr>
        <p:spPr>
          <a:xfrm rot="11361091">
            <a:off x="927100" y="1125855"/>
            <a:ext cx="2792730" cy="2938145"/>
          </a:xfrm>
          <a:custGeom>
            <a:avLst/>
            <a:gdLst>
              <a:gd name="connsiteX0" fmla="*/ 2394000 w 2821652"/>
              <a:gd name="connsiteY0" fmla="*/ 0 h 2948079"/>
              <a:gd name="connsiteX1" fmla="*/ 2638773 w 2821652"/>
              <a:gd name="connsiteY1" fmla="*/ 12360 h 2948079"/>
              <a:gd name="connsiteX2" fmla="*/ 2792551 w 2821652"/>
              <a:gd name="connsiteY2" fmla="*/ 35829 h 2948079"/>
              <a:gd name="connsiteX3" fmla="*/ 2805838 w 2821652"/>
              <a:gd name="connsiteY3" fmla="*/ 72133 h 2948079"/>
              <a:gd name="connsiteX4" fmla="*/ 2821652 w 2821652"/>
              <a:gd name="connsiteY4" fmla="*/ 133636 h 2948079"/>
              <a:gd name="connsiteX5" fmla="*/ 2764494 w 2821652"/>
              <a:gd name="connsiteY5" fmla="*/ 115884 h 2948079"/>
              <a:gd name="connsiteX6" fmla="*/ 2356426 w 2821652"/>
              <a:gd name="connsiteY6" fmla="*/ 37517 h 2948079"/>
              <a:gd name="connsiteX7" fmla="*/ 1803976 w 2821652"/>
              <a:gd name="connsiteY7" fmla="*/ 142292 h 2948079"/>
              <a:gd name="connsiteX8" fmla="*/ 1165801 w 2821652"/>
              <a:gd name="connsiteY8" fmla="*/ 408992 h 2948079"/>
              <a:gd name="connsiteX9" fmla="*/ 475239 w 2821652"/>
              <a:gd name="connsiteY9" fmla="*/ 1061455 h 2948079"/>
              <a:gd name="connsiteX10" fmla="*/ 118051 w 2821652"/>
              <a:gd name="connsiteY10" fmla="*/ 1799642 h 2948079"/>
              <a:gd name="connsiteX11" fmla="*/ 51376 w 2821652"/>
              <a:gd name="connsiteY11" fmla="*/ 2490205 h 2948079"/>
              <a:gd name="connsiteX12" fmla="*/ 102722 w 2821652"/>
              <a:gd name="connsiteY12" fmla="*/ 2944949 h 2948079"/>
              <a:gd name="connsiteX13" fmla="*/ 103344 w 2821652"/>
              <a:gd name="connsiteY13" fmla="*/ 2948079 h 2948079"/>
              <a:gd name="connsiteX14" fmla="*/ 64479 w 2821652"/>
              <a:gd name="connsiteY14" fmla="*/ 2938086 h 2948079"/>
              <a:gd name="connsiteX15" fmla="*/ 48638 w 2821652"/>
              <a:gd name="connsiteY15" fmla="*/ 2876475 h 2948079"/>
              <a:gd name="connsiteX16" fmla="*/ 0 w 2821652"/>
              <a:gd name="connsiteY16" fmla="*/ 2394000 h 2948079"/>
              <a:gd name="connsiteX17" fmla="*/ 2394000 w 2821652"/>
              <a:gd name="connsiteY17" fmla="*/ 0 h 2948079"/>
              <a:gd name="connsiteX0-1" fmla="*/ 2356426 w 2821652"/>
              <a:gd name="connsiteY0-2" fmla="*/ 37517 h 2948079"/>
              <a:gd name="connsiteX1-3" fmla="*/ 1803976 w 2821652"/>
              <a:gd name="connsiteY1-4" fmla="*/ 142292 h 2948079"/>
              <a:gd name="connsiteX2-5" fmla="*/ 1165801 w 2821652"/>
              <a:gd name="connsiteY2-6" fmla="*/ 408992 h 2948079"/>
              <a:gd name="connsiteX3-7" fmla="*/ 475239 w 2821652"/>
              <a:gd name="connsiteY3-8" fmla="*/ 1061455 h 2948079"/>
              <a:gd name="connsiteX4-9" fmla="*/ 118051 w 2821652"/>
              <a:gd name="connsiteY4-10" fmla="*/ 1799642 h 2948079"/>
              <a:gd name="connsiteX5-11" fmla="*/ 51376 w 2821652"/>
              <a:gd name="connsiteY5-12" fmla="*/ 2490205 h 2948079"/>
              <a:gd name="connsiteX6-13" fmla="*/ 102722 w 2821652"/>
              <a:gd name="connsiteY6-14" fmla="*/ 2944949 h 2948079"/>
              <a:gd name="connsiteX7-15" fmla="*/ 103344 w 2821652"/>
              <a:gd name="connsiteY7-16" fmla="*/ 2948079 h 2948079"/>
              <a:gd name="connsiteX8-17" fmla="*/ 64479 w 2821652"/>
              <a:gd name="connsiteY8-18" fmla="*/ 2938086 h 2948079"/>
              <a:gd name="connsiteX9-19" fmla="*/ 48638 w 2821652"/>
              <a:gd name="connsiteY9-20" fmla="*/ 2876475 h 2948079"/>
              <a:gd name="connsiteX10-21" fmla="*/ 0 w 2821652"/>
              <a:gd name="connsiteY10-22" fmla="*/ 2394000 h 2948079"/>
              <a:gd name="connsiteX11-23" fmla="*/ 2394000 w 2821652"/>
              <a:gd name="connsiteY11-24" fmla="*/ 0 h 2948079"/>
              <a:gd name="connsiteX12-25" fmla="*/ 2638773 w 2821652"/>
              <a:gd name="connsiteY12-26" fmla="*/ 12360 h 2948079"/>
              <a:gd name="connsiteX13-27" fmla="*/ 2792551 w 2821652"/>
              <a:gd name="connsiteY13-28" fmla="*/ 35829 h 2948079"/>
              <a:gd name="connsiteX14-29" fmla="*/ 2805838 w 2821652"/>
              <a:gd name="connsiteY14-30" fmla="*/ 72133 h 2948079"/>
              <a:gd name="connsiteX15-31" fmla="*/ 2821652 w 2821652"/>
              <a:gd name="connsiteY15-32" fmla="*/ 133636 h 2948079"/>
              <a:gd name="connsiteX16-33" fmla="*/ 2764494 w 2821652"/>
              <a:gd name="connsiteY16-34" fmla="*/ 115884 h 2948079"/>
              <a:gd name="connsiteX17-35" fmla="*/ 2447866 w 2821652"/>
              <a:gd name="connsiteY17-36" fmla="*/ 128957 h 2948079"/>
              <a:gd name="connsiteX0-37" fmla="*/ 2356426 w 2821652"/>
              <a:gd name="connsiteY0-38" fmla="*/ 37517 h 2948079"/>
              <a:gd name="connsiteX1-39" fmla="*/ 1803976 w 2821652"/>
              <a:gd name="connsiteY1-40" fmla="*/ 142292 h 2948079"/>
              <a:gd name="connsiteX2-41" fmla="*/ 1165801 w 2821652"/>
              <a:gd name="connsiteY2-42" fmla="*/ 408992 h 2948079"/>
              <a:gd name="connsiteX3-43" fmla="*/ 475239 w 2821652"/>
              <a:gd name="connsiteY3-44" fmla="*/ 1061455 h 2948079"/>
              <a:gd name="connsiteX4-45" fmla="*/ 118051 w 2821652"/>
              <a:gd name="connsiteY4-46" fmla="*/ 1799642 h 2948079"/>
              <a:gd name="connsiteX5-47" fmla="*/ 51376 w 2821652"/>
              <a:gd name="connsiteY5-48" fmla="*/ 2490205 h 2948079"/>
              <a:gd name="connsiteX6-49" fmla="*/ 102722 w 2821652"/>
              <a:gd name="connsiteY6-50" fmla="*/ 2944949 h 2948079"/>
              <a:gd name="connsiteX7-51" fmla="*/ 103344 w 2821652"/>
              <a:gd name="connsiteY7-52" fmla="*/ 2948079 h 2948079"/>
              <a:gd name="connsiteX8-53" fmla="*/ 64479 w 2821652"/>
              <a:gd name="connsiteY8-54" fmla="*/ 2938086 h 2948079"/>
              <a:gd name="connsiteX9-55" fmla="*/ 48638 w 2821652"/>
              <a:gd name="connsiteY9-56" fmla="*/ 2876475 h 2948079"/>
              <a:gd name="connsiteX10-57" fmla="*/ 0 w 2821652"/>
              <a:gd name="connsiteY10-58" fmla="*/ 2394000 h 2948079"/>
              <a:gd name="connsiteX11-59" fmla="*/ 2394000 w 2821652"/>
              <a:gd name="connsiteY11-60" fmla="*/ 0 h 2948079"/>
              <a:gd name="connsiteX12-61" fmla="*/ 2638773 w 2821652"/>
              <a:gd name="connsiteY12-62" fmla="*/ 12360 h 2948079"/>
              <a:gd name="connsiteX13-63" fmla="*/ 2792551 w 2821652"/>
              <a:gd name="connsiteY13-64" fmla="*/ 35829 h 2948079"/>
              <a:gd name="connsiteX14-65" fmla="*/ 2805838 w 2821652"/>
              <a:gd name="connsiteY14-66" fmla="*/ 72133 h 2948079"/>
              <a:gd name="connsiteX15-67" fmla="*/ 2821652 w 2821652"/>
              <a:gd name="connsiteY15-68" fmla="*/ 133636 h 2948079"/>
              <a:gd name="connsiteX16-69" fmla="*/ 2764494 w 2821652"/>
              <a:gd name="connsiteY16-70" fmla="*/ 115884 h 2948079"/>
              <a:gd name="connsiteX0-71" fmla="*/ 2356426 w 2821652"/>
              <a:gd name="connsiteY0-72" fmla="*/ 37517 h 2948079"/>
              <a:gd name="connsiteX1-73" fmla="*/ 1803976 w 2821652"/>
              <a:gd name="connsiteY1-74" fmla="*/ 142292 h 2948079"/>
              <a:gd name="connsiteX2-75" fmla="*/ 1165801 w 2821652"/>
              <a:gd name="connsiteY2-76" fmla="*/ 408992 h 2948079"/>
              <a:gd name="connsiteX3-77" fmla="*/ 475239 w 2821652"/>
              <a:gd name="connsiteY3-78" fmla="*/ 1061455 h 2948079"/>
              <a:gd name="connsiteX4-79" fmla="*/ 118051 w 2821652"/>
              <a:gd name="connsiteY4-80" fmla="*/ 1799642 h 2948079"/>
              <a:gd name="connsiteX5-81" fmla="*/ 51376 w 2821652"/>
              <a:gd name="connsiteY5-82" fmla="*/ 2490205 h 2948079"/>
              <a:gd name="connsiteX6-83" fmla="*/ 102722 w 2821652"/>
              <a:gd name="connsiteY6-84" fmla="*/ 2944949 h 2948079"/>
              <a:gd name="connsiteX7-85" fmla="*/ 103344 w 2821652"/>
              <a:gd name="connsiteY7-86" fmla="*/ 2948079 h 2948079"/>
              <a:gd name="connsiteX8-87" fmla="*/ 64479 w 2821652"/>
              <a:gd name="connsiteY8-88" fmla="*/ 2938086 h 2948079"/>
              <a:gd name="connsiteX9-89" fmla="*/ 48638 w 2821652"/>
              <a:gd name="connsiteY9-90" fmla="*/ 2876475 h 2948079"/>
              <a:gd name="connsiteX10-91" fmla="*/ 0 w 2821652"/>
              <a:gd name="connsiteY10-92" fmla="*/ 2394000 h 2948079"/>
              <a:gd name="connsiteX11-93" fmla="*/ 2394000 w 2821652"/>
              <a:gd name="connsiteY11-94" fmla="*/ 0 h 2948079"/>
              <a:gd name="connsiteX12-95" fmla="*/ 2638773 w 2821652"/>
              <a:gd name="connsiteY12-96" fmla="*/ 12360 h 2948079"/>
              <a:gd name="connsiteX13-97" fmla="*/ 2792551 w 2821652"/>
              <a:gd name="connsiteY13-98" fmla="*/ 35829 h 2948079"/>
              <a:gd name="connsiteX14-99" fmla="*/ 2805838 w 2821652"/>
              <a:gd name="connsiteY14-100" fmla="*/ 72133 h 2948079"/>
              <a:gd name="connsiteX15-101" fmla="*/ 2821652 w 2821652"/>
              <a:gd name="connsiteY15-102" fmla="*/ 133636 h 2948079"/>
              <a:gd name="connsiteX0-103" fmla="*/ 2356426 w 2805838"/>
              <a:gd name="connsiteY0-104" fmla="*/ 37517 h 2948079"/>
              <a:gd name="connsiteX1-105" fmla="*/ 1803976 w 2805838"/>
              <a:gd name="connsiteY1-106" fmla="*/ 142292 h 2948079"/>
              <a:gd name="connsiteX2-107" fmla="*/ 1165801 w 2805838"/>
              <a:gd name="connsiteY2-108" fmla="*/ 408992 h 2948079"/>
              <a:gd name="connsiteX3-109" fmla="*/ 475239 w 2805838"/>
              <a:gd name="connsiteY3-110" fmla="*/ 1061455 h 2948079"/>
              <a:gd name="connsiteX4-111" fmla="*/ 118051 w 2805838"/>
              <a:gd name="connsiteY4-112" fmla="*/ 1799642 h 2948079"/>
              <a:gd name="connsiteX5-113" fmla="*/ 51376 w 2805838"/>
              <a:gd name="connsiteY5-114" fmla="*/ 2490205 h 2948079"/>
              <a:gd name="connsiteX6-115" fmla="*/ 102722 w 2805838"/>
              <a:gd name="connsiteY6-116" fmla="*/ 2944949 h 2948079"/>
              <a:gd name="connsiteX7-117" fmla="*/ 103344 w 2805838"/>
              <a:gd name="connsiteY7-118" fmla="*/ 2948079 h 2948079"/>
              <a:gd name="connsiteX8-119" fmla="*/ 64479 w 2805838"/>
              <a:gd name="connsiteY8-120" fmla="*/ 2938086 h 2948079"/>
              <a:gd name="connsiteX9-121" fmla="*/ 48638 w 2805838"/>
              <a:gd name="connsiteY9-122" fmla="*/ 2876475 h 2948079"/>
              <a:gd name="connsiteX10-123" fmla="*/ 0 w 2805838"/>
              <a:gd name="connsiteY10-124" fmla="*/ 2394000 h 2948079"/>
              <a:gd name="connsiteX11-125" fmla="*/ 2394000 w 2805838"/>
              <a:gd name="connsiteY11-126" fmla="*/ 0 h 2948079"/>
              <a:gd name="connsiteX12-127" fmla="*/ 2638773 w 2805838"/>
              <a:gd name="connsiteY12-128" fmla="*/ 12360 h 2948079"/>
              <a:gd name="connsiteX13-129" fmla="*/ 2792551 w 2805838"/>
              <a:gd name="connsiteY13-130" fmla="*/ 35829 h 2948079"/>
              <a:gd name="connsiteX14-131" fmla="*/ 2805838 w 2805838"/>
              <a:gd name="connsiteY14-132" fmla="*/ 72133 h 2948079"/>
              <a:gd name="connsiteX0-133" fmla="*/ 2356426 w 2792551"/>
              <a:gd name="connsiteY0-134" fmla="*/ 37517 h 2948079"/>
              <a:gd name="connsiteX1-135" fmla="*/ 1803976 w 2792551"/>
              <a:gd name="connsiteY1-136" fmla="*/ 142292 h 2948079"/>
              <a:gd name="connsiteX2-137" fmla="*/ 1165801 w 2792551"/>
              <a:gd name="connsiteY2-138" fmla="*/ 408992 h 2948079"/>
              <a:gd name="connsiteX3-139" fmla="*/ 475239 w 2792551"/>
              <a:gd name="connsiteY3-140" fmla="*/ 1061455 h 2948079"/>
              <a:gd name="connsiteX4-141" fmla="*/ 118051 w 2792551"/>
              <a:gd name="connsiteY4-142" fmla="*/ 1799642 h 2948079"/>
              <a:gd name="connsiteX5-143" fmla="*/ 51376 w 2792551"/>
              <a:gd name="connsiteY5-144" fmla="*/ 2490205 h 2948079"/>
              <a:gd name="connsiteX6-145" fmla="*/ 102722 w 2792551"/>
              <a:gd name="connsiteY6-146" fmla="*/ 2944949 h 2948079"/>
              <a:gd name="connsiteX7-147" fmla="*/ 103344 w 2792551"/>
              <a:gd name="connsiteY7-148" fmla="*/ 2948079 h 2948079"/>
              <a:gd name="connsiteX8-149" fmla="*/ 64479 w 2792551"/>
              <a:gd name="connsiteY8-150" fmla="*/ 2938086 h 2948079"/>
              <a:gd name="connsiteX9-151" fmla="*/ 48638 w 2792551"/>
              <a:gd name="connsiteY9-152" fmla="*/ 2876475 h 2948079"/>
              <a:gd name="connsiteX10-153" fmla="*/ 0 w 2792551"/>
              <a:gd name="connsiteY10-154" fmla="*/ 2394000 h 2948079"/>
              <a:gd name="connsiteX11-155" fmla="*/ 2394000 w 2792551"/>
              <a:gd name="connsiteY11-156" fmla="*/ 0 h 2948079"/>
              <a:gd name="connsiteX12-157" fmla="*/ 2638773 w 2792551"/>
              <a:gd name="connsiteY12-158" fmla="*/ 12360 h 2948079"/>
              <a:gd name="connsiteX13-159" fmla="*/ 2792551 w 2792551"/>
              <a:gd name="connsiteY13-160" fmla="*/ 35829 h 2948079"/>
              <a:gd name="connsiteX0-161" fmla="*/ 1803976 w 2792551"/>
              <a:gd name="connsiteY0-162" fmla="*/ 142292 h 2948079"/>
              <a:gd name="connsiteX1-163" fmla="*/ 1165801 w 2792551"/>
              <a:gd name="connsiteY1-164" fmla="*/ 408992 h 2948079"/>
              <a:gd name="connsiteX2-165" fmla="*/ 475239 w 2792551"/>
              <a:gd name="connsiteY2-166" fmla="*/ 1061455 h 2948079"/>
              <a:gd name="connsiteX3-167" fmla="*/ 118051 w 2792551"/>
              <a:gd name="connsiteY3-168" fmla="*/ 1799642 h 2948079"/>
              <a:gd name="connsiteX4-169" fmla="*/ 51376 w 2792551"/>
              <a:gd name="connsiteY4-170" fmla="*/ 2490205 h 2948079"/>
              <a:gd name="connsiteX5-171" fmla="*/ 102722 w 2792551"/>
              <a:gd name="connsiteY5-172" fmla="*/ 2944949 h 2948079"/>
              <a:gd name="connsiteX6-173" fmla="*/ 103344 w 2792551"/>
              <a:gd name="connsiteY6-174" fmla="*/ 2948079 h 2948079"/>
              <a:gd name="connsiteX7-175" fmla="*/ 64479 w 2792551"/>
              <a:gd name="connsiteY7-176" fmla="*/ 2938086 h 2948079"/>
              <a:gd name="connsiteX8-177" fmla="*/ 48638 w 2792551"/>
              <a:gd name="connsiteY8-178" fmla="*/ 2876475 h 2948079"/>
              <a:gd name="connsiteX9-179" fmla="*/ 0 w 2792551"/>
              <a:gd name="connsiteY9-180" fmla="*/ 2394000 h 2948079"/>
              <a:gd name="connsiteX10-181" fmla="*/ 2394000 w 2792551"/>
              <a:gd name="connsiteY10-182" fmla="*/ 0 h 2948079"/>
              <a:gd name="connsiteX11-183" fmla="*/ 2638773 w 2792551"/>
              <a:gd name="connsiteY11-184" fmla="*/ 12360 h 2948079"/>
              <a:gd name="connsiteX12-185" fmla="*/ 2792551 w 2792551"/>
              <a:gd name="connsiteY12-186" fmla="*/ 35829 h 2948079"/>
              <a:gd name="connsiteX0-187" fmla="*/ 1165801 w 2792551"/>
              <a:gd name="connsiteY0-188" fmla="*/ 408992 h 2948079"/>
              <a:gd name="connsiteX1-189" fmla="*/ 475239 w 2792551"/>
              <a:gd name="connsiteY1-190" fmla="*/ 1061455 h 2948079"/>
              <a:gd name="connsiteX2-191" fmla="*/ 118051 w 2792551"/>
              <a:gd name="connsiteY2-192" fmla="*/ 1799642 h 2948079"/>
              <a:gd name="connsiteX3-193" fmla="*/ 51376 w 2792551"/>
              <a:gd name="connsiteY3-194" fmla="*/ 2490205 h 2948079"/>
              <a:gd name="connsiteX4-195" fmla="*/ 102722 w 2792551"/>
              <a:gd name="connsiteY4-196" fmla="*/ 2944949 h 2948079"/>
              <a:gd name="connsiteX5-197" fmla="*/ 103344 w 2792551"/>
              <a:gd name="connsiteY5-198" fmla="*/ 2948079 h 2948079"/>
              <a:gd name="connsiteX6-199" fmla="*/ 64479 w 2792551"/>
              <a:gd name="connsiteY6-200" fmla="*/ 2938086 h 2948079"/>
              <a:gd name="connsiteX7-201" fmla="*/ 48638 w 2792551"/>
              <a:gd name="connsiteY7-202" fmla="*/ 2876475 h 2948079"/>
              <a:gd name="connsiteX8-203" fmla="*/ 0 w 2792551"/>
              <a:gd name="connsiteY8-204" fmla="*/ 2394000 h 2948079"/>
              <a:gd name="connsiteX9-205" fmla="*/ 2394000 w 2792551"/>
              <a:gd name="connsiteY9-206" fmla="*/ 0 h 2948079"/>
              <a:gd name="connsiteX10-207" fmla="*/ 2638773 w 2792551"/>
              <a:gd name="connsiteY10-208" fmla="*/ 12360 h 2948079"/>
              <a:gd name="connsiteX11-209" fmla="*/ 2792551 w 2792551"/>
              <a:gd name="connsiteY11-210" fmla="*/ 35829 h 2948079"/>
              <a:gd name="connsiteX0-211" fmla="*/ 475239 w 2792551"/>
              <a:gd name="connsiteY0-212" fmla="*/ 1061455 h 2948079"/>
              <a:gd name="connsiteX1-213" fmla="*/ 118051 w 2792551"/>
              <a:gd name="connsiteY1-214" fmla="*/ 1799642 h 2948079"/>
              <a:gd name="connsiteX2-215" fmla="*/ 51376 w 2792551"/>
              <a:gd name="connsiteY2-216" fmla="*/ 2490205 h 2948079"/>
              <a:gd name="connsiteX3-217" fmla="*/ 102722 w 2792551"/>
              <a:gd name="connsiteY3-218" fmla="*/ 2944949 h 2948079"/>
              <a:gd name="connsiteX4-219" fmla="*/ 103344 w 2792551"/>
              <a:gd name="connsiteY4-220" fmla="*/ 2948079 h 2948079"/>
              <a:gd name="connsiteX5-221" fmla="*/ 64479 w 2792551"/>
              <a:gd name="connsiteY5-222" fmla="*/ 2938086 h 2948079"/>
              <a:gd name="connsiteX6-223" fmla="*/ 48638 w 2792551"/>
              <a:gd name="connsiteY6-224" fmla="*/ 2876475 h 2948079"/>
              <a:gd name="connsiteX7-225" fmla="*/ 0 w 2792551"/>
              <a:gd name="connsiteY7-226" fmla="*/ 2394000 h 2948079"/>
              <a:gd name="connsiteX8-227" fmla="*/ 2394000 w 2792551"/>
              <a:gd name="connsiteY8-228" fmla="*/ 0 h 2948079"/>
              <a:gd name="connsiteX9-229" fmla="*/ 2638773 w 2792551"/>
              <a:gd name="connsiteY9-230" fmla="*/ 12360 h 2948079"/>
              <a:gd name="connsiteX10-231" fmla="*/ 2792551 w 2792551"/>
              <a:gd name="connsiteY10-232" fmla="*/ 35829 h 2948079"/>
              <a:gd name="connsiteX0-233" fmla="*/ 118051 w 2792551"/>
              <a:gd name="connsiteY0-234" fmla="*/ 1799642 h 2948079"/>
              <a:gd name="connsiteX1-235" fmla="*/ 51376 w 2792551"/>
              <a:gd name="connsiteY1-236" fmla="*/ 2490205 h 2948079"/>
              <a:gd name="connsiteX2-237" fmla="*/ 102722 w 2792551"/>
              <a:gd name="connsiteY2-238" fmla="*/ 2944949 h 2948079"/>
              <a:gd name="connsiteX3-239" fmla="*/ 103344 w 2792551"/>
              <a:gd name="connsiteY3-240" fmla="*/ 2948079 h 2948079"/>
              <a:gd name="connsiteX4-241" fmla="*/ 64479 w 2792551"/>
              <a:gd name="connsiteY4-242" fmla="*/ 2938086 h 2948079"/>
              <a:gd name="connsiteX5-243" fmla="*/ 48638 w 2792551"/>
              <a:gd name="connsiteY5-244" fmla="*/ 2876475 h 2948079"/>
              <a:gd name="connsiteX6-245" fmla="*/ 0 w 2792551"/>
              <a:gd name="connsiteY6-246" fmla="*/ 2394000 h 2948079"/>
              <a:gd name="connsiteX7-247" fmla="*/ 2394000 w 2792551"/>
              <a:gd name="connsiteY7-248" fmla="*/ 0 h 2948079"/>
              <a:gd name="connsiteX8-249" fmla="*/ 2638773 w 2792551"/>
              <a:gd name="connsiteY8-250" fmla="*/ 12360 h 2948079"/>
              <a:gd name="connsiteX9-251" fmla="*/ 2792551 w 2792551"/>
              <a:gd name="connsiteY9-252" fmla="*/ 35829 h 2948079"/>
              <a:gd name="connsiteX0-253" fmla="*/ 51376 w 2792551"/>
              <a:gd name="connsiteY0-254" fmla="*/ 2490205 h 2948079"/>
              <a:gd name="connsiteX1-255" fmla="*/ 102722 w 2792551"/>
              <a:gd name="connsiteY1-256" fmla="*/ 2944949 h 2948079"/>
              <a:gd name="connsiteX2-257" fmla="*/ 103344 w 2792551"/>
              <a:gd name="connsiteY2-258" fmla="*/ 2948079 h 2948079"/>
              <a:gd name="connsiteX3-259" fmla="*/ 64479 w 2792551"/>
              <a:gd name="connsiteY3-260" fmla="*/ 2938086 h 2948079"/>
              <a:gd name="connsiteX4-261" fmla="*/ 48638 w 2792551"/>
              <a:gd name="connsiteY4-262" fmla="*/ 2876475 h 2948079"/>
              <a:gd name="connsiteX5-263" fmla="*/ 0 w 2792551"/>
              <a:gd name="connsiteY5-264" fmla="*/ 2394000 h 2948079"/>
              <a:gd name="connsiteX6-265" fmla="*/ 2394000 w 2792551"/>
              <a:gd name="connsiteY6-266" fmla="*/ 0 h 2948079"/>
              <a:gd name="connsiteX7-267" fmla="*/ 2638773 w 2792551"/>
              <a:gd name="connsiteY7-268" fmla="*/ 12360 h 2948079"/>
              <a:gd name="connsiteX8-269" fmla="*/ 2792551 w 2792551"/>
              <a:gd name="connsiteY8-270" fmla="*/ 35829 h 2948079"/>
              <a:gd name="connsiteX0-271" fmla="*/ 102722 w 2792551"/>
              <a:gd name="connsiteY0-272" fmla="*/ 2944949 h 2948079"/>
              <a:gd name="connsiteX1-273" fmla="*/ 103344 w 2792551"/>
              <a:gd name="connsiteY1-274" fmla="*/ 2948079 h 2948079"/>
              <a:gd name="connsiteX2-275" fmla="*/ 64479 w 2792551"/>
              <a:gd name="connsiteY2-276" fmla="*/ 2938086 h 2948079"/>
              <a:gd name="connsiteX3-277" fmla="*/ 48638 w 2792551"/>
              <a:gd name="connsiteY3-278" fmla="*/ 2876475 h 2948079"/>
              <a:gd name="connsiteX4-279" fmla="*/ 0 w 2792551"/>
              <a:gd name="connsiteY4-280" fmla="*/ 2394000 h 2948079"/>
              <a:gd name="connsiteX5-281" fmla="*/ 2394000 w 2792551"/>
              <a:gd name="connsiteY5-282" fmla="*/ 0 h 2948079"/>
              <a:gd name="connsiteX6-283" fmla="*/ 2638773 w 2792551"/>
              <a:gd name="connsiteY6-284" fmla="*/ 12360 h 2948079"/>
              <a:gd name="connsiteX7-285" fmla="*/ 2792551 w 2792551"/>
              <a:gd name="connsiteY7-286" fmla="*/ 35829 h 2948079"/>
              <a:gd name="connsiteX0-287" fmla="*/ 102722 w 2792551"/>
              <a:gd name="connsiteY0-288" fmla="*/ 2944949 h 2944949"/>
              <a:gd name="connsiteX1-289" fmla="*/ 64479 w 2792551"/>
              <a:gd name="connsiteY1-290" fmla="*/ 2938086 h 2944949"/>
              <a:gd name="connsiteX2-291" fmla="*/ 48638 w 2792551"/>
              <a:gd name="connsiteY2-292" fmla="*/ 2876475 h 2944949"/>
              <a:gd name="connsiteX3-293" fmla="*/ 0 w 2792551"/>
              <a:gd name="connsiteY3-294" fmla="*/ 2394000 h 2944949"/>
              <a:gd name="connsiteX4-295" fmla="*/ 2394000 w 2792551"/>
              <a:gd name="connsiteY4-296" fmla="*/ 0 h 2944949"/>
              <a:gd name="connsiteX5-297" fmla="*/ 2638773 w 2792551"/>
              <a:gd name="connsiteY5-298" fmla="*/ 12360 h 2944949"/>
              <a:gd name="connsiteX6-299" fmla="*/ 2792551 w 2792551"/>
              <a:gd name="connsiteY6-300" fmla="*/ 35829 h 2944949"/>
              <a:gd name="connsiteX0-301" fmla="*/ 64479 w 2792551"/>
              <a:gd name="connsiteY0-302" fmla="*/ 2938086 h 2938086"/>
              <a:gd name="connsiteX1-303" fmla="*/ 48638 w 2792551"/>
              <a:gd name="connsiteY1-304" fmla="*/ 2876475 h 2938086"/>
              <a:gd name="connsiteX2-305" fmla="*/ 0 w 2792551"/>
              <a:gd name="connsiteY2-306" fmla="*/ 2394000 h 2938086"/>
              <a:gd name="connsiteX3-307" fmla="*/ 2394000 w 2792551"/>
              <a:gd name="connsiteY3-308" fmla="*/ 0 h 2938086"/>
              <a:gd name="connsiteX4-309" fmla="*/ 2638773 w 2792551"/>
              <a:gd name="connsiteY4-310" fmla="*/ 12360 h 2938086"/>
              <a:gd name="connsiteX5-311" fmla="*/ 2792551 w 2792551"/>
              <a:gd name="connsiteY5-312" fmla="*/ 35829 h 29380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792551" h="2938086">
                <a:moveTo>
                  <a:pt x="64479" y="2938086"/>
                </a:moveTo>
                <a:lnTo>
                  <a:pt x="48638" y="2876475"/>
                </a:lnTo>
                <a:cubicBezTo>
                  <a:pt x="16747" y="2720631"/>
                  <a:pt x="0" y="2559271"/>
                  <a:pt x="0" y="2394000"/>
                </a:cubicBezTo>
                <a:cubicBezTo>
                  <a:pt x="0" y="1071830"/>
                  <a:pt x="1071830" y="0"/>
                  <a:pt x="2394000" y="0"/>
                </a:cubicBezTo>
                <a:cubicBezTo>
                  <a:pt x="2476636" y="0"/>
                  <a:pt x="2558293" y="4187"/>
                  <a:pt x="2638773" y="12360"/>
                </a:cubicBezTo>
                <a:lnTo>
                  <a:pt x="2792551" y="35829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7" name="任意多边形: 形状 36"/>
          <p:cNvSpPr/>
          <p:nvPr userDrawn="1">
            <p:custDataLst>
              <p:tags r:id="rId20"/>
            </p:custDataLst>
          </p:nvPr>
        </p:nvSpPr>
        <p:spPr>
          <a:xfrm rot="11361091">
            <a:off x="902335" y="1078865"/>
            <a:ext cx="2701925" cy="2842895"/>
          </a:xfrm>
          <a:custGeom>
            <a:avLst/>
            <a:gdLst>
              <a:gd name="connsiteX0" fmla="*/ 2267068 w 2739972"/>
              <a:gd name="connsiteY0" fmla="*/ 1743 h 2884022"/>
              <a:gd name="connsiteX1" fmla="*/ 2526624 w 2739972"/>
              <a:gd name="connsiteY1" fmla="*/ 20793 h 2884022"/>
              <a:gd name="connsiteX2" fmla="*/ 2693539 w 2739972"/>
              <a:gd name="connsiteY2" fmla="*/ 44345 h 2884022"/>
              <a:gd name="connsiteX3" fmla="*/ 2731706 w 2739972"/>
              <a:gd name="connsiteY3" fmla="*/ 52449 h 2884022"/>
              <a:gd name="connsiteX4" fmla="*/ 2739972 w 2739972"/>
              <a:gd name="connsiteY4" fmla="*/ 84597 h 2884022"/>
              <a:gd name="connsiteX5" fmla="*/ 2533782 w 2739972"/>
              <a:gd name="connsiteY5" fmla="*/ 53129 h 2884022"/>
              <a:gd name="connsiteX6" fmla="*/ 2302260 w 2739972"/>
              <a:gd name="connsiteY6" fmla="*/ 41438 h 2884022"/>
              <a:gd name="connsiteX7" fmla="*/ 37860 w 2739972"/>
              <a:gd name="connsiteY7" fmla="*/ 2305838 h 2884022"/>
              <a:gd name="connsiteX8" fmla="*/ 83865 w 2739972"/>
              <a:gd name="connsiteY8" fmla="*/ 2762194 h 2884022"/>
              <a:gd name="connsiteX9" fmla="*/ 115190 w 2739972"/>
              <a:gd name="connsiteY9" fmla="*/ 2884022 h 2884022"/>
              <a:gd name="connsiteX10" fmla="*/ 90982 w 2739972"/>
              <a:gd name="connsiteY10" fmla="*/ 2880327 h 2884022"/>
              <a:gd name="connsiteX11" fmla="*/ 55791 w 2739972"/>
              <a:gd name="connsiteY11" fmla="*/ 2871279 h 2884022"/>
              <a:gd name="connsiteX12" fmla="*/ 53696 w 2739972"/>
              <a:gd name="connsiteY12" fmla="*/ 2865196 h 2884022"/>
              <a:gd name="connsiteX13" fmla="*/ 12024 w 2739972"/>
              <a:gd name="connsiteY13" fmla="*/ 2668743 h 2884022"/>
              <a:gd name="connsiteX14" fmla="*/ 12024 w 2739972"/>
              <a:gd name="connsiteY14" fmla="*/ 2025805 h 2884022"/>
              <a:gd name="connsiteX15" fmla="*/ 126324 w 2739972"/>
              <a:gd name="connsiteY15" fmla="*/ 1516218 h 2884022"/>
              <a:gd name="connsiteX16" fmla="*/ 364449 w 2739972"/>
              <a:gd name="connsiteY16" fmla="*/ 1063780 h 2884022"/>
              <a:gd name="connsiteX17" fmla="*/ 645436 w 2739972"/>
              <a:gd name="connsiteY17" fmla="*/ 706593 h 2884022"/>
              <a:gd name="connsiteX18" fmla="*/ 1202649 w 2739972"/>
              <a:gd name="connsiteY18" fmla="*/ 273205 h 2884022"/>
              <a:gd name="connsiteX19" fmla="*/ 1950361 w 2739972"/>
              <a:gd name="connsiteY19" fmla="*/ 20793 h 2884022"/>
              <a:gd name="connsiteX20" fmla="*/ 2267068 w 2739972"/>
              <a:gd name="connsiteY20" fmla="*/ 1743 h 2884022"/>
              <a:gd name="connsiteX0-1" fmla="*/ 1950361 w 2739972"/>
              <a:gd name="connsiteY0-2" fmla="*/ 20793 h 2884022"/>
              <a:gd name="connsiteX1-3" fmla="*/ 2267068 w 2739972"/>
              <a:gd name="connsiteY1-4" fmla="*/ 1743 h 2884022"/>
              <a:gd name="connsiteX2-5" fmla="*/ 2526624 w 2739972"/>
              <a:gd name="connsiteY2-6" fmla="*/ 20793 h 2884022"/>
              <a:gd name="connsiteX3-7" fmla="*/ 2693539 w 2739972"/>
              <a:gd name="connsiteY3-8" fmla="*/ 44345 h 2884022"/>
              <a:gd name="connsiteX4-9" fmla="*/ 2731706 w 2739972"/>
              <a:gd name="connsiteY4-10" fmla="*/ 52449 h 2884022"/>
              <a:gd name="connsiteX5-11" fmla="*/ 2739972 w 2739972"/>
              <a:gd name="connsiteY5-12" fmla="*/ 84597 h 2884022"/>
              <a:gd name="connsiteX6-13" fmla="*/ 2533782 w 2739972"/>
              <a:gd name="connsiteY6-14" fmla="*/ 53129 h 2884022"/>
              <a:gd name="connsiteX7-15" fmla="*/ 2302260 w 2739972"/>
              <a:gd name="connsiteY7-16" fmla="*/ 41438 h 2884022"/>
              <a:gd name="connsiteX8-17" fmla="*/ 37860 w 2739972"/>
              <a:gd name="connsiteY8-18" fmla="*/ 2305838 h 2884022"/>
              <a:gd name="connsiteX9-19" fmla="*/ 83865 w 2739972"/>
              <a:gd name="connsiteY9-20" fmla="*/ 2762194 h 2884022"/>
              <a:gd name="connsiteX10-21" fmla="*/ 115190 w 2739972"/>
              <a:gd name="connsiteY10-22" fmla="*/ 2884022 h 2884022"/>
              <a:gd name="connsiteX11-23" fmla="*/ 90982 w 2739972"/>
              <a:gd name="connsiteY11-24" fmla="*/ 2880327 h 2884022"/>
              <a:gd name="connsiteX12-25" fmla="*/ 55791 w 2739972"/>
              <a:gd name="connsiteY12-26" fmla="*/ 2871279 h 2884022"/>
              <a:gd name="connsiteX13-27" fmla="*/ 53696 w 2739972"/>
              <a:gd name="connsiteY13-28" fmla="*/ 2865196 h 2884022"/>
              <a:gd name="connsiteX14-29" fmla="*/ 12024 w 2739972"/>
              <a:gd name="connsiteY14-30" fmla="*/ 2668743 h 2884022"/>
              <a:gd name="connsiteX15-31" fmla="*/ 12024 w 2739972"/>
              <a:gd name="connsiteY15-32" fmla="*/ 2025805 h 2884022"/>
              <a:gd name="connsiteX16-33" fmla="*/ 126324 w 2739972"/>
              <a:gd name="connsiteY16-34" fmla="*/ 1516218 h 2884022"/>
              <a:gd name="connsiteX17-35" fmla="*/ 364449 w 2739972"/>
              <a:gd name="connsiteY17-36" fmla="*/ 1063780 h 2884022"/>
              <a:gd name="connsiteX18-37" fmla="*/ 645436 w 2739972"/>
              <a:gd name="connsiteY18-38" fmla="*/ 706593 h 2884022"/>
              <a:gd name="connsiteX19-39" fmla="*/ 1202649 w 2739972"/>
              <a:gd name="connsiteY19-40" fmla="*/ 273205 h 2884022"/>
              <a:gd name="connsiteX20-41" fmla="*/ 2041801 w 2739972"/>
              <a:gd name="connsiteY20-42" fmla="*/ 112233 h 2884022"/>
              <a:gd name="connsiteX0-43" fmla="*/ 2267068 w 2739972"/>
              <a:gd name="connsiteY0-44" fmla="*/ 0 h 2882279"/>
              <a:gd name="connsiteX1-45" fmla="*/ 2526624 w 2739972"/>
              <a:gd name="connsiteY1-46" fmla="*/ 19050 h 2882279"/>
              <a:gd name="connsiteX2-47" fmla="*/ 2693539 w 2739972"/>
              <a:gd name="connsiteY2-48" fmla="*/ 42602 h 2882279"/>
              <a:gd name="connsiteX3-49" fmla="*/ 2731706 w 2739972"/>
              <a:gd name="connsiteY3-50" fmla="*/ 50706 h 2882279"/>
              <a:gd name="connsiteX4-51" fmla="*/ 2739972 w 2739972"/>
              <a:gd name="connsiteY4-52" fmla="*/ 82854 h 2882279"/>
              <a:gd name="connsiteX5-53" fmla="*/ 2533782 w 2739972"/>
              <a:gd name="connsiteY5-54" fmla="*/ 51386 h 2882279"/>
              <a:gd name="connsiteX6-55" fmla="*/ 2302260 w 2739972"/>
              <a:gd name="connsiteY6-56" fmla="*/ 39695 h 2882279"/>
              <a:gd name="connsiteX7-57" fmla="*/ 37860 w 2739972"/>
              <a:gd name="connsiteY7-58" fmla="*/ 2304095 h 2882279"/>
              <a:gd name="connsiteX8-59" fmla="*/ 83865 w 2739972"/>
              <a:gd name="connsiteY8-60" fmla="*/ 2760451 h 2882279"/>
              <a:gd name="connsiteX9-61" fmla="*/ 115190 w 2739972"/>
              <a:gd name="connsiteY9-62" fmla="*/ 2882279 h 2882279"/>
              <a:gd name="connsiteX10-63" fmla="*/ 90982 w 2739972"/>
              <a:gd name="connsiteY10-64" fmla="*/ 2878584 h 2882279"/>
              <a:gd name="connsiteX11-65" fmla="*/ 55791 w 2739972"/>
              <a:gd name="connsiteY11-66" fmla="*/ 2869536 h 2882279"/>
              <a:gd name="connsiteX12-67" fmla="*/ 53696 w 2739972"/>
              <a:gd name="connsiteY12-68" fmla="*/ 2863453 h 2882279"/>
              <a:gd name="connsiteX13-69" fmla="*/ 12024 w 2739972"/>
              <a:gd name="connsiteY13-70" fmla="*/ 2667000 h 2882279"/>
              <a:gd name="connsiteX14-71" fmla="*/ 12024 w 2739972"/>
              <a:gd name="connsiteY14-72" fmla="*/ 2024062 h 2882279"/>
              <a:gd name="connsiteX15-73" fmla="*/ 126324 w 2739972"/>
              <a:gd name="connsiteY15-74" fmla="*/ 1514475 h 2882279"/>
              <a:gd name="connsiteX16-75" fmla="*/ 364449 w 2739972"/>
              <a:gd name="connsiteY16-76" fmla="*/ 1062037 h 2882279"/>
              <a:gd name="connsiteX17-77" fmla="*/ 645436 w 2739972"/>
              <a:gd name="connsiteY17-78" fmla="*/ 704850 h 2882279"/>
              <a:gd name="connsiteX18-79" fmla="*/ 1202649 w 2739972"/>
              <a:gd name="connsiteY18-80" fmla="*/ 271462 h 2882279"/>
              <a:gd name="connsiteX19-81" fmla="*/ 2041801 w 2739972"/>
              <a:gd name="connsiteY19-82" fmla="*/ 110490 h 2882279"/>
              <a:gd name="connsiteX0-83" fmla="*/ 2526624 w 2739972"/>
              <a:gd name="connsiteY0-84" fmla="*/ 0 h 2863229"/>
              <a:gd name="connsiteX1-85" fmla="*/ 2693539 w 2739972"/>
              <a:gd name="connsiteY1-86" fmla="*/ 23552 h 2863229"/>
              <a:gd name="connsiteX2-87" fmla="*/ 2731706 w 2739972"/>
              <a:gd name="connsiteY2-88" fmla="*/ 31656 h 2863229"/>
              <a:gd name="connsiteX3-89" fmla="*/ 2739972 w 2739972"/>
              <a:gd name="connsiteY3-90" fmla="*/ 63804 h 2863229"/>
              <a:gd name="connsiteX4-91" fmla="*/ 2533782 w 2739972"/>
              <a:gd name="connsiteY4-92" fmla="*/ 32336 h 2863229"/>
              <a:gd name="connsiteX5-93" fmla="*/ 2302260 w 2739972"/>
              <a:gd name="connsiteY5-94" fmla="*/ 20645 h 2863229"/>
              <a:gd name="connsiteX6-95" fmla="*/ 37860 w 2739972"/>
              <a:gd name="connsiteY6-96" fmla="*/ 2285045 h 2863229"/>
              <a:gd name="connsiteX7-97" fmla="*/ 83865 w 2739972"/>
              <a:gd name="connsiteY7-98" fmla="*/ 2741401 h 2863229"/>
              <a:gd name="connsiteX8-99" fmla="*/ 115190 w 2739972"/>
              <a:gd name="connsiteY8-100" fmla="*/ 2863229 h 2863229"/>
              <a:gd name="connsiteX9-101" fmla="*/ 90982 w 2739972"/>
              <a:gd name="connsiteY9-102" fmla="*/ 2859534 h 2863229"/>
              <a:gd name="connsiteX10-103" fmla="*/ 55791 w 2739972"/>
              <a:gd name="connsiteY10-104" fmla="*/ 2850486 h 2863229"/>
              <a:gd name="connsiteX11-105" fmla="*/ 53696 w 2739972"/>
              <a:gd name="connsiteY11-106" fmla="*/ 2844403 h 2863229"/>
              <a:gd name="connsiteX12-107" fmla="*/ 12024 w 2739972"/>
              <a:gd name="connsiteY12-108" fmla="*/ 2647950 h 2863229"/>
              <a:gd name="connsiteX13-109" fmla="*/ 12024 w 2739972"/>
              <a:gd name="connsiteY13-110" fmla="*/ 2005012 h 2863229"/>
              <a:gd name="connsiteX14-111" fmla="*/ 126324 w 2739972"/>
              <a:gd name="connsiteY14-112" fmla="*/ 1495425 h 2863229"/>
              <a:gd name="connsiteX15-113" fmla="*/ 364449 w 2739972"/>
              <a:gd name="connsiteY15-114" fmla="*/ 1042987 h 2863229"/>
              <a:gd name="connsiteX16-115" fmla="*/ 645436 w 2739972"/>
              <a:gd name="connsiteY16-116" fmla="*/ 685800 h 2863229"/>
              <a:gd name="connsiteX17-117" fmla="*/ 1202649 w 2739972"/>
              <a:gd name="connsiteY17-118" fmla="*/ 252412 h 2863229"/>
              <a:gd name="connsiteX18-119" fmla="*/ 2041801 w 2739972"/>
              <a:gd name="connsiteY18-120" fmla="*/ 91440 h 2863229"/>
              <a:gd name="connsiteX0-121" fmla="*/ 2693539 w 2739972"/>
              <a:gd name="connsiteY0-122" fmla="*/ 2907 h 2842584"/>
              <a:gd name="connsiteX1-123" fmla="*/ 2731706 w 2739972"/>
              <a:gd name="connsiteY1-124" fmla="*/ 11011 h 2842584"/>
              <a:gd name="connsiteX2-125" fmla="*/ 2739972 w 2739972"/>
              <a:gd name="connsiteY2-126" fmla="*/ 43159 h 2842584"/>
              <a:gd name="connsiteX3-127" fmla="*/ 2533782 w 2739972"/>
              <a:gd name="connsiteY3-128" fmla="*/ 11691 h 2842584"/>
              <a:gd name="connsiteX4-129" fmla="*/ 2302260 w 2739972"/>
              <a:gd name="connsiteY4-130" fmla="*/ 0 h 2842584"/>
              <a:gd name="connsiteX5-131" fmla="*/ 37860 w 2739972"/>
              <a:gd name="connsiteY5-132" fmla="*/ 2264400 h 2842584"/>
              <a:gd name="connsiteX6-133" fmla="*/ 83865 w 2739972"/>
              <a:gd name="connsiteY6-134" fmla="*/ 2720756 h 2842584"/>
              <a:gd name="connsiteX7-135" fmla="*/ 115190 w 2739972"/>
              <a:gd name="connsiteY7-136" fmla="*/ 2842584 h 2842584"/>
              <a:gd name="connsiteX8-137" fmla="*/ 90982 w 2739972"/>
              <a:gd name="connsiteY8-138" fmla="*/ 2838889 h 2842584"/>
              <a:gd name="connsiteX9-139" fmla="*/ 55791 w 2739972"/>
              <a:gd name="connsiteY9-140" fmla="*/ 2829841 h 2842584"/>
              <a:gd name="connsiteX10-141" fmla="*/ 53696 w 2739972"/>
              <a:gd name="connsiteY10-142" fmla="*/ 2823758 h 2842584"/>
              <a:gd name="connsiteX11-143" fmla="*/ 12024 w 2739972"/>
              <a:gd name="connsiteY11-144" fmla="*/ 2627305 h 2842584"/>
              <a:gd name="connsiteX12-145" fmla="*/ 12024 w 2739972"/>
              <a:gd name="connsiteY12-146" fmla="*/ 1984367 h 2842584"/>
              <a:gd name="connsiteX13-147" fmla="*/ 126324 w 2739972"/>
              <a:gd name="connsiteY13-148" fmla="*/ 1474780 h 2842584"/>
              <a:gd name="connsiteX14-149" fmla="*/ 364449 w 2739972"/>
              <a:gd name="connsiteY14-150" fmla="*/ 1022342 h 2842584"/>
              <a:gd name="connsiteX15-151" fmla="*/ 645436 w 2739972"/>
              <a:gd name="connsiteY15-152" fmla="*/ 665155 h 2842584"/>
              <a:gd name="connsiteX16-153" fmla="*/ 1202649 w 2739972"/>
              <a:gd name="connsiteY16-154" fmla="*/ 231767 h 2842584"/>
              <a:gd name="connsiteX17-155" fmla="*/ 2041801 w 2739972"/>
              <a:gd name="connsiteY17-156" fmla="*/ 70795 h 2842584"/>
              <a:gd name="connsiteX0-157" fmla="*/ 2731706 w 2739972"/>
              <a:gd name="connsiteY0-158" fmla="*/ 11011 h 2842584"/>
              <a:gd name="connsiteX1-159" fmla="*/ 2739972 w 2739972"/>
              <a:gd name="connsiteY1-160" fmla="*/ 43159 h 2842584"/>
              <a:gd name="connsiteX2-161" fmla="*/ 2533782 w 2739972"/>
              <a:gd name="connsiteY2-162" fmla="*/ 11691 h 2842584"/>
              <a:gd name="connsiteX3-163" fmla="*/ 2302260 w 2739972"/>
              <a:gd name="connsiteY3-164" fmla="*/ 0 h 2842584"/>
              <a:gd name="connsiteX4-165" fmla="*/ 37860 w 2739972"/>
              <a:gd name="connsiteY4-166" fmla="*/ 2264400 h 2842584"/>
              <a:gd name="connsiteX5-167" fmla="*/ 83865 w 2739972"/>
              <a:gd name="connsiteY5-168" fmla="*/ 2720756 h 2842584"/>
              <a:gd name="connsiteX6-169" fmla="*/ 115190 w 2739972"/>
              <a:gd name="connsiteY6-170" fmla="*/ 2842584 h 2842584"/>
              <a:gd name="connsiteX7-171" fmla="*/ 90982 w 2739972"/>
              <a:gd name="connsiteY7-172" fmla="*/ 2838889 h 2842584"/>
              <a:gd name="connsiteX8-173" fmla="*/ 55791 w 2739972"/>
              <a:gd name="connsiteY8-174" fmla="*/ 2829841 h 2842584"/>
              <a:gd name="connsiteX9-175" fmla="*/ 53696 w 2739972"/>
              <a:gd name="connsiteY9-176" fmla="*/ 2823758 h 2842584"/>
              <a:gd name="connsiteX10-177" fmla="*/ 12024 w 2739972"/>
              <a:gd name="connsiteY10-178" fmla="*/ 2627305 h 2842584"/>
              <a:gd name="connsiteX11-179" fmla="*/ 12024 w 2739972"/>
              <a:gd name="connsiteY11-180" fmla="*/ 1984367 h 2842584"/>
              <a:gd name="connsiteX12-181" fmla="*/ 126324 w 2739972"/>
              <a:gd name="connsiteY12-182" fmla="*/ 1474780 h 2842584"/>
              <a:gd name="connsiteX13-183" fmla="*/ 364449 w 2739972"/>
              <a:gd name="connsiteY13-184" fmla="*/ 1022342 h 2842584"/>
              <a:gd name="connsiteX14-185" fmla="*/ 645436 w 2739972"/>
              <a:gd name="connsiteY14-186" fmla="*/ 665155 h 2842584"/>
              <a:gd name="connsiteX15-187" fmla="*/ 1202649 w 2739972"/>
              <a:gd name="connsiteY15-188" fmla="*/ 231767 h 2842584"/>
              <a:gd name="connsiteX16-189" fmla="*/ 2041801 w 2739972"/>
              <a:gd name="connsiteY16-190" fmla="*/ 70795 h 2842584"/>
              <a:gd name="connsiteX0-191" fmla="*/ 2739972 w 2739972"/>
              <a:gd name="connsiteY0-192" fmla="*/ 43159 h 2842584"/>
              <a:gd name="connsiteX1-193" fmla="*/ 2533782 w 2739972"/>
              <a:gd name="connsiteY1-194" fmla="*/ 11691 h 2842584"/>
              <a:gd name="connsiteX2-195" fmla="*/ 2302260 w 2739972"/>
              <a:gd name="connsiteY2-196" fmla="*/ 0 h 2842584"/>
              <a:gd name="connsiteX3-197" fmla="*/ 37860 w 2739972"/>
              <a:gd name="connsiteY3-198" fmla="*/ 2264400 h 2842584"/>
              <a:gd name="connsiteX4-199" fmla="*/ 83865 w 2739972"/>
              <a:gd name="connsiteY4-200" fmla="*/ 2720756 h 2842584"/>
              <a:gd name="connsiteX5-201" fmla="*/ 115190 w 2739972"/>
              <a:gd name="connsiteY5-202" fmla="*/ 2842584 h 2842584"/>
              <a:gd name="connsiteX6-203" fmla="*/ 90982 w 2739972"/>
              <a:gd name="connsiteY6-204" fmla="*/ 2838889 h 2842584"/>
              <a:gd name="connsiteX7-205" fmla="*/ 55791 w 2739972"/>
              <a:gd name="connsiteY7-206" fmla="*/ 2829841 h 2842584"/>
              <a:gd name="connsiteX8-207" fmla="*/ 53696 w 2739972"/>
              <a:gd name="connsiteY8-208" fmla="*/ 2823758 h 2842584"/>
              <a:gd name="connsiteX9-209" fmla="*/ 12024 w 2739972"/>
              <a:gd name="connsiteY9-210" fmla="*/ 2627305 h 2842584"/>
              <a:gd name="connsiteX10-211" fmla="*/ 12024 w 2739972"/>
              <a:gd name="connsiteY10-212" fmla="*/ 1984367 h 2842584"/>
              <a:gd name="connsiteX11-213" fmla="*/ 126324 w 2739972"/>
              <a:gd name="connsiteY11-214" fmla="*/ 1474780 h 2842584"/>
              <a:gd name="connsiteX12-215" fmla="*/ 364449 w 2739972"/>
              <a:gd name="connsiteY12-216" fmla="*/ 1022342 h 2842584"/>
              <a:gd name="connsiteX13-217" fmla="*/ 645436 w 2739972"/>
              <a:gd name="connsiteY13-218" fmla="*/ 665155 h 2842584"/>
              <a:gd name="connsiteX14-219" fmla="*/ 1202649 w 2739972"/>
              <a:gd name="connsiteY14-220" fmla="*/ 231767 h 2842584"/>
              <a:gd name="connsiteX15-221" fmla="*/ 2041801 w 2739972"/>
              <a:gd name="connsiteY15-222" fmla="*/ 70795 h 2842584"/>
              <a:gd name="connsiteX0-223" fmla="*/ 2739972 w 2739972"/>
              <a:gd name="connsiteY0-224" fmla="*/ 43159 h 2842584"/>
              <a:gd name="connsiteX1-225" fmla="*/ 2533782 w 2739972"/>
              <a:gd name="connsiteY1-226" fmla="*/ 11691 h 2842584"/>
              <a:gd name="connsiteX2-227" fmla="*/ 2302260 w 2739972"/>
              <a:gd name="connsiteY2-228" fmla="*/ 0 h 2842584"/>
              <a:gd name="connsiteX3-229" fmla="*/ 37860 w 2739972"/>
              <a:gd name="connsiteY3-230" fmla="*/ 2264400 h 2842584"/>
              <a:gd name="connsiteX4-231" fmla="*/ 83865 w 2739972"/>
              <a:gd name="connsiteY4-232" fmla="*/ 2720756 h 2842584"/>
              <a:gd name="connsiteX5-233" fmla="*/ 115190 w 2739972"/>
              <a:gd name="connsiteY5-234" fmla="*/ 2842584 h 2842584"/>
              <a:gd name="connsiteX6-235" fmla="*/ 90982 w 2739972"/>
              <a:gd name="connsiteY6-236" fmla="*/ 2838889 h 2842584"/>
              <a:gd name="connsiteX7-237" fmla="*/ 55791 w 2739972"/>
              <a:gd name="connsiteY7-238" fmla="*/ 2829841 h 2842584"/>
              <a:gd name="connsiteX8-239" fmla="*/ 53696 w 2739972"/>
              <a:gd name="connsiteY8-240" fmla="*/ 2823758 h 2842584"/>
              <a:gd name="connsiteX9-241" fmla="*/ 12024 w 2739972"/>
              <a:gd name="connsiteY9-242" fmla="*/ 2627305 h 2842584"/>
              <a:gd name="connsiteX10-243" fmla="*/ 12024 w 2739972"/>
              <a:gd name="connsiteY10-244" fmla="*/ 1984367 h 2842584"/>
              <a:gd name="connsiteX11-245" fmla="*/ 126324 w 2739972"/>
              <a:gd name="connsiteY11-246" fmla="*/ 1474780 h 2842584"/>
              <a:gd name="connsiteX12-247" fmla="*/ 364449 w 2739972"/>
              <a:gd name="connsiteY12-248" fmla="*/ 1022342 h 2842584"/>
              <a:gd name="connsiteX13-249" fmla="*/ 645436 w 2739972"/>
              <a:gd name="connsiteY13-250" fmla="*/ 665155 h 2842584"/>
              <a:gd name="connsiteX14-251" fmla="*/ 1202649 w 2739972"/>
              <a:gd name="connsiteY14-252" fmla="*/ 231767 h 2842584"/>
              <a:gd name="connsiteX0-253" fmla="*/ 2739972 w 2739972"/>
              <a:gd name="connsiteY0-254" fmla="*/ 43159 h 2842584"/>
              <a:gd name="connsiteX1-255" fmla="*/ 2533782 w 2739972"/>
              <a:gd name="connsiteY1-256" fmla="*/ 11691 h 2842584"/>
              <a:gd name="connsiteX2-257" fmla="*/ 2302260 w 2739972"/>
              <a:gd name="connsiteY2-258" fmla="*/ 0 h 2842584"/>
              <a:gd name="connsiteX3-259" fmla="*/ 37860 w 2739972"/>
              <a:gd name="connsiteY3-260" fmla="*/ 2264400 h 2842584"/>
              <a:gd name="connsiteX4-261" fmla="*/ 83865 w 2739972"/>
              <a:gd name="connsiteY4-262" fmla="*/ 2720756 h 2842584"/>
              <a:gd name="connsiteX5-263" fmla="*/ 115190 w 2739972"/>
              <a:gd name="connsiteY5-264" fmla="*/ 2842584 h 2842584"/>
              <a:gd name="connsiteX6-265" fmla="*/ 90982 w 2739972"/>
              <a:gd name="connsiteY6-266" fmla="*/ 2838889 h 2842584"/>
              <a:gd name="connsiteX7-267" fmla="*/ 55791 w 2739972"/>
              <a:gd name="connsiteY7-268" fmla="*/ 2829841 h 2842584"/>
              <a:gd name="connsiteX8-269" fmla="*/ 53696 w 2739972"/>
              <a:gd name="connsiteY8-270" fmla="*/ 2823758 h 2842584"/>
              <a:gd name="connsiteX9-271" fmla="*/ 12024 w 2739972"/>
              <a:gd name="connsiteY9-272" fmla="*/ 2627305 h 2842584"/>
              <a:gd name="connsiteX10-273" fmla="*/ 12024 w 2739972"/>
              <a:gd name="connsiteY10-274" fmla="*/ 1984367 h 2842584"/>
              <a:gd name="connsiteX11-275" fmla="*/ 126324 w 2739972"/>
              <a:gd name="connsiteY11-276" fmla="*/ 1474780 h 2842584"/>
              <a:gd name="connsiteX12-277" fmla="*/ 364449 w 2739972"/>
              <a:gd name="connsiteY12-278" fmla="*/ 1022342 h 2842584"/>
              <a:gd name="connsiteX13-279" fmla="*/ 645436 w 2739972"/>
              <a:gd name="connsiteY13-280" fmla="*/ 665155 h 2842584"/>
              <a:gd name="connsiteX0-281" fmla="*/ 2739972 w 2739972"/>
              <a:gd name="connsiteY0-282" fmla="*/ 43159 h 2842584"/>
              <a:gd name="connsiteX1-283" fmla="*/ 2533782 w 2739972"/>
              <a:gd name="connsiteY1-284" fmla="*/ 11691 h 2842584"/>
              <a:gd name="connsiteX2-285" fmla="*/ 2302260 w 2739972"/>
              <a:gd name="connsiteY2-286" fmla="*/ 0 h 2842584"/>
              <a:gd name="connsiteX3-287" fmla="*/ 37860 w 2739972"/>
              <a:gd name="connsiteY3-288" fmla="*/ 2264400 h 2842584"/>
              <a:gd name="connsiteX4-289" fmla="*/ 83865 w 2739972"/>
              <a:gd name="connsiteY4-290" fmla="*/ 2720756 h 2842584"/>
              <a:gd name="connsiteX5-291" fmla="*/ 115190 w 2739972"/>
              <a:gd name="connsiteY5-292" fmla="*/ 2842584 h 2842584"/>
              <a:gd name="connsiteX6-293" fmla="*/ 90982 w 2739972"/>
              <a:gd name="connsiteY6-294" fmla="*/ 2838889 h 2842584"/>
              <a:gd name="connsiteX7-295" fmla="*/ 55791 w 2739972"/>
              <a:gd name="connsiteY7-296" fmla="*/ 2829841 h 2842584"/>
              <a:gd name="connsiteX8-297" fmla="*/ 53696 w 2739972"/>
              <a:gd name="connsiteY8-298" fmla="*/ 2823758 h 2842584"/>
              <a:gd name="connsiteX9-299" fmla="*/ 12024 w 2739972"/>
              <a:gd name="connsiteY9-300" fmla="*/ 2627305 h 2842584"/>
              <a:gd name="connsiteX10-301" fmla="*/ 12024 w 2739972"/>
              <a:gd name="connsiteY10-302" fmla="*/ 1984367 h 2842584"/>
              <a:gd name="connsiteX11-303" fmla="*/ 126324 w 2739972"/>
              <a:gd name="connsiteY11-304" fmla="*/ 1474780 h 2842584"/>
              <a:gd name="connsiteX12-305" fmla="*/ 364449 w 2739972"/>
              <a:gd name="connsiteY12-306" fmla="*/ 1022342 h 2842584"/>
              <a:gd name="connsiteX0-307" fmla="*/ 2739972 w 2739972"/>
              <a:gd name="connsiteY0-308" fmla="*/ 43159 h 2842584"/>
              <a:gd name="connsiteX1-309" fmla="*/ 2533782 w 2739972"/>
              <a:gd name="connsiteY1-310" fmla="*/ 11691 h 2842584"/>
              <a:gd name="connsiteX2-311" fmla="*/ 2302260 w 2739972"/>
              <a:gd name="connsiteY2-312" fmla="*/ 0 h 2842584"/>
              <a:gd name="connsiteX3-313" fmla="*/ 37860 w 2739972"/>
              <a:gd name="connsiteY3-314" fmla="*/ 2264400 h 2842584"/>
              <a:gd name="connsiteX4-315" fmla="*/ 83865 w 2739972"/>
              <a:gd name="connsiteY4-316" fmla="*/ 2720756 h 2842584"/>
              <a:gd name="connsiteX5-317" fmla="*/ 115190 w 2739972"/>
              <a:gd name="connsiteY5-318" fmla="*/ 2842584 h 2842584"/>
              <a:gd name="connsiteX6-319" fmla="*/ 90982 w 2739972"/>
              <a:gd name="connsiteY6-320" fmla="*/ 2838889 h 2842584"/>
              <a:gd name="connsiteX7-321" fmla="*/ 55791 w 2739972"/>
              <a:gd name="connsiteY7-322" fmla="*/ 2829841 h 2842584"/>
              <a:gd name="connsiteX8-323" fmla="*/ 53696 w 2739972"/>
              <a:gd name="connsiteY8-324" fmla="*/ 2823758 h 2842584"/>
              <a:gd name="connsiteX9-325" fmla="*/ 12024 w 2739972"/>
              <a:gd name="connsiteY9-326" fmla="*/ 2627305 h 2842584"/>
              <a:gd name="connsiteX10-327" fmla="*/ 12024 w 2739972"/>
              <a:gd name="connsiteY10-328" fmla="*/ 1984367 h 2842584"/>
              <a:gd name="connsiteX11-329" fmla="*/ 126324 w 2739972"/>
              <a:gd name="connsiteY11-330" fmla="*/ 1474780 h 2842584"/>
              <a:gd name="connsiteX0-331" fmla="*/ 2739972 w 2739972"/>
              <a:gd name="connsiteY0-332" fmla="*/ 43159 h 2842584"/>
              <a:gd name="connsiteX1-333" fmla="*/ 2533782 w 2739972"/>
              <a:gd name="connsiteY1-334" fmla="*/ 11691 h 2842584"/>
              <a:gd name="connsiteX2-335" fmla="*/ 2302260 w 2739972"/>
              <a:gd name="connsiteY2-336" fmla="*/ 0 h 2842584"/>
              <a:gd name="connsiteX3-337" fmla="*/ 37860 w 2739972"/>
              <a:gd name="connsiteY3-338" fmla="*/ 2264400 h 2842584"/>
              <a:gd name="connsiteX4-339" fmla="*/ 83865 w 2739972"/>
              <a:gd name="connsiteY4-340" fmla="*/ 2720756 h 2842584"/>
              <a:gd name="connsiteX5-341" fmla="*/ 115190 w 2739972"/>
              <a:gd name="connsiteY5-342" fmla="*/ 2842584 h 2842584"/>
              <a:gd name="connsiteX6-343" fmla="*/ 90982 w 2739972"/>
              <a:gd name="connsiteY6-344" fmla="*/ 2838889 h 2842584"/>
              <a:gd name="connsiteX7-345" fmla="*/ 55791 w 2739972"/>
              <a:gd name="connsiteY7-346" fmla="*/ 2829841 h 2842584"/>
              <a:gd name="connsiteX8-347" fmla="*/ 53696 w 2739972"/>
              <a:gd name="connsiteY8-348" fmla="*/ 2823758 h 2842584"/>
              <a:gd name="connsiteX9-349" fmla="*/ 12024 w 2739972"/>
              <a:gd name="connsiteY9-350" fmla="*/ 2627305 h 2842584"/>
              <a:gd name="connsiteX10-351" fmla="*/ 12024 w 2739972"/>
              <a:gd name="connsiteY10-352" fmla="*/ 1984367 h 2842584"/>
              <a:gd name="connsiteX0-353" fmla="*/ 2727948 w 2727948"/>
              <a:gd name="connsiteY0-354" fmla="*/ 43159 h 2842584"/>
              <a:gd name="connsiteX1-355" fmla="*/ 2521758 w 2727948"/>
              <a:gd name="connsiteY1-356" fmla="*/ 11691 h 2842584"/>
              <a:gd name="connsiteX2-357" fmla="*/ 2290236 w 2727948"/>
              <a:gd name="connsiteY2-358" fmla="*/ 0 h 2842584"/>
              <a:gd name="connsiteX3-359" fmla="*/ 25836 w 2727948"/>
              <a:gd name="connsiteY3-360" fmla="*/ 2264400 h 2842584"/>
              <a:gd name="connsiteX4-361" fmla="*/ 71841 w 2727948"/>
              <a:gd name="connsiteY4-362" fmla="*/ 2720756 h 2842584"/>
              <a:gd name="connsiteX5-363" fmla="*/ 103166 w 2727948"/>
              <a:gd name="connsiteY5-364" fmla="*/ 2842584 h 2842584"/>
              <a:gd name="connsiteX6-365" fmla="*/ 78958 w 2727948"/>
              <a:gd name="connsiteY6-366" fmla="*/ 2838889 h 2842584"/>
              <a:gd name="connsiteX7-367" fmla="*/ 43767 w 2727948"/>
              <a:gd name="connsiteY7-368" fmla="*/ 2829841 h 2842584"/>
              <a:gd name="connsiteX8-369" fmla="*/ 41672 w 2727948"/>
              <a:gd name="connsiteY8-370" fmla="*/ 2823758 h 2842584"/>
              <a:gd name="connsiteX9-371" fmla="*/ 0 w 2727948"/>
              <a:gd name="connsiteY9-372" fmla="*/ 2627305 h 2842584"/>
              <a:gd name="connsiteX0-373" fmla="*/ 2702112 w 2702112"/>
              <a:gd name="connsiteY0-374" fmla="*/ 43159 h 2842584"/>
              <a:gd name="connsiteX1-375" fmla="*/ 2495922 w 2702112"/>
              <a:gd name="connsiteY1-376" fmla="*/ 11691 h 2842584"/>
              <a:gd name="connsiteX2-377" fmla="*/ 2264400 w 2702112"/>
              <a:gd name="connsiteY2-378" fmla="*/ 0 h 2842584"/>
              <a:gd name="connsiteX3-379" fmla="*/ 0 w 2702112"/>
              <a:gd name="connsiteY3-380" fmla="*/ 2264400 h 2842584"/>
              <a:gd name="connsiteX4-381" fmla="*/ 46005 w 2702112"/>
              <a:gd name="connsiteY4-382" fmla="*/ 2720756 h 2842584"/>
              <a:gd name="connsiteX5-383" fmla="*/ 77330 w 2702112"/>
              <a:gd name="connsiteY5-384" fmla="*/ 2842584 h 2842584"/>
              <a:gd name="connsiteX6-385" fmla="*/ 53122 w 2702112"/>
              <a:gd name="connsiteY6-386" fmla="*/ 2838889 h 2842584"/>
              <a:gd name="connsiteX7-387" fmla="*/ 17931 w 2702112"/>
              <a:gd name="connsiteY7-388" fmla="*/ 2829841 h 2842584"/>
              <a:gd name="connsiteX8-389" fmla="*/ 15836 w 2702112"/>
              <a:gd name="connsiteY8-390" fmla="*/ 2823758 h 2842584"/>
              <a:gd name="connsiteX0-391" fmla="*/ 2702112 w 2702112"/>
              <a:gd name="connsiteY0-392" fmla="*/ 43159 h 2842584"/>
              <a:gd name="connsiteX1-393" fmla="*/ 2495922 w 2702112"/>
              <a:gd name="connsiteY1-394" fmla="*/ 11691 h 2842584"/>
              <a:gd name="connsiteX2-395" fmla="*/ 2264400 w 2702112"/>
              <a:gd name="connsiteY2-396" fmla="*/ 0 h 2842584"/>
              <a:gd name="connsiteX3-397" fmla="*/ 0 w 2702112"/>
              <a:gd name="connsiteY3-398" fmla="*/ 2264400 h 2842584"/>
              <a:gd name="connsiteX4-399" fmla="*/ 46005 w 2702112"/>
              <a:gd name="connsiteY4-400" fmla="*/ 2720756 h 2842584"/>
              <a:gd name="connsiteX5-401" fmla="*/ 77330 w 2702112"/>
              <a:gd name="connsiteY5-402" fmla="*/ 2842584 h 2842584"/>
              <a:gd name="connsiteX6-403" fmla="*/ 53122 w 2702112"/>
              <a:gd name="connsiteY6-404" fmla="*/ 2838889 h 2842584"/>
              <a:gd name="connsiteX7-405" fmla="*/ 17931 w 2702112"/>
              <a:gd name="connsiteY7-406" fmla="*/ 2829841 h 2842584"/>
              <a:gd name="connsiteX0-407" fmla="*/ 2702112 w 2702112"/>
              <a:gd name="connsiteY0-408" fmla="*/ 43159 h 2842584"/>
              <a:gd name="connsiteX1-409" fmla="*/ 2495922 w 2702112"/>
              <a:gd name="connsiteY1-410" fmla="*/ 11691 h 2842584"/>
              <a:gd name="connsiteX2-411" fmla="*/ 2264400 w 2702112"/>
              <a:gd name="connsiteY2-412" fmla="*/ 0 h 2842584"/>
              <a:gd name="connsiteX3-413" fmla="*/ 0 w 2702112"/>
              <a:gd name="connsiteY3-414" fmla="*/ 2264400 h 2842584"/>
              <a:gd name="connsiteX4-415" fmla="*/ 46005 w 2702112"/>
              <a:gd name="connsiteY4-416" fmla="*/ 2720756 h 2842584"/>
              <a:gd name="connsiteX5-417" fmla="*/ 77330 w 2702112"/>
              <a:gd name="connsiteY5-418" fmla="*/ 2842584 h 2842584"/>
              <a:gd name="connsiteX6-419" fmla="*/ 53122 w 2702112"/>
              <a:gd name="connsiteY6-420" fmla="*/ 2838889 h 2842584"/>
              <a:gd name="connsiteX0-421" fmla="*/ 2702112 w 2702112"/>
              <a:gd name="connsiteY0-422" fmla="*/ 43159 h 2842584"/>
              <a:gd name="connsiteX1-423" fmla="*/ 2495922 w 2702112"/>
              <a:gd name="connsiteY1-424" fmla="*/ 11691 h 2842584"/>
              <a:gd name="connsiteX2-425" fmla="*/ 2264400 w 2702112"/>
              <a:gd name="connsiteY2-426" fmla="*/ 0 h 2842584"/>
              <a:gd name="connsiteX3-427" fmla="*/ 0 w 2702112"/>
              <a:gd name="connsiteY3-428" fmla="*/ 2264400 h 2842584"/>
              <a:gd name="connsiteX4-429" fmla="*/ 46005 w 2702112"/>
              <a:gd name="connsiteY4-430" fmla="*/ 2720756 h 2842584"/>
              <a:gd name="connsiteX5-431" fmla="*/ 77330 w 2702112"/>
              <a:gd name="connsiteY5-432" fmla="*/ 2842584 h 2842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702112" h="2842584">
                <a:moveTo>
                  <a:pt x="2702112" y="43159"/>
                </a:moveTo>
                <a:lnTo>
                  <a:pt x="2495922" y="11691"/>
                </a:lnTo>
                <a:cubicBezTo>
                  <a:pt x="2419799" y="3960"/>
                  <a:pt x="2342562" y="0"/>
                  <a:pt x="2264400" y="0"/>
                </a:cubicBezTo>
                <a:cubicBezTo>
                  <a:pt x="1013806" y="0"/>
                  <a:pt x="0" y="1013806"/>
                  <a:pt x="0" y="2264400"/>
                </a:cubicBezTo>
                <a:cubicBezTo>
                  <a:pt x="0" y="2420724"/>
                  <a:pt x="15841" y="2573349"/>
                  <a:pt x="46005" y="2720756"/>
                </a:cubicBezTo>
                <a:lnTo>
                  <a:pt x="77330" y="2842584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8" name="任意多边形: 形状 37"/>
          <p:cNvSpPr/>
          <p:nvPr userDrawn="1">
            <p:custDataLst>
              <p:tags r:id="rId21"/>
            </p:custDataLst>
          </p:nvPr>
        </p:nvSpPr>
        <p:spPr>
          <a:xfrm rot="11361091">
            <a:off x="882650" y="1047750"/>
            <a:ext cx="2613660" cy="2741930"/>
          </a:xfrm>
          <a:custGeom>
            <a:avLst/>
            <a:gdLst>
              <a:gd name="connsiteX0" fmla="*/ 2143900 w 2627567"/>
              <a:gd name="connsiteY0" fmla="*/ 0 h 2747074"/>
              <a:gd name="connsiteX1" fmla="*/ 2575971 w 2627567"/>
              <a:gd name="connsiteY1" fmla="*/ 43556 h 2747074"/>
              <a:gd name="connsiteX2" fmla="*/ 2613744 w 2627567"/>
              <a:gd name="connsiteY2" fmla="*/ 53268 h 2747074"/>
              <a:gd name="connsiteX3" fmla="*/ 2627567 w 2627567"/>
              <a:gd name="connsiteY3" fmla="*/ 143842 h 2747074"/>
              <a:gd name="connsiteX4" fmla="*/ 2539714 w 2627567"/>
              <a:gd name="connsiteY4" fmla="*/ 125555 h 2747074"/>
              <a:gd name="connsiteX5" fmla="*/ 2430102 w 2627567"/>
              <a:gd name="connsiteY5" fmla="*/ 111119 h 2747074"/>
              <a:gd name="connsiteX6" fmla="*/ 2417343 w 2627567"/>
              <a:gd name="connsiteY6" fmla="*/ 109795 h 2747074"/>
              <a:gd name="connsiteX7" fmla="*/ 2314257 w 2627567"/>
              <a:gd name="connsiteY7" fmla="*/ 85632 h 2747074"/>
              <a:gd name="connsiteX8" fmla="*/ 2001551 w 2627567"/>
              <a:gd name="connsiteY8" fmla="*/ 49355 h 2747074"/>
              <a:gd name="connsiteX9" fmla="*/ 1306226 w 2627567"/>
              <a:gd name="connsiteY9" fmla="*/ 230330 h 2747074"/>
              <a:gd name="connsiteX10" fmla="*/ 634714 w 2627567"/>
              <a:gd name="connsiteY10" fmla="*/ 682767 h 2747074"/>
              <a:gd name="connsiteX11" fmla="*/ 167989 w 2627567"/>
              <a:gd name="connsiteY11" fmla="*/ 1430480 h 2747074"/>
              <a:gd name="connsiteX12" fmla="*/ 48926 w 2627567"/>
              <a:gd name="connsiteY12" fmla="*/ 2173430 h 2747074"/>
              <a:gd name="connsiteX13" fmla="*/ 117349 w 2627567"/>
              <a:gd name="connsiteY13" fmla="*/ 2732429 h 2747074"/>
              <a:gd name="connsiteX14" fmla="*/ 120571 w 2627567"/>
              <a:gd name="connsiteY14" fmla="*/ 2747074 h 2747074"/>
              <a:gd name="connsiteX15" fmla="*/ 86203 w 2627567"/>
              <a:gd name="connsiteY15" fmla="*/ 2741829 h 2747074"/>
              <a:gd name="connsiteX16" fmla="*/ 43556 w 2627567"/>
              <a:gd name="connsiteY16" fmla="*/ 2575971 h 2747074"/>
              <a:gd name="connsiteX17" fmla="*/ 0 w 2627567"/>
              <a:gd name="connsiteY17" fmla="*/ 2143900 h 2747074"/>
              <a:gd name="connsiteX18" fmla="*/ 2143900 w 2627567"/>
              <a:gd name="connsiteY18" fmla="*/ 0 h 2747074"/>
              <a:gd name="connsiteX0-1" fmla="*/ 2627567 w 2719007"/>
              <a:gd name="connsiteY0-2" fmla="*/ 143842 h 2747074"/>
              <a:gd name="connsiteX1-3" fmla="*/ 2539714 w 2719007"/>
              <a:gd name="connsiteY1-4" fmla="*/ 125555 h 2747074"/>
              <a:gd name="connsiteX2-5" fmla="*/ 2430102 w 2719007"/>
              <a:gd name="connsiteY2-6" fmla="*/ 111119 h 2747074"/>
              <a:gd name="connsiteX3-7" fmla="*/ 2417343 w 2719007"/>
              <a:gd name="connsiteY3-8" fmla="*/ 109795 h 2747074"/>
              <a:gd name="connsiteX4-9" fmla="*/ 2314257 w 2719007"/>
              <a:gd name="connsiteY4-10" fmla="*/ 85632 h 2747074"/>
              <a:gd name="connsiteX5-11" fmla="*/ 2001551 w 2719007"/>
              <a:gd name="connsiteY5-12" fmla="*/ 49355 h 2747074"/>
              <a:gd name="connsiteX6-13" fmla="*/ 1306226 w 2719007"/>
              <a:gd name="connsiteY6-14" fmla="*/ 230330 h 2747074"/>
              <a:gd name="connsiteX7-15" fmla="*/ 634714 w 2719007"/>
              <a:gd name="connsiteY7-16" fmla="*/ 682767 h 2747074"/>
              <a:gd name="connsiteX8-17" fmla="*/ 167989 w 2719007"/>
              <a:gd name="connsiteY8-18" fmla="*/ 1430480 h 2747074"/>
              <a:gd name="connsiteX9-19" fmla="*/ 48926 w 2719007"/>
              <a:gd name="connsiteY9-20" fmla="*/ 2173430 h 2747074"/>
              <a:gd name="connsiteX10-21" fmla="*/ 117349 w 2719007"/>
              <a:gd name="connsiteY10-22" fmla="*/ 2732429 h 2747074"/>
              <a:gd name="connsiteX11-23" fmla="*/ 120571 w 2719007"/>
              <a:gd name="connsiteY11-24" fmla="*/ 2747074 h 2747074"/>
              <a:gd name="connsiteX12-25" fmla="*/ 86203 w 2719007"/>
              <a:gd name="connsiteY12-26" fmla="*/ 2741829 h 2747074"/>
              <a:gd name="connsiteX13-27" fmla="*/ 43556 w 2719007"/>
              <a:gd name="connsiteY13-28" fmla="*/ 2575971 h 2747074"/>
              <a:gd name="connsiteX14-29" fmla="*/ 0 w 2719007"/>
              <a:gd name="connsiteY14-30" fmla="*/ 2143900 h 2747074"/>
              <a:gd name="connsiteX15-31" fmla="*/ 2143900 w 2719007"/>
              <a:gd name="connsiteY15-32" fmla="*/ 0 h 2747074"/>
              <a:gd name="connsiteX16-33" fmla="*/ 2575971 w 2719007"/>
              <a:gd name="connsiteY16-34" fmla="*/ 43556 h 2747074"/>
              <a:gd name="connsiteX17-35" fmla="*/ 2613744 w 2719007"/>
              <a:gd name="connsiteY17-36" fmla="*/ 53268 h 2747074"/>
              <a:gd name="connsiteX18-37" fmla="*/ 2719007 w 2719007"/>
              <a:gd name="connsiteY18-38" fmla="*/ 235282 h 2747074"/>
              <a:gd name="connsiteX0-39" fmla="*/ 2627567 w 2627567"/>
              <a:gd name="connsiteY0-40" fmla="*/ 143842 h 2747074"/>
              <a:gd name="connsiteX1-41" fmla="*/ 2539714 w 2627567"/>
              <a:gd name="connsiteY1-42" fmla="*/ 125555 h 2747074"/>
              <a:gd name="connsiteX2-43" fmla="*/ 2430102 w 2627567"/>
              <a:gd name="connsiteY2-44" fmla="*/ 111119 h 2747074"/>
              <a:gd name="connsiteX3-45" fmla="*/ 2417343 w 2627567"/>
              <a:gd name="connsiteY3-46" fmla="*/ 109795 h 2747074"/>
              <a:gd name="connsiteX4-47" fmla="*/ 2314257 w 2627567"/>
              <a:gd name="connsiteY4-48" fmla="*/ 85632 h 2747074"/>
              <a:gd name="connsiteX5-49" fmla="*/ 2001551 w 2627567"/>
              <a:gd name="connsiteY5-50" fmla="*/ 49355 h 2747074"/>
              <a:gd name="connsiteX6-51" fmla="*/ 1306226 w 2627567"/>
              <a:gd name="connsiteY6-52" fmla="*/ 230330 h 2747074"/>
              <a:gd name="connsiteX7-53" fmla="*/ 634714 w 2627567"/>
              <a:gd name="connsiteY7-54" fmla="*/ 682767 h 2747074"/>
              <a:gd name="connsiteX8-55" fmla="*/ 167989 w 2627567"/>
              <a:gd name="connsiteY8-56" fmla="*/ 1430480 h 2747074"/>
              <a:gd name="connsiteX9-57" fmla="*/ 48926 w 2627567"/>
              <a:gd name="connsiteY9-58" fmla="*/ 2173430 h 2747074"/>
              <a:gd name="connsiteX10-59" fmla="*/ 117349 w 2627567"/>
              <a:gd name="connsiteY10-60" fmla="*/ 2732429 h 2747074"/>
              <a:gd name="connsiteX11-61" fmla="*/ 120571 w 2627567"/>
              <a:gd name="connsiteY11-62" fmla="*/ 2747074 h 2747074"/>
              <a:gd name="connsiteX12-63" fmla="*/ 86203 w 2627567"/>
              <a:gd name="connsiteY12-64" fmla="*/ 2741829 h 2747074"/>
              <a:gd name="connsiteX13-65" fmla="*/ 43556 w 2627567"/>
              <a:gd name="connsiteY13-66" fmla="*/ 2575971 h 2747074"/>
              <a:gd name="connsiteX14-67" fmla="*/ 0 w 2627567"/>
              <a:gd name="connsiteY14-68" fmla="*/ 2143900 h 2747074"/>
              <a:gd name="connsiteX15-69" fmla="*/ 2143900 w 2627567"/>
              <a:gd name="connsiteY15-70" fmla="*/ 0 h 2747074"/>
              <a:gd name="connsiteX16-71" fmla="*/ 2575971 w 2627567"/>
              <a:gd name="connsiteY16-72" fmla="*/ 43556 h 2747074"/>
              <a:gd name="connsiteX17-73" fmla="*/ 2613744 w 2627567"/>
              <a:gd name="connsiteY17-74" fmla="*/ 53268 h 2747074"/>
              <a:gd name="connsiteX0-75" fmla="*/ 2539714 w 2613744"/>
              <a:gd name="connsiteY0-76" fmla="*/ 125555 h 2747074"/>
              <a:gd name="connsiteX1-77" fmla="*/ 2430102 w 2613744"/>
              <a:gd name="connsiteY1-78" fmla="*/ 111119 h 2747074"/>
              <a:gd name="connsiteX2-79" fmla="*/ 2417343 w 2613744"/>
              <a:gd name="connsiteY2-80" fmla="*/ 109795 h 2747074"/>
              <a:gd name="connsiteX3-81" fmla="*/ 2314257 w 2613744"/>
              <a:gd name="connsiteY3-82" fmla="*/ 85632 h 2747074"/>
              <a:gd name="connsiteX4-83" fmla="*/ 2001551 w 2613744"/>
              <a:gd name="connsiteY4-84" fmla="*/ 49355 h 2747074"/>
              <a:gd name="connsiteX5-85" fmla="*/ 1306226 w 2613744"/>
              <a:gd name="connsiteY5-86" fmla="*/ 230330 h 2747074"/>
              <a:gd name="connsiteX6-87" fmla="*/ 634714 w 2613744"/>
              <a:gd name="connsiteY6-88" fmla="*/ 682767 h 2747074"/>
              <a:gd name="connsiteX7-89" fmla="*/ 167989 w 2613744"/>
              <a:gd name="connsiteY7-90" fmla="*/ 1430480 h 2747074"/>
              <a:gd name="connsiteX8-91" fmla="*/ 48926 w 2613744"/>
              <a:gd name="connsiteY8-92" fmla="*/ 2173430 h 2747074"/>
              <a:gd name="connsiteX9-93" fmla="*/ 117349 w 2613744"/>
              <a:gd name="connsiteY9-94" fmla="*/ 2732429 h 2747074"/>
              <a:gd name="connsiteX10-95" fmla="*/ 120571 w 2613744"/>
              <a:gd name="connsiteY10-96" fmla="*/ 2747074 h 2747074"/>
              <a:gd name="connsiteX11-97" fmla="*/ 86203 w 2613744"/>
              <a:gd name="connsiteY11-98" fmla="*/ 2741829 h 2747074"/>
              <a:gd name="connsiteX12-99" fmla="*/ 43556 w 2613744"/>
              <a:gd name="connsiteY12-100" fmla="*/ 2575971 h 2747074"/>
              <a:gd name="connsiteX13-101" fmla="*/ 0 w 2613744"/>
              <a:gd name="connsiteY13-102" fmla="*/ 2143900 h 2747074"/>
              <a:gd name="connsiteX14-103" fmla="*/ 2143900 w 2613744"/>
              <a:gd name="connsiteY14-104" fmla="*/ 0 h 2747074"/>
              <a:gd name="connsiteX15-105" fmla="*/ 2575971 w 2613744"/>
              <a:gd name="connsiteY15-106" fmla="*/ 43556 h 2747074"/>
              <a:gd name="connsiteX16-107" fmla="*/ 2613744 w 2613744"/>
              <a:gd name="connsiteY16-108" fmla="*/ 53268 h 2747074"/>
              <a:gd name="connsiteX0-109" fmla="*/ 2430102 w 2613744"/>
              <a:gd name="connsiteY0-110" fmla="*/ 111119 h 2747074"/>
              <a:gd name="connsiteX1-111" fmla="*/ 2417343 w 2613744"/>
              <a:gd name="connsiteY1-112" fmla="*/ 109795 h 2747074"/>
              <a:gd name="connsiteX2-113" fmla="*/ 2314257 w 2613744"/>
              <a:gd name="connsiteY2-114" fmla="*/ 85632 h 2747074"/>
              <a:gd name="connsiteX3-115" fmla="*/ 2001551 w 2613744"/>
              <a:gd name="connsiteY3-116" fmla="*/ 49355 h 2747074"/>
              <a:gd name="connsiteX4-117" fmla="*/ 1306226 w 2613744"/>
              <a:gd name="connsiteY4-118" fmla="*/ 230330 h 2747074"/>
              <a:gd name="connsiteX5-119" fmla="*/ 634714 w 2613744"/>
              <a:gd name="connsiteY5-120" fmla="*/ 682767 h 2747074"/>
              <a:gd name="connsiteX6-121" fmla="*/ 167989 w 2613744"/>
              <a:gd name="connsiteY6-122" fmla="*/ 1430480 h 2747074"/>
              <a:gd name="connsiteX7-123" fmla="*/ 48926 w 2613744"/>
              <a:gd name="connsiteY7-124" fmla="*/ 2173430 h 2747074"/>
              <a:gd name="connsiteX8-125" fmla="*/ 117349 w 2613744"/>
              <a:gd name="connsiteY8-126" fmla="*/ 2732429 h 2747074"/>
              <a:gd name="connsiteX9-127" fmla="*/ 120571 w 2613744"/>
              <a:gd name="connsiteY9-128" fmla="*/ 2747074 h 2747074"/>
              <a:gd name="connsiteX10-129" fmla="*/ 86203 w 2613744"/>
              <a:gd name="connsiteY10-130" fmla="*/ 2741829 h 2747074"/>
              <a:gd name="connsiteX11-131" fmla="*/ 43556 w 2613744"/>
              <a:gd name="connsiteY11-132" fmla="*/ 2575971 h 2747074"/>
              <a:gd name="connsiteX12-133" fmla="*/ 0 w 2613744"/>
              <a:gd name="connsiteY12-134" fmla="*/ 2143900 h 2747074"/>
              <a:gd name="connsiteX13-135" fmla="*/ 2143900 w 2613744"/>
              <a:gd name="connsiteY13-136" fmla="*/ 0 h 2747074"/>
              <a:gd name="connsiteX14-137" fmla="*/ 2575971 w 2613744"/>
              <a:gd name="connsiteY14-138" fmla="*/ 43556 h 2747074"/>
              <a:gd name="connsiteX15-139" fmla="*/ 2613744 w 2613744"/>
              <a:gd name="connsiteY15-140" fmla="*/ 53268 h 2747074"/>
              <a:gd name="connsiteX0-141" fmla="*/ 2430102 w 2613744"/>
              <a:gd name="connsiteY0-142" fmla="*/ 111119 h 2747074"/>
              <a:gd name="connsiteX1-143" fmla="*/ 2314257 w 2613744"/>
              <a:gd name="connsiteY1-144" fmla="*/ 85632 h 2747074"/>
              <a:gd name="connsiteX2-145" fmla="*/ 2001551 w 2613744"/>
              <a:gd name="connsiteY2-146" fmla="*/ 49355 h 2747074"/>
              <a:gd name="connsiteX3-147" fmla="*/ 1306226 w 2613744"/>
              <a:gd name="connsiteY3-148" fmla="*/ 230330 h 2747074"/>
              <a:gd name="connsiteX4-149" fmla="*/ 634714 w 2613744"/>
              <a:gd name="connsiteY4-150" fmla="*/ 682767 h 2747074"/>
              <a:gd name="connsiteX5-151" fmla="*/ 167989 w 2613744"/>
              <a:gd name="connsiteY5-152" fmla="*/ 1430480 h 2747074"/>
              <a:gd name="connsiteX6-153" fmla="*/ 48926 w 2613744"/>
              <a:gd name="connsiteY6-154" fmla="*/ 2173430 h 2747074"/>
              <a:gd name="connsiteX7-155" fmla="*/ 117349 w 2613744"/>
              <a:gd name="connsiteY7-156" fmla="*/ 2732429 h 2747074"/>
              <a:gd name="connsiteX8-157" fmla="*/ 120571 w 2613744"/>
              <a:gd name="connsiteY8-158" fmla="*/ 2747074 h 2747074"/>
              <a:gd name="connsiteX9-159" fmla="*/ 86203 w 2613744"/>
              <a:gd name="connsiteY9-160" fmla="*/ 2741829 h 2747074"/>
              <a:gd name="connsiteX10-161" fmla="*/ 43556 w 2613744"/>
              <a:gd name="connsiteY10-162" fmla="*/ 2575971 h 2747074"/>
              <a:gd name="connsiteX11-163" fmla="*/ 0 w 2613744"/>
              <a:gd name="connsiteY11-164" fmla="*/ 2143900 h 2747074"/>
              <a:gd name="connsiteX12-165" fmla="*/ 2143900 w 2613744"/>
              <a:gd name="connsiteY12-166" fmla="*/ 0 h 2747074"/>
              <a:gd name="connsiteX13-167" fmla="*/ 2575971 w 2613744"/>
              <a:gd name="connsiteY13-168" fmla="*/ 43556 h 2747074"/>
              <a:gd name="connsiteX14-169" fmla="*/ 2613744 w 2613744"/>
              <a:gd name="connsiteY14-170" fmla="*/ 53268 h 2747074"/>
              <a:gd name="connsiteX0-171" fmla="*/ 2314257 w 2613744"/>
              <a:gd name="connsiteY0-172" fmla="*/ 85632 h 2747074"/>
              <a:gd name="connsiteX1-173" fmla="*/ 2001551 w 2613744"/>
              <a:gd name="connsiteY1-174" fmla="*/ 49355 h 2747074"/>
              <a:gd name="connsiteX2-175" fmla="*/ 1306226 w 2613744"/>
              <a:gd name="connsiteY2-176" fmla="*/ 230330 h 2747074"/>
              <a:gd name="connsiteX3-177" fmla="*/ 634714 w 2613744"/>
              <a:gd name="connsiteY3-178" fmla="*/ 682767 h 2747074"/>
              <a:gd name="connsiteX4-179" fmla="*/ 167989 w 2613744"/>
              <a:gd name="connsiteY4-180" fmla="*/ 1430480 h 2747074"/>
              <a:gd name="connsiteX5-181" fmla="*/ 48926 w 2613744"/>
              <a:gd name="connsiteY5-182" fmla="*/ 2173430 h 2747074"/>
              <a:gd name="connsiteX6-183" fmla="*/ 117349 w 2613744"/>
              <a:gd name="connsiteY6-184" fmla="*/ 2732429 h 2747074"/>
              <a:gd name="connsiteX7-185" fmla="*/ 120571 w 2613744"/>
              <a:gd name="connsiteY7-186" fmla="*/ 2747074 h 2747074"/>
              <a:gd name="connsiteX8-187" fmla="*/ 86203 w 2613744"/>
              <a:gd name="connsiteY8-188" fmla="*/ 2741829 h 2747074"/>
              <a:gd name="connsiteX9-189" fmla="*/ 43556 w 2613744"/>
              <a:gd name="connsiteY9-190" fmla="*/ 2575971 h 2747074"/>
              <a:gd name="connsiteX10-191" fmla="*/ 0 w 2613744"/>
              <a:gd name="connsiteY10-192" fmla="*/ 2143900 h 2747074"/>
              <a:gd name="connsiteX11-193" fmla="*/ 2143900 w 2613744"/>
              <a:gd name="connsiteY11-194" fmla="*/ 0 h 2747074"/>
              <a:gd name="connsiteX12-195" fmla="*/ 2575971 w 2613744"/>
              <a:gd name="connsiteY12-196" fmla="*/ 43556 h 2747074"/>
              <a:gd name="connsiteX13-197" fmla="*/ 2613744 w 2613744"/>
              <a:gd name="connsiteY13-198" fmla="*/ 53268 h 2747074"/>
              <a:gd name="connsiteX0-199" fmla="*/ 2001551 w 2613744"/>
              <a:gd name="connsiteY0-200" fmla="*/ 49355 h 2747074"/>
              <a:gd name="connsiteX1-201" fmla="*/ 1306226 w 2613744"/>
              <a:gd name="connsiteY1-202" fmla="*/ 230330 h 2747074"/>
              <a:gd name="connsiteX2-203" fmla="*/ 634714 w 2613744"/>
              <a:gd name="connsiteY2-204" fmla="*/ 682767 h 2747074"/>
              <a:gd name="connsiteX3-205" fmla="*/ 167989 w 2613744"/>
              <a:gd name="connsiteY3-206" fmla="*/ 1430480 h 2747074"/>
              <a:gd name="connsiteX4-207" fmla="*/ 48926 w 2613744"/>
              <a:gd name="connsiteY4-208" fmla="*/ 2173430 h 2747074"/>
              <a:gd name="connsiteX5-209" fmla="*/ 117349 w 2613744"/>
              <a:gd name="connsiteY5-210" fmla="*/ 2732429 h 2747074"/>
              <a:gd name="connsiteX6-211" fmla="*/ 120571 w 2613744"/>
              <a:gd name="connsiteY6-212" fmla="*/ 2747074 h 2747074"/>
              <a:gd name="connsiteX7-213" fmla="*/ 86203 w 2613744"/>
              <a:gd name="connsiteY7-214" fmla="*/ 2741829 h 2747074"/>
              <a:gd name="connsiteX8-215" fmla="*/ 43556 w 2613744"/>
              <a:gd name="connsiteY8-216" fmla="*/ 2575971 h 2747074"/>
              <a:gd name="connsiteX9-217" fmla="*/ 0 w 2613744"/>
              <a:gd name="connsiteY9-218" fmla="*/ 2143900 h 2747074"/>
              <a:gd name="connsiteX10-219" fmla="*/ 2143900 w 2613744"/>
              <a:gd name="connsiteY10-220" fmla="*/ 0 h 2747074"/>
              <a:gd name="connsiteX11-221" fmla="*/ 2575971 w 2613744"/>
              <a:gd name="connsiteY11-222" fmla="*/ 43556 h 2747074"/>
              <a:gd name="connsiteX12-223" fmla="*/ 2613744 w 2613744"/>
              <a:gd name="connsiteY12-224" fmla="*/ 53268 h 2747074"/>
              <a:gd name="connsiteX0-225" fmla="*/ 1306226 w 2613744"/>
              <a:gd name="connsiteY0-226" fmla="*/ 230330 h 2747074"/>
              <a:gd name="connsiteX1-227" fmla="*/ 634714 w 2613744"/>
              <a:gd name="connsiteY1-228" fmla="*/ 682767 h 2747074"/>
              <a:gd name="connsiteX2-229" fmla="*/ 167989 w 2613744"/>
              <a:gd name="connsiteY2-230" fmla="*/ 1430480 h 2747074"/>
              <a:gd name="connsiteX3-231" fmla="*/ 48926 w 2613744"/>
              <a:gd name="connsiteY3-232" fmla="*/ 2173430 h 2747074"/>
              <a:gd name="connsiteX4-233" fmla="*/ 117349 w 2613744"/>
              <a:gd name="connsiteY4-234" fmla="*/ 2732429 h 2747074"/>
              <a:gd name="connsiteX5-235" fmla="*/ 120571 w 2613744"/>
              <a:gd name="connsiteY5-236" fmla="*/ 2747074 h 2747074"/>
              <a:gd name="connsiteX6-237" fmla="*/ 86203 w 2613744"/>
              <a:gd name="connsiteY6-238" fmla="*/ 2741829 h 2747074"/>
              <a:gd name="connsiteX7-239" fmla="*/ 43556 w 2613744"/>
              <a:gd name="connsiteY7-240" fmla="*/ 2575971 h 2747074"/>
              <a:gd name="connsiteX8-241" fmla="*/ 0 w 2613744"/>
              <a:gd name="connsiteY8-242" fmla="*/ 2143900 h 2747074"/>
              <a:gd name="connsiteX9-243" fmla="*/ 2143900 w 2613744"/>
              <a:gd name="connsiteY9-244" fmla="*/ 0 h 2747074"/>
              <a:gd name="connsiteX10-245" fmla="*/ 2575971 w 2613744"/>
              <a:gd name="connsiteY10-246" fmla="*/ 43556 h 2747074"/>
              <a:gd name="connsiteX11-247" fmla="*/ 2613744 w 2613744"/>
              <a:gd name="connsiteY11-248" fmla="*/ 53268 h 2747074"/>
              <a:gd name="connsiteX0-249" fmla="*/ 634714 w 2613744"/>
              <a:gd name="connsiteY0-250" fmla="*/ 682767 h 2747074"/>
              <a:gd name="connsiteX1-251" fmla="*/ 167989 w 2613744"/>
              <a:gd name="connsiteY1-252" fmla="*/ 1430480 h 2747074"/>
              <a:gd name="connsiteX2-253" fmla="*/ 48926 w 2613744"/>
              <a:gd name="connsiteY2-254" fmla="*/ 2173430 h 2747074"/>
              <a:gd name="connsiteX3-255" fmla="*/ 117349 w 2613744"/>
              <a:gd name="connsiteY3-256" fmla="*/ 2732429 h 2747074"/>
              <a:gd name="connsiteX4-257" fmla="*/ 120571 w 2613744"/>
              <a:gd name="connsiteY4-258" fmla="*/ 2747074 h 2747074"/>
              <a:gd name="connsiteX5-259" fmla="*/ 86203 w 2613744"/>
              <a:gd name="connsiteY5-260" fmla="*/ 2741829 h 2747074"/>
              <a:gd name="connsiteX6-261" fmla="*/ 43556 w 2613744"/>
              <a:gd name="connsiteY6-262" fmla="*/ 2575971 h 2747074"/>
              <a:gd name="connsiteX7-263" fmla="*/ 0 w 2613744"/>
              <a:gd name="connsiteY7-264" fmla="*/ 2143900 h 2747074"/>
              <a:gd name="connsiteX8-265" fmla="*/ 2143900 w 2613744"/>
              <a:gd name="connsiteY8-266" fmla="*/ 0 h 2747074"/>
              <a:gd name="connsiteX9-267" fmla="*/ 2575971 w 2613744"/>
              <a:gd name="connsiteY9-268" fmla="*/ 43556 h 2747074"/>
              <a:gd name="connsiteX10-269" fmla="*/ 2613744 w 2613744"/>
              <a:gd name="connsiteY10-270" fmla="*/ 53268 h 2747074"/>
              <a:gd name="connsiteX0-271" fmla="*/ 167989 w 2613744"/>
              <a:gd name="connsiteY0-272" fmla="*/ 1430480 h 2747074"/>
              <a:gd name="connsiteX1-273" fmla="*/ 48926 w 2613744"/>
              <a:gd name="connsiteY1-274" fmla="*/ 2173430 h 2747074"/>
              <a:gd name="connsiteX2-275" fmla="*/ 117349 w 2613744"/>
              <a:gd name="connsiteY2-276" fmla="*/ 2732429 h 2747074"/>
              <a:gd name="connsiteX3-277" fmla="*/ 120571 w 2613744"/>
              <a:gd name="connsiteY3-278" fmla="*/ 2747074 h 2747074"/>
              <a:gd name="connsiteX4-279" fmla="*/ 86203 w 2613744"/>
              <a:gd name="connsiteY4-280" fmla="*/ 2741829 h 2747074"/>
              <a:gd name="connsiteX5-281" fmla="*/ 43556 w 2613744"/>
              <a:gd name="connsiteY5-282" fmla="*/ 2575971 h 2747074"/>
              <a:gd name="connsiteX6-283" fmla="*/ 0 w 2613744"/>
              <a:gd name="connsiteY6-284" fmla="*/ 2143900 h 2747074"/>
              <a:gd name="connsiteX7-285" fmla="*/ 2143900 w 2613744"/>
              <a:gd name="connsiteY7-286" fmla="*/ 0 h 2747074"/>
              <a:gd name="connsiteX8-287" fmla="*/ 2575971 w 2613744"/>
              <a:gd name="connsiteY8-288" fmla="*/ 43556 h 2747074"/>
              <a:gd name="connsiteX9-289" fmla="*/ 2613744 w 2613744"/>
              <a:gd name="connsiteY9-290" fmla="*/ 53268 h 2747074"/>
              <a:gd name="connsiteX0-291" fmla="*/ 48926 w 2613744"/>
              <a:gd name="connsiteY0-292" fmla="*/ 2173430 h 2747074"/>
              <a:gd name="connsiteX1-293" fmla="*/ 117349 w 2613744"/>
              <a:gd name="connsiteY1-294" fmla="*/ 2732429 h 2747074"/>
              <a:gd name="connsiteX2-295" fmla="*/ 120571 w 2613744"/>
              <a:gd name="connsiteY2-296" fmla="*/ 2747074 h 2747074"/>
              <a:gd name="connsiteX3-297" fmla="*/ 86203 w 2613744"/>
              <a:gd name="connsiteY3-298" fmla="*/ 2741829 h 2747074"/>
              <a:gd name="connsiteX4-299" fmla="*/ 43556 w 2613744"/>
              <a:gd name="connsiteY4-300" fmla="*/ 2575971 h 2747074"/>
              <a:gd name="connsiteX5-301" fmla="*/ 0 w 2613744"/>
              <a:gd name="connsiteY5-302" fmla="*/ 2143900 h 2747074"/>
              <a:gd name="connsiteX6-303" fmla="*/ 2143900 w 2613744"/>
              <a:gd name="connsiteY6-304" fmla="*/ 0 h 2747074"/>
              <a:gd name="connsiteX7-305" fmla="*/ 2575971 w 2613744"/>
              <a:gd name="connsiteY7-306" fmla="*/ 43556 h 2747074"/>
              <a:gd name="connsiteX8-307" fmla="*/ 2613744 w 2613744"/>
              <a:gd name="connsiteY8-308" fmla="*/ 53268 h 2747074"/>
              <a:gd name="connsiteX0-309" fmla="*/ 117349 w 2613744"/>
              <a:gd name="connsiteY0-310" fmla="*/ 2732429 h 2747074"/>
              <a:gd name="connsiteX1-311" fmla="*/ 120571 w 2613744"/>
              <a:gd name="connsiteY1-312" fmla="*/ 2747074 h 2747074"/>
              <a:gd name="connsiteX2-313" fmla="*/ 86203 w 2613744"/>
              <a:gd name="connsiteY2-314" fmla="*/ 2741829 h 2747074"/>
              <a:gd name="connsiteX3-315" fmla="*/ 43556 w 2613744"/>
              <a:gd name="connsiteY3-316" fmla="*/ 2575971 h 2747074"/>
              <a:gd name="connsiteX4-317" fmla="*/ 0 w 2613744"/>
              <a:gd name="connsiteY4-318" fmla="*/ 2143900 h 2747074"/>
              <a:gd name="connsiteX5-319" fmla="*/ 2143900 w 2613744"/>
              <a:gd name="connsiteY5-320" fmla="*/ 0 h 2747074"/>
              <a:gd name="connsiteX6-321" fmla="*/ 2575971 w 2613744"/>
              <a:gd name="connsiteY6-322" fmla="*/ 43556 h 2747074"/>
              <a:gd name="connsiteX7-323" fmla="*/ 2613744 w 2613744"/>
              <a:gd name="connsiteY7-324" fmla="*/ 53268 h 2747074"/>
              <a:gd name="connsiteX0-325" fmla="*/ 117349 w 2613744"/>
              <a:gd name="connsiteY0-326" fmla="*/ 2732429 h 2741829"/>
              <a:gd name="connsiteX1-327" fmla="*/ 86203 w 2613744"/>
              <a:gd name="connsiteY1-328" fmla="*/ 2741829 h 2741829"/>
              <a:gd name="connsiteX2-329" fmla="*/ 43556 w 2613744"/>
              <a:gd name="connsiteY2-330" fmla="*/ 2575971 h 2741829"/>
              <a:gd name="connsiteX3-331" fmla="*/ 0 w 2613744"/>
              <a:gd name="connsiteY3-332" fmla="*/ 2143900 h 2741829"/>
              <a:gd name="connsiteX4-333" fmla="*/ 2143900 w 2613744"/>
              <a:gd name="connsiteY4-334" fmla="*/ 0 h 2741829"/>
              <a:gd name="connsiteX5-335" fmla="*/ 2575971 w 2613744"/>
              <a:gd name="connsiteY5-336" fmla="*/ 43556 h 2741829"/>
              <a:gd name="connsiteX6-337" fmla="*/ 2613744 w 2613744"/>
              <a:gd name="connsiteY6-338" fmla="*/ 53268 h 2741829"/>
              <a:gd name="connsiteX0-339" fmla="*/ 86203 w 2613744"/>
              <a:gd name="connsiteY0-340" fmla="*/ 2741829 h 2741829"/>
              <a:gd name="connsiteX1-341" fmla="*/ 43556 w 2613744"/>
              <a:gd name="connsiteY1-342" fmla="*/ 2575971 h 2741829"/>
              <a:gd name="connsiteX2-343" fmla="*/ 0 w 2613744"/>
              <a:gd name="connsiteY2-344" fmla="*/ 2143900 h 2741829"/>
              <a:gd name="connsiteX3-345" fmla="*/ 2143900 w 2613744"/>
              <a:gd name="connsiteY3-346" fmla="*/ 0 h 2741829"/>
              <a:gd name="connsiteX4-347" fmla="*/ 2575971 w 2613744"/>
              <a:gd name="connsiteY4-348" fmla="*/ 43556 h 2741829"/>
              <a:gd name="connsiteX5-349" fmla="*/ 2613744 w 2613744"/>
              <a:gd name="connsiteY5-350" fmla="*/ 53268 h 2741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3744" h="2741829">
                <a:moveTo>
                  <a:pt x="86203" y="2741829"/>
                </a:moveTo>
                <a:lnTo>
                  <a:pt x="43556" y="2575971"/>
                </a:lnTo>
                <a:cubicBezTo>
                  <a:pt x="14998" y="2436408"/>
                  <a:pt x="0" y="2291906"/>
                  <a:pt x="0" y="2143900"/>
                </a:cubicBezTo>
                <a:cubicBezTo>
                  <a:pt x="0" y="959857"/>
                  <a:pt x="959857" y="0"/>
                  <a:pt x="2143900" y="0"/>
                </a:cubicBezTo>
                <a:cubicBezTo>
                  <a:pt x="2291905" y="0"/>
                  <a:pt x="2436408" y="14998"/>
                  <a:pt x="2575971" y="43556"/>
                </a:cubicBezTo>
                <a:lnTo>
                  <a:pt x="2613744" y="53268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22"/>
            </p:custDataLst>
          </p:nvPr>
        </p:nvSpPr>
        <p:spPr>
          <a:xfrm rot="11361091">
            <a:off x="874395" y="1022350"/>
            <a:ext cx="2507615" cy="2628900"/>
          </a:xfrm>
          <a:custGeom>
            <a:avLst/>
            <a:gdLst>
              <a:gd name="connsiteX0" fmla="*/ 1933193 w 2556671"/>
              <a:gd name="connsiteY0" fmla="*/ 1363 h 2669917"/>
              <a:gd name="connsiteX1" fmla="*/ 2215967 w 2556671"/>
              <a:gd name="connsiteY1" fmla="*/ 10888 h 2669917"/>
              <a:gd name="connsiteX2" fmla="*/ 2339460 w 2556671"/>
              <a:gd name="connsiteY2" fmla="*/ 23703 h 2669917"/>
              <a:gd name="connsiteX3" fmla="*/ 2345744 w 2556671"/>
              <a:gd name="connsiteY3" fmla="*/ 25176 h 2669917"/>
              <a:gd name="connsiteX4" fmla="*/ 2538030 w 2556671"/>
              <a:gd name="connsiteY4" fmla="*/ 76670 h 2669917"/>
              <a:gd name="connsiteX5" fmla="*/ 2553192 w 2556671"/>
              <a:gd name="connsiteY5" fmla="*/ 80732 h 2669917"/>
              <a:gd name="connsiteX6" fmla="*/ 2556671 w 2556671"/>
              <a:gd name="connsiteY6" fmla="*/ 103529 h 2669917"/>
              <a:gd name="connsiteX7" fmla="*/ 2472493 w 2556671"/>
              <a:gd name="connsiteY7" fmla="*/ 81884 h 2669917"/>
              <a:gd name="connsiteX8" fmla="*/ 2066017 w 2556671"/>
              <a:gd name="connsiteY8" fmla="*/ 40908 h 2669917"/>
              <a:gd name="connsiteX9" fmla="*/ 49117 w 2556671"/>
              <a:gd name="connsiteY9" fmla="*/ 2057808 h 2669917"/>
              <a:gd name="connsiteX10" fmla="*/ 139793 w 2556671"/>
              <a:gd name="connsiteY10" fmla="*/ 2657572 h 2669917"/>
              <a:gd name="connsiteX11" fmla="*/ 144311 w 2556671"/>
              <a:gd name="connsiteY11" fmla="*/ 2669917 h 2669917"/>
              <a:gd name="connsiteX12" fmla="*/ 116392 w 2556671"/>
              <a:gd name="connsiteY12" fmla="*/ 2668507 h 2669917"/>
              <a:gd name="connsiteX13" fmla="*/ 99333 w 2556671"/>
              <a:gd name="connsiteY13" fmla="*/ 2627287 h 2669917"/>
              <a:gd name="connsiteX14" fmla="*/ 52006 w 2556671"/>
              <a:gd name="connsiteY14" fmla="*/ 2449288 h 2669917"/>
              <a:gd name="connsiteX15" fmla="*/ 9143 w 2556671"/>
              <a:gd name="connsiteY15" fmla="*/ 1773013 h 2669917"/>
              <a:gd name="connsiteX16" fmla="*/ 232981 w 2556671"/>
              <a:gd name="connsiteY16" fmla="*/ 1139600 h 2669917"/>
              <a:gd name="connsiteX17" fmla="*/ 456818 w 2556671"/>
              <a:gd name="connsiteY17" fmla="*/ 772888 h 2669917"/>
              <a:gd name="connsiteX18" fmla="*/ 828293 w 2556671"/>
              <a:gd name="connsiteY18" fmla="*/ 396650 h 2669917"/>
              <a:gd name="connsiteX19" fmla="*/ 1442656 w 2556671"/>
              <a:gd name="connsiteY19" fmla="*/ 87088 h 2669917"/>
              <a:gd name="connsiteX20" fmla="*/ 1933193 w 2556671"/>
              <a:gd name="connsiteY20" fmla="*/ 1363 h 2669917"/>
              <a:gd name="connsiteX0-1" fmla="*/ 1948787 w 2572265"/>
              <a:gd name="connsiteY0-2" fmla="*/ 1363 h 2669917"/>
              <a:gd name="connsiteX1-3" fmla="*/ 2231561 w 2572265"/>
              <a:gd name="connsiteY1-4" fmla="*/ 10888 h 2669917"/>
              <a:gd name="connsiteX2-5" fmla="*/ 2355054 w 2572265"/>
              <a:gd name="connsiteY2-6" fmla="*/ 23703 h 2669917"/>
              <a:gd name="connsiteX3-7" fmla="*/ 2361338 w 2572265"/>
              <a:gd name="connsiteY3-8" fmla="*/ 25176 h 2669917"/>
              <a:gd name="connsiteX4-9" fmla="*/ 2553624 w 2572265"/>
              <a:gd name="connsiteY4-10" fmla="*/ 76670 h 2669917"/>
              <a:gd name="connsiteX5-11" fmla="*/ 2568786 w 2572265"/>
              <a:gd name="connsiteY5-12" fmla="*/ 80732 h 2669917"/>
              <a:gd name="connsiteX6-13" fmla="*/ 2572265 w 2572265"/>
              <a:gd name="connsiteY6-14" fmla="*/ 103529 h 2669917"/>
              <a:gd name="connsiteX7-15" fmla="*/ 2488087 w 2572265"/>
              <a:gd name="connsiteY7-16" fmla="*/ 81884 h 2669917"/>
              <a:gd name="connsiteX8-17" fmla="*/ 2081611 w 2572265"/>
              <a:gd name="connsiteY8-18" fmla="*/ 40908 h 2669917"/>
              <a:gd name="connsiteX9-19" fmla="*/ 64711 w 2572265"/>
              <a:gd name="connsiteY9-20" fmla="*/ 2057808 h 2669917"/>
              <a:gd name="connsiteX10-21" fmla="*/ 155387 w 2572265"/>
              <a:gd name="connsiteY10-22" fmla="*/ 2657572 h 2669917"/>
              <a:gd name="connsiteX11-23" fmla="*/ 159905 w 2572265"/>
              <a:gd name="connsiteY11-24" fmla="*/ 2669917 h 2669917"/>
              <a:gd name="connsiteX12-25" fmla="*/ 131986 w 2572265"/>
              <a:gd name="connsiteY12-26" fmla="*/ 2668507 h 2669917"/>
              <a:gd name="connsiteX13-27" fmla="*/ 114927 w 2572265"/>
              <a:gd name="connsiteY13-28" fmla="*/ 2627287 h 2669917"/>
              <a:gd name="connsiteX14-29" fmla="*/ 67600 w 2572265"/>
              <a:gd name="connsiteY14-30" fmla="*/ 2449288 h 2669917"/>
              <a:gd name="connsiteX15-31" fmla="*/ 24737 w 2572265"/>
              <a:gd name="connsiteY15-32" fmla="*/ 1773013 h 2669917"/>
              <a:gd name="connsiteX16-33" fmla="*/ 472412 w 2572265"/>
              <a:gd name="connsiteY16-34" fmla="*/ 772888 h 2669917"/>
              <a:gd name="connsiteX17-35" fmla="*/ 843887 w 2572265"/>
              <a:gd name="connsiteY17-36" fmla="*/ 396650 h 2669917"/>
              <a:gd name="connsiteX18-37" fmla="*/ 1458250 w 2572265"/>
              <a:gd name="connsiteY18-38" fmla="*/ 87088 h 2669917"/>
              <a:gd name="connsiteX19-39" fmla="*/ 1948787 w 2572265"/>
              <a:gd name="connsiteY19-40" fmla="*/ 1363 h 2669917"/>
              <a:gd name="connsiteX0-41" fmla="*/ 1009 w 2548537"/>
              <a:gd name="connsiteY0-42" fmla="*/ 1773013 h 2669917"/>
              <a:gd name="connsiteX1-43" fmla="*/ 448684 w 2548537"/>
              <a:gd name="connsiteY1-44" fmla="*/ 772888 h 2669917"/>
              <a:gd name="connsiteX2-45" fmla="*/ 820159 w 2548537"/>
              <a:gd name="connsiteY2-46" fmla="*/ 396650 h 2669917"/>
              <a:gd name="connsiteX3-47" fmla="*/ 1434522 w 2548537"/>
              <a:gd name="connsiteY3-48" fmla="*/ 87088 h 2669917"/>
              <a:gd name="connsiteX4-49" fmla="*/ 1925059 w 2548537"/>
              <a:gd name="connsiteY4-50" fmla="*/ 1363 h 2669917"/>
              <a:gd name="connsiteX5-51" fmla="*/ 2207833 w 2548537"/>
              <a:gd name="connsiteY5-52" fmla="*/ 10888 h 2669917"/>
              <a:gd name="connsiteX6-53" fmla="*/ 2331326 w 2548537"/>
              <a:gd name="connsiteY6-54" fmla="*/ 23703 h 2669917"/>
              <a:gd name="connsiteX7-55" fmla="*/ 2337610 w 2548537"/>
              <a:gd name="connsiteY7-56" fmla="*/ 25176 h 2669917"/>
              <a:gd name="connsiteX8-57" fmla="*/ 2529896 w 2548537"/>
              <a:gd name="connsiteY8-58" fmla="*/ 76670 h 2669917"/>
              <a:gd name="connsiteX9-59" fmla="*/ 2545058 w 2548537"/>
              <a:gd name="connsiteY9-60" fmla="*/ 80732 h 2669917"/>
              <a:gd name="connsiteX10-61" fmla="*/ 2548537 w 2548537"/>
              <a:gd name="connsiteY10-62" fmla="*/ 103529 h 2669917"/>
              <a:gd name="connsiteX11-63" fmla="*/ 2464359 w 2548537"/>
              <a:gd name="connsiteY11-64" fmla="*/ 81884 h 2669917"/>
              <a:gd name="connsiteX12-65" fmla="*/ 2057883 w 2548537"/>
              <a:gd name="connsiteY12-66" fmla="*/ 40908 h 2669917"/>
              <a:gd name="connsiteX13-67" fmla="*/ 40983 w 2548537"/>
              <a:gd name="connsiteY13-68" fmla="*/ 2057808 h 2669917"/>
              <a:gd name="connsiteX14-69" fmla="*/ 131659 w 2548537"/>
              <a:gd name="connsiteY14-70" fmla="*/ 2657572 h 2669917"/>
              <a:gd name="connsiteX15-71" fmla="*/ 136177 w 2548537"/>
              <a:gd name="connsiteY15-72" fmla="*/ 2669917 h 2669917"/>
              <a:gd name="connsiteX16-73" fmla="*/ 108258 w 2548537"/>
              <a:gd name="connsiteY16-74" fmla="*/ 2668507 h 2669917"/>
              <a:gd name="connsiteX17-75" fmla="*/ 91199 w 2548537"/>
              <a:gd name="connsiteY17-76" fmla="*/ 2627287 h 2669917"/>
              <a:gd name="connsiteX18-77" fmla="*/ 43872 w 2548537"/>
              <a:gd name="connsiteY18-78" fmla="*/ 2449288 h 2669917"/>
              <a:gd name="connsiteX19-79" fmla="*/ 92449 w 2548537"/>
              <a:gd name="connsiteY19-80" fmla="*/ 1864453 h 2669917"/>
              <a:gd name="connsiteX0-81" fmla="*/ 0 w 2547528"/>
              <a:gd name="connsiteY0-82" fmla="*/ 1773013 h 2669917"/>
              <a:gd name="connsiteX1-83" fmla="*/ 447675 w 2547528"/>
              <a:gd name="connsiteY1-84" fmla="*/ 772888 h 2669917"/>
              <a:gd name="connsiteX2-85" fmla="*/ 819150 w 2547528"/>
              <a:gd name="connsiteY2-86" fmla="*/ 396650 h 2669917"/>
              <a:gd name="connsiteX3-87" fmla="*/ 1433513 w 2547528"/>
              <a:gd name="connsiteY3-88" fmla="*/ 87088 h 2669917"/>
              <a:gd name="connsiteX4-89" fmla="*/ 1924050 w 2547528"/>
              <a:gd name="connsiteY4-90" fmla="*/ 1363 h 2669917"/>
              <a:gd name="connsiteX5-91" fmla="*/ 2206824 w 2547528"/>
              <a:gd name="connsiteY5-92" fmla="*/ 10888 h 2669917"/>
              <a:gd name="connsiteX6-93" fmla="*/ 2330317 w 2547528"/>
              <a:gd name="connsiteY6-94" fmla="*/ 23703 h 2669917"/>
              <a:gd name="connsiteX7-95" fmla="*/ 2336601 w 2547528"/>
              <a:gd name="connsiteY7-96" fmla="*/ 25176 h 2669917"/>
              <a:gd name="connsiteX8-97" fmla="*/ 2528887 w 2547528"/>
              <a:gd name="connsiteY8-98" fmla="*/ 76670 h 2669917"/>
              <a:gd name="connsiteX9-99" fmla="*/ 2544049 w 2547528"/>
              <a:gd name="connsiteY9-100" fmla="*/ 80732 h 2669917"/>
              <a:gd name="connsiteX10-101" fmla="*/ 2547528 w 2547528"/>
              <a:gd name="connsiteY10-102" fmla="*/ 103529 h 2669917"/>
              <a:gd name="connsiteX11-103" fmla="*/ 2463350 w 2547528"/>
              <a:gd name="connsiteY11-104" fmla="*/ 81884 h 2669917"/>
              <a:gd name="connsiteX12-105" fmla="*/ 2056874 w 2547528"/>
              <a:gd name="connsiteY12-106" fmla="*/ 40908 h 2669917"/>
              <a:gd name="connsiteX13-107" fmla="*/ 39974 w 2547528"/>
              <a:gd name="connsiteY13-108" fmla="*/ 2057808 h 2669917"/>
              <a:gd name="connsiteX14-109" fmla="*/ 130650 w 2547528"/>
              <a:gd name="connsiteY14-110" fmla="*/ 2657572 h 2669917"/>
              <a:gd name="connsiteX15-111" fmla="*/ 135168 w 2547528"/>
              <a:gd name="connsiteY15-112" fmla="*/ 2669917 h 2669917"/>
              <a:gd name="connsiteX16-113" fmla="*/ 107249 w 2547528"/>
              <a:gd name="connsiteY16-114" fmla="*/ 2668507 h 2669917"/>
              <a:gd name="connsiteX17-115" fmla="*/ 90190 w 2547528"/>
              <a:gd name="connsiteY17-116" fmla="*/ 2627287 h 2669917"/>
              <a:gd name="connsiteX18-117" fmla="*/ 42863 w 2547528"/>
              <a:gd name="connsiteY18-118" fmla="*/ 2449288 h 2669917"/>
              <a:gd name="connsiteX0-119" fmla="*/ 0 w 2547528"/>
              <a:gd name="connsiteY0-120" fmla="*/ 1773013 h 2669917"/>
              <a:gd name="connsiteX1-121" fmla="*/ 447675 w 2547528"/>
              <a:gd name="connsiteY1-122" fmla="*/ 772888 h 2669917"/>
              <a:gd name="connsiteX2-123" fmla="*/ 819150 w 2547528"/>
              <a:gd name="connsiteY2-124" fmla="*/ 396650 h 2669917"/>
              <a:gd name="connsiteX3-125" fmla="*/ 1433513 w 2547528"/>
              <a:gd name="connsiteY3-126" fmla="*/ 87088 h 2669917"/>
              <a:gd name="connsiteX4-127" fmla="*/ 1924050 w 2547528"/>
              <a:gd name="connsiteY4-128" fmla="*/ 1363 h 2669917"/>
              <a:gd name="connsiteX5-129" fmla="*/ 2206824 w 2547528"/>
              <a:gd name="connsiteY5-130" fmla="*/ 10888 h 2669917"/>
              <a:gd name="connsiteX6-131" fmla="*/ 2330317 w 2547528"/>
              <a:gd name="connsiteY6-132" fmla="*/ 23703 h 2669917"/>
              <a:gd name="connsiteX7-133" fmla="*/ 2336601 w 2547528"/>
              <a:gd name="connsiteY7-134" fmla="*/ 25176 h 2669917"/>
              <a:gd name="connsiteX8-135" fmla="*/ 2528887 w 2547528"/>
              <a:gd name="connsiteY8-136" fmla="*/ 76670 h 2669917"/>
              <a:gd name="connsiteX9-137" fmla="*/ 2544049 w 2547528"/>
              <a:gd name="connsiteY9-138" fmla="*/ 80732 h 2669917"/>
              <a:gd name="connsiteX10-139" fmla="*/ 2547528 w 2547528"/>
              <a:gd name="connsiteY10-140" fmla="*/ 103529 h 2669917"/>
              <a:gd name="connsiteX11-141" fmla="*/ 2463350 w 2547528"/>
              <a:gd name="connsiteY11-142" fmla="*/ 81884 h 2669917"/>
              <a:gd name="connsiteX12-143" fmla="*/ 2056874 w 2547528"/>
              <a:gd name="connsiteY12-144" fmla="*/ 40908 h 2669917"/>
              <a:gd name="connsiteX13-145" fmla="*/ 39974 w 2547528"/>
              <a:gd name="connsiteY13-146" fmla="*/ 2057808 h 2669917"/>
              <a:gd name="connsiteX14-147" fmla="*/ 130650 w 2547528"/>
              <a:gd name="connsiteY14-148" fmla="*/ 2657572 h 2669917"/>
              <a:gd name="connsiteX15-149" fmla="*/ 135168 w 2547528"/>
              <a:gd name="connsiteY15-150" fmla="*/ 2669917 h 2669917"/>
              <a:gd name="connsiteX16-151" fmla="*/ 107249 w 2547528"/>
              <a:gd name="connsiteY16-152" fmla="*/ 2668507 h 2669917"/>
              <a:gd name="connsiteX17-153" fmla="*/ 90190 w 2547528"/>
              <a:gd name="connsiteY17-154" fmla="*/ 2627287 h 2669917"/>
              <a:gd name="connsiteX0-155" fmla="*/ 0 w 2547528"/>
              <a:gd name="connsiteY0-156" fmla="*/ 1773013 h 2669917"/>
              <a:gd name="connsiteX1-157" fmla="*/ 447675 w 2547528"/>
              <a:gd name="connsiteY1-158" fmla="*/ 772888 h 2669917"/>
              <a:gd name="connsiteX2-159" fmla="*/ 819150 w 2547528"/>
              <a:gd name="connsiteY2-160" fmla="*/ 396650 h 2669917"/>
              <a:gd name="connsiteX3-161" fmla="*/ 1433513 w 2547528"/>
              <a:gd name="connsiteY3-162" fmla="*/ 87088 h 2669917"/>
              <a:gd name="connsiteX4-163" fmla="*/ 1924050 w 2547528"/>
              <a:gd name="connsiteY4-164" fmla="*/ 1363 h 2669917"/>
              <a:gd name="connsiteX5-165" fmla="*/ 2206824 w 2547528"/>
              <a:gd name="connsiteY5-166" fmla="*/ 10888 h 2669917"/>
              <a:gd name="connsiteX6-167" fmla="*/ 2330317 w 2547528"/>
              <a:gd name="connsiteY6-168" fmla="*/ 23703 h 2669917"/>
              <a:gd name="connsiteX7-169" fmla="*/ 2336601 w 2547528"/>
              <a:gd name="connsiteY7-170" fmla="*/ 25176 h 2669917"/>
              <a:gd name="connsiteX8-171" fmla="*/ 2528887 w 2547528"/>
              <a:gd name="connsiteY8-172" fmla="*/ 76670 h 2669917"/>
              <a:gd name="connsiteX9-173" fmla="*/ 2544049 w 2547528"/>
              <a:gd name="connsiteY9-174" fmla="*/ 80732 h 2669917"/>
              <a:gd name="connsiteX10-175" fmla="*/ 2547528 w 2547528"/>
              <a:gd name="connsiteY10-176" fmla="*/ 103529 h 2669917"/>
              <a:gd name="connsiteX11-177" fmla="*/ 2463350 w 2547528"/>
              <a:gd name="connsiteY11-178" fmla="*/ 81884 h 2669917"/>
              <a:gd name="connsiteX12-179" fmla="*/ 2056874 w 2547528"/>
              <a:gd name="connsiteY12-180" fmla="*/ 40908 h 2669917"/>
              <a:gd name="connsiteX13-181" fmla="*/ 39974 w 2547528"/>
              <a:gd name="connsiteY13-182" fmla="*/ 2057808 h 2669917"/>
              <a:gd name="connsiteX14-183" fmla="*/ 130650 w 2547528"/>
              <a:gd name="connsiteY14-184" fmla="*/ 2657572 h 2669917"/>
              <a:gd name="connsiteX15-185" fmla="*/ 135168 w 2547528"/>
              <a:gd name="connsiteY15-186" fmla="*/ 2669917 h 2669917"/>
              <a:gd name="connsiteX16-187" fmla="*/ 107249 w 2547528"/>
              <a:gd name="connsiteY16-188" fmla="*/ 2668507 h 2669917"/>
              <a:gd name="connsiteX0-189" fmla="*/ 0 w 2547528"/>
              <a:gd name="connsiteY0-190" fmla="*/ 1773013 h 2669917"/>
              <a:gd name="connsiteX1-191" fmla="*/ 447675 w 2547528"/>
              <a:gd name="connsiteY1-192" fmla="*/ 772888 h 2669917"/>
              <a:gd name="connsiteX2-193" fmla="*/ 819150 w 2547528"/>
              <a:gd name="connsiteY2-194" fmla="*/ 396650 h 2669917"/>
              <a:gd name="connsiteX3-195" fmla="*/ 1433513 w 2547528"/>
              <a:gd name="connsiteY3-196" fmla="*/ 87088 h 2669917"/>
              <a:gd name="connsiteX4-197" fmla="*/ 1924050 w 2547528"/>
              <a:gd name="connsiteY4-198" fmla="*/ 1363 h 2669917"/>
              <a:gd name="connsiteX5-199" fmla="*/ 2206824 w 2547528"/>
              <a:gd name="connsiteY5-200" fmla="*/ 10888 h 2669917"/>
              <a:gd name="connsiteX6-201" fmla="*/ 2330317 w 2547528"/>
              <a:gd name="connsiteY6-202" fmla="*/ 23703 h 2669917"/>
              <a:gd name="connsiteX7-203" fmla="*/ 2336601 w 2547528"/>
              <a:gd name="connsiteY7-204" fmla="*/ 25176 h 2669917"/>
              <a:gd name="connsiteX8-205" fmla="*/ 2528887 w 2547528"/>
              <a:gd name="connsiteY8-206" fmla="*/ 76670 h 2669917"/>
              <a:gd name="connsiteX9-207" fmla="*/ 2544049 w 2547528"/>
              <a:gd name="connsiteY9-208" fmla="*/ 80732 h 2669917"/>
              <a:gd name="connsiteX10-209" fmla="*/ 2547528 w 2547528"/>
              <a:gd name="connsiteY10-210" fmla="*/ 103529 h 2669917"/>
              <a:gd name="connsiteX11-211" fmla="*/ 2463350 w 2547528"/>
              <a:gd name="connsiteY11-212" fmla="*/ 81884 h 2669917"/>
              <a:gd name="connsiteX12-213" fmla="*/ 2056874 w 2547528"/>
              <a:gd name="connsiteY12-214" fmla="*/ 40908 h 2669917"/>
              <a:gd name="connsiteX13-215" fmla="*/ 39974 w 2547528"/>
              <a:gd name="connsiteY13-216" fmla="*/ 2057808 h 2669917"/>
              <a:gd name="connsiteX14-217" fmla="*/ 130650 w 2547528"/>
              <a:gd name="connsiteY14-218" fmla="*/ 2657572 h 2669917"/>
              <a:gd name="connsiteX15-219" fmla="*/ 135168 w 2547528"/>
              <a:gd name="connsiteY15-220" fmla="*/ 2669917 h 2669917"/>
              <a:gd name="connsiteX0-221" fmla="*/ 407701 w 2507554"/>
              <a:gd name="connsiteY0-222" fmla="*/ 772888 h 2669917"/>
              <a:gd name="connsiteX1-223" fmla="*/ 779176 w 2507554"/>
              <a:gd name="connsiteY1-224" fmla="*/ 396650 h 2669917"/>
              <a:gd name="connsiteX2-225" fmla="*/ 1393539 w 2507554"/>
              <a:gd name="connsiteY2-226" fmla="*/ 87088 h 2669917"/>
              <a:gd name="connsiteX3-227" fmla="*/ 1884076 w 2507554"/>
              <a:gd name="connsiteY3-228" fmla="*/ 1363 h 2669917"/>
              <a:gd name="connsiteX4-229" fmla="*/ 2166850 w 2507554"/>
              <a:gd name="connsiteY4-230" fmla="*/ 10888 h 2669917"/>
              <a:gd name="connsiteX5-231" fmla="*/ 2290343 w 2507554"/>
              <a:gd name="connsiteY5-232" fmla="*/ 23703 h 2669917"/>
              <a:gd name="connsiteX6-233" fmla="*/ 2296627 w 2507554"/>
              <a:gd name="connsiteY6-234" fmla="*/ 25176 h 2669917"/>
              <a:gd name="connsiteX7-235" fmla="*/ 2488913 w 2507554"/>
              <a:gd name="connsiteY7-236" fmla="*/ 76670 h 2669917"/>
              <a:gd name="connsiteX8-237" fmla="*/ 2504075 w 2507554"/>
              <a:gd name="connsiteY8-238" fmla="*/ 80732 h 2669917"/>
              <a:gd name="connsiteX9-239" fmla="*/ 2507554 w 2507554"/>
              <a:gd name="connsiteY9-240" fmla="*/ 103529 h 2669917"/>
              <a:gd name="connsiteX10-241" fmla="*/ 2423376 w 2507554"/>
              <a:gd name="connsiteY10-242" fmla="*/ 81884 h 2669917"/>
              <a:gd name="connsiteX11-243" fmla="*/ 2016900 w 2507554"/>
              <a:gd name="connsiteY11-244" fmla="*/ 40908 h 2669917"/>
              <a:gd name="connsiteX12-245" fmla="*/ 0 w 2507554"/>
              <a:gd name="connsiteY12-246" fmla="*/ 2057808 h 2669917"/>
              <a:gd name="connsiteX13-247" fmla="*/ 90676 w 2507554"/>
              <a:gd name="connsiteY13-248" fmla="*/ 2657572 h 2669917"/>
              <a:gd name="connsiteX14-249" fmla="*/ 95194 w 2507554"/>
              <a:gd name="connsiteY14-250" fmla="*/ 2669917 h 2669917"/>
              <a:gd name="connsiteX0-251" fmla="*/ 779176 w 2507554"/>
              <a:gd name="connsiteY0-252" fmla="*/ 396650 h 2669917"/>
              <a:gd name="connsiteX1-253" fmla="*/ 1393539 w 2507554"/>
              <a:gd name="connsiteY1-254" fmla="*/ 87088 h 2669917"/>
              <a:gd name="connsiteX2-255" fmla="*/ 1884076 w 2507554"/>
              <a:gd name="connsiteY2-256" fmla="*/ 1363 h 2669917"/>
              <a:gd name="connsiteX3-257" fmla="*/ 2166850 w 2507554"/>
              <a:gd name="connsiteY3-258" fmla="*/ 10888 h 2669917"/>
              <a:gd name="connsiteX4-259" fmla="*/ 2290343 w 2507554"/>
              <a:gd name="connsiteY4-260" fmla="*/ 23703 h 2669917"/>
              <a:gd name="connsiteX5-261" fmla="*/ 2296627 w 2507554"/>
              <a:gd name="connsiteY5-262" fmla="*/ 25176 h 2669917"/>
              <a:gd name="connsiteX6-263" fmla="*/ 2488913 w 2507554"/>
              <a:gd name="connsiteY6-264" fmla="*/ 76670 h 2669917"/>
              <a:gd name="connsiteX7-265" fmla="*/ 2504075 w 2507554"/>
              <a:gd name="connsiteY7-266" fmla="*/ 80732 h 2669917"/>
              <a:gd name="connsiteX8-267" fmla="*/ 2507554 w 2507554"/>
              <a:gd name="connsiteY8-268" fmla="*/ 103529 h 2669917"/>
              <a:gd name="connsiteX9-269" fmla="*/ 2423376 w 2507554"/>
              <a:gd name="connsiteY9-270" fmla="*/ 81884 h 2669917"/>
              <a:gd name="connsiteX10-271" fmla="*/ 2016900 w 2507554"/>
              <a:gd name="connsiteY10-272" fmla="*/ 40908 h 2669917"/>
              <a:gd name="connsiteX11-273" fmla="*/ 0 w 2507554"/>
              <a:gd name="connsiteY11-274" fmla="*/ 2057808 h 2669917"/>
              <a:gd name="connsiteX12-275" fmla="*/ 90676 w 2507554"/>
              <a:gd name="connsiteY12-276" fmla="*/ 2657572 h 2669917"/>
              <a:gd name="connsiteX13-277" fmla="*/ 95194 w 2507554"/>
              <a:gd name="connsiteY13-278" fmla="*/ 2669917 h 2669917"/>
              <a:gd name="connsiteX0-279" fmla="*/ 1393539 w 2507554"/>
              <a:gd name="connsiteY0-280" fmla="*/ 87088 h 2669917"/>
              <a:gd name="connsiteX1-281" fmla="*/ 1884076 w 2507554"/>
              <a:gd name="connsiteY1-282" fmla="*/ 1363 h 2669917"/>
              <a:gd name="connsiteX2-283" fmla="*/ 2166850 w 2507554"/>
              <a:gd name="connsiteY2-284" fmla="*/ 10888 h 2669917"/>
              <a:gd name="connsiteX3-285" fmla="*/ 2290343 w 2507554"/>
              <a:gd name="connsiteY3-286" fmla="*/ 23703 h 2669917"/>
              <a:gd name="connsiteX4-287" fmla="*/ 2296627 w 2507554"/>
              <a:gd name="connsiteY4-288" fmla="*/ 25176 h 2669917"/>
              <a:gd name="connsiteX5-289" fmla="*/ 2488913 w 2507554"/>
              <a:gd name="connsiteY5-290" fmla="*/ 76670 h 2669917"/>
              <a:gd name="connsiteX6-291" fmla="*/ 2504075 w 2507554"/>
              <a:gd name="connsiteY6-292" fmla="*/ 80732 h 2669917"/>
              <a:gd name="connsiteX7-293" fmla="*/ 2507554 w 2507554"/>
              <a:gd name="connsiteY7-294" fmla="*/ 103529 h 2669917"/>
              <a:gd name="connsiteX8-295" fmla="*/ 2423376 w 2507554"/>
              <a:gd name="connsiteY8-296" fmla="*/ 81884 h 2669917"/>
              <a:gd name="connsiteX9-297" fmla="*/ 2016900 w 2507554"/>
              <a:gd name="connsiteY9-298" fmla="*/ 40908 h 2669917"/>
              <a:gd name="connsiteX10-299" fmla="*/ 0 w 2507554"/>
              <a:gd name="connsiteY10-300" fmla="*/ 2057808 h 2669917"/>
              <a:gd name="connsiteX11-301" fmla="*/ 90676 w 2507554"/>
              <a:gd name="connsiteY11-302" fmla="*/ 2657572 h 2669917"/>
              <a:gd name="connsiteX12-303" fmla="*/ 95194 w 2507554"/>
              <a:gd name="connsiteY12-304" fmla="*/ 2669917 h 2669917"/>
              <a:gd name="connsiteX0-305" fmla="*/ 1884076 w 2507554"/>
              <a:gd name="connsiteY0-306" fmla="*/ 1363 h 2669917"/>
              <a:gd name="connsiteX1-307" fmla="*/ 2166850 w 2507554"/>
              <a:gd name="connsiteY1-308" fmla="*/ 10888 h 2669917"/>
              <a:gd name="connsiteX2-309" fmla="*/ 2290343 w 2507554"/>
              <a:gd name="connsiteY2-310" fmla="*/ 23703 h 2669917"/>
              <a:gd name="connsiteX3-311" fmla="*/ 2296627 w 2507554"/>
              <a:gd name="connsiteY3-312" fmla="*/ 25176 h 2669917"/>
              <a:gd name="connsiteX4-313" fmla="*/ 2488913 w 2507554"/>
              <a:gd name="connsiteY4-314" fmla="*/ 76670 h 2669917"/>
              <a:gd name="connsiteX5-315" fmla="*/ 2504075 w 2507554"/>
              <a:gd name="connsiteY5-316" fmla="*/ 80732 h 2669917"/>
              <a:gd name="connsiteX6-317" fmla="*/ 2507554 w 2507554"/>
              <a:gd name="connsiteY6-318" fmla="*/ 103529 h 2669917"/>
              <a:gd name="connsiteX7-319" fmla="*/ 2423376 w 2507554"/>
              <a:gd name="connsiteY7-320" fmla="*/ 81884 h 2669917"/>
              <a:gd name="connsiteX8-321" fmla="*/ 2016900 w 2507554"/>
              <a:gd name="connsiteY8-322" fmla="*/ 40908 h 2669917"/>
              <a:gd name="connsiteX9-323" fmla="*/ 0 w 2507554"/>
              <a:gd name="connsiteY9-324" fmla="*/ 2057808 h 2669917"/>
              <a:gd name="connsiteX10-325" fmla="*/ 90676 w 2507554"/>
              <a:gd name="connsiteY10-326" fmla="*/ 2657572 h 2669917"/>
              <a:gd name="connsiteX11-327" fmla="*/ 95194 w 2507554"/>
              <a:gd name="connsiteY11-328" fmla="*/ 2669917 h 2669917"/>
              <a:gd name="connsiteX0-329" fmla="*/ 2166850 w 2507554"/>
              <a:gd name="connsiteY0-330" fmla="*/ 0 h 2659029"/>
              <a:gd name="connsiteX1-331" fmla="*/ 2290343 w 2507554"/>
              <a:gd name="connsiteY1-332" fmla="*/ 12815 h 2659029"/>
              <a:gd name="connsiteX2-333" fmla="*/ 2296627 w 2507554"/>
              <a:gd name="connsiteY2-334" fmla="*/ 14288 h 2659029"/>
              <a:gd name="connsiteX3-335" fmla="*/ 2488913 w 2507554"/>
              <a:gd name="connsiteY3-336" fmla="*/ 65782 h 2659029"/>
              <a:gd name="connsiteX4-337" fmla="*/ 2504075 w 2507554"/>
              <a:gd name="connsiteY4-338" fmla="*/ 69844 h 2659029"/>
              <a:gd name="connsiteX5-339" fmla="*/ 2507554 w 2507554"/>
              <a:gd name="connsiteY5-340" fmla="*/ 92641 h 2659029"/>
              <a:gd name="connsiteX6-341" fmla="*/ 2423376 w 2507554"/>
              <a:gd name="connsiteY6-342" fmla="*/ 70996 h 2659029"/>
              <a:gd name="connsiteX7-343" fmla="*/ 2016900 w 2507554"/>
              <a:gd name="connsiteY7-344" fmla="*/ 30020 h 2659029"/>
              <a:gd name="connsiteX8-345" fmla="*/ 0 w 2507554"/>
              <a:gd name="connsiteY8-346" fmla="*/ 2046920 h 2659029"/>
              <a:gd name="connsiteX9-347" fmla="*/ 90676 w 2507554"/>
              <a:gd name="connsiteY9-348" fmla="*/ 2646684 h 2659029"/>
              <a:gd name="connsiteX10-349" fmla="*/ 95194 w 2507554"/>
              <a:gd name="connsiteY10-350" fmla="*/ 2659029 h 2659029"/>
              <a:gd name="connsiteX0-351" fmla="*/ 2290343 w 2507554"/>
              <a:gd name="connsiteY0-352" fmla="*/ 0 h 2646214"/>
              <a:gd name="connsiteX1-353" fmla="*/ 2296627 w 2507554"/>
              <a:gd name="connsiteY1-354" fmla="*/ 1473 h 2646214"/>
              <a:gd name="connsiteX2-355" fmla="*/ 2488913 w 2507554"/>
              <a:gd name="connsiteY2-356" fmla="*/ 52967 h 2646214"/>
              <a:gd name="connsiteX3-357" fmla="*/ 2504075 w 2507554"/>
              <a:gd name="connsiteY3-358" fmla="*/ 57029 h 2646214"/>
              <a:gd name="connsiteX4-359" fmla="*/ 2507554 w 2507554"/>
              <a:gd name="connsiteY4-360" fmla="*/ 79826 h 2646214"/>
              <a:gd name="connsiteX5-361" fmla="*/ 2423376 w 2507554"/>
              <a:gd name="connsiteY5-362" fmla="*/ 58181 h 2646214"/>
              <a:gd name="connsiteX6-363" fmla="*/ 2016900 w 2507554"/>
              <a:gd name="connsiteY6-364" fmla="*/ 17205 h 2646214"/>
              <a:gd name="connsiteX7-365" fmla="*/ 0 w 2507554"/>
              <a:gd name="connsiteY7-366" fmla="*/ 2034105 h 2646214"/>
              <a:gd name="connsiteX8-367" fmla="*/ 90676 w 2507554"/>
              <a:gd name="connsiteY8-368" fmla="*/ 2633869 h 2646214"/>
              <a:gd name="connsiteX9-369" fmla="*/ 95194 w 2507554"/>
              <a:gd name="connsiteY9-370" fmla="*/ 2646214 h 2646214"/>
              <a:gd name="connsiteX0-371" fmla="*/ 2290343 w 2507554"/>
              <a:gd name="connsiteY0-372" fmla="*/ 0 h 2646214"/>
              <a:gd name="connsiteX1-373" fmla="*/ 2488913 w 2507554"/>
              <a:gd name="connsiteY1-374" fmla="*/ 52967 h 2646214"/>
              <a:gd name="connsiteX2-375" fmla="*/ 2504075 w 2507554"/>
              <a:gd name="connsiteY2-376" fmla="*/ 57029 h 2646214"/>
              <a:gd name="connsiteX3-377" fmla="*/ 2507554 w 2507554"/>
              <a:gd name="connsiteY3-378" fmla="*/ 79826 h 2646214"/>
              <a:gd name="connsiteX4-379" fmla="*/ 2423376 w 2507554"/>
              <a:gd name="connsiteY4-380" fmla="*/ 58181 h 2646214"/>
              <a:gd name="connsiteX5-381" fmla="*/ 2016900 w 2507554"/>
              <a:gd name="connsiteY5-382" fmla="*/ 17205 h 2646214"/>
              <a:gd name="connsiteX6-383" fmla="*/ 0 w 2507554"/>
              <a:gd name="connsiteY6-384" fmla="*/ 2034105 h 2646214"/>
              <a:gd name="connsiteX7-385" fmla="*/ 90676 w 2507554"/>
              <a:gd name="connsiteY7-386" fmla="*/ 2633869 h 2646214"/>
              <a:gd name="connsiteX8-387" fmla="*/ 95194 w 2507554"/>
              <a:gd name="connsiteY8-388" fmla="*/ 2646214 h 2646214"/>
              <a:gd name="connsiteX0-389" fmla="*/ 2488913 w 2507554"/>
              <a:gd name="connsiteY0-390" fmla="*/ 35762 h 2629009"/>
              <a:gd name="connsiteX1-391" fmla="*/ 2504075 w 2507554"/>
              <a:gd name="connsiteY1-392" fmla="*/ 39824 h 2629009"/>
              <a:gd name="connsiteX2-393" fmla="*/ 2507554 w 2507554"/>
              <a:gd name="connsiteY2-394" fmla="*/ 62621 h 2629009"/>
              <a:gd name="connsiteX3-395" fmla="*/ 2423376 w 2507554"/>
              <a:gd name="connsiteY3-396" fmla="*/ 40976 h 2629009"/>
              <a:gd name="connsiteX4-397" fmla="*/ 2016900 w 2507554"/>
              <a:gd name="connsiteY4-398" fmla="*/ 0 h 2629009"/>
              <a:gd name="connsiteX5-399" fmla="*/ 0 w 2507554"/>
              <a:gd name="connsiteY5-400" fmla="*/ 2016900 h 2629009"/>
              <a:gd name="connsiteX6-401" fmla="*/ 90676 w 2507554"/>
              <a:gd name="connsiteY6-402" fmla="*/ 2616664 h 2629009"/>
              <a:gd name="connsiteX7-403" fmla="*/ 95194 w 2507554"/>
              <a:gd name="connsiteY7-404" fmla="*/ 2629009 h 2629009"/>
              <a:gd name="connsiteX0-405" fmla="*/ 2504075 w 2507554"/>
              <a:gd name="connsiteY0-406" fmla="*/ 39824 h 2629009"/>
              <a:gd name="connsiteX1-407" fmla="*/ 2507554 w 2507554"/>
              <a:gd name="connsiteY1-408" fmla="*/ 62621 h 2629009"/>
              <a:gd name="connsiteX2-409" fmla="*/ 2423376 w 2507554"/>
              <a:gd name="connsiteY2-410" fmla="*/ 40976 h 2629009"/>
              <a:gd name="connsiteX3-411" fmla="*/ 2016900 w 2507554"/>
              <a:gd name="connsiteY3-412" fmla="*/ 0 h 2629009"/>
              <a:gd name="connsiteX4-413" fmla="*/ 0 w 2507554"/>
              <a:gd name="connsiteY4-414" fmla="*/ 2016900 h 2629009"/>
              <a:gd name="connsiteX5-415" fmla="*/ 90676 w 2507554"/>
              <a:gd name="connsiteY5-416" fmla="*/ 2616664 h 2629009"/>
              <a:gd name="connsiteX6-417" fmla="*/ 95194 w 2507554"/>
              <a:gd name="connsiteY6-418" fmla="*/ 2629009 h 2629009"/>
              <a:gd name="connsiteX0-419" fmla="*/ 2507554 w 2507554"/>
              <a:gd name="connsiteY0-420" fmla="*/ 62621 h 2629009"/>
              <a:gd name="connsiteX1-421" fmla="*/ 2423376 w 2507554"/>
              <a:gd name="connsiteY1-422" fmla="*/ 40976 h 2629009"/>
              <a:gd name="connsiteX2-423" fmla="*/ 2016900 w 2507554"/>
              <a:gd name="connsiteY2-424" fmla="*/ 0 h 2629009"/>
              <a:gd name="connsiteX3-425" fmla="*/ 0 w 2507554"/>
              <a:gd name="connsiteY3-426" fmla="*/ 2016900 h 2629009"/>
              <a:gd name="connsiteX4-427" fmla="*/ 90676 w 2507554"/>
              <a:gd name="connsiteY4-428" fmla="*/ 2616664 h 2629009"/>
              <a:gd name="connsiteX5-429" fmla="*/ 95194 w 2507554"/>
              <a:gd name="connsiteY5-430" fmla="*/ 2629009 h 26290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07554" h="2629009">
                <a:moveTo>
                  <a:pt x="2507554" y="62621"/>
                </a:moveTo>
                <a:lnTo>
                  <a:pt x="2423376" y="40976"/>
                </a:lnTo>
                <a:cubicBezTo>
                  <a:pt x="2292080" y="14109"/>
                  <a:pt x="2156138" y="0"/>
                  <a:pt x="2016900" y="0"/>
                </a:cubicBezTo>
                <a:cubicBezTo>
                  <a:pt x="902997" y="0"/>
                  <a:pt x="0" y="902997"/>
                  <a:pt x="0" y="2016900"/>
                </a:cubicBezTo>
                <a:cubicBezTo>
                  <a:pt x="0" y="2225757"/>
                  <a:pt x="31746" y="2427199"/>
                  <a:pt x="90676" y="2616664"/>
                </a:cubicBezTo>
                <a:lnTo>
                  <a:pt x="95194" y="2629009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0" name="任意多边形: 形状 39"/>
          <p:cNvSpPr/>
          <p:nvPr userDrawn="1">
            <p:custDataLst>
              <p:tags r:id="rId23"/>
            </p:custDataLst>
          </p:nvPr>
        </p:nvSpPr>
        <p:spPr>
          <a:xfrm rot="11361091">
            <a:off x="871220" y="1006475"/>
            <a:ext cx="2407285" cy="2520950"/>
          </a:xfrm>
          <a:custGeom>
            <a:avLst/>
            <a:gdLst>
              <a:gd name="connsiteX0" fmla="*/ 1902600 w 2408159"/>
              <a:gd name="connsiteY0" fmla="*/ 0 h 2522818"/>
              <a:gd name="connsiteX1" fmla="*/ 2286040 w 2408159"/>
              <a:gd name="connsiteY1" fmla="*/ 38654 h 2522818"/>
              <a:gd name="connsiteX2" fmla="*/ 2407041 w 2408159"/>
              <a:gd name="connsiteY2" fmla="*/ 69766 h 2522818"/>
              <a:gd name="connsiteX3" fmla="*/ 2408159 w 2408159"/>
              <a:gd name="connsiteY3" fmla="*/ 91907 h 2522818"/>
              <a:gd name="connsiteX4" fmla="*/ 2395598 w 2408159"/>
              <a:gd name="connsiteY4" fmla="*/ 88893 h 2522818"/>
              <a:gd name="connsiteX5" fmla="*/ 2174589 w 2408159"/>
              <a:gd name="connsiteY5" fmla="*/ 55705 h 2522818"/>
              <a:gd name="connsiteX6" fmla="*/ 1928130 w 2408159"/>
              <a:gd name="connsiteY6" fmla="*/ 40078 h 2522818"/>
              <a:gd name="connsiteX7" fmla="*/ 1641189 w 2408159"/>
              <a:gd name="connsiteY7" fmla="*/ 62848 h 2522818"/>
              <a:gd name="connsiteX8" fmla="*/ 941101 w 2408159"/>
              <a:gd name="connsiteY8" fmla="*/ 296211 h 2522818"/>
              <a:gd name="connsiteX9" fmla="*/ 476757 w 2408159"/>
              <a:gd name="connsiteY9" fmla="*/ 710548 h 2522818"/>
              <a:gd name="connsiteX10" fmla="*/ 200532 w 2408159"/>
              <a:gd name="connsiteY10" fmla="*/ 1141555 h 2522818"/>
              <a:gd name="connsiteX11" fmla="*/ 189241 w 2408159"/>
              <a:gd name="connsiteY11" fmla="*/ 1163880 h 2522818"/>
              <a:gd name="connsiteX12" fmla="*/ 188304 w 2408159"/>
              <a:gd name="connsiteY12" fmla="*/ 1165193 h 2522818"/>
              <a:gd name="connsiteX13" fmla="*/ 153701 w 2408159"/>
              <a:gd name="connsiteY13" fmla="*/ 1273317 h 2522818"/>
              <a:gd name="connsiteX14" fmla="*/ 33051 w 2408159"/>
              <a:gd name="connsiteY14" fmla="*/ 1844817 h 2522818"/>
              <a:gd name="connsiteX15" fmla="*/ 121951 w 2408159"/>
              <a:gd name="connsiteY15" fmla="*/ 2457592 h 2522818"/>
              <a:gd name="connsiteX16" fmla="*/ 133501 w 2408159"/>
              <a:gd name="connsiteY16" fmla="*/ 2500839 h 2522818"/>
              <a:gd name="connsiteX17" fmla="*/ 141486 w 2408159"/>
              <a:gd name="connsiteY17" fmla="*/ 2522818 h 2522818"/>
              <a:gd name="connsiteX18" fmla="*/ 104785 w 2408159"/>
              <a:gd name="connsiteY18" fmla="*/ 2520965 h 2522818"/>
              <a:gd name="connsiteX19" fmla="*/ 85537 w 2408159"/>
              <a:gd name="connsiteY19" fmla="*/ 2468375 h 2522818"/>
              <a:gd name="connsiteX20" fmla="*/ 0 w 2408159"/>
              <a:gd name="connsiteY20" fmla="*/ 1902600 h 2522818"/>
              <a:gd name="connsiteX21" fmla="*/ 1902600 w 2408159"/>
              <a:gd name="connsiteY21" fmla="*/ 0 h 2522818"/>
              <a:gd name="connsiteX0-1" fmla="*/ 188304 w 2408159"/>
              <a:gd name="connsiteY0-2" fmla="*/ 1165193 h 2522818"/>
              <a:gd name="connsiteX1-3" fmla="*/ 153701 w 2408159"/>
              <a:gd name="connsiteY1-4" fmla="*/ 1273317 h 2522818"/>
              <a:gd name="connsiteX2-5" fmla="*/ 33051 w 2408159"/>
              <a:gd name="connsiteY2-6" fmla="*/ 1844817 h 2522818"/>
              <a:gd name="connsiteX3-7" fmla="*/ 121951 w 2408159"/>
              <a:gd name="connsiteY3-8" fmla="*/ 2457592 h 2522818"/>
              <a:gd name="connsiteX4-9" fmla="*/ 133501 w 2408159"/>
              <a:gd name="connsiteY4-10" fmla="*/ 2500839 h 2522818"/>
              <a:gd name="connsiteX5-11" fmla="*/ 141486 w 2408159"/>
              <a:gd name="connsiteY5-12" fmla="*/ 2522818 h 2522818"/>
              <a:gd name="connsiteX6-13" fmla="*/ 104785 w 2408159"/>
              <a:gd name="connsiteY6-14" fmla="*/ 2520965 h 2522818"/>
              <a:gd name="connsiteX7-15" fmla="*/ 85537 w 2408159"/>
              <a:gd name="connsiteY7-16" fmla="*/ 2468375 h 2522818"/>
              <a:gd name="connsiteX8-17" fmla="*/ 0 w 2408159"/>
              <a:gd name="connsiteY8-18" fmla="*/ 1902600 h 2522818"/>
              <a:gd name="connsiteX9-19" fmla="*/ 1902600 w 2408159"/>
              <a:gd name="connsiteY9-20" fmla="*/ 0 h 2522818"/>
              <a:gd name="connsiteX10-21" fmla="*/ 2286040 w 2408159"/>
              <a:gd name="connsiteY10-22" fmla="*/ 38654 h 2522818"/>
              <a:gd name="connsiteX11-23" fmla="*/ 2407041 w 2408159"/>
              <a:gd name="connsiteY11-24" fmla="*/ 69766 h 2522818"/>
              <a:gd name="connsiteX12-25" fmla="*/ 2408159 w 2408159"/>
              <a:gd name="connsiteY12-26" fmla="*/ 91907 h 2522818"/>
              <a:gd name="connsiteX13-27" fmla="*/ 2395598 w 2408159"/>
              <a:gd name="connsiteY13-28" fmla="*/ 88893 h 2522818"/>
              <a:gd name="connsiteX14-29" fmla="*/ 2174589 w 2408159"/>
              <a:gd name="connsiteY14-30" fmla="*/ 55705 h 2522818"/>
              <a:gd name="connsiteX15-31" fmla="*/ 1928130 w 2408159"/>
              <a:gd name="connsiteY15-32" fmla="*/ 40078 h 2522818"/>
              <a:gd name="connsiteX16-33" fmla="*/ 1641189 w 2408159"/>
              <a:gd name="connsiteY16-34" fmla="*/ 62848 h 2522818"/>
              <a:gd name="connsiteX17-35" fmla="*/ 941101 w 2408159"/>
              <a:gd name="connsiteY17-36" fmla="*/ 296211 h 2522818"/>
              <a:gd name="connsiteX18-37" fmla="*/ 476757 w 2408159"/>
              <a:gd name="connsiteY18-38" fmla="*/ 710548 h 2522818"/>
              <a:gd name="connsiteX19-39" fmla="*/ 200532 w 2408159"/>
              <a:gd name="connsiteY19-40" fmla="*/ 1141555 h 2522818"/>
              <a:gd name="connsiteX20-41" fmla="*/ 189241 w 2408159"/>
              <a:gd name="connsiteY20-42" fmla="*/ 1163880 h 2522818"/>
              <a:gd name="connsiteX21-43" fmla="*/ 279744 w 2408159"/>
              <a:gd name="connsiteY21-44" fmla="*/ 1256633 h 2522818"/>
              <a:gd name="connsiteX0-45" fmla="*/ 188304 w 2408159"/>
              <a:gd name="connsiteY0-46" fmla="*/ 1165193 h 2522818"/>
              <a:gd name="connsiteX1-47" fmla="*/ 153701 w 2408159"/>
              <a:gd name="connsiteY1-48" fmla="*/ 1273317 h 2522818"/>
              <a:gd name="connsiteX2-49" fmla="*/ 33051 w 2408159"/>
              <a:gd name="connsiteY2-50" fmla="*/ 1844817 h 2522818"/>
              <a:gd name="connsiteX3-51" fmla="*/ 121951 w 2408159"/>
              <a:gd name="connsiteY3-52" fmla="*/ 2457592 h 2522818"/>
              <a:gd name="connsiteX4-53" fmla="*/ 133501 w 2408159"/>
              <a:gd name="connsiteY4-54" fmla="*/ 2500839 h 2522818"/>
              <a:gd name="connsiteX5-55" fmla="*/ 141486 w 2408159"/>
              <a:gd name="connsiteY5-56" fmla="*/ 2522818 h 2522818"/>
              <a:gd name="connsiteX6-57" fmla="*/ 104785 w 2408159"/>
              <a:gd name="connsiteY6-58" fmla="*/ 2520965 h 2522818"/>
              <a:gd name="connsiteX7-59" fmla="*/ 85537 w 2408159"/>
              <a:gd name="connsiteY7-60" fmla="*/ 2468375 h 2522818"/>
              <a:gd name="connsiteX8-61" fmla="*/ 0 w 2408159"/>
              <a:gd name="connsiteY8-62" fmla="*/ 1902600 h 2522818"/>
              <a:gd name="connsiteX9-63" fmla="*/ 1902600 w 2408159"/>
              <a:gd name="connsiteY9-64" fmla="*/ 0 h 2522818"/>
              <a:gd name="connsiteX10-65" fmla="*/ 2286040 w 2408159"/>
              <a:gd name="connsiteY10-66" fmla="*/ 38654 h 2522818"/>
              <a:gd name="connsiteX11-67" fmla="*/ 2407041 w 2408159"/>
              <a:gd name="connsiteY11-68" fmla="*/ 69766 h 2522818"/>
              <a:gd name="connsiteX12-69" fmla="*/ 2408159 w 2408159"/>
              <a:gd name="connsiteY12-70" fmla="*/ 91907 h 2522818"/>
              <a:gd name="connsiteX13-71" fmla="*/ 2395598 w 2408159"/>
              <a:gd name="connsiteY13-72" fmla="*/ 88893 h 2522818"/>
              <a:gd name="connsiteX14-73" fmla="*/ 2174589 w 2408159"/>
              <a:gd name="connsiteY14-74" fmla="*/ 55705 h 2522818"/>
              <a:gd name="connsiteX15-75" fmla="*/ 1928130 w 2408159"/>
              <a:gd name="connsiteY15-76" fmla="*/ 40078 h 2522818"/>
              <a:gd name="connsiteX16-77" fmla="*/ 1641189 w 2408159"/>
              <a:gd name="connsiteY16-78" fmla="*/ 62848 h 2522818"/>
              <a:gd name="connsiteX17-79" fmla="*/ 941101 w 2408159"/>
              <a:gd name="connsiteY17-80" fmla="*/ 296211 h 2522818"/>
              <a:gd name="connsiteX18-81" fmla="*/ 476757 w 2408159"/>
              <a:gd name="connsiteY18-82" fmla="*/ 710548 h 2522818"/>
              <a:gd name="connsiteX19-83" fmla="*/ 200532 w 2408159"/>
              <a:gd name="connsiteY19-84" fmla="*/ 1141555 h 2522818"/>
              <a:gd name="connsiteX20-85" fmla="*/ 189241 w 2408159"/>
              <a:gd name="connsiteY20-86" fmla="*/ 1163880 h 2522818"/>
              <a:gd name="connsiteX0-87" fmla="*/ 188304 w 2408159"/>
              <a:gd name="connsiteY0-88" fmla="*/ 1165193 h 2522818"/>
              <a:gd name="connsiteX1-89" fmla="*/ 153701 w 2408159"/>
              <a:gd name="connsiteY1-90" fmla="*/ 1273317 h 2522818"/>
              <a:gd name="connsiteX2-91" fmla="*/ 33051 w 2408159"/>
              <a:gd name="connsiteY2-92" fmla="*/ 1844817 h 2522818"/>
              <a:gd name="connsiteX3-93" fmla="*/ 121951 w 2408159"/>
              <a:gd name="connsiteY3-94" fmla="*/ 2457592 h 2522818"/>
              <a:gd name="connsiteX4-95" fmla="*/ 133501 w 2408159"/>
              <a:gd name="connsiteY4-96" fmla="*/ 2500839 h 2522818"/>
              <a:gd name="connsiteX5-97" fmla="*/ 141486 w 2408159"/>
              <a:gd name="connsiteY5-98" fmla="*/ 2522818 h 2522818"/>
              <a:gd name="connsiteX6-99" fmla="*/ 104785 w 2408159"/>
              <a:gd name="connsiteY6-100" fmla="*/ 2520965 h 2522818"/>
              <a:gd name="connsiteX7-101" fmla="*/ 85537 w 2408159"/>
              <a:gd name="connsiteY7-102" fmla="*/ 2468375 h 2522818"/>
              <a:gd name="connsiteX8-103" fmla="*/ 0 w 2408159"/>
              <a:gd name="connsiteY8-104" fmla="*/ 1902600 h 2522818"/>
              <a:gd name="connsiteX9-105" fmla="*/ 1902600 w 2408159"/>
              <a:gd name="connsiteY9-106" fmla="*/ 0 h 2522818"/>
              <a:gd name="connsiteX10-107" fmla="*/ 2286040 w 2408159"/>
              <a:gd name="connsiteY10-108" fmla="*/ 38654 h 2522818"/>
              <a:gd name="connsiteX11-109" fmla="*/ 2407041 w 2408159"/>
              <a:gd name="connsiteY11-110" fmla="*/ 69766 h 2522818"/>
              <a:gd name="connsiteX12-111" fmla="*/ 2408159 w 2408159"/>
              <a:gd name="connsiteY12-112" fmla="*/ 91907 h 2522818"/>
              <a:gd name="connsiteX13-113" fmla="*/ 2395598 w 2408159"/>
              <a:gd name="connsiteY13-114" fmla="*/ 88893 h 2522818"/>
              <a:gd name="connsiteX14-115" fmla="*/ 2174589 w 2408159"/>
              <a:gd name="connsiteY14-116" fmla="*/ 55705 h 2522818"/>
              <a:gd name="connsiteX15-117" fmla="*/ 1928130 w 2408159"/>
              <a:gd name="connsiteY15-118" fmla="*/ 40078 h 2522818"/>
              <a:gd name="connsiteX16-119" fmla="*/ 1641189 w 2408159"/>
              <a:gd name="connsiteY16-120" fmla="*/ 62848 h 2522818"/>
              <a:gd name="connsiteX17-121" fmla="*/ 941101 w 2408159"/>
              <a:gd name="connsiteY17-122" fmla="*/ 296211 h 2522818"/>
              <a:gd name="connsiteX18-123" fmla="*/ 476757 w 2408159"/>
              <a:gd name="connsiteY18-124" fmla="*/ 710548 h 2522818"/>
              <a:gd name="connsiteX19-125" fmla="*/ 189241 w 2408159"/>
              <a:gd name="connsiteY19-126" fmla="*/ 1163880 h 2522818"/>
              <a:gd name="connsiteX0-127" fmla="*/ 188304 w 2408159"/>
              <a:gd name="connsiteY0-128" fmla="*/ 1165193 h 2522818"/>
              <a:gd name="connsiteX1-129" fmla="*/ 153701 w 2408159"/>
              <a:gd name="connsiteY1-130" fmla="*/ 1273317 h 2522818"/>
              <a:gd name="connsiteX2-131" fmla="*/ 33051 w 2408159"/>
              <a:gd name="connsiteY2-132" fmla="*/ 1844817 h 2522818"/>
              <a:gd name="connsiteX3-133" fmla="*/ 121951 w 2408159"/>
              <a:gd name="connsiteY3-134" fmla="*/ 2457592 h 2522818"/>
              <a:gd name="connsiteX4-135" fmla="*/ 133501 w 2408159"/>
              <a:gd name="connsiteY4-136" fmla="*/ 2500839 h 2522818"/>
              <a:gd name="connsiteX5-137" fmla="*/ 141486 w 2408159"/>
              <a:gd name="connsiteY5-138" fmla="*/ 2522818 h 2522818"/>
              <a:gd name="connsiteX6-139" fmla="*/ 104785 w 2408159"/>
              <a:gd name="connsiteY6-140" fmla="*/ 2520965 h 2522818"/>
              <a:gd name="connsiteX7-141" fmla="*/ 85537 w 2408159"/>
              <a:gd name="connsiteY7-142" fmla="*/ 2468375 h 2522818"/>
              <a:gd name="connsiteX8-143" fmla="*/ 0 w 2408159"/>
              <a:gd name="connsiteY8-144" fmla="*/ 1902600 h 2522818"/>
              <a:gd name="connsiteX9-145" fmla="*/ 1902600 w 2408159"/>
              <a:gd name="connsiteY9-146" fmla="*/ 0 h 2522818"/>
              <a:gd name="connsiteX10-147" fmla="*/ 2286040 w 2408159"/>
              <a:gd name="connsiteY10-148" fmla="*/ 38654 h 2522818"/>
              <a:gd name="connsiteX11-149" fmla="*/ 2407041 w 2408159"/>
              <a:gd name="connsiteY11-150" fmla="*/ 69766 h 2522818"/>
              <a:gd name="connsiteX12-151" fmla="*/ 2408159 w 2408159"/>
              <a:gd name="connsiteY12-152" fmla="*/ 91907 h 2522818"/>
              <a:gd name="connsiteX13-153" fmla="*/ 2395598 w 2408159"/>
              <a:gd name="connsiteY13-154" fmla="*/ 88893 h 2522818"/>
              <a:gd name="connsiteX14-155" fmla="*/ 2174589 w 2408159"/>
              <a:gd name="connsiteY14-156" fmla="*/ 55705 h 2522818"/>
              <a:gd name="connsiteX15-157" fmla="*/ 1928130 w 2408159"/>
              <a:gd name="connsiteY15-158" fmla="*/ 40078 h 2522818"/>
              <a:gd name="connsiteX16-159" fmla="*/ 1641189 w 2408159"/>
              <a:gd name="connsiteY16-160" fmla="*/ 62848 h 2522818"/>
              <a:gd name="connsiteX17-161" fmla="*/ 941101 w 2408159"/>
              <a:gd name="connsiteY17-162" fmla="*/ 296211 h 2522818"/>
              <a:gd name="connsiteX18-163" fmla="*/ 476757 w 2408159"/>
              <a:gd name="connsiteY18-164" fmla="*/ 710548 h 2522818"/>
              <a:gd name="connsiteX0-165" fmla="*/ 188304 w 2408159"/>
              <a:gd name="connsiteY0-166" fmla="*/ 1165193 h 2522818"/>
              <a:gd name="connsiteX1-167" fmla="*/ 153701 w 2408159"/>
              <a:gd name="connsiteY1-168" fmla="*/ 1273317 h 2522818"/>
              <a:gd name="connsiteX2-169" fmla="*/ 33051 w 2408159"/>
              <a:gd name="connsiteY2-170" fmla="*/ 1844817 h 2522818"/>
              <a:gd name="connsiteX3-171" fmla="*/ 121951 w 2408159"/>
              <a:gd name="connsiteY3-172" fmla="*/ 2457592 h 2522818"/>
              <a:gd name="connsiteX4-173" fmla="*/ 133501 w 2408159"/>
              <a:gd name="connsiteY4-174" fmla="*/ 2500839 h 2522818"/>
              <a:gd name="connsiteX5-175" fmla="*/ 141486 w 2408159"/>
              <a:gd name="connsiteY5-176" fmla="*/ 2522818 h 2522818"/>
              <a:gd name="connsiteX6-177" fmla="*/ 104785 w 2408159"/>
              <a:gd name="connsiteY6-178" fmla="*/ 2520965 h 2522818"/>
              <a:gd name="connsiteX7-179" fmla="*/ 85537 w 2408159"/>
              <a:gd name="connsiteY7-180" fmla="*/ 2468375 h 2522818"/>
              <a:gd name="connsiteX8-181" fmla="*/ 0 w 2408159"/>
              <a:gd name="connsiteY8-182" fmla="*/ 1902600 h 2522818"/>
              <a:gd name="connsiteX9-183" fmla="*/ 1902600 w 2408159"/>
              <a:gd name="connsiteY9-184" fmla="*/ 0 h 2522818"/>
              <a:gd name="connsiteX10-185" fmla="*/ 2286040 w 2408159"/>
              <a:gd name="connsiteY10-186" fmla="*/ 38654 h 2522818"/>
              <a:gd name="connsiteX11-187" fmla="*/ 2407041 w 2408159"/>
              <a:gd name="connsiteY11-188" fmla="*/ 69766 h 2522818"/>
              <a:gd name="connsiteX12-189" fmla="*/ 2408159 w 2408159"/>
              <a:gd name="connsiteY12-190" fmla="*/ 91907 h 2522818"/>
              <a:gd name="connsiteX13-191" fmla="*/ 2395598 w 2408159"/>
              <a:gd name="connsiteY13-192" fmla="*/ 88893 h 2522818"/>
              <a:gd name="connsiteX14-193" fmla="*/ 2174589 w 2408159"/>
              <a:gd name="connsiteY14-194" fmla="*/ 55705 h 2522818"/>
              <a:gd name="connsiteX15-195" fmla="*/ 1928130 w 2408159"/>
              <a:gd name="connsiteY15-196" fmla="*/ 40078 h 2522818"/>
              <a:gd name="connsiteX16-197" fmla="*/ 1641189 w 2408159"/>
              <a:gd name="connsiteY16-198" fmla="*/ 62848 h 2522818"/>
              <a:gd name="connsiteX17-199" fmla="*/ 941101 w 2408159"/>
              <a:gd name="connsiteY17-200" fmla="*/ 296211 h 2522818"/>
              <a:gd name="connsiteX0-201" fmla="*/ 153701 w 2408159"/>
              <a:gd name="connsiteY0-202" fmla="*/ 1273317 h 2522818"/>
              <a:gd name="connsiteX1-203" fmla="*/ 33051 w 2408159"/>
              <a:gd name="connsiteY1-204" fmla="*/ 1844817 h 2522818"/>
              <a:gd name="connsiteX2-205" fmla="*/ 121951 w 2408159"/>
              <a:gd name="connsiteY2-206" fmla="*/ 2457592 h 2522818"/>
              <a:gd name="connsiteX3-207" fmla="*/ 133501 w 2408159"/>
              <a:gd name="connsiteY3-208" fmla="*/ 2500839 h 2522818"/>
              <a:gd name="connsiteX4-209" fmla="*/ 141486 w 2408159"/>
              <a:gd name="connsiteY4-210" fmla="*/ 2522818 h 2522818"/>
              <a:gd name="connsiteX5-211" fmla="*/ 104785 w 2408159"/>
              <a:gd name="connsiteY5-212" fmla="*/ 2520965 h 2522818"/>
              <a:gd name="connsiteX6-213" fmla="*/ 85537 w 2408159"/>
              <a:gd name="connsiteY6-214" fmla="*/ 2468375 h 2522818"/>
              <a:gd name="connsiteX7-215" fmla="*/ 0 w 2408159"/>
              <a:gd name="connsiteY7-216" fmla="*/ 1902600 h 2522818"/>
              <a:gd name="connsiteX8-217" fmla="*/ 1902600 w 2408159"/>
              <a:gd name="connsiteY8-218" fmla="*/ 0 h 2522818"/>
              <a:gd name="connsiteX9-219" fmla="*/ 2286040 w 2408159"/>
              <a:gd name="connsiteY9-220" fmla="*/ 38654 h 2522818"/>
              <a:gd name="connsiteX10-221" fmla="*/ 2407041 w 2408159"/>
              <a:gd name="connsiteY10-222" fmla="*/ 69766 h 2522818"/>
              <a:gd name="connsiteX11-223" fmla="*/ 2408159 w 2408159"/>
              <a:gd name="connsiteY11-224" fmla="*/ 91907 h 2522818"/>
              <a:gd name="connsiteX12-225" fmla="*/ 2395598 w 2408159"/>
              <a:gd name="connsiteY12-226" fmla="*/ 88893 h 2522818"/>
              <a:gd name="connsiteX13-227" fmla="*/ 2174589 w 2408159"/>
              <a:gd name="connsiteY13-228" fmla="*/ 55705 h 2522818"/>
              <a:gd name="connsiteX14-229" fmla="*/ 1928130 w 2408159"/>
              <a:gd name="connsiteY14-230" fmla="*/ 40078 h 2522818"/>
              <a:gd name="connsiteX15-231" fmla="*/ 1641189 w 2408159"/>
              <a:gd name="connsiteY15-232" fmla="*/ 62848 h 2522818"/>
              <a:gd name="connsiteX16-233" fmla="*/ 941101 w 2408159"/>
              <a:gd name="connsiteY16-234" fmla="*/ 296211 h 2522818"/>
              <a:gd name="connsiteX0-235" fmla="*/ 33051 w 2408159"/>
              <a:gd name="connsiteY0-236" fmla="*/ 1844817 h 2522818"/>
              <a:gd name="connsiteX1-237" fmla="*/ 121951 w 2408159"/>
              <a:gd name="connsiteY1-238" fmla="*/ 2457592 h 2522818"/>
              <a:gd name="connsiteX2-239" fmla="*/ 133501 w 2408159"/>
              <a:gd name="connsiteY2-240" fmla="*/ 2500839 h 2522818"/>
              <a:gd name="connsiteX3-241" fmla="*/ 141486 w 2408159"/>
              <a:gd name="connsiteY3-242" fmla="*/ 2522818 h 2522818"/>
              <a:gd name="connsiteX4-243" fmla="*/ 104785 w 2408159"/>
              <a:gd name="connsiteY4-244" fmla="*/ 2520965 h 2522818"/>
              <a:gd name="connsiteX5-245" fmla="*/ 85537 w 2408159"/>
              <a:gd name="connsiteY5-246" fmla="*/ 2468375 h 2522818"/>
              <a:gd name="connsiteX6-247" fmla="*/ 0 w 2408159"/>
              <a:gd name="connsiteY6-248" fmla="*/ 1902600 h 2522818"/>
              <a:gd name="connsiteX7-249" fmla="*/ 1902600 w 2408159"/>
              <a:gd name="connsiteY7-250" fmla="*/ 0 h 2522818"/>
              <a:gd name="connsiteX8-251" fmla="*/ 2286040 w 2408159"/>
              <a:gd name="connsiteY8-252" fmla="*/ 38654 h 2522818"/>
              <a:gd name="connsiteX9-253" fmla="*/ 2407041 w 2408159"/>
              <a:gd name="connsiteY9-254" fmla="*/ 69766 h 2522818"/>
              <a:gd name="connsiteX10-255" fmla="*/ 2408159 w 2408159"/>
              <a:gd name="connsiteY10-256" fmla="*/ 91907 h 2522818"/>
              <a:gd name="connsiteX11-257" fmla="*/ 2395598 w 2408159"/>
              <a:gd name="connsiteY11-258" fmla="*/ 88893 h 2522818"/>
              <a:gd name="connsiteX12-259" fmla="*/ 2174589 w 2408159"/>
              <a:gd name="connsiteY12-260" fmla="*/ 55705 h 2522818"/>
              <a:gd name="connsiteX13-261" fmla="*/ 1928130 w 2408159"/>
              <a:gd name="connsiteY13-262" fmla="*/ 40078 h 2522818"/>
              <a:gd name="connsiteX14-263" fmla="*/ 1641189 w 2408159"/>
              <a:gd name="connsiteY14-264" fmla="*/ 62848 h 2522818"/>
              <a:gd name="connsiteX15-265" fmla="*/ 941101 w 2408159"/>
              <a:gd name="connsiteY15-266" fmla="*/ 296211 h 2522818"/>
              <a:gd name="connsiteX0-267" fmla="*/ 121951 w 2408159"/>
              <a:gd name="connsiteY0-268" fmla="*/ 2457592 h 2522818"/>
              <a:gd name="connsiteX1-269" fmla="*/ 133501 w 2408159"/>
              <a:gd name="connsiteY1-270" fmla="*/ 2500839 h 2522818"/>
              <a:gd name="connsiteX2-271" fmla="*/ 141486 w 2408159"/>
              <a:gd name="connsiteY2-272" fmla="*/ 2522818 h 2522818"/>
              <a:gd name="connsiteX3-273" fmla="*/ 104785 w 2408159"/>
              <a:gd name="connsiteY3-274" fmla="*/ 2520965 h 2522818"/>
              <a:gd name="connsiteX4-275" fmla="*/ 85537 w 2408159"/>
              <a:gd name="connsiteY4-276" fmla="*/ 2468375 h 2522818"/>
              <a:gd name="connsiteX5-277" fmla="*/ 0 w 2408159"/>
              <a:gd name="connsiteY5-278" fmla="*/ 1902600 h 2522818"/>
              <a:gd name="connsiteX6-279" fmla="*/ 1902600 w 2408159"/>
              <a:gd name="connsiteY6-280" fmla="*/ 0 h 2522818"/>
              <a:gd name="connsiteX7-281" fmla="*/ 2286040 w 2408159"/>
              <a:gd name="connsiteY7-282" fmla="*/ 38654 h 2522818"/>
              <a:gd name="connsiteX8-283" fmla="*/ 2407041 w 2408159"/>
              <a:gd name="connsiteY8-284" fmla="*/ 69766 h 2522818"/>
              <a:gd name="connsiteX9-285" fmla="*/ 2408159 w 2408159"/>
              <a:gd name="connsiteY9-286" fmla="*/ 91907 h 2522818"/>
              <a:gd name="connsiteX10-287" fmla="*/ 2395598 w 2408159"/>
              <a:gd name="connsiteY10-288" fmla="*/ 88893 h 2522818"/>
              <a:gd name="connsiteX11-289" fmla="*/ 2174589 w 2408159"/>
              <a:gd name="connsiteY11-290" fmla="*/ 55705 h 2522818"/>
              <a:gd name="connsiteX12-291" fmla="*/ 1928130 w 2408159"/>
              <a:gd name="connsiteY12-292" fmla="*/ 40078 h 2522818"/>
              <a:gd name="connsiteX13-293" fmla="*/ 1641189 w 2408159"/>
              <a:gd name="connsiteY13-294" fmla="*/ 62848 h 2522818"/>
              <a:gd name="connsiteX14-295" fmla="*/ 941101 w 2408159"/>
              <a:gd name="connsiteY14-296" fmla="*/ 296211 h 2522818"/>
              <a:gd name="connsiteX0-297" fmla="*/ 133501 w 2408159"/>
              <a:gd name="connsiteY0-298" fmla="*/ 2500839 h 2522818"/>
              <a:gd name="connsiteX1-299" fmla="*/ 141486 w 2408159"/>
              <a:gd name="connsiteY1-300" fmla="*/ 2522818 h 2522818"/>
              <a:gd name="connsiteX2-301" fmla="*/ 104785 w 2408159"/>
              <a:gd name="connsiteY2-302" fmla="*/ 2520965 h 2522818"/>
              <a:gd name="connsiteX3-303" fmla="*/ 85537 w 2408159"/>
              <a:gd name="connsiteY3-304" fmla="*/ 2468375 h 2522818"/>
              <a:gd name="connsiteX4-305" fmla="*/ 0 w 2408159"/>
              <a:gd name="connsiteY4-306" fmla="*/ 1902600 h 2522818"/>
              <a:gd name="connsiteX5-307" fmla="*/ 1902600 w 2408159"/>
              <a:gd name="connsiteY5-308" fmla="*/ 0 h 2522818"/>
              <a:gd name="connsiteX6-309" fmla="*/ 2286040 w 2408159"/>
              <a:gd name="connsiteY6-310" fmla="*/ 38654 h 2522818"/>
              <a:gd name="connsiteX7-311" fmla="*/ 2407041 w 2408159"/>
              <a:gd name="connsiteY7-312" fmla="*/ 69766 h 2522818"/>
              <a:gd name="connsiteX8-313" fmla="*/ 2408159 w 2408159"/>
              <a:gd name="connsiteY8-314" fmla="*/ 91907 h 2522818"/>
              <a:gd name="connsiteX9-315" fmla="*/ 2395598 w 2408159"/>
              <a:gd name="connsiteY9-316" fmla="*/ 88893 h 2522818"/>
              <a:gd name="connsiteX10-317" fmla="*/ 2174589 w 2408159"/>
              <a:gd name="connsiteY10-318" fmla="*/ 55705 h 2522818"/>
              <a:gd name="connsiteX11-319" fmla="*/ 1928130 w 2408159"/>
              <a:gd name="connsiteY11-320" fmla="*/ 40078 h 2522818"/>
              <a:gd name="connsiteX12-321" fmla="*/ 1641189 w 2408159"/>
              <a:gd name="connsiteY12-322" fmla="*/ 62848 h 2522818"/>
              <a:gd name="connsiteX13-323" fmla="*/ 941101 w 2408159"/>
              <a:gd name="connsiteY13-324" fmla="*/ 296211 h 2522818"/>
              <a:gd name="connsiteX0-325" fmla="*/ 141486 w 2408159"/>
              <a:gd name="connsiteY0-326" fmla="*/ 2522818 h 2522818"/>
              <a:gd name="connsiteX1-327" fmla="*/ 104785 w 2408159"/>
              <a:gd name="connsiteY1-328" fmla="*/ 2520965 h 2522818"/>
              <a:gd name="connsiteX2-329" fmla="*/ 85537 w 2408159"/>
              <a:gd name="connsiteY2-330" fmla="*/ 2468375 h 2522818"/>
              <a:gd name="connsiteX3-331" fmla="*/ 0 w 2408159"/>
              <a:gd name="connsiteY3-332" fmla="*/ 1902600 h 2522818"/>
              <a:gd name="connsiteX4-333" fmla="*/ 1902600 w 2408159"/>
              <a:gd name="connsiteY4-334" fmla="*/ 0 h 2522818"/>
              <a:gd name="connsiteX5-335" fmla="*/ 2286040 w 2408159"/>
              <a:gd name="connsiteY5-336" fmla="*/ 38654 h 2522818"/>
              <a:gd name="connsiteX6-337" fmla="*/ 2407041 w 2408159"/>
              <a:gd name="connsiteY6-338" fmla="*/ 69766 h 2522818"/>
              <a:gd name="connsiteX7-339" fmla="*/ 2408159 w 2408159"/>
              <a:gd name="connsiteY7-340" fmla="*/ 91907 h 2522818"/>
              <a:gd name="connsiteX8-341" fmla="*/ 2395598 w 2408159"/>
              <a:gd name="connsiteY8-342" fmla="*/ 88893 h 2522818"/>
              <a:gd name="connsiteX9-343" fmla="*/ 2174589 w 2408159"/>
              <a:gd name="connsiteY9-344" fmla="*/ 55705 h 2522818"/>
              <a:gd name="connsiteX10-345" fmla="*/ 1928130 w 2408159"/>
              <a:gd name="connsiteY10-346" fmla="*/ 40078 h 2522818"/>
              <a:gd name="connsiteX11-347" fmla="*/ 1641189 w 2408159"/>
              <a:gd name="connsiteY11-348" fmla="*/ 62848 h 2522818"/>
              <a:gd name="connsiteX12-349" fmla="*/ 941101 w 2408159"/>
              <a:gd name="connsiteY12-350" fmla="*/ 296211 h 2522818"/>
              <a:gd name="connsiteX0-351" fmla="*/ 104785 w 2408159"/>
              <a:gd name="connsiteY0-352" fmla="*/ 2520965 h 2520965"/>
              <a:gd name="connsiteX1-353" fmla="*/ 85537 w 2408159"/>
              <a:gd name="connsiteY1-354" fmla="*/ 2468375 h 2520965"/>
              <a:gd name="connsiteX2-355" fmla="*/ 0 w 2408159"/>
              <a:gd name="connsiteY2-356" fmla="*/ 1902600 h 2520965"/>
              <a:gd name="connsiteX3-357" fmla="*/ 1902600 w 2408159"/>
              <a:gd name="connsiteY3-358" fmla="*/ 0 h 2520965"/>
              <a:gd name="connsiteX4-359" fmla="*/ 2286040 w 2408159"/>
              <a:gd name="connsiteY4-360" fmla="*/ 38654 h 2520965"/>
              <a:gd name="connsiteX5-361" fmla="*/ 2407041 w 2408159"/>
              <a:gd name="connsiteY5-362" fmla="*/ 69766 h 2520965"/>
              <a:gd name="connsiteX6-363" fmla="*/ 2408159 w 2408159"/>
              <a:gd name="connsiteY6-364" fmla="*/ 91907 h 2520965"/>
              <a:gd name="connsiteX7-365" fmla="*/ 2395598 w 2408159"/>
              <a:gd name="connsiteY7-366" fmla="*/ 88893 h 2520965"/>
              <a:gd name="connsiteX8-367" fmla="*/ 2174589 w 2408159"/>
              <a:gd name="connsiteY8-368" fmla="*/ 55705 h 2520965"/>
              <a:gd name="connsiteX9-369" fmla="*/ 1928130 w 2408159"/>
              <a:gd name="connsiteY9-370" fmla="*/ 40078 h 2520965"/>
              <a:gd name="connsiteX10-371" fmla="*/ 1641189 w 2408159"/>
              <a:gd name="connsiteY10-372" fmla="*/ 62848 h 2520965"/>
              <a:gd name="connsiteX11-373" fmla="*/ 941101 w 2408159"/>
              <a:gd name="connsiteY11-374" fmla="*/ 296211 h 2520965"/>
              <a:gd name="connsiteX0-375" fmla="*/ 104785 w 2408159"/>
              <a:gd name="connsiteY0-376" fmla="*/ 2520965 h 2520965"/>
              <a:gd name="connsiteX1-377" fmla="*/ 85537 w 2408159"/>
              <a:gd name="connsiteY1-378" fmla="*/ 2468375 h 2520965"/>
              <a:gd name="connsiteX2-379" fmla="*/ 0 w 2408159"/>
              <a:gd name="connsiteY2-380" fmla="*/ 1902600 h 2520965"/>
              <a:gd name="connsiteX3-381" fmla="*/ 1902600 w 2408159"/>
              <a:gd name="connsiteY3-382" fmla="*/ 0 h 2520965"/>
              <a:gd name="connsiteX4-383" fmla="*/ 2286040 w 2408159"/>
              <a:gd name="connsiteY4-384" fmla="*/ 38654 h 2520965"/>
              <a:gd name="connsiteX5-385" fmla="*/ 2407041 w 2408159"/>
              <a:gd name="connsiteY5-386" fmla="*/ 69766 h 2520965"/>
              <a:gd name="connsiteX6-387" fmla="*/ 2408159 w 2408159"/>
              <a:gd name="connsiteY6-388" fmla="*/ 91907 h 2520965"/>
              <a:gd name="connsiteX7-389" fmla="*/ 2395598 w 2408159"/>
              <a:gd name="connsiteY7-390" fmla="*/ 88893 h 2520965"/>
              <a:gd name="connsiteX8-391" fmla="*/ 2174589 w 2408159"/>
              <a:gd name="connsiteY8-392" fmla="*/ 55705 h 2520965"/>
              <a:gd name="connsiteX9-393" fmla="*/ 1928130 w 2408159"/>
              <a:gd name="connsiteY9-394" fmla="*/ 40078 h 2520965"/>
              <a:gd name="connsiteX10-395" fmla="*/ 1641189 w 2408159"/>
              <a:gd name="connsiteY10-396" fmla="*/ 62848 h 2520965"/>
              <a:gd name="connsiteX0-397" fmla="*/ 104785 w 2408159"/>
              <a:gd name="connsiteY0-398" fmla="*/ 2520965 h 2520965"/>
              <a:gd name="connsiteX1-399" fmla="*/ 85537 w 2408159"/>
              <a:gd name="connsiteY1-400" fmla="*/ 2468375 h 2520965"/>
              <a:gd name="connsiteX2-401" fmla="*/ 0 w 2408159"/>
              <a:gd name="connsiteY2-402" fmla="*/ 1902600 h 2520965"/>
              <a:gd name="connsiteX3-403" fmla="*/ 1902600 w 2408159"/>
              <a:gd name="connsiteY3-404" fmla="*/ 0 h 2520965"/>
              <a:gd name="connsiteX4-405" fmla="*/ 2286040 w 2408159"/>
              <a:gd name="connsiteY4-406" fmla="*/ 38654 h 2520965"/>
              <a:gd name="connsiteX5-407" fmla="*/ 2407041 w 2408159"/>
              <a:gd name="connsiteY5-408" fmla="*/ 69766 h 2520965"/>
              <a:gd name="connsiteX6-409" fmla="*/ 2408159 w 2408159"/>
              <a:gd name="connsiteY6-410" fmla="*/ 91907 h 2520965"/>
              <a:gd name="connsiteX7-411" fmla="*/ 2395598 w 2408159"/>
              <a:gd name="connsiteY7-412" fmla="*/ 88893 h 2520965"/>
              <a:gd name="connsiteX8-413" fmla="*/ 2174589 w 2408159"/>
              <a:gd name="connsiteY8-414" fmla="*/ 55705 h 2520965"/>
              <a:gd name="connsiteX9-415" fmla="*/ 1928130 w 2408159"/>
              <a:gd name="connsiteY9-416" fmla="*/ 40078 h 2520965"/>
              <a:gd name="connsiteX0-417" fmla="*/ 104785 w 2408159"/>
              <a:gd name="connsiteY0-418" fmla="*/ 2520965 h 2520965"/>
              <a:gd name="connsiteX1-419" fmla="*/ 85537 w 2408159"/>
              <a:gd name="connsiteY1-420" fmla="*/ 2468375 h 2520965"/>
              <a:gd name="connsiteX2-421" fmla="*/ 0 w 2408159"/>
              <a:gd name="connsiteY2-422" fmla="*/ 1902600 h 2520965"/>
              <a:gd name="connsiteX3-423" fmla="*/ 1902600 w 2408159"/>
              <a:gd name="connsiteY3-424" fmla="*/ 0 h 2520965"/>
              <a:gd name="connsiteX4-425" fmla="*/ 2286040 w 2408159"/>
              <a:gd name="connsiteY4-426" fmla="*/ 38654 h 2520965"/>
              <a:gd name="connsiteX5-427" fmla="*/ 2407041 w 2408159"/>
              <a:gd name="connsiteY5-428" fmla="*/ 69766 h 2520965"/>
              <a:gd name="connsiteX6-429" fmla="*/ 2408159 w 2408159"/>
              <a:gd name="connsiteY6-430" fmla="*/ 91907 h 2520965"/>
              <a:gd name="connsiteX7-431" fmla="*/ 2395598 w 2408159"/>
              <a:gd name="connsiteY7-432" fmla="*/ 88893 h 2520965"/>
              <a:gd name="connsiteX8-433" fmla="*/ 2174589 w 2408159"/>
              <a:gd name="connsiteY8-434" fmla="*/ 55705 h 2520965"/>
              <a:gd name="connsiteX0-435" fmla="*/ 104785 w 2408159"/>
              <a:gd name="connsiteY0-436" fmla="*/ 2520965 h 2520965"/>
              <a:gd name="connsiteX1-437" fmla="*/ 85537 w 2408159"/>
              <a:gd name="connsiteY1-438" fmla="*/ 2468375 h 2520965"/>
              <a:gd name="connsiteX2-439" fmla="*/ 0 w 2408159"/>
              <a:gd name="connsiteY2-440" fmla="*/ 1902600 h 2520965"/>
              <a:gd name="connsiteX3-441" fmla="*/ 1902600 w 2408159"/>
              <a:gd name="connsiteY3-442" fmla="*/ 0 h 2520965"/>
              <a:gd name="connsiteX4-443" fmla="*/ 2286040 w 2408159"/>
              <a:gd name="connsiteY4-444" fmla="*/ 38654 h 2520965"/>
              <a:gd name="connsiteX5-445" fmla="*/ 2407041 w 2408159"/>
              <a:gd name="connsiteY5-446" fmla="*/ 69766 h 2520965"/>
              <a:gd name="connsiteX6-447" fmla="*/ 2408159 w 2408159"/>
              <a:gd name="connsiteY6-448" fmla="*/ 91907 h 2520965"/>
              <a:gd name="connsiteX7-449" fmla="*/ 2395598 w 2408159"/>
              <a:gd name="connsiteY7-450" fmla="*/ 88893 h 2520965"/>
              <a:gd name="connsiteX0-451" fmla="*/ 104785 w 2408159"/>
              <a:gd name="connsiteY0-452" fmla="*/ 2520965 h 2520965"/>
              <a:gd name="connsiteX1-453" fmla="*/ 85537 w 2408159"/>
              <a:gd name="connsiteY1-454" fmla="*/ 2468375 h 2520965"/>
              <a:gd name="connsiteX2-455" fmla="*/ 0 w 2408159"/>
              <a:gd name="connsiteY2-456" fmla="*/ 1902600 h 2520965"/>
              <a:gd name="connsiteX3-457" fmla="*/ 1902600 w 2408159"/>
              <a:gd name="connsiteY3-458" fmla="*/ 0 h 2520965"/>
              <a:gd name="connsiteX4-459" fmla="*/ 2286040 w 2408159"/>
              <a:gd name="connsiteY4-460" fmla="*/ 38654 h 2520965"/>
              <a:gd name="connsiteX5-461" fmla="*/ 2407041 w 2408159"/>
              <a:gd name="connsiteY5-462" fmla="*/ 69766 h 2520965"/>
              <a:gd name="connsiteX6-463" fmla="*/ 2408159 w 2408159"/>
              <a:gd name="connsiteY6-464" fmla="*/ 91907 h 2520965"/>
              <a:gd name="connsiteX0-465" fmla="*/ 104785 w 2407041"/>
              <a:gd name="connsiteY0-466" fmla="*/ 2520965 h 2520965"/>
              <a:gd name="connsiteX1-467" fmla="*/ 85537 w 2407041"/>
              <a:gd name="connsiteY1-468" fmla="*/ 2468375 h 2520965"/>
              <a:gd name="connsiteX2-469" fmla="*/ 0 w 2407041"/>
              <a:gd name="connsiteY2-470" fmla="*/ 1902600 h 2520965"/>
              <a:gd name="connsiteX3-471" fmla="*/ 1902600 w 2407041"/>
              <a:gd name="connsiteY3-472" fmla="*/ 0 h 2520965"/>
              <a:gd name="connsiteX4-473" fmla="*/ 2286040 w 2407041"/>
              <a:gd name="connsiteY4-474" fmla="*/ 38654 h 2520965"/>
              <a:gd name="connsiteX5-475" fmla="*/ 2407041 w 2407041"/>
              <a:gd name="connsiteY5-476" fmla="*/ 69766 h 2520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407041" h="2520965">
                <a:moveTo>
                  <a:pt x="104785" y="2520965"/>
                </a:moveTo>
                <a:lnTo>
                  <a:pt x="85537" y="2468375"/>
                </a:lnTo>
                <a:cubicBezTo>
                  <a:pt x="29947" y="2289647"/>
                  <a:pt x="0" y="2099621"/>
                  <a:pt x="0" y="1902600"/>
                </a:cubicBezTo>
                <a:cubicBezTo>
                  <a:pt x="0" y="851823"/>
                  <a:pt x="851823" y="0"/>
                  <a:pt x="1902600" y="0"/>
                </a:cubicBezTo>
                <a:cubicBezTo>
                  <a:pt x="2033947" y="0"/>
                  <a:pt x="2162186" y="13310"/>
                  <a:pt x="2286040" y="38654"/>
                </a:cubicBezTo>
                <a:lnTo>
                  <a:pt x="2407041" y="6976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1" name="任意多边形: 形状 40"/>
          <p:cNvSpPr/>
          <p:nvPr userDrawn="1">
            <p:custDataLst>
              <p:tags r:id="rId24"/>
            </p:custDataLst>
          </p:nvPr>
        </p:nvSpPr>
        <p:spPr>
          <a:xfrm rot="11361091">
            <a:off x="874395" y="999490"/>
            <a:ext cx="2306320" cy="2413635"/>
          </a:xfrm>
          <a:custGeom>
            <a:avLst/>
            <a:gdLst>
              <a:gd name="connsiteX0" fmla="*/ 1819555 w 2357652"/>
              <a:gd name="connsiteY0" fmla="*/ 820 h 2459550"/>
              <a:gd name="connsiteX1" fmla="*/ 2319618 w 2357652"/>
              <a:gd name="connsiteY1" fmla="*/ 69877 h 2459550"/>
              <a:gd name="connsiteX2" fmla="*/ 2355557 w 2357652"/>
              <a:gd name="connsiteY2" fmla="*/ 77297 h 2459550"/>
              <a:gd name="connsiteX3" fmla="*/ 2357652 w 2357652"/>
              <a:gd name="connsiteY3" fmla="*/ 118777 h 2459550"/>
              <a:gd name="connsiteX4" fmla="*/ 2209631 w 2357652"/>
              <a:gd name="connsiteY4" fmla="*/ 80717 h 2459550"/>
              <a:gd name="connsiteX5" fmla="*/ 1847604 w 2357652"/>
              <a:gd name="connsiteY5" fmla="*/ 44222 h 2459550"/>
              <a:gd name="connsiteX6" fmla="*/ 51254 w 2357652"/>
              <a:gd name="connsiteY6" fmla="*/ 1840572 h 2459550"/>
              <a:gd name="connsiteX7" fmla="*/ 132014 w 2357652"/>
              <a:gd name="connsiteY7" fmla="*/ 2374752 h 2459550"/>
              <a:gd name="connsiteX8" fmla="*/ 162358 w 2357652"/>
              <a:gd name="connsiteY8" fmla="*/ 2457658 h 2459550"/>
              <a:gd name="connsiteX9" fmla="*/ 124887 w 2357652"/>
              <a:gd name="connsiteY9" fmla="*/ 2459550 h 2459550"/>
              <a:gd name="connsiteX10" fmla="*/ 122545 w 2357652"/>
              <a:gd name="connsiteY10" fmla="*/ 2452218 h 2459550"/>
              <a:gd name="connsiteX11" fmla="*/ 54255 w 2357652"/>
              <a:gd name="connsiteY11" fmla="*/ 2214589 h 2459550"/>
              <a:gd name="connsiteX12" fmla="*/ 280 w 2357652"/>
              <a:gd name="connsiteY12" fmla="*/ 1820889 h 2459550"/>
              <a:gd name="connsiteX13" fmla="*/ 76480 w 2357652"/>
              <a:gd name="connsiteY13" fmla="*/ 1366864 h 2459550"/>
              <a:gd name="connsiteX14" fmla="*/ 142634 w 2357652"/>
              <a:gd name="connsiteY14" fmla="*/ 1152403 h 2459550"/>
              <a:gd name="connsiteX15" fmla="*/ 150864 w 2357652"/>
              <a:gd name="connsiteY15" fmla="*/ 1125813 h 2459550"/>
              <a:gd name="connsiteX16" fmla="*/ 162205 w 2357652"/>
              <a:gd name="connsiteY16" fmla="*/ 1112864 h 2459550"/>
              <a:gd name="connsiteX17" fmla="*/ 307461 w 2357652"/>
              <a:gd name="connsiteY17" fmla="*/ 834258 h 2459550"/>
              <a:gd name="connsiteX18" fmla="*/ 671793 w 2357652"/>
              <a:gd name="connsiteY18" fmla="*/ 443733 h 2459550"/>
              <a:gd name="connsiteX19" fmla="*/ 1169474 w 2357652"/>
              <a:gd name="connsiteY19" fmla="*/ 119883 h 2459550"/>
              <a:gd name="connsiteX20" fmla="*/ 1819555 w 2357652"/>
              <a:gd name="connsiteY20" fmla="*/ 820 h 2459550"/>
              <a:gd name="connsiteX0-1" fmla="*/ 1819555 w 2357652"/>
              <a:gd name="connsiteY0-2" fmla="*/ 820 h 2459550"/>
              <a:gd name="connsiteX1-3" fmla="*/ 2319618 w 2357652"/>
              <a:gd name="connsiteY1-4" fmla="*/ 69877 h 2459550"/>
              <a:gd name="connsiteX2-5" fmla="*/ 2355557 w 2357652"/>
              <a:gd name="connsiteY2-6" fmla="*/ 77297 h 2459550"/>
              <a:gd name="connsiteX3-7" fmla="*/ 2357652 w 2357652"/>
              <a:gd name="connsiteY3-8" fmla="*/ 118777 h 2459550"/>
              <a:gd name="connsiteX4-9" fmla="*/ 2209631 w 2357652"/>
              <a:gd name="connsiteY4-10" fmla="*/ 80717 h 2459550"/>
              <a:gd name="connsiteX5-11" fmla="*/ 1847604 w 2357652"/>
              <a:gd name="connsiteY5-12" fmla="*/ 44222 h 2459550"/>
              <a:gd name="connsiteX6-13" fmla="*/ 51254 w 2357652"/>
              <a:gd name="connsiteY6-14" fmla="*/ 1840572 h 2459550"/>
              <a:gd name="connsiteX7-15" fmla="*/ 132014 w 2357652"/>
              <a:gd name="connsiteY7-16" fmla="*/ 2374752 h 2459550"/>
              <a:gd name="connsiteX8-17" fmla="*/ 162358 w 2357652"/>
              <a:gd name="connsiteY8-18" fmla="*/ 2457658 h 2459550"/>
              <a:gd name="connsiteX9-19" fmla="*/ 124887 w 2357652"/>
              <a:gd name="connsiteY9-20" fmla="*/ 2459550 h 2459550"/>
              <a:gd name="connsiteX10-21" fmla="*/ 122545 w 2357652"/>
              <a:gd name="connsiteY10-22" fmla="*/ 2452218 h 2459550"/>
              <a:gd name="connsiteX11-23" fmla="*/ 54255 w 2357652"/>
              <a:gd name="connsiteY11-24" fmla="*/ 2214589 h 2459550"/>
              <a:gd name="connsiteX12-25" fmla="*/ 280 w 2357652"/>
              <a:gd name="connsiteY12-26" fmla="*/ 1820889 h 2459550"/>
              <a:gd name="connsiteX13-27" fmla="*/ 76480 w 2357652"/>
              <a:gd name="connsiteY13-28" fmla="*/ 1366864 h 2459550"/>
              <a:gd name="connsiteX14-29" fmla="*/ 142634 w 2357652"/>
              <a:gd name="connsiteY14-30" fmla="*/ 1152403 h 2459550"/>
              <a:gd name="connsiteX15-31" fmla="*/ 150864 w 2357652"/>
              <a:gd name="connsiteY15-32" fmla="*/ 1125813 h 2459550"/>
              <a:gd name="connsiteX16-33" fmla="*/ 162205 w 2357652"/>
              <a:gd name="connsiteY16-34" fmla="*/ 1112864 h 2459550"/>
              <a:gd name="connsiteX17-35" fmla="*/ 307461 w 2357652"/>
              <a:gd name="connsiteY17-36" fmla="*/ 834258 h 2459550"/>
              <a:gd name="connsiteX18-37" fmla="*/ 671793 w 2357652"/>
              <a:gd name="connsiteY18-38" fmla="*/ 443733 h 2459550"/>
              <a:gd name="connsiteX19-39" fmla="*/ 1169474 w 2357652"/>
              <a:gd name="connsiteY19-40" fmla="*/ 119883 h 2459550"/>
              <a:gd name="connsiteX20-41" fmla="*/ 1910995 w 2357652"/>
              <a:gd name="connsiteY20-42" fmla="*/ 92260 h 2459550"/>
              <a:gd name="connsiteX0-43" fmla="*/ 1819555 w 2357652"/>
              <a:gd name="connsiteY0-44" fmla="*/ 820 h 2459550"/>
              <a:gd name="connsiteX1-45" fmla="*/ 2319618 w 2357652"/>
              <a:gd name="connsiteY1-46" fmla="*/ 69877 h 2459550"/>
              <a:gd name="connsiteX2-47" fmla="*/ 2355557 w 2357652"/>
              <a:gd name="connsiteY2-48" fmla="*/ 77297 h 2459550"/>
              <a:gd name="connsiteX3-49" fmla="*/ 2357652 w 2357652"/>
              <a:gd name="connsiteY3-50" fmla="*/ 118777 h 2459550"/>
              <a:gd name="connsiteX4-51" fmla="*/ 2209631 w 2357652"/>
              <a:gd name="connsiteY4-52" fmla="*/ 80717 h 2459550"/>
              <a:gd name="connsiteX5-53" fmla="*/ 1847604 w 2357652"/>
              <a:gd name="connsiteY5-54" fmla="*/ 44222 h 2459550"/>
              <a:gd name="connsiteX6-55" fmla="*/ 51254 w 2357652"/>
              <a:gd name="connsiteY6-56" fmla="*/ 1840572 h 2459550"/>
              <a:gd name="connsiteX7-57" fmla="*/ 132014 w 2357652"/>
              <a:gd name="connsiteY7-58" fmla="*/ 2374752 h 2459550"/>
              <a:gd name="connsiteX8-59" fmla="*/ 162358 w 2357652"/>
              <a:gd name="connsiteY8-60" fmla="*/ 2457658 h 2459550"/>
              <a:gd name="connsiteX9-61" fmla="*/ 124887 w 2357652"/>
              <a:gd name="connsiteY9-62" fmla="*/ 2459550 h 2459550"/>
              <a:gd name="connsiteX10-63" fmla="*/ 122545 w 2357652"/>
              <a:gd name="connsiteY10-64" fmla="*/ 2452218 h 2459550"/>
              <a:gd name="connsiteX11-65" fmla="*/ 54255 w 2357652"/>
              <a:gd name="connsiteY11-66" fmla="*/ 2214589 h 2459550"/>
              <a:gd name="connsiteX12-67" fmla="*/ 280 w 2357652"/>
              <a:gd name="connsiteY12-68" fmla="*/ 1820889 h 2459550"/>
              <a:gd name="connsiteX13-69" fmla="*/ 76480 w 2357652"/>
              <a:gd name="connsiteY13-70" fmla="*/ 1366864 h 2459550"/>
              <a:gd name="connsiteX14-71" fmla="*/ 142634 w 2357652"/>
              <a:gd name="connsiteY14-72" fmla="*/ 1152403 h 2459550"/>
              <a:gd name="connsiteX15-73" fmla="*/ 150864 w 2357652"/>
              <a:gd name="connsiteY15-74" fmla="*/ 1125813 h 2459550"/>
              <a:gd name="connsiteX16-75" fmla="*/ 162205 w 2357652"/>
              <a:gd name="connsiteY16-76" fmla="*/ 1112864 h 2459550"/>
              <a:gd name="connsiteX17-77" fmla="*/ 307461 w 2357652"/>
              <a:gd name="connsiteY17-78" fmla="*/ 834258 h 2459550"/>
              <a:gd name="connsiteX18-79" fmla="*/ 671793 w 2357652"/>
              <a:gd name="connsiteY18-80" fmla="*/ 443733 h 2459550"/>
              <a:gd name="connsiteX19-81" fmla="*/ 1169474 w 2357652"/>
              <a:gd name="connsiteY19-82" fmla="*/ 119883 h 2459550"/>
              <a:gd name="connsiteX0-83" fmla="*/ 2319618 w 2357652"/>
              <a:gd name="connsiteY0-84" fmla="*/ 25655 h 2415328"/>
              <a:gd name="connsiteX1-85" fmla="*/ 2355557 w 2357652"/>
              <a:gd name="connsiteY1-86" fmla="*/ 33075 h 2415328"/>
              <a:gd name="connsiteX2-87" fmla="*/ 2357652 w 2357652"/>
              <a:gd name="connsiteY2-88" fmla="*/ 74555 h 2415328"/>
              <a:gd name="connsiteX3-89" fmla="*/ 2209631 w 2357652"/>
              <a:gd name="connsiteY3-90" fmla="*/ 36495 h 2415328"/>
              <a:gd name="connsiteX4-91" fmla="*/ 1847604 w 2357652"/>
              <a:gd name="connsiteY4-92" fmla="*/ 0 h 2415328"/>
              <a:gd name="connsiteX5-93" fmla="*/ 51254 w 2357652"/>
              <a:gd name="connsiteY5-94" fmla="*/ 1796350 h 2415328"/>
              <a:gd name="connsiteX6-95" fmla="*/ 132014 w 2357652"/>
              <a:gd name="connsiteY6-96" fmla="*/ 2330530 h 2415328"/>
              <a:gd name="connsiteX7-97" fmla="*/ 162358 w 2357652"/>
              <a:gd name="connsiteY7-98" fmla="*/ 2413436 h 2415328"/>
              <a:gd name="connsiteX8-99" fmla="*/ 124887 w 2357652"/>
              <a:gd name="connsiteY8-100" fmla="*/ 2415328 h 2415328"/>
              <a:gd name="connsiteX9-101" fmla="*/ 122545 w 2357652"/>
              <a:gd name="connsiteY9-102" fmla="*/ 2407996 h 2415328"/>
              <a:gd name="connsiteX10-103" fmla="*/ 54255 w 2357652"/>
              <a:gd name="connsiteY10-104" fmla="*/ 2170367 h 2415328"/>
              <a:gd name="connsiteX11-105" fmla="*/ 280 w 2357652"/>
              <a:gd name="connsiteY11-106" fmla="*/ 1776667 h 2415328"/>
              <a:gd name="connsiteX12-107" fmla="*/ 76480 w 2357652"/>
              <a:gd name="connsiteY12-108" fmla="*/ 1322642 h 2415328"/>
              <a:gd name="connsiteX13-109" fmla="*/ 142634 w 2357652"/>
              <a:gd name="connsiteY13-110" fmla="*/ 1108181 h 2415328"/>
              <a:gd name="connsiteX14-111" fmla="*/ 150864 w 2357652"/>
              <a:gd name="connsiteY14-112" fmla="*/ 1081591 h 2415328"/>
              <a:gd name="connsiteX15-113" fmla="*/ 162205 w 2357652"/>
              <a:gd name="connsiteY15-114" fmla="*/ 1068642 h 2415328"/>
              <a:gd name="connsiteX16-115" fmla="*/ 307461 w 2357652"/>
              <a:gd name="connsiteY16-116" fmla="*/ 790036 h 2415328"/>
              <a:gd name="connsiteX17-117" fmla="*/ 671793 w 2357652"/>
              <a:gd name="connsiteY17-118" fmla="*/ 399511 h 2415328"/>
              <a:gd name="connsiteX18-119" fmla="*/ 1169474 w 2357652"/>
              <a:gd name="connsiteY18-120" fmla="*/ 75661 h 2415328"/>
              <a:gd name="connsiteX0-121" fmla="*/ 2355557 w 2357652"/>
              <a:gd name="connsiteY0-122" fmla="*/ 33075 h 2415328"/>
              <a:gd name="connsiteX1-123" fmla="*/ 2357652 w 2357652"/>
              <a:gd name="connsiteY1-124" fmla="*/ 74555 h 2415328"/>
              <a:gd name="connsiteX2-125" fmla="*/ 2209631 w 2357652"/>
              <a:gd name="connsiteY2-126" fmla="*/ 36495 h 2415328"/>
              <a:gd name="connsiteX3-127" fmla="*/ 1847604 w 2357652"/>
              <a:gd name="connsiteY3-128" fmla="*/ 0 h 2415328"/>
              <a:gd name="connsiteX4-129" fmla="*/ 51254 w 2357652"/>
              <a:gd name="connsiteY4-130" fmla="*/ 1796350 h 2415328"/>
              <a:gd name="connsiteX5-131" fmla="*/ 132014 w 2357652"/>
              <a:gd name="connsiteY5-132" fmla="*/ 2330530 h 2415328"/>
              <a:gd name="connsiteX6-133" fmla="*/ 162358 w 2357652"/>
              <a:gd name="connsiteY6-134" fmla="*/ 2413436 h 2415328"/>
              <a:gd name="connsiteX7-135" fmla="*/ 124887 w 2357652"/>
              <a:gd name="connsiteY7-136" fmla="*/ 2415328 h 2415328"/>
              <a:gd name="connsiteX8-137" fmla="*/ 122545 w 2357652"/>
              <a:gd name="connsiteY8-138" fmla="*/ 2407996 h 2415328"/>
              <a:gd name="connsiteX9-139" fmla="*/ 54255 w 2357652"/>
              <a:gd name="connsiteY9-140" fmla="*/ 2170367 h 2415328"/>
              <a:gd name="connsiteX10-141" fmla="*/ 280 w 2357652"/>
              <a:gd name="connsiteY10-142" fmla="*/ 1776667 h 2415328"/>
              <a:gd name="connsiteX11-143" fmla="*/ 76480 w 2357652"/>
              <a:gd name="connsiteY11-144" fmla="*/ 1322642 h 2415328"/>
              <a:gd name="connsiteX12-145" fmla="*/ 142634 w 2357652"/>
              <a:gd name="connsiteY12-146" fmla="*/ 1108181 h 2415328"/>
              <a:gd name="connsiteX13-147" fmla="*/ 150864 w 2357652"/>
              <a:gd name="connsiteY13-148" fmla="*/ 1081591 h 2415328"/>
              <a:gd name="connsiteX14-149" fmla="*/ 162205 w 2357652"/>
              <a:gd name="connsiteY14-150" fmla="*/ 1068642 h 2415328"/>
              <a:gd name="connsiteX15-151" fmla="*/ 307461 w 2357652"/>
              <a:gd name="connsiteY15-152" fmla="*/ 790036 h 2415328"/>
              <a:gd name="connsiteX16-153" fmla="*/ 671793 w 2357652"/>
              <a:gd name="connsiteY16-154" fmla="*/ 399511 h 2415328"/>
              <a:gd name="connsiteX17-155" fmla="*/ 1169474 w 2357652"/>
              <a:gd name="connsiteY17-156" fmla="*/ 75661 h 2415328"/>
              <a:gd name="connsiteX0-157" fmla="*/ 2357652 w 2357652"/>
              <a:gd name="connsiteY0-158" fmla="*/ 74555 h 2415328"/>
              <a:gd name="connsiteX1-159" fmla="*/ 2209631 w 2357652"/>
              <a:gd name="connsiteY1-160" fmla="*/ 36495 h 2415328"/>
              <a:gd name="connsiteX2-161" fmla="*/ 1847604 w 2357652"/>
              <a:gd name="connsiteY2-162" fmla="*/ 0 h 2415328"/>
              <a:gd name="connsiteX3-163" fmla="*/ 51254 w 2357652"/>
              <a:gd name="connsiteY3-164" fmla="*/ 1796350 h 2415328"/>
              <a:gd name="connsiteX4-165" fmla="*/ 132014 w 2357652"/>
              <a:gd name="connsiteY4-166" fmla="*/ 2330530 h 2415328"/>
              <a:gd name="connsiteX5-167" fmla="*/ 162358 w 2357652"/>
              <a:gd name="connsiteY5-168" fmla="*/ 2413436 h 2415328"/>
              <a:gd name="connsiteX6-169" fmla="*/ 124887 w 2357652"/>
              <a:gd name="connsiteY6-170" fmla="*/ 2415328 h 2415328"/>
              <a:gd name="connsiteX7-171" fmla="*/ 122545 w 2357652"/>
              <a:gd name="connsiteY7-172" fmla="*/ 2407996 h 2415328"/>
              <a:gd name="connsiteX8-173" fmla="*/ 54255 w 2357652"/>
              <a:gd name="connsiteY8-174" fmla="*/ 2170367 h 2415328"/>
              <a:gd name="connsiteX9-175" fmla="*/ 280 w 2357652"/>
              <a:gd name="connsiteY9-176" fmla="*/ 1776667 h 2415328"/>
              <a:gd name="connsiteX10-177" fmla="*/ 76480 w 2357652"/>
              <a:gd name="connsiteY10-178" fmla="*/ 1322642 h 2415328"/>
              <a:gd name="connsiteX11-179" fmla="*/ 142634 w 2357652"/>
              <a:gd name="connsiteY11-180" fmla="*/ 1108181 h 2415328"/>
              <a:gd name="connsiteX12-181" fmla="*/ 150864 w 2357652"/>
              <a:gd name="connsiteY12-182" fmla="*/ 1081591 h 2415328"/>
              <a:gd name="connsiteX13-183" fmla="*/ 162205 w 2357652"/>
              <a:gd name="connsiteY13-184" fmla="*/ 1068642 h 2415328"/>
              <a:gd name="connsiteX14-185" fmla="*/ 307461 w 2357652"/>
              <a:gd name="connsiteY14-186" fmla="*/ 790036 h 2415328"/>
              <a:gd name="connsiteX15-187" fmla="*/ 671793 w 2357652"/>
              <a:gd name="connsiteY15-188" fmla="*/ 399511 h 2415328"/>
              <a:gd name="connsiteX16-189" fmla="*/ 1169474 w 2357652"/>
              <a:gd name="connsiteY16-190" fmla="*/ 75661 h 2415328"/>
              <a:gd name="connsiteX0-191" fmla="*/ 2357652 w 2357652"/>
              <a:gd name="connsiteY0-192" fmla="*/ 74555 h 2415328"/>
              <a:gd name="connsiteX1-193" fmla="*/ 2209631 w 2357652"/>
              <a:gd name="connsiteY1-194" fmla="*/ 36495 h 2415328"/>
              <a:gd name="connsiteX2-195" fmla="*/ 1847604 w 2357652"/>
              <a:gd name="connsiteY2-196" fmla="*/ 0 h 2415328"/>
              <a:gd name="connsiteX3-197" fmla="*/ 51254 w 2357652"/>
              <a:gd name="connsiteY3-198" fmla="*/ 1796350 h 2415328"/>
              <a:gd name="connsiteX4-199" fmla="*/ 132014 w 2357652"/>
              <a:gd name="connsiteY4-200" fmla="*/ 2330530 h 2415328"/>
              <a:gd name="connsiteX5-201" fmla="*/ 162358 w 2357652"/>
              <a:gd name="connsiteY5-202" fmla="*/ 2413436 h 2415328"/>
              <a:gd name="connsiteX6-203" fmla="*/ 124887 w 2357652"/>
              <a:gd name="connsiteY6-204" fmla="*/ 2415328 h 2415328"/>
              <a:gd name="connsiteX7-205" fmla="*/ 122545 w 2357652"/>
              <a:gd name="connsiteY7-206" fmla="*/ 2407996 h 2415328"/>
              <a:gd name="connsiteX8-207" fmla="*/ 54255 w 2357652"/>
              <a:gd name="connsiteY8-208" fmla="*/ 2170367 h 2415328"/>
              <a:gd name="connsiteX9-209" fmla="*/ 280 w 2357652"/>
              <a:gd name="connsiteY9-210" fmla="*/ 1776667 h 2415328"/>
              <a:gd name="connsiteX10-211" fmla="*/ 76480 w 2357652"/>
              <a:gd name="connsiteY10-212" fmla="*/ 1322642 h 2415328"/>
              <a:gd name="connsiteX11-213" fmla="*/ 142634 w 2357652"/>
              <a:gd name="connsiteY11-214" fmla="*/ 1108181 h 2415328"/>
              <a:gd name="connsiteX12-215" fmla="*/ 150864 w 2357652"/>
              <a:gd name="connsiteY12-216" fmla="*/ 1081591 h 2415328"/>
              <a:gd name="connsiteX13-217" fmla="*/ 162205 w 2357652"/>
              <a:gd name="connsiteY13-218" fmla="*/ 1068642 h 2415328"/>
              <a:gd name="connsiteX14-219" fmla="*/ 307461 w 2357652"/>
              <a:gd name="connsiteY14-220" fmla="*/ 790036 h 2415328"/>
              <a:gd name="connsiteX15-221" fmla="*/ 671793 w 2357652"/>
              <a:gd name="connsiteY15-222" fmla="*/ 399511 h 2415328"/>
              <a:gd name="connsiteX0-223" fmla="*/ 2357652 w 2357652"/>
              <a:gd name="connsiteY0-224" fmla="*/ 74555 h 2415328"/>
              <a:gd name="connsiteX1-225" fmla="*/ 2209631 w 2357652"/>
              <a:gd name="connsiteY1-226" fmla="*/ 36495 h 2415328"/>
              <a:gd name="connsiteX2-227" fmla="*/ 1847604 w 2357652"/>
              <a:gd name="connsiteY2-228" fmla="*/ 0 h 2415328"/>
              <a:gd name="connsiteX3-229" fmla="*/ 51254 w 2357652"/>
              <a:gd name="connsiteY3-230" fmla="*/ 1796350 h 2415328"/>
              <a:gd name="connsiteX4-231" fmla="*/ 132014 w 2357652"/>
              <a:gd name="connsiteY4-232" fmla="*/ 2330530 h 2415328"/>
              <a:gd name="connsiteX5-233" fmla="*/ 162358 w 2357652"/>
              <a:gd name="connsiteY5-234" fmla="*/ 2413436 h 2415328"/>
              <a:gd name="connsiteX6-235" fmla="*/ 124887 w 2357652"/>
              <a:gd name="connsiteY6-236" fmla="*/ 2415328 h 2415328"/>
              <a:gd name="connsiteX7-237" fmla="*/ 122545 w 2357652"/>
              <a:gd name="connsiteY7-238" fmla="*/ 2407996 h 2415328"/>
              <a:gd name="connsiteX8-239" fmla="*/ 54255 w 2357652"/>
              <a:gd name="connsiteY8-240" fmla="*/ 2170367 h 2415328"/>
              <a:gd name="connsiteX9-241" fmla="*/ 280 w 2357652"/>
              <a:gd name="connsiteY9-242" fmla="*/ 1776667 h 2415328"/>
              <a:gd name="connsiteX10-243" fmla="*/ 76480 w 2357652"/>
              <a:gd name="connsiteY10-244" fmla="*/ 1322642 h 2415328"/>
              <a:gd name="connsiteX11-245" fmla="*/ 142634 w 2357652"/>
              <a:gd name="connsiteY11-246" fmla="*/ 1108181 h 2415328"/>
              <a:gd name="connsiteX12-247" fmla="*/ 150864 w 2357652"/>
              <a:gd name="connsiteY12-248" fmla="*/ 1081591 h 2415328"/>
              <a:gd name="connsiteX13-249" fmla="*/ 162205 w 2357652"/>
              <a:gd name="connsiteY13-250" fmla="*/ 1068642 h 2415328"/>
              <a:gd name="connsiteX14-251" fmla="*/ 307461 w 2357652"/>
              <a:gd name="connsiteY14-252" fmla="*/ 790036 h 2415328"/>
              <a:gd name="connsiteX0-253" fmla="*/ 2357652 w 2357652"/>
              <a:gd name="connsiteY0-254" fmla="*/ 74555 h 2415328"/>
              <a:gd name="connsiteX1-255" fmla="*/ 2209631 w 2357652"/>
              <a:gd name="connsiteY1-256" fmla="*/ 36495 h 2415328"/>
              <a:gd name="connsiteX2-257" fmla="*/ 1847604 w 2357652"/>
              <a:gd name="connsiteY2-258" fmla="*/ 0 h 2415328"/>
              <a:gd name="connsiteX3-259" fmla="*/ 51254 w 2357652"/>
              <a:gd name="connsiteY3-260" fmla="*/ 1796350 h 2415328"/>
              <a:gd name="connsiteX4-261" fmla="*/ 132014 w 2357652"/>
              <a:gd name="connsiteY4-262" fmla="*/ 2330530 h 2415328"/>
              <a:gd name="connsiteX5-263" fmla="*/ 162358 w 2357652"/>
              <a:gd name="connsiteY5-264" fmla="*/ 2413436 h 2415328"/>
              <a:gd name="connsiteX6-265" fmla="*/ 124887 w 2357652"/>
              <a:gd name="connsiteY6-266" fmla="*/ 2415328 h 2415328"/>
              <a:gd name="connsiteX7-267" fmla="*/ 122545 w 2357652"/>
              <a:gd name="connsiteY7-268" fmla="*/ 2407996 h 2415328"/>
              <a:gd name="connsiteX8-269" fmla="*/ 54255 w 2357652"/>
              <a:gd name="connsiteY8-270" fmla="*/ 2170367 h 2415328"/>
              <a:gd name="connsiteX9-271" fmla="*/ 280 w 2357652"/>
              <a:gd name="connsiteY9-272" fmla="*/ 1776667 h 2415328"/>
              <a:gd name="connsiteX10-273" fmla="*/ 76480 w 2357652"/>
              <a:gd name="connsiteY10-274" fmla="*/ 1322642 h 2415328"/>
              <a:gd name="connsiteX11-275" fmla="*/ 142634 w 2357652"/>
              <a:gd name="connsiteY11-276" fmla="*/ 1108181 h 2415328"/>
              <a:gd name="connsiteX12-277" fmla="*/ 150864 w 2357652"/>
              <a:gd name="connsiteY12-278" fmla="*/ 1081591 h 2415328"/>
              <a:gd name="connsiteX13-279" fmla="*/ 162205 w 2357652"/>
              <a:gd name="connsiteY13-280" fmla="*/ 1068642 h 2415328"/>
              <a:gd name="connsiteX0-281" fmla="*/ 2357652 w 2357652"/>
              <a:gd name="connsiteY0-282" fmla="*/ 74555 h 2415328"/>
              <a:gd name="connsiteX1-283" fmla="*/ 2209631 w 2357652"/>
              <a:gd name="connsiteY1-284" fmla="*/ 36495 h 2415328"/>
              <a:gd name="connsiteX2-285" fmla="*/ 1847604 w 2357652"/>
              <a:gd name="connsiteY2-286" fmla="*/ 0 h 2415328"/>
              <a:gd name="connsiteX3-287" fmla="*/ 51254 w 2357652"/>
              <a:gd name="connsiteY3-288" fmla="*/ 1796350 h 2415328"/>
              <a:gd name="connsiteX4-289" fmla="*/ 132014 w 2357652"/>
              <a:gd name="connsiteY4-290" fmla="*/ 2330530 h 2415328"/>
              <a:gd name="connsiteX5-291" fmla="*/ 162358 w 2357652"/>
              <a:gd name="connsiteY5-292" fmla="*/ 2413436 h 2415328"/>
              <a:gd name="connsiteX6-293" fmla="*/ 124887 w 2357652"/>
              <a:gd name="connsiteY6-294" fmla="*/ 2415328 h 2415328"/>
              <a:gd name="connsiteX7-295" fmla="*/ 122545 w 2357652"/>
              <a:gd name="connsiteY7-296" fmla="*/ 2407996 h 2415328"/>
              <a:gd name="connsiteX8-297" fmla="*/ 54255 w 2357652"/>
              <a:gd name="connsiteY8-298" fmla="*/ 2170367 h 2415328"/>
              <a:gd name="connsiteX9-299" fmla="*/ 280 w 2357652"/>
              <a:gd name="connsiteY9-300" fmla="*/ 1776667 h 2415328"/>
              <a:gd name="connsiteX10-301" fmla="*/ 76480 w 2357652"/>
              <a:gd name="connsiteY10-302" fmla="*/ 1322642 h 2415328"/>
              <a:gd name="connsiteX11-303" fmla="*/ 142634 w 2357652"/>
              <a:gd name="connsiteY11-304" fmla="*/ 1108181 h 2415328"/>
              <a:gd name="connsiteX12-305" fmla="*/ 150864 w 2357652"/>
              <a:gd name="connsiteY12-306" fmla="*/ 1081591 h 2415328"/>
              <a:gd name="connsiteX0-307" fmla="*/ 2357652 w 2357652"/>
              <a:gd name="connsiteY0-308" fmla="*/ 74555 h 2415328"/>
              <a:gd name="connsiteX1-309" fmla="*/ 2209631 w 2357652"/>
              <a:gd name="connsiteY1-310" fmla="*/ 36495 h 2415328"/>
              <a:gd name="connsiteX2-311" fmla="*/ 1847604 w 2357652"/>
              <a:gd name="connsiteY2-312" fmla="*/ 0 h 2415328"/>
              <a:gd name="connsiteX3-313" fmla="*/ 51254 w 2357652"/>
              <a:gd name="connsiteY3-314" fmla="*/ 1796350 h 2415328"/>
              <a:gd name="connsiteX4-315" fmla="*/ 132014 w 2357652"/>
              <a:gd name="connsiteY4-316" fmla="*/ 2330530 h 2415328"/>
              <a:gd name="connsiteX5-317" fmla="*/ 162358 w 2357652"/>
              <a:gd name="connsiteY5-318" fmla="*/ 2413436 h 2415328"/>
              <a:gd name="connsiteX6-319" fmla="*/ 124887 w 2357652"/>
              <a:gd name="connsiteY6-320" fmla="*/ 2415328 h 2415328"/>
              <a:gd name="connsiteX7-321" fmla="*/ 122545 w 2357652"/>
              <a:gd name="connsiteY7-322" fmla="*/ 2407996 h 2415328"/>
              <a:gd name="connsiteX8-323" fmla="*/ 54255 w 2357652"/>
              <a:gd name="connsiteY8-324" fmla="*/ 2170367 h 2415328"/>
              <a:gd name="connsiteX9-325" fmla="*/ 280 w 2357652"/>
              <a:gd name="connsiteY9-326" fmla="*/ 1776667 h 2415328"/>
              <a:gd name="connsiteX10-327" fmla="*/ 76480 w 2357652"/>
              <a:gd name="connsiteY10-328" fmla="*/ 1322642 h 2415328"/>
              <a:gd name="connsiteX11-329" fmla="*/ 142634 w 2357652"/>
              <a:gd name="connsiteY11-330" fmla="*/ 1108181 h 2415328"/>
              <a:gd name="connsiteX0-331" fmla="*/ 2357652 w 2357652"/>
              <a:gd name="connsiteY0-332" fmla="*/ 74555 h 2415328"/>
              <a:gd name="connsiteX1-333" fmla="*/ 2209631 w 2357652"/>
              <a:gd name="connsiteY1-334" fmla="*/ 36495 h 2415328"/>
              <a:gd name="connsiteX2-335" fmla="*/ 1847604 w 2357652"/>
              <a:gd name="connsiteY2-336" fmla="*/ 0 h 2415328"/>
              <a:gd name="connsiteX3-337" fmla="*/ 51254 w 2357652"/>
              <a:gd name="connsiteY3-338" fmla="*/ 1796350 h 2415328"/>
              <a:gd name="connsiteX4-339" fmla="*/ 132014 w 2357652"/>
              <a:gd name="connsiteY4-340" fmla="*/ 2330530 h 2415328"/>
              <a:gd name="connsiteX5-341" fmla="*/ 162358 w 2357652"/>
              <a:gd name="connsiteY5-342" fmla="*/ 2413436 h 2415328"/>
              <a:gd name="connsiteX6-343" fmla="*/ 124887 w 2357652"/>
              <a:gd name="connsiteY6-344" fmla="*/ 2415328 h 2415328"/>
              <a:gd name="connsiteX7-345" fmla="*/ 122545 w 2357652"/>
              <a:gd name="connsiteY7-346" fmla="*/ 2407996 h 2415328"/>
              <a:gd name="connsiteX8-347" fmla="*/ 54255 w 2357652"/>
              <a:gd name="connsiteY8-348" fmla="*/ 2170367 h 2415328"/>
              <a:gd name="connsiteX9-349" fmla="*/ 280 w 2357652"/>
              <a:gd name="connsiteY9-350" fmla="*/ 1776667 h 2415328"/>
              <a:gd name="connsiteX10-351" fmla="*/ 76480 w 2357652"/>
              <a:gd name="connsiteY10-352" fmla="*/ 1322642 h 2415328"/>
              <a:gd name="connsiteX0-353" fmla="*/ 2357652 w 2357652"/>
              <a:gd name="connsiteY0-354" fmla="*/ 74555 h 2415328"/>
              <a:gd name="connsiteX1-355" fmla="*/ 2209631 w 2357652"/>
              <a:gd name="connsiteY1-356" fmla="*/ 36495 h 2415328"/>
              <a:gd name="connsiteX2-357" fmla="*/ 1847604 w 2357652"/>
              <a:gd name="connsiteY2-358" fmla="*/ 0 h 2415328"/>
              <a:gd name="connsiteX3-359" fmla="*/ 51254 w 2357652"/>
              <a:gd name="connsiteY3-360" fmla="*/ 1796350 h 2415328"/>
              <a:gd name="connsiteX4-361" fmla="*/ 132014 w 2357652"/>
              <a:gd name="connsiteY4-362" fmla="*/ 2330530 h 2415328"/>
              <a:gd name="connsiteX5-363" fmla="*/ 162358 w 2357652"/>
              <a:gd name="connsiteY5-364" fmla="*/ 2413436 h 2415328"/>
              <a:gd name="connsiteX6-365" fmla="*/ 124887 w 2357652"/>
              <a:gd name="connsiteY6-366" fmla="*/ 2415328 h 2415328"/>
              <a:gd name="connsiteX7-367" fmla="*/ 122545 w 2357652"/>
              <a:gd name="connsiteY7-368" fmla="*/ 2407996 h 2415328"/>
              <a:gd name="connsiteX8-369" fmla="*/ 54255 w 2357652"/>
              <a:gd name="connsiteY8-370" fmla="*/ 2170367 h 2415328"/>
              <a:gd name="connsiteX9-371" fmla="*/ 280 w 2357652"/>
              <a:gd name="connsiteY9-372" fmla="*/ 1776667 h 2415328"/>
              <a:gd name="connsiteX0-373" fmla="*/ 2306398 w 2306398"/>
              <a:gd name="connsiteY0-374" fmla="*/ 74555 h 2415328"/>
              <a:gd name="connsiteX1-375" fmla="*/ 2158377 w 2306398"/>
              <a:gd name="connsiteY1-376" fmla="*/ 36495 h 2415328"/>
              <a:gd name="connsiteX2-377" fmla="*/ 1796350 w 2306398"/>
              <a:gd name="connsiteY2-378" fmla="*/ 0 h 2415328"/>
              <a:gd name="connsiteX3-379" fmla="*/ 0 w 2306398"/>
              <a:gd name="connsiteY3-380" fmla="*/ 1796350 h 2415328"/>
              <a:gd name="connsiteX4-381" fmla="*/ 80760 w 2306398"/>
              <a:gd name="connsiteY4-382" fmla="*/ 2330530 h 2415328"/>
              <a:gd name="connsiteX5-383" fmla="*/ 111104 w 2306398"/>
              <a:gd name="connsiteY5-384" fmla="*/ 2413436 h 2415328"/>
              <a:gd name="connsiteX6-385" fmla="*/ 73633 w 2306398"/>
              <a:gd name="connsiteY6-386" fmla="*/ 2415328 h 2415328"/>
              <a:gd name="connsiteX7-387" fmla="*/ 71291 w 2306398"/>
              <a:gd name="connsiteY7-388" fmla="*/ 2407996 h 2415328"/>
              <a:gd name="connsiteX8-389" fmla="*/ 3001 w 2306398"/>
              <a:gd name="connsiteY8-390" fmla="*/ 2170367 h 2415328"/>
              <a:gd name="connsiteX0-391" fmla="*/ 2306398 w 2306398"/>
              <a:gd name="connsiteY0-392" fmla="*/ 74555 h 2415328"/>
              <a:gd name="connsiteX1-393" fmla="*/ 2158377 w 2306398"/>
              <a:gd name="connsiteY1-394" fmla="*/ 36495 h 2415328"/>
              <a:gd name="connsiteX2-395" fmla="*/ 1796350 w 2306398"/>
              <a:gd name="connsiteY2-396" fmla="*/ 0 h 2415328"/>
              <a:gd name="connsiteX3-397" fmla="*/ 0 w 2306398"/>
              <a:gd name="connsiteY3-398" fmla="*/ 1796350 h 2415328"/>
              <a:gd name="connsiteX4-399" fmla="*/ 80760 w 2306398"/>
              <a:gd name="connsiteY4-400" fmla="*/ 2330530 h 2415328"/>
              <a:gd name="connsiteX5-401" fmla="*/ 111104 w 2306398"/>
              <a:gd name="connsiteY5-402" fmla="*/ 2413436 h 2415328"/>
              <a:gd name="connsiteX6-403" fmla="*/ 73633 w 2306398"/>
              <a:gd name="connsiteY6-404" fmla="*/ 2415328 h 2415328"/>
              <a:gd name="connsiteX7-405" fmla="*/ 71291 w 2306398"/>
              <a:gd name="connsiteY7-406" fmla="*/ 2407996 h 2415328"/>
              <a:gd name="connsiteX0-407" fmla="*/ 2306398 w 2306398"/>
              <a:gd name="connsiteY0-408" fmla="*/ 74555 h 2415328"/>
              <a:gd name="connsiteX1-409" fmla="*/ 2158377 w 2306398"/>
              <a:gd name="connsiteY1-410" fmla="*/ 36495 h 2415328"/>
              <a:gd name="connsiteX2-411" fmla="*/ 1796350 w 2306398"/>
              <a:gd name="connsiteY2-412" fmla="*/ 0 h 2415328"/>
              <a:gd name="connsiteX3-413" fmla="*/ 0 w 2306398"/>
              <a:gd name="connsiteY3-414" fmla="*/ 1796350 h 2415328"/>
              <a:gd name="connsiteX4-415" fmla="*/ 80760 w 2306398"/>
              <a:gd name="connsiteY4-416" fmla="*/ 2330530 h 2415328"/>
              <a:gd name="connsiteX5-417" fmla="*/ 111104 w 2306398"/>
              <a:gd name="connsiteY5-418" fmla="*/ 2413436 h 2415328"/>
              <a:gd name="connsiteX6-419" fmla="*/ 73633 w 2306398"/>
              <a:gd name="connsiteY6-420" fmla="*/ 2415328 h 2415328"/>
              <a:gd name="connsiteX0-421" fmla="*/ 2306398 w 2306398"/>
              <a:gd name="connsiteY0-422" fmla="*/ 74555 h 2413436"/>
              <a:gd name="connsiteX1-423" fmla="*/ 2158377 w 2306398"/>
              <a:gd name="connsiteY1-424" fmla="*/ 36495 h 2413436"/>
              <a:gd name="connsiteX2-425" fmla="*/ 1796350 w 2306398"/>
              <a:gd name="connsiteY2-426" fmla="*/ 0 h 2413436"/>
              <a:gd name="connsiteX3-427" fmla="*/ 0 w 2306398"/>
              <a:gd name="connsiteY3-428" fmla="*/ 1796350 h 2413436"/>
              <a:gd name="connsiteX4-429" fmla="*/ 80760 w 2306398"/>
              <a:gd name="connsiteY4-430" fmla="*/ 2330530 h 2413436"/>
              <a:gd name="connsiteX5-431" fmla="*/ 111104 w 2306398"/>
              <a:gd name="connsiteY5-432" fmla="*/ 2413436 h 2413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06398" h="2413436">
                <a:moveTo>
                  <a:pt x="2306398" y="74555"/>
                </a:moveTo>
                <a:lnTo>
                  <a:pt x="2158377" y="36495"/>
                </a:lnTo>
                <a:cubicBezTo>
                  <a:pt x="2041439" y="12566"/>
                  <a:pt x="1920362" y="0"/>
                  <a:pt x="1796350" y="0"/>
                </a:cubicBezTo>
                <a:cubicBezTo>
                  <a:pt x="804253" y="0"/>
                  <a:pt x="0" y="804253"/>
                  <a:pt x="0" y="1796350"/>
                </a:cubicBezTo>
                <a:cubicBezTo>
                  <a:pt x="0" y="1982368"/>
                  <a:pt x="28275" y="2161783"/>
                  <a:pt x="80760" y="2330530"/>
                </a:cubicBezTo>
                <a:lnTo>
                  <a:pt x="111104" y="241343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2" name="任意多边形: 形状 41"/>
          <p:cNvSpPr/>
          <p:nvPr userDrawn="1">
            <p:custDataLst>
              <p:tags r:id="rId25"/>
            </p:custDataLst>
          </p:nvPr>
        </p:nvSpPr>
        <p:spPr>
          <a:xfrm rot="11361091">
            <a:off x="882015" y="996950"/>
            <a:ext cx="2200275" cy="2299970"/>
          </a:xfrm>
          <a:custGeom>
            <a:avLst/>
            <a:gdLst>
              <a:gd name="connsiteX0" fmla="*/ 1688400 w 2200258"/>
              <a:gd name="connsiteY0" fmla="*/ 0 h 2299792"/>
              <a:gd name="connsiteX1" fmla="*/ 2190479 w 2200258"/>
              <a:gd name="connsiteY1" fmla="*/ 75907 h 2299792"/>
              <a:gd name="connsiteX2" fmla="*/ 2200258 w 2200258"/>
              <a:gd name="connsiteY2" fmla="*/ 79486 h 2299792"/>
              <a:gd name="connsiteX3" fmla="*/ 2198280 w 2200258"/>
              <a:gd name="connsiteY3" fmla="*/ 118652 h 2299792"/>
              <a:gd name="connsiteX4" fmla="*/ 2120379 w 2200258"/>
              <a:gd name="connsiteY4" fmla="*/ 95201 h 2299792"/>
              <a:gd name="connsiteX5" fmla="*/ 2022301 w 2200258"/>
              <a:gd name="connsiteY5" fmla="*/ 72486 h 2299792"/>
              <a:gd name="connsiteX6" fmla="*/ 1715008 w 2200258"/>
              <a:gd name="connsiteY6" fmla="*/ 39446 h 2299792"/>
              <a:gd name="connsiteX7" fmla="*/ 1610345 w 2200258"/>
              <a:gd name="connsiteY7" fmla="*/ 41530 h 2299792"/>
              <a:gd name="connsiteX8" fmla="*/ 1200770 w 2200258"/>
              <a:gd name="connsiteY8" fmla="*/ 124873 h 2299792"/>
              <a:gd name="connsiteX9" fmla="*/ 643557 w 2200258"/>
              <a:gd name="connsiteY9" fmla="*/ 398717 h 2299792"/>
              <a:gd name="connsiteX10" fmla="*/ 233982 w 2200258"/>
              <a:gd name="connsiteY10" fmla="*/ 891636 h 2299792"/>
              <a:gd name="connsiteX11" fmla="*/ 107776 w 2200258"/>
              <a:gd name="connsiteY11" fmla="*/ 1241680 h 2299792"/>
              <a:gd name="connsiteX12" fmla="*/ 107193 w 2200258"/>
              <a:gd name="connsiteY12" fmla="*/ 1247547 h 2299792"/>
              <a:gd name="connsiteX13" fmla="*/ 100037 w 2200258"/>
              <a:gd name="connsiteY13" fmla="*/ 1249865 h 2299792"/>
              <a:gd name="connsiteX14" fmla="*/ 81582 w 2200258"/>
              <a:gd name="connsiteY14" fmla="*/ 1320261 h 2299792"/>
              <a:gd name="connsiteX15" fmla="*/ 48245 w 2200258"/>
              <a:gd name="connsiteY15" fmla="*/ 1817942 h 2299792"/>
              <a:gd name="connsiteX16" fmla="*/ 141209 w 2200258"/>
              <a:gd name="connsiteY16" fmla="*/ 2266485 h 2299792"/>
              <a:gd name="connsiteX17" fmla="*/ 150091 w 2200258"/>
              <a:gd name="connsiteY17" fmla="*/ 2298066 h 2299792"/>
              <a:gd name="connsiteX18" fmla="*/ 115916 w 2200258"/>
              <a:gd name="connsiteY18" fmla="*/ 2299792 h 2299792"/>
              <a:gd name="connsiteX19" fmla="*/ 75907 w 2200258"/>
              <a:gd name="connsiteY19" fmla="*/ 2190479 h 2299792"/>
              <a:gd name="connsiteX20" fmla="*/ 0 w 2200258"/>
              <a:gd name="connsiteY20" fmla="*/ 1688400 h 2299792"/>
              <a:gd name="connsiteX21" fmla="*/ 1688400 w 2200258"/>
              <a:gd name="connsiteY21" fmla="*/ 0 h 2299792"/>
              <a:gd name="connsiteX0-1" fmla="*/ 100037 w 2200258"/>
              <a:gd name="connsiteY0-2" fmla="*/ 1249865 h 2299792"/>
              <a:gd name="connsiteX1-3" fmla="*/ 81582 w 2200258"/>
              <a:gd name="connsiteY1-4" fmla="*/ 1320261 h 2299792"/>
              <a:gd name="connsiteX2-5" fmla="*/ 48245 w 2200258"/>
              <a:gd name="connsiteY2-6" fmla="*/ 1817942 h 2299792"/>
              <a:gd name="connsiteX3-7" fmla="*/ 141209 w 2200258"/>
              <a:gd name="connsiteY3-8" fmla="*/ 2266485 h 2299792"/>
              <a:gd name="connsiteX4-9" fmla="*/ 150091 w 2200258"/>
              <a:gd name="connsiteY4-10" fmla="*/ 2298066 h 2299792"/>
              <a:gd name="connsiteX5-11" fmla="*/ 115916 w 2200258"/>
              <a:gd name="connsiteY5-12" fmla="*/ 2299792 h 2299792"/>
              <a:gd name="connsiteX6-13" fmla="*/ 75907 w 2200258"/>
              <a:gd name="connsiteY6-14" fmla="*/ 2190479 h 2299792"/>
              <a:gd name="connsiteX7-15" fmla="*/ 0 w 2200258"/>
              <a:gd name="connsiteY7-16" fmla="*/ 1688400 h 2299792"/>
              <a:gd name="connsiteX8-17" fmla="*/ 1688400 w 2200258"/>
              <a:gd name="connsiteY8-18" fmla="*/ 0 h 2299792"/>
              <a:gd name="connsiteX9-19" fmla="*/ 2190479 w 2200258"/>
              <a:gd name="connsiteY9-20" fmla="*/ 75907 h 2299792"/>
              <a:gd name="connsiteX10-21" fmla="*/ 2200258 w 2200258"/>
              <a:gd name="connsiteY10-22" fmla="*/ 79486 h 2299792"/>
              <a:gd name="connsiteX11-23" fmla="*/ 2198280 w 2200258"/>
              <a:gd name="connsiteY11-24" fmla="*/ 118652 h 2299792"/>
              <a:gd name="connsiteX12-25" fmla="*/ 2120379 w 2200258"/>
              <a:gd name="connsiteY12-26" fmla="*/ 95201 h 2299792"/>
              <a:gd name="connsiteX13-27" fmla="*/ 2022301 w 2200258"/>
              <a:gd name="connsiteY13-28" fmla="*/ 72486 h 2299792"/>
              <a:gd name="connsiteX14-29" fmla="*/ 1715008 w 2200258"/>
              <a:gd name="connsiteY14-30" fmla="*/ 39446 h 2299792"/>
              <a:gd name="connsiteX15-31" fmla="*/ 1610345 w 2200258"/>
              <a:gd name="connsiteY15-32" fmla="*/ 41530 h 2299792"/>
              <a:gd name="connsiteX16-33" fmla="*/ 1200770 w 2200258"/>
              <a:gd name="connsiteY16-34" fmla="*/ 124873 h 2299792"/>
              <a:gd name="connsiteX17-35" fmla="*/ 643557 w 2200258"/>
              <a:gd name="connsiteY17-36" fmla="*/ 398717 h 2299792"/>
              <a:gd name="connsiteX18-37" fmla="*/ 233982 w 2200258"/>
              <a:gd name="connsiteY18-38" fmla="*/ 891636 h 2299792"/>
              <a:gd name="connsiteX19-39" fmla="*/ 107776 w 2200258"/>
              <a:gd name="connsiteY19-40" fmla="*/ 1241680 h 2299792"/>
              <a:gd name="connsiteX20-41" fmla="*/ 107193 w 2200258"/>
              <a:gd name="connsiteY20-42" fmla="*/ 1247547 h 2299792"/>
              <a:gd name="connsiteX21-43" fmla="*/ 191477 w 2200258"/>
              <a:gd name="connsiteY21-44" fmla="*/ 1341305 h 2299792"/>
              <a:gd name="connsiteX0-45" fmla="*/ 100037 w 2200258"/>
              <a:gd name="connsiteY0-46" fmla="*/ 1249865 h 2299792"/>
              <a:gd name="connsiteX1-47" fmla="*/ 81582 w 2200258"/>
              <a:gd name="connsiteY1-48" fmla="*/ 1320261 h 2299792"/>
              <a:gd name="connsiteX2-49" fmla="*/ 48245 w 2200258"/>
              <a:gd name="connsiteY2-50" fmla="*/ 1817942 h 2299792"/>
              <a:gd name="connsiteX3-51" fmla="*/ 141209 w 2200258"/>
              <a:gd name="connsiteY3-52" fmla="*/ 2266485 h 2299792"/>
              <a:gd name="connsiteX4-53" fmla="*/ 150091 w 2200258"/>
              <a:gd name="connsiteY4-54" fmla="*/ 2298066 h 2299792"/>
              <a:gd name="connsiteX5-55" fmla="*/ 115916 w 2200258"/>
              <a:gd name="connsiteY5-56" fmla="*/ 2299792 h 2299792"/>
              <a:gd name="connsiteX6-57" fmla="*/ 75907 w 2200258"/>
              <a:gd name="connsiteY6-58" fmla="*/ 2190479 h 2299792"/>
              <a:gd name="connsiteX7-59" fmla="*/ 0 w 2200258"/>
              <a:gd name="connsiteY7-60" fmla="*/ 1688400 h 2299792"/>
              <a:gd name="connsiteX8-61" fmla="*/ 1688400 w 2200258"/>
              <a:gd name="connsiteY8-62" fmla="*/ 0 h 2299792"/>
              <a:gd name="connsiteX9-63" fmla="*/ 2190479 w 2200258"/>
              <a:gd name="connsiteY9-64" fmla="*/ 75907 h 2299792"/>
              <a:gd name="connsiteX10-65" fmla="*/ 2200258 w 2200258"/>
              <a:gd name="connsiteY10-66" fmla="*/ 79486 h 2299792"/>
              <a:gd name="connsiteX11-67" fmla="*/ 2198280 w 2200258"/>
              <a:gd name="connsiteY11-68" fmla="*/ 118652 h 2299792"/>
              <a:gd name="connsiteX12-69" fmla="*/ 2120379 w 2200258"/>
              <a:gd name="connsiteY12-70" fmla="*/ 95201 h 2299792"/>
              <a:gd name="connsiteX13-71" fmla="*/ 2022301 w 2200258"/>
              <a:gd name="connsiteY13-72" fmla="*/ 72486 h 2299792"/>
              <a:gd name="connsiteX14-73" fmla="*/ 1715008 w 2200258"/>
              <a:gd name="connsiteY14-74" fmla="*/ 39446 h 2299792"/>
              <a:gd name="connsiteX15-75" fmla="*/ 1610345 w 2200258"/>
              <a:gd name="connsiteY15-76" fmla="*/ 41530 h 2299792"/>
              <a:gd name="connsiteX16-77" fmla="*/ 1200770 w 2200258"/>
              <a:gd name="connsiteY16-78" fmla="*/ 124873 h 2299792"/>
              <a:gd name="connsiteX17-79" fmla="*/ 643557 w 2200258"/>
              <a:gd name="connsiteY17-80" fmla="*/ 398717 h 2299792"/>
              <a:gd name="connsiteX18-81" fmla="*/ 233982 w 2200258"/>
              <a:gd name="connsiteY18-82" fmla="*/ 891636 h 2299792"/>
              <a:gd name="connsiteX19-83" fmla="*/ 107776 w 2200258"/>
              <a:gd name="connsiteY19-84" fmla="*/ 1241680 h 2299792"/>
              <a:gd name="connsiteX20-85" fmla="*/ 191477 w 2200258"/>
              <a:gd name="connsiteY20-86" fmla="*/ 1341305 h 2299792"/>
              <a:gd name="connsiteX0-87" fmla="*/ 100037 w 2200258"/>
              <a:gd name="connsiteY0-88" fmla="*/ 1249865 h 2299792"/>
              <a:gd name="connsiteX1-89" fmla="*/ 81582 w 2200258"/>
              <a:gd name="connsiteY1-90" fmla="*/ 1320261 h 2299792"/>
              <a:gd name="connsiteX2-91" fmla="*/ 48245 w 2200258"/>
              <a:gd name="connsiteY2-92" fmla="*/ 1817942 h 2299792"/>
              <a:gd name="connsiteX3-93" fmla="*/ 141209 w 2200258"/>
              <a:gd name="connsiteY3-94" fmla="*/ 2266485 h 2299792"/>
              <a:gd name="connsiteX4-95" fmla="*/ 150091 w 2200258"/>
              <a:gd name="connsiteY4-96" fmla="*/ 2298066 h 2299792"/>
              <a:gd name="connsiteX5-97" fmla="*/ 115916 w 2200258"/>
              <a:gd name="connsiteY5-98" fmla="*/ 2299792 h 2299792"/>
              <a:gd name="connsiteX6-99" fmla="*/ 75907 w 2200258"/>
              <a:gd name="connsiteY6-100" fmla="*/ 2190479 h 2299792"/>
              <a:gd name="connsiteX7-101" fmla="*/ 0 w 2200258"/>
              <a:gd name="connsiteY7-102" fmla="*/ 1688400 h 2299792"/>
              <a:gd name="connsiteX8-103" fmla="*/ 1688400 w 2200258"/>
              <a:gd name="connsiteY8-104" fmla="*/ 0 h 2299792"/>
              <a:gd name="connsiteX9-105" fmla="*/ 2190479 w 2200258"/>
              <a:gd name="connsiteY9-106" fmla="*/ 75907 h 2299792"/>
              <a:gd name="connsiteX10-107" fmla="*/ 2200258 w 2200258"/>
              <a:gd name="connsiteY10-108" fmla="*/ 79486 h 2299792"/>
              <a:gd name="connsiteX11-109" fmla="*/ 2198280 w 2200258"/>
              <a:gd name="connsiteY11-110" fmla="*/ 118652 h 2299792"/>
              <a:gd name="connsiteX12-111" fmla="*/ 2120379 w 2200258"/>
              <a:gd name="connsiteY12-112" fmla="*/ 95201 h 2299792"/>
              <a:gd name="connsiteX13-113" fmla="*/ 2022301 w 2200258"/>
              <a:gd name="connsiteY13-114" fmla="*/ 72486 h 2299792"/>
              <a:gd name="connsiteX14-115" fmla="*/ 1715008 w 2200258"/>
              <a:gd name="connsiteY14-116" fmla="*/ 39446 h 2299792"/>
              <a:gd name="connsiteX15-117" fmla="*/ 1610345 w 2200258"/>
              <a:gd name="connsiteY15-118" fmla="*/ 41530 h 2299792"/>
              <a:gd name="connsiteX16-119" fmla="*/ 1200770 w 2200258"/>
              <a:gd name="connsiteY16-120" fmla="*/ 124873 h 2299792"/>
              <a:gd name="connsiteX17-121" fmla="*/ 643557 w 2200258"/>
              <a:gd name="connsiteY17-122" fmla="*/ 398717 h 2299792"/>
              <a:gd name="connsiteX18-123" fmla="*/ 233982 w 2200258"/>
              <a:gd name="connsiteY18-124" fmla="*/ 891636 h 2299792"/>
              <a:gd name="connsiteX19-125" fmla="*/ 191477 w 2200258"/>
              <a:gd name="connsiteY19-126" fmla="*/ 1341305 h 2299792"/>
              <a:gd name="connsiteX0-127" fmla="*/ 81582 w 2200258"/>
              <a:gd name="connsiteY0-128" fmla="*/ 1320261 h 2299792"/>
              <a:gd name="connsiteX1-129" fmla="*/ 48245 w 2200258"/>
              <a:gd name="connsiteY1-130" fmla="*/ 1817942 h 2299792"/>
              <a:gd name="connsiteX2-131" fmla="*/ 141209 w 2200258"/>
              <a:gd name="connsiteY2-132" fmla="*/ 2266485 h 2299792"/>
              <a:gd name="connsiteX3-133" fmla="*/ 150091 w 2200258"/>
              <a:gd name="connsiteY3-134" fmla="*/ 2298066 h 2299792"/>
              <a:gd name="connsiteX4-135" fmla="*/ 115916 w 2200258"/>
              <a:gd name="connsiteY4-136" fmla="*/ 2299792 h 2299792"/>
              <a:gd name="connsiteX5-137" fmla="*/ 75907 w 2200258"/>
              <a:gd name="connsiteY5-138" fmla="*/ 2190479 h 2299792"/>
              <a:gd name="connsiteX6-139" fmla="*/ 0 w 2200258"/>
              <a:gd name="connsiteY6-140" fmla="*/ 1688400 h 2299792"/>
              <a:gd name="connsiteX7-141" fmla="*/ 1688400 w 2200258"/>
              <a:gd name="connsiteY7-142" fmla="*/ 0 h 2299792"/>
              <a:gd name="connsiteX8-143" fmla="*/ 2190479 w 2200258"/>
              <a:gd name="connsiteY8-144" fmla="*/ 75907 h 2299792"/>
              <a:gd name="connsiteX9-145" fmla="*/ 2200258 w 2200258"/>
              <a:gd name="connsiteY9-146" fmla="*/ 79486 h 2299792"/>
              <a:gd name="connsiteX10-147" fmla="*/ 2198280 w 2200258"/>
              <a:gd name="connsiteY10-148" fmla="*/ 118652 h 2299792"/>
              <a:gd name="connsiteX11-149" fmla="*/ 2120379 w 2200258"/>
              <a:gd name="connsiteY11-150" fmla="*/ 95201 h 2299792"/>
              <a:gd name="connsiteX12-151" fmla="*/ 2022301 w 2200258"/>
              <a:gd name="connsiteY12-152" fmla="*/ 72486 h 2299792"/>
              <a:gd name="connsiteX13-153" fmla="*/ 1715008 w 2200258"/>
              <a:gd name="connsiteY13-154" fmla="*/ 39446 h 2299792"/>
              <a:gd name="connsiteX14-155" fmla="*/ 1610345 w 2200258"/>
              <a:gd name="connsiteY14-156" fmla="*/ 41530 h 2299792"/>
              <a:gd name="connsiteX15-157" fmla="*/ 1200770 w 2200258"/>
              <a:gd name="connsiteY15-158" fmla="*/ 124873 h 2299792"/>
              <a:gd name="connsiteX16-159" fmla="*/ 643557 w 2200258"/>
              <a:gd name="connsiteY16-160" fmla="*/ 398717 h 2299792"/>
              <a:gd name="connsiteX17-161" fmla="*/ 233982 w 2200258"/>
              <a:gd name="connsiteY17-162" fmla="*/ 891636 h 2299792"/>
              <a:gd name="connsiteX18-163" fmla="*/ 191477 w 2200258"/>
              <a:gd name="connsiteY18-164" fmla="*/ 1341305 h 2299792"/>
              <a:gd name="connsiteX0-165" fmla="*/ 48245 w 2200258"/>
              <a:gd name="connsiteY0-166" fmla="*/ 1817942 h 2299792"/>
              <a:gd name="connsiteX1-167" fmla="*/ 141209 w 2200258"/>
              <a:gd name="connsiteY1-168" fmla="*/ 2266485 h 2299792"/>
              <a:gd name="connsiteX2-169" fmla="*/ 150091 w 2200258"/>
              <a:gd name="connsiteY2-170" fmla="*/ 2298066 h 2299792"/>
              <a:gd name="connsiteX3-171" fmla="*/ 115916 w 2200258"/>
              <a:gd name="connsiteY3-172" fmla="*/ 2299792 h 2299792"/>
              <a:gd name="connsiteX4-173" fmla="*/ 75907 w 2200258"/>
              <a:gd name="connsiteY4-174" fmla="*/ 2190479 h 2299792"/>
              <a:gd name="connsiteX5-175" fmla="*/ 0 w 2200258"/>
              <a:gd name="connsiteY5-176" fmla="*/ 1688400 h 2299792"/>
              <a:gd name="connsiteX6-177" fmla="*/ 1688400 w 2200258"/>
              <a:gd name="connsiteY6-178" fmla="*/ 0 h 2299792"/>
              <a:gd name="connsiteX7-179" fmla="*/ 2190479 w 2200258"/>
              <a:gd name="connsiteY7-180" fmla="*/ 75907 h 2299792"/>
              <a:gd name="connsiteX8-181" fmla="*/ 2200258 w 2200258"/>
              <a:gd name="connsiteY8-182" fmla="*/ 79486 h 2299792"/>
              <a:gd name="connsiteX9-183" fmla="*/ 2198280 w 2200258"/>
              <a:gd name="connsiteY9-184" fmla="*/ 118652 h 2299792"/>
              <a:gd name="connsiteX10-185" fmla="*/ 2120379 w 2200258"/>
              <a:gd name="connsiteY10-186" fmla="*/ 95201 h 2299792"/>
              <a:gd name="connsiteX11-187" fmla="*/ 2022301 w 2200258"/>
              <a:gd name="connsiteY11-188" fmla="*/ 72486 h 2299792"/>
              <a:gd name="connsiteX12-189" fmla="*/ 1715008 w 2200258"/>
              <a:gd name="connsiteY12-190" fmla="*/ 39446 h 2299792"/>
              <a:gd name="connsiteX13-191" fmla="*/ 1610345 w 2200258"/>
              <a:gd name="connsiteY13-192" fmla="*/ 41530 h 2299792"/>
              <a:gd name="connsiteX14-193" fmla="*/ 1200770 w 2200258"/>
              <a:gd name="connsiteY14-194" fmla="*/ 124873 h 2299792"/>
              <a:gd name="connsiteX15-195" fmla="*/ 643557 w 2200258"/>
              <a:gd name="connsiteY15-196" fmla="*/ 398717 h 2299792"/>
              <a:gd name="connsiteX16-197" fmla="*/ 233982 w 2200258"/>
              <a:gd name="connsiteY16-198" fmla="*/ 891636 h 2299792"/>
              <a:gd name="connsiteX17-199" fmla="*/ 191477 w 2200258"/>
              <a:gd name="connsiteY17-200" fmla="*/ 1341305 h 2299792"/>
              <a:gd name="connsiteX0-201" fmla="*/ 141209 w 2200258"/>
              <a:gd name="connsiteY0-202" fmla="*/ 2266485 h 2299792"/>
              <a:gd name="connsiteX1-203" fmla="*/ 150091 w 2200258"/>
              <a:gd name="connsiteY1-204" fmla="*/ 2298066 h 2299792"/>
              <a:gd name="connsiteX2-205" fmla="*/ 115916 w 2200258"/>
              <a:gd name="connsiteY2-206" fmla="*/ 2299792 h 2299792"/>
              <a:gd name="connsiteX3-207" fmla="*/ 75907 w 2200258"/>
              <a:gd name="connsiteY3-208" fmla="*/ 2190479 h 2299792"/>
              <a:gd name="connsiteX4-209" fmla="*/ 0 w 2200258"/>
              <a:gd name="connsiteY4-210" fmla="*/ 1688400 h 2299792"/>
              <a:gd name="connsiteX5-211" fmla="*/ 1688400 w 2200258"/>
              <a:gd name="connsiteY5-212" fmla="*/ 0 h 2299792"/>
              <a:gd name="connsiteX6-213" fmla="*/ 2190479 w 2200258"/>
              <a:gd name="connsiteY6-214" fmla="*/ 75907 h 2299792"/>
              <a:gd name="connsiteX7-215" fmla="*/ 2200258 w 2200258"/>
              <a:gd name="connsiteY7-216" fmla="*/ 79486 h 2299792"/>
              <a:gd name="connsiteX8-217" fmla="*/ 2198280 w 2200258"/>
              <a:gd name="connsiteY8-218" fmla="*/ 118652 h 2299792"/>
              <a:gd name="connsiteX9-219" fmla="*/ 2120379 w 2200258"/>
              <a:gd name="connsiteY9-220" fmla="*/ 95201 h 2299792"/>
              <a:gd name="connsiteX10-221" fmla="*/ 2022301 w 2200258"/>
              <a:gd name="connsiteY10-222" fmla="*/ 72486 h 2299792"/>
              <a:gd name="connsiteX11-223" fmla="*/ 1715008 w 2200258"/>
              <a:gd name="connsiteY11-224" fmla="*/ 39446 h 2299792"/>
              <a:gd name="connsiteX12-225" fmla="*/ 1610345 w 2200258"/>
              <a:gd name="connsiteY12-226" fmla="*/ 41530 h 2299792"/>
              <a:gd name="connsiteX13-227" fmla="*/ 1200770 w 2200258"/>
              <a:gd name="connsiteY13-228" fmla="*/ 124873 h 2299792"/>
              <a:gd name="connsiteX14-229" fmla="*/ 643557 w 2200258"/>
              <a:gd name="connsiteY14-230" fmla="*/ 398717 h 2299792"/>
              <a:gd name="connsiteX15-231" fmla="*/ 233982 w 2200258"/>
              <a:gd name="connsiteY15-232" fmla="*/ 891636 h 2299792"/>
              <a:gd name="connsiteX16-233" fmla="*/ 191477 w 2200258"/>
              <a:gd name="connsiteY16-234" fmla="*/ 1341305 h 2299792"/>
              <a:gd name="connsiteX0-235" fmla="*/ 141209 w 2200258"/>
              <a:gd name="connsiteY0-236" fmla="*/ 2266485 h 2299792"/>
              <a:gd name="connsiteX1-237" fmla="*/ 150091 w 2200258"/>
              <a:gd name="connsiteY1-238" fmla="*/ 2298066 h 2299792"/>
              <a:gd name="connsiteX2-239" fmla="*/ 115916 w 2200258"/>
              <a:gd name="connsiteY2-240" fmla="*/ 2299792 h 2299792"/>
              <a:gd name="connsiteX3-241" fmla="*/ 75907 w 2200258"/>
              <a:gd name="connsiteY3-242" fmla="*/ 2190479 h 2299792"/>
              <a:gd name="connsiteX4-243" fmla="*/ 0 w 2200258"/>
              <a:gd name="connsiteY4-244" fmla="*/ 1688400 h 2299792"/>
              <a:gd name="connsiteX5-245" fmla="*/ 1688400 w 2200258"/>
              <a:gd name="connsiteY5-246" fmla="*/ 0 h 2299792"/>
              <a:gd name="connsiteX6-247" fmla="*/ 2190479 w 2200258"/>
              <a:gd name="connsiteY6-248" fmla="*/ 75907 h 2299792"/>
              <a:gd name="connsiteX7-249" fmla="*/ 2200258 w 2200258"/>
              <a:gd name="connsiteY7-250" fmla="*/ 79486 h 2299792"/>
              <a:gd name="connsiteX8-251" fmla="*/ 2198280 w 2200258"/>
              <a:gd name="connsiteY8-252" fmla="*/ 118652 h 2299792"/>
              <a:gd name="connsiteX9-253" fmla="*/ 2120379 w 2200258"/>
              <a:gd name="connsiteY9-254" fmla="*/ 95201 h 2299792"/>
              <a:gd name="connsiteX10-255" fmla="*/ 2022301 w 2200258"/>
              <a:gd name="connsiteY10-256" fmla="*/ 72486 h 2299792"/>
              <a:gd name="connsiteX11-257" fmla="*/ 1715008 w 2200258"/>
              <a:gd name="connsiteY11-258" fmla="*/ 39446 h 2299792"/>
              <a:gd name="connsiteX12-259" fmla="*/ 1610345 w 2200258"/>
              <a:gd name="connsiteY12-260" fmla="*/ 41530 h 2299792"/>
              <a:gd name="connsiteX13-261" fmla="*/ 1200770 w 2200258"/>
              <a:gd name="connsiteY13-262" fmla="*/ 124873 h 2299792"/>
              <a:gd name="connsiteX14-263" fmla="*/ 643557 w 2200258"/>
              <a:gd name="connsiteY14-264" fmla="*/ 398717 h 2299792"/>
              <a:gd name="connsiteX15-265" fmla="*/ 191477 w 2200258"/>
              <a:gd name="connsiteY15-266" fmla="*/ 1341305 h 2299792"/>
              <a:gd name="connsiteX0-267" fmla="*/ 141209 w 2200258"/>
              <a:gd name="connsiteY0-268" fmla="*/ 2266485 h 2299792"/>
              <a:gd name="connsiteX1-269" fmla="*/ 150091 w 2200258"/>
              <a:gd name="connsiteY1-270" fmla="*/ 2298066 h 2299792"/>
              <a:gd name="connsiteX2-271" fmla="*/ 115916 w 2200258"/>
              <a:gd name="connsiteY2-272" fmla="*/ 2299792 h 2299792"/>
              <a:gd name="connsiteX3-273" fmla="*/ 75907 w 2200258"/>
              <a:gd name="connsiteY3-274" fmla="*/ 2190479 h 2299792"/>
              <a:gd name="connsiteX4-275" fmla="*/ 0 w 2200258"/>
              <a:gd name="connsiteY4-276" fmla="*/ 1688400 h 2299792"/>
              <a:gd name="connsiteX5-277" fmla="*/ 1688400 w 2200258"/>
              <a:gd name="connsiteY5-278" fmla="*/ 0 h 2299792"/>
              <a:gd name="connsiteX6-279" fmla="*/ 2190479 w 2200258"/>
              <a:gd name="connsiteY6-280" fmla="*/ 75907 h 2299792"/>
              <a:gd name="connsiteX7-281" fmla="*/ 2200258 w 2200258"/>
              <a:gd name="connsiteY7-282" fmla="*/ 79486 h 2299792"/>
              <a:gd name="connsiteX8-283" fmla="*/ 2198280 w 2200258"/>
              <a:gd name="connsiteY8-284" fmla="*/ 118652 h 2299792"/>
              <a:gd name="connsiteX9-285" fmla="*/ 2120379 w 2200258"/>
              <a:gd name="connsiteY9-286" fmla="*/ 95201 h 2299792"/>
              <a:gd name="connsiteX10-287" fmla="*/ 2022301 w 2200258"/>
              <a:gd name="connsiteY10-288" fmla="*/ 72486 h 2299792"/>
              <a:gd name="connsiteX11-289" fmla="*/ 1715008 w 2200258"/>
              <a:gd name="connsiteY11-290" fmla="*/ 39446 h 2299792"/>
              <a:gd name="connsiteX12-291" fmla="*/ 1610345 w 2200258"/>
              <a:gd name="connsiteY12-292" fmla="*/ 41530 h 2299792"/>
              <a:gd name="connsiteX13-293" fmla="*/ 1200770 w 2200258"/>
              <a:gd name="connsiteY13-294" fmla="*/ 124873 h 2299792"/>
              <a:gd name="connsiteX14-295" fmla="*/ 643557 w 2200258"/>
              <a:gd name="connsiteY14-296" fmla="*/ 398717 h 2299792"/>
              <a:gd name="connsiteX0-297" fmla="*/ 141209 w 2200258"/>
              <a:gd name="connsiteY0-298" fmla="*/ 2266485 h 2299792"/>
              <a:gd name="connsiteX1-299" fmla="*/ 150091 w 2200258"/>
              <a:gd name="connsiteY1-300" fmla="*/ 2298066 h 2299792"/>
              <a:gd name="connsiteX2-301" fmla="*/ 115916 w 2200258"/>
              <a:gd name="connsiteY2-302" fmla="*/ 2299792 h 2299792"/>
              <a:gd name="connsiteX3-303" fmla="*/ 75907 w 2200258"/>
              <a:gd name="connsiteY3-304" fmla="*/ 2190479 h 2299792"/>
              <a:gd name="connsiteX4-305" fmla="*/ 0 w 2200258"/>
              <a:gd name="connsiteY4-306" fmla="*/ 1688400 h 2299792"/>
              <a:gd name="connsiteX5-307" fmla="*/ 1688400 w 2200258"/>
              <a:gd name="connsiteY5-308" fmla="*/ 0 h 2299792"/>
              <a:gd name="connsiteX6-309" fmla="*/ 2190479 w 2200258"/>
              <a:gd name="connsiteY6-310" fmla="*/ 75907 h 2299792"/>
              <a:gd name="connsiteX7-311" fmla="*/ 2200258 w 2200258"/>
              <a:gd name="connsiteY7-312" fmla="*/ 79486 h 2299792"/>
              <a:gd name="connsiteX8-313" fmla="*/ 2198280 w 2200258"/>
              <a:gd name="connsiteY8-314" fmla="*/ 118652 h 2299792"/>
              <a:gd name="connsiteX9-315" fmla="*/ 2120379 w 2200258"/>
              <a:gd name="connsiteY9-316" fmla="*/ 95201 h 2299792"/>
              <a:gd name="connsiteX10-317" fmla="*/ 2022301 w 2200258"/>
              <a:gd name="connsiteY10-318" fmla="*/ 72486 h 2299792"/>
              <a:gd name="connsiteX11-319" fmla="*/ 1715008 w 2200258"/>
              <a:gd name="connsiteY11-320" fmla="*/ 39446 h 2299792"/>
              <a:gd name="connsiteX12-321" fmla="*/ 1610345 w 2200258"/>
              <a:gd name="connsiteY12-322" fmla="*/ 41530 h 2299792"/>
              <a:gd name="connsiteX13-323" fmla="*/ 1200770 w 2200258"/>
              <a:gd name="connsiteY13-324" fmla="*/ 124873 h 2299792"/>
              <a:gd name="connsiteX0-325" fmla="*/ 141209 w 2200258"/>
              <a:gd name="connsiteY0-326" fmla="*/ 2266485 h 2299792"/>
              <a:gd name="connsiteX1-327" fmla="*/ 150091 w 2200258"/>
              <a:gd name="connsiteY1-328" fmla="*/ 2298066 h 2299792"/>
              <a:gd name="connsiteX2-329" fmla="*/ 115916 w 2200258"/>
              <a:gd name="connsiteY2-330" fmla="*/ 2299792 h 2299792"/>
              <a:gd name="connsiteX3-331" fmla="*/ 75907 w 2200258"/>
              <a:gd name="connsiteY3-332" fmla="*/ 2190479 h 2299792"/>
              <a:gd name="connsiteX4-333" fmla="*/ 0 w 2200258"/>
              <a:gd name="connsiteY4-334" fmla="*/ 1688400 h 2299792"/>
              <a:gd name="connsiteX5-335" fmla="*/ 1688400 w 2200258"/>
              <a:gd name="connsiteY5-336" fmla="*/ 0 h 2299792"/>
              <a:gd name="connsiteX6-337" fmla="*/ 2190479 w 2200258"/>
              <a:gd name="connsiteY6-338" fmla="*/ 75907 h 2299792"/>
              <a:gd name="connsiteX7-339" fmla="*/ 2200258 w 2200258"/>
              <a:gd name="connsiteY7-340" fmla="*/ 79486 h 2299792"/>
              <a:gd name="connsiteX8-341" fmla="*/ 2198280 w 2200258"/>
              <a:gd name="connsiteY8-342" fmla="*/ 118652 h 2299792"/>
              <a:gd name="connsiteX9-343" fmla="*/ 2120379 w 2200258"/>
              <a:gd name="connsiteY9-344" fmla="*/ 95201 h 2299792"/>
              <a:gd name="connsiteX10-345" fmla="*/ 2022301 w 2200258"/>
              <a:gd name="connsiteY10-346" fmla="*/ 72486 h 2299792"/>
              <a:gd name="connsiteX11-347" fmla="*/ 1715008 w 2200258"/>
              <a:gd name="connsiteY11-348" fmla="*/ 39446 h 2299792"/>
              <a:gd name="connsiteX12-349" fmla="*/ 1610345 w 2200258"/>
              <a:gd name="connsiteY12-350" fmla="*/ 41530 h 2299792"/>
              <a:gd name="connsiteX0-351" fmla="*/ 141209 w 2200258"/>
              <a:gd name="connsiteY0-352" fmla="*/ 2266485 h 2299792"/>
              <a:gd name="connsiteX1-353" fmla="*/ 150091 w 2200258"/>
              <a:gd name="connsiteY1-354" fmla="*/ 2298066 h 2299792"/>
              <a:gd name="connsiteX2-355" fmla="*/ 115916 w 2200258"/>
              <a:gd name="connsiteY2-356" fmla="*/ 2299792 h 2299792"/>
              <a:gd name="connsiteX3-357" fmla="*/ 75907 w 2200258"/>
              <a:gd name="connsiteY3-358" fmla="*/ 2190479 h 2299792"/>
              <a:gd name="connsiteX4-359" fmla="*/ 0 w 2200258"/>
              <a:gd name="connsiteY4-360" fmla="*/ 1688400 h 2299792"/>
              <a:gd name="connsiteX5-361" fmla="*/ 1688400 w 2200258"/>
              <a:gd name="connsiteY5-362" fmla="*/ 0 h 2299792"/>
              <a:gd name="connsiteX6-363" fmla="*/ 2190479 w 2200258"/>
              <a:gd name="connsiteY6-364" fmla="*/ 75907 h 2299792"/>
              <a:gd name="connsiteX7-365" fmla="*/ 2200258 w 2200258"/>
              <a:gd name="connsiteY7-366" fmla="*/ 79486 h 2299792"/>
              <a:gd name="connsiteX8-367" fmla="*/ 2198280 w 2200258"/>
              <a:gd name="connsiteY8-368" fmla="*/ 118652 h 2299792"/>
              <a:gd name="connsiteX9-369" fmla="*/ 2120379 w 2200258"/>
              <a:gd name="connsiteY9-370" fmla="*/ 95201 h 2299792"/>
              <a:gd name="connsiteX10-371" fmla="*/ 2022301 w 2200258"/>
              <a:gd name="connsiteY10-372" fmla="*/ 72486 h 2299792"/>
              <a:gd name="connsiteX11-373" fmla="*/ 1715008 w 2200258"/>
              <a:gd name="connsiteY11-374" fmla="*/ 39446 h 2299792"/>
              <a:gd name="connsiteX0-375" fmla="*/ 141209 w 2200258"/>
              <a:gd name="connsiteY0-376" fmla="*/ 2266485 h 2299792"/>
              <a:gd name="connsiteX1-377" fmla="*/ 150091 w 2200258"/>
              <a:gd name="connsiteY1-378" fmla="*/ 2298066 h 2299792"/>
              <a:gd name="connsiteX2-379" fmla="*/ 115916 w 2200258"/>
              <a:gd name="connsiteY2-380" fmla="*/ 2299792 h 2299792"/>
              <a:gd name="connsiteX3-381" fmla="*/ 75907 w 2200258"/>
              <a:gd name="connsiteY3-382" fmla="*/ 2190479 h 2299792"/>
              <a:gd name="connsiteX4-383" fmla="*/ 0 w 2200258"/>
              <a:gd name="connsiteY4-384" fmla="*/ 1688400 h 2299792"/>
              <a:gd name="connsiteX5-385" fmla="*/ 1688400 w 2200258"/>
              <a:gd name="connsiteY5-386" fmla="*/ 0 h 2299792"/>
              <a:gd name="connsiteX6-387" fmla="*/ 2190479 w 2200258"/>
              <a:gd name="connsiteY6-388" fmla="*/ 75907 h 2299792"/>
              <a:gd name="connsiteX7-389" fmla="*/ 2200258 w 2200258"/>
              <a:gd name="connsiteY7-390" fmla="*/ 79486 h 2299792"/>
              <a:gd name="connsiteX8-391" fmla="*/ 2198280 w 2200258"/>
              <a:gd name="connsiteY8-392" fmla="*/ 118652 h 2299792"/>
              <a:gd name="connsiteX9-393" fmla="*/ 2120379 w 2200258"/>
              <a:gd name="connsiteY9-394" fmla="*/ 95201 h 2299792"/>
              <a:gd name="connsiteX10-395" fmla="*/ 2022301 w 2200258"/>
              <a:gd name="connsiteY10-396" fmla="*/ 72486 h 2299792"/>
              <a:gd name="connsiteX0-397" fmla="*/ 141209 w 2200258"/>
              <a:gd name="connsiteY0-398" fmla="*/ 2266485 h 2299792"/>
              <a:gd name="connsiteX1-399" fmla="*/ 150091 w 2200258"/>
              <a:gd name="connsiteY1-400" fmla="*/ 2298066 h 2299792"/>
              <a:gd name="connsiteX2-401" fmla="*/ 115916 w 2200258"/>
              <a:gd name="connsiteY2-402" fmla="*/ 2299792 h 2299792"/>
              <a:gd name="connsiteX3-403" fmla="*/ 75907 w 2200258"/>
              <a:gd name="connsiteY3-404" fmla="*/ 2190479 h 2299792"/>
              <a:gd name="connsiteX4-405" fmla="*/ 0 w 2200258"/>
              <a:gd name="connsiteY4-406" fmla="*/ 1688400 h 2299792"/>
              <a:gd name="connsiteX5-407" fmla="*/ 1688400 w 2200258"/>
              <a:gd name="connsiteY5-408" fmla="*/ 0 h 2299792"/>
              <a:gd name="connsiteX6-409" fmla="*/ 2190479 w 2200258"/>
              <a:gd name="connsiteY6-410" fmla="*/ 75907 h 2299792"/>
              <a:gd name="connsiteX7-411" fmla="*/ 2200258 w 2200258"/>
              <a:gd name="connsiteY7-412" fmla="*/ 79486 h 2299792"/>
              <a:gd name="connsiteX8-413" fmla="*/ 2198280 w 2200258"/>
              <a:gd name="connsiteY8-414" fmla="*/ 118652 h 2299792"/>
              <a:gd name="connsiteX9-415" fmla="*/ 2120379 w 2200258"/>
              <a:gd name="connsiteY9-416" fmla="*/ 95201 h 2299792"/>
              <a:gd name="connsiteX0-417" fmla="*/ 141209 w 2200258"/>
              <a:gd name="connsiteY0-418" fmla="*/ 2266485 h 2299792"/>
              <a:gd name="connsiteX1-419" fmla="*/ 150091 w 2200258"/>
              <a:gd name="connsiteY1-420" fmla="*/ 2298066 h 2299792"/>
              <a:gd name="connsiteX2-421" fmla="*/ 115916 w 2200258"/>
              <a:gd name="connsiteY2-422" fmla="*/ 2299792 h 2299792"/>
              <a:gd name="connsiteX3-423" fmla="*/ 75907 w 2200258"/>
              <a:gd name="connsiteY3-424" fmla="*/ 2190479 h 2299792"/>
              <a:gd name="connsiteX4-425" fmla="*/ 0 w 2200258"/>
              <a:gd name="connsiteY4-426" fmla="*/ 1688400 h 2299792"/>
              <a:gd name="connsiteX5-427" fmla="*/ 1688400 w 2200258"/>
              <a:gd name="connsiteY5-428" fmla="*/ 0 h 2299792"/>
              <a:gd name="connsiteX6-429" fmla="*/ 2190479 w 2200258"/>
              <a:gd name="connsiteY6-430" fmla="*/ 75907 h 2299792"/>
              <a:gd name="connsiteX7-431" fmla="*/ 2200258 w 2200258"/>
              <a:gd name="connsiteY7-432" fmla="*/ 79486 h 2299792"/>
              <a:gd name="connsiteX8-433" fmla="*/ 2198280 w 2200258"/>
              <a:gd name="connsiteY8-434" fmla="*/ 118652 h 2299792"/>
              <a:gd name="connsiteX0-435" fmla="*/ 141209 w 2200258"/>
              <a:gd name="connsiteY0-436" fmla="*/ 2266485 h 2299792"/>
              <a:gd name="connsiteX1-437" fmla="*/ 150091 w 2200258"/>
              <a:gd name="connsiteY1-438" fmla="*/ 2298066 h 2299792"/>
              <a:gd name="connsiteX2-439" fmla="*/ 115916 w 2200258"/>
              <a:gd name="connsiteY2-440" fmla="*/ 2299792 h 2299792"/>
              <a:gd name="connsiteX3-441" fmla="*/ 75907 w 2200258"/>
              <a:gd name="connsiteY3-442" fmla="*/ 2190479 h 2299792"/>
              <a:gd name="connsiteX4-443" fmla="*/ 0 w 2200258"/>
              <a:gd name="connsiteY4-444" fmla="*/ 1688400 h 2299792"/>
              <a:gd name="connsiteX5-445" fmla="*/ 1688400 w 2200258"/>
              <a:gd name="connsiteY5-446" fmla="*/ 0 h 2299792"/>
              <a:gd name="connsiteX6-447" fmla="*/ 2190479 w 2200258"/>
              <a:gd name="connsiteY6-448" fmla="*/ 75907 h 2299792"/>
              <a:gd name="connsiteX7-449" fmla="*/ 2200258 w 2200258"/>
              <a:gd name="connsiteY7-450" fmla="*/ 79486 h 2299792"/>
              <a:gd name="connsiteX0-451" fmla="*/ 150091 w 2200258"/>
              <a:gd name="connsiteY0-452" fmla="*/ 2298066 h 2299792"/>
              <a:gd name="connsiteX1-453" fmla="*/ 115916 w 2200258"/>
              <a:gd name="connsiteY1-454" fmla="*/ 2299792 h 2299792"/>
              <a:gd name="connsiteX2-455" fmla="*/ 75907 w 2200258"/>
              <a:gd name="connsiteY2-456" fmla="*/ 2190479 h 2299792"/>
              <a:gd name="connsiteX3-457" fmla="*/ 0 w 2200258"/>
              <a:gd name="connsiteY3-458" fmla="*/ 1688400 h 2299792"/>
              <a:gd name="connsiteX4-459" fmla="*/ 1688400 w 2200258"/>
              <a:gd name="connsiteY4-460" fmla="*/ 0 h 2299792"/>
              <a:gd name="connsiteX5-461" fmla="*/ 2190479 w 2200258"/>
              <a:gd name="connsiteY5-462" fmla="*/ 75907 h 2299792"/>
              <a:gd name="connsiteX6-463" fmla="*/ 2200258 w 2200258"/>
              <a:gd name="connsiteY6-464" fmla="*/ 79486 h 2299792"/>
              <a:gd name="connsiteX0-465" fmla="*/ 115916 w 2200258"/>
              <a:gd name="connsiteY0-466" fmla="*/ 2299792 h 2299792"/>
              <a:gd name="connsiteX1-467" fmla="*/ 75907 w 2200258"/>
              <a:gd name="connsiteY1-468" fmla="*/ 2190479 h 2299792"/>
              <a:gd name="connsiteX2-469" fmla="*/ 0 w 2200258"/>
              <a:gd name="connsiteY2-470" fmla="*/ 1688400 h 2299792"/>
              <a:gd name="connsiteX3-471" fmla="*/ 1688400 w 2200258"/>
              <a:gd name="connsiteY3-472" fmla="*/ 0 h 2299792"/>
              <a:gd name="connsiteX4-473" fmla="*/ 2190479 w 2200258"/>
              <a:gd name="connsiteY4-474" fmla="*/ 75907 h 2299792"/>
              <a:gd name="connsiteX5-475" fmla="*/ 2200258 w 2200258"/>
              <a:gd name="connsiteY5-476" fmla="*/ 79486 h 2299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00258" h="2299792">
                <a:moveTo>
                  <a:pt x="115916" y="2299792"/>
                </a:moveTo>
                <a:lnTo>
                  <a:pt x="75907" y="2190479"/>
                </a:lnTo>
                <a:cubicBezTo>
                  <a:pt x="26575" y="2031872"/>
                  <a:pt x="0" y="1863240"/>
                  <a:pt x="0" y="1688400"/>
                </a:cubicBezTo>
                <a:cubicBezTo>
                  <a:pt x="0" y="755922"/>
                  <a:pt x="755922" y="0"/>
                  <a:pt x="1688400" y="0"/>
                </a:cubicBezTo>
                <a:cubicBezTo>
                  <a:pt x="1863240" y="0"/>
                  <a:pt x="2031872" y="26575"/>
                  <a:pt x="2190479" y="75907"/>
                </a:cubicBezTo>
                <a:lnTo>
                  <a:pt x="2200258" y="7948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3" name="任意多边形: 形状 42"/>
          <p:cNvSpPr/>
          <p:nvPr userDrawn="1">
            <p:custDataLst>
              <p:tags r:id="rId26"/>
            </p:custDataLst>
          </p:nvPr>
        </p:nvSpPr>
        <p:spPr>
          <a:xfrm rot="11361091">
            <a:off x="897255" y="1002030"/>
            <a:ext cx="2077085" cy="2169795"/>
          </a:xfrm>
          <a:custGeom>
            <a:avLst/>
            <a:gdLst>
              <a:gd name="connsiteX0" fmla="*/ 1576880 w 2129549"/>
              <a:gd name="connsiteY0" fmla="*/ 3 h 2235262"/>
              <a:gd name="connsiteX1" fmla="*/ 2079319 w 2129549"/>
              <a:gd name="connsiteY1" fmla="*/ 80042 h 2235262"/>
              <a:gd name="connsiteX2" fmla="*/ 2118665 w 2129549"/>
              <a:gd name="connsiteY2" fmla="*/ 92278 h 2235262"/>
              <a:gd name="connsiteX3" fmla="*/ 2129549 w 2129549"/>
              <a:gd name="connsiteY3" fmla="*/ 97649 h 2235262"/>
              <a:gd name="connsiteX4" fmla="*/ 2127280 w 2129549"/>
              <a:gd name="connsiteY4" fmla="*/ 142583 h 2235262"/>
              <a:gd name="connsiteX5" fmla="*/ 2088879 w 2129549"/>
              <a:gd name="connsiteY5" fmla="*/ 128528 h 2235262"/>
              <a:gd name="connsiteX6" fmla="*/ 1621593 w 2129549"/>
              <a:gd name="connsiteY6" fmla="*/ 57881 h 2235262"/>
              <a:gd name="connsiteX7" fmla="*/ 50193 w 2129549"/>
              <a:gd name="connsiteY7" fmla="*/ 1629281 h 2235262"/>
              <a:gd name="connsiteX8" fmla="*/ 120840 w 2129549"/>
              <a:gd name="connsiteY8" fmla="*/ 2096567 h 2235262"/>
              <a:gd name="connsiteX9" fmla="*/ 168774 w 2129549"/>
              <a:gd name="connsiteY9" fmla="*/ 2227534 h 2235262"/>
              <a:gd name="connsiteX10" fmla="*/ 118139 w 2129549"/>
              <a:gd name="connsiteY10" fmla="*/ 2235262 h 2235262"/>
              <a:gd name="connsiteX11" fmla="*/ 116648 w 2129549"/>
              <a:gd name="connsiteY11" fmla="*/ 2232748 h 2235262"/>
              <a:gd name="connsiteX12" fmla="*/ 88594 w 2129549"/>
              <a:gd name="connsiteY12" fmla="*/ 2156492 h 2235262"/>
              <a:gd name="connsiteX13" fmla="*/ 488 w 2129549"/>
              <a:gd name="connsiteY13" fmla="*/ 1627854 h 2235262"/>
              <a:gd name="connsiteX14" fmla="*/ 52875 w 2129549"/>
              <a:gd name="connsiteY14" fmla="*/ 1225423 h 2235262"/>
              <a:gd name="connsiteX15" fmla="*/ 53758 w 2129549"/>
              <a:gd name="connsiteY15" fmla="*/ 1216741 h 2235262"/>
              <a:gd name="connsiteX16" fmla="*/ 62512 w 2129549"/>
              <a:gd name="connsiteY16" fmla="*/ 1210578 h 2235262"/>
              <a:gd name="connsiteX17" fmla="*/ 79069 w 2129549"/>
              <a:gd name="connsiteY17" fmla="*/ 1184942 h 2235262"/>
              <a:gd name="connsiteX18" fmla="*/ 162413 w 2129549"/>
              <a:gd name="connsiteY18" fmla="*/ 930148 h 2235262"/>
              <a:gd name="connsiteX19" fmla="*/ 467213 w 2129549"/>
              <a:gd name="connsiteY19" fmla="*/ 472948 h 2235262"/>
              <a:gd name="connsiteX20" fmla="*/ 855357 w 2129549"/>
              <a:gd name="connsiteY20" fmla="*/ 203867 h 2235262"/>
              <a:gd name="connsiteX21" fmla="*/ 1498294 w 2129549"/>
              <a:gd name="connsiteY21" fmla="*/ 3842 h 2235262"/>
              <a:gd name="connsiteX22" fmla="*/ 1576880 w 2129549"/>
              <a:gd name="connsiteY22" fmla="*/ 3 h 2235262"/>
              <a:gd name="connsiteX0-1" fmla="*/ 2079319 w 2170759"/>
              <a:gd name="connsiteY0-2" fmla="*/ 80042 h 2235262"/>
              <a:gd name="connsiteX1-3" fmla="*/ 2118665 w 2170759"/>
              <a:gd name="connsiteY1-4" fmla="*/ 92278 h 2235262"/>
              <a:gd name="connsiteX2-5" fmla="*/ 2129549 w 2170759"/>
              <a:gd name="connsiteY2-6" fmla="*/ 97649 h 2235262"/>
              <a:gd name="connsiteX3-7" fmla="*/ 2127280 w 2170759"/>
              <a:gd name="connsiteY3-8" fmla="*/ 142583 h 2235262"/>
              <a:gd name="connsiteX4-9" fmla="*/ 2088879 w 2170759"/>
              <a:gd name="connsiteY4-10" fmla="*/ 128528 h 2235262"/>
              <a:gd name="connsiteX5-11" fmla="*/ 1621593 w 2170759"/>
              <a:gd name="connsiteY5-12" fmla="*/ 57881 h 2235262"/>
              <a:gd name="connsiteX6-13" fmla="*/ 50193 w 2170759"/>
              <a:gd name="connsiteY6-14" fmla="*/ 1629281 h 2235262"/>
              <a:gd name="connsiteX7-15" fmla="*/ 120840 w 2170759"/>
              <a:gd name="connsiteY7-16" fmla="*/ 2096567 h 2235262"/>
              <a:gd name="connsiteX8-17" fmla="*/ 168774 w 2170759"/>
              <a:gd name="connsiteY8-18" fmla="*/ 2227534 h 2235262"/>
              <a:gd name="connsiteX9-19" fmla="*/ 118139 w 2170759"/>
              <a:gd name="connsiteY9-20" fmla="*/ 2235262 h 2235262"/>
              <a:gd name="connsiteX10-21" fmla="*/ 116648 w 2170759"/>
              <a:gd name="connsiteY10-22" fmla="*/ 2232748 h 2235262"/>
              <a:gd name="connsiteX11-23" fmla="*/ 88594 w 2170759"/>
              <a:gd name="connsiteY11-24" fmla="*/ 2156492 h 2235262"/>
              <a:gd name="connsiteX12-25" fmla="*/ 488 w 2170759"/>
              <a:gd name="connsiteY12-26" fmla="*/ 1627854 h 2235262"/>
              <a:gd name="connsiteX13-27" fmla="*/ 52875 w 2170759"/>
              <a:gd name="connsiteY13-28" fmla="*/ 1225423 h 2235262"/>
              <a:gd name="connsiteX14-29" fmla="*/ 53758 w 2170759"/>
              <a:gd name="connsiteY14-30" fmla="*/ 1216741 h 2235262"/>
              <a:gd name="connsiteX15-31" fmla="*/ 62512 w 2170759"/>
              <a:gd name="connsiteY15-32" fmla="*/ 1210578 h 2235262"/>
              <a:gd name="connsiteX16-33" fmla="*/ 79069 w 2170759"/>
              <a:gd name="connsiteY16-34" fmla="*/ 1184942 h 2235262"/>
              <a:gd name="connsiteX17-35" fmla="*/ 162413 w 2170759"/>
              <a:gd name="connsiteY17-36" fmla="*/ 930148 h 2235262"/>
              <a:gd name="connsiteX18-37" fmla="*/ 467213 w 2170759"/>
              <a:gd name="connsiteY18-38" fmla="*/ 472948 h 2235262"/>
              <a:gd name="connsiteX19-39" fmla="*/ 855357 w 2170759"/>
              <a:gd name="connsiteY19-40" fmla="*/ 203867 h 2235262"/>
              <a:gd name="connsiteX20-41" fmla="*/ 1498294 w 2170759"/>
              <a:gd name="connsiteY20-42" fmla="*/ 3842 h 2235262"/>
              <a:gd name="connsiteX21-43" fmla="*/ 1576880 w 2170759"/>
              <a:gd name="connsiteY21-44" fmla="*/ 3 h 2235262"/>
              <a:gd name="connsiteX22-45" fmla="*/ 2170759 w 2170759"/>
              <a:gd name="connsiteY22-46" fmla="*/ 171482 h 2235262"/>
              <a:gd name="connsiteX0-47" fmla="*/ 2079319 w 2129549"/>
              <a:gd name="connsiteY0-48" fmla="*/ 80039 h 2235259"/>
              <a:gd name="connsiteX1-49" fmla="*/ 2118665 w 2129549"/>
              <a:gd name="connsiteY1-50" fmla="*/ 92275 h 2235259"/>
              <a:gd name="connsiteX2-51" fmla="*/ 2129549 w 2129549"/>
              <a:gd name="connsiteY2-52" fmla="*/ 97646 h 2235259"/>
              <a:gd name="connsiteX3-53" fmla="*/ 2127280 w 2129549"/>
              <a:gd name="connsiteY3-54" fmla="*/ 142580 h 2235259"/>
              <a:gd name="connsiteX4-55" fmla="*/ 2088879 w 2129549"/>
              <a:gd name="connsiteY4-56" fmla="*/ 128525 h 2235259"/>
              <a:gd name="connsiteX5-57" fmla="*/ 1621593 w 2129549"/>
              <a:gd name="connsiteY5-58" fmla="*/ 57878 h 2235259"/>
              <a:gd name="connsiteX6-59" fmla="*/ 50193 w 2129549"/>
              <a:gd name="connsiteY6-60" fmla="*/ 1629278 h 2235259"/>
              <a:gd name="connsiteX7-61" fmla="*/ 120840 w 2129549"/>
              <a:gd name="connsiteY7-62" fmla="*/ 2096564 h 2235259"/>
              <a:gd name="connsiteX8-63" fmla="*/ 168774 w 2129549"/>
              <a:gd name="connsiteY8-64" fmla="*/ 2227531 h 2235259"/>
              <a:gd name="connsiteX9-65" fmla="*/ 118139 w 2129549"/>
              <a:gd name="connsiteY9-66" fmla="*/ 2235259 h 2235259"/>
              <a:gd name="connsiteX10-67" fmla="*/ 116648 w 2129549"/>
              <a:gd name="connsiteY10-68" fmla="*/ 2232745 h 2235259"/>
              <a:gd name="connsiteX11-69" fmla="*/ 88594 w 2129549"/>
              <a:gd name="connsiteY11-70" fmla="*/ 2156489 h 2235259"/>
              <a:gd name="connsiteX12-71" fmla="*/ 488 w 2129549"/>
              <a:gd name="connsiteY12-72" fmla="*/ 1627851 h 2235259"/>
              <a:gd name="connsiteX13-73" fmla="*/ 52875 w 2129549"/>
              <a:gd name="connsiteY13-74" fmla="*/ 1225420 h 2235259"/>
              <a:gd name="connsiteX14-75" fmla="*/ 53758 w 2129549"/>
              <a:gd name="connsiteY14-76" fmla="*/ 1216738 h 2235259"/>
              <a:gd name="connsiteX15-77" fmla="*/ 62512 w 2129549"/>
              <a:gd name="connsiteY15-78" fmla="*/ 1210575 h 2235259"/>
              <a:gd name="connsiteX16-79" fmla="*/ 79069 w 2129549"/>
              <a:gd name="connsiteY16-80" fmla="*/ 1184939 h 2235259"/>
              <a:gd name="connsiteX17-81" fmla="*/ 162413 w 2129549"/>
              <a:gd name="connsiteY17-82" fmla="*/ 930145 h 2235259"/>
              <a:gd name="connsiteX18-83" fmla="*/ 467213 w 2129549"/>
              <a:gd name="connsiteY18-84" fmla="*/ 472945 h 2235259"/>
              <a:gd name="connsiteX19-85" fmla="*/ 855357 w 2129549"/>
              <a:gd name="connsiteY19-86" fmla="*/ 203864 h 2235259"/>
              <a:gd name="connsiteX20-87" fmla="*/ 1498294 w 2129549"/>
              <a:gd name="connsiteY20-88" fmla="*/ 3839 h 2235259"/>
              <a:gd name="connsiteX21-89" fmla="*/ 1576880 w 2129549"/>
              <a:gd name="connsiteY21-90" fmla="*/ 0 h 2235259"/>
              <a:gd name="connsiteX0-91" fmla="*/ 2118665 w 2129549"/>
              <a:gd name="connsiteY0-92" fmla="*/ 92275 h 2235259"/>
              <a:gd name="connsiteX1-93" fmla="*/ 2129549 w 2129549"/>
              <a:gd name="connsiteY1-94" fmla="*/ 97646 h 2235259"/>
              <a:gd name="connsiteX2-95" fmla="*/ 2127280 w 2129549"/>
              <a:gd name="connsiteY2-96" fmla="*/ 142580 h 2235259"/>
              <a:gd name="connsiteX3-97" fmla="*/ 2088879 w 2129549"/>
              <a:gd name="connsiteY3-98" fmla="*/ 128525 h 2235259"/>
              <a:gd name="connsiteX4-99" fmla="*/ 1621593 w 2129549"/>
              <a:gd name="connsiteY4-100" fmla="*/ 57878 h 2235259"/>
              <a:gd name="connsiteX5-101" fmla="*/ 50193 w 2129549"/>
              <a:gd name="connsiteY5-102" fmla="*/ 1629278 h 2235259"/>
              <a:gd name="connsiteX6-103" fmla="*/ 120840 w 2129549"/>
              <a:gd name="connsiteY6-104" fmla="*/ 2096564 h 2235259"/>
              <a:gd name="connsiteX7-105" fmla="*/ 168774 w 2129549"/>
              <a:gd name="connsiteY7-106" fmla="*/ 2227531 h 2235259"/>
              <a:gd name="connsiteX8-107" fmla="*/ 118139 w 2129549"/>
              <a:gd name="connsiteY8-108" fmla="*/ 2235259 h 2235259"/>
              <a:gd name="connsiteX9-109" fmla="*/ 116648 w 2129549"/>
              <a:gd name="connsiteY9-110" fmla="*/ 2232745 h 2235259"/>
              <a:gd name="connsiteX10-111" fmla="*/ 88594 w 2129549"/>
              <a:gd name="connsiteY10-112" fmla="*/ 2156489 h 2235259"/>
              <a:gd name="connsiteX11-113" fmla="*/ 488 w 2129549"/>
              <a:gd name="connsiteY11-114" fmla="*/ 1627851 h 2235259"/>
              <a:gd name="connsiteX12-115" fmla="*/ 52875 w 2129549"/>
              <a:gd name="connsiteY12-116" fmla="*/ 1225420 h 2235259"/>
              <a:gd name="connsiteX13-117" fmla="*/ 53758 w 2129549"/>
              <a:gd name="connsiteY13-118" fmla="*/ 1216738 h 2235259"/>
              <a:gd name="connsiteX14-119" fmla="*/ 62512 w 2129549"/>
              <a:gd name="connsiteY14-120" fmla="*/ 1210575 h 2235259"/>
              <a:gd name="connsiteX15-121" fmla="*/ 79069 w 2129549"/>
              <a:gd name="connsiteY15-122" fmla="*/ 1184939 h 2235259"/>
              <a:gd name="connsiteX16-123" fmla="*/ 162413 w 2129549"/>
              <a:gd name="connsiteY16-124" fmla="*/ 930145 h 2235259"/>
              <a:gd name="connsiteX17-125" fmla="*/ 467213 w 2129549"/>
              <a:gd name="connsiteY17-126" fmla="*/ 472945 h 2235259"/>
              <a:gd name="connsiteX18-127" fmla="*/ 855357 w 2129549"/>
              <a:gd name="connsiteY18-128" fmla="*/ 203864 h 2235259"/>
              <a:gd name="connsiteX19-129" fmla="*/ 1498294 w 2129549"/>
              <a:gd name="connsiteY19-130" fmla="*/ 3839 h 2235259"/>
              <a:gd name="connsiteX20-131" fmla="*/ 1576880 w 2129549"/>
              <a:gd name="connsiteY20-132" fmla="*/ 0 h 2235259"/>
              <a:gd name="connsiteX0-133" fmla="*/ 2118665 w 2127280"/>
              <a:gd name="connsiteY0-134" fmla="*/ 92275 h 2235259"/>
              <a:gd name="connsiteX1-135" fmla="*/ 2127280 w 2127280"/>
              <a:gd name="connsiteY1-136" fmla="*/ 142580 h 2235259"/>
              <a:gd name="connsiteX2-137" fmla="*/ 2088879 w 2127280"/>
              <a:gd name="connsiteY2-138" fmla="*/ 128525 h 2235259"/>
              <a:gd name="connsiteX3-139" fmla="*/ 1621593 w 2127280"/>
              <a:gd name="connsiteY3-140" fmla="*/ 57878 h 2235259"/>
              <a:gd name="connsiteX4-141" fmla="*/ 50193 w 2127280"/>
              <a:gd name="connsiteY4-142" fmla="*/ 1629278 h 2235259"/>
              <a:gd name="connsiteX5-143" fmla="*/ 120840 w 2127280"/>
              <a:gd name="connsiteY5-144" fmla="*/ 2096564 h 2235259"/>
              <a:gd name="connsiteX6-145" fmla="*/ 168774 w 2127280"/>
              <a:gd name="connsiteY6-146" fmla="*/ 2227531 h 2235259"/>
              <a:gd name="connsiteX7-147" fmla="*/ 118139 w 2127280"/>
              <a:gd name="connsiteY7-148" fmla="*/ 2235259 h 2235259"/>
              <a:gd name="connsiteX8-149" fmla="*/ 116648 w 2127280"/>
              <a:gd name="connsiteY8-150" fmla="*/ 2232745 h 2235259"/>
              <a:gd name="connsiteX9-151" fmla="*/ 88594 w 2127280"/>
              <a:gd name="connsiteY9-152" fmla="*/ 2156489 h 2235259"/>
              <a:gd name="connsiteX10-153" fmla="*/ 488 w 2127280"/>
              <a:gd name="connsiteY10-154" fmla="*/ 1627851 h 2235259"/>
              <a:gd name="connsiteX11-155" fmla="*/ 52875 w 2127280"/>
              <a:gd name="connsiteY11-156" fmla="*/ 1225420 h 2235259"/>
              <a:gd name="connsiteX12-157" fmla="*/ 53758 w 2127280"/>
              <a:gd name="connsiteY12-158" fmla="*/ 1216738 h 2235259"/>
              <a:gd name="connsiteX13-159" fmla="*/ 62512 w 2127280"/>
              <a:gd name="connsiteY13-160" fmla="*/ 1210575 h 2235259"/>
              <a:gd name="connsiteX14-161" fmla="*/ 79069 w 2127280"/>
              <a:gd name="connsiteY14-162" fmla="*/ 1184939 h 2235259"/>
              <a:gd name="connsiteX15-163" fmla="*/ 162413 w 2127280"/>
              <a:gd name="connsiteY15-164" fmla="*/ 930145 h 2235259"/>
              <a:gd name="connsiteX16-165" fmla="*/ 467213 w 2127280"/>
              <a:gd name="connsiteY16-166" fmla="*/ 472945 h 2235259"/>
              <a:gd name="connsiteX17-167" fmla="*/ 855357 w 2127280"/>
              <a:gd name="connsiteY17-168" fmla="*/ 203864 h 2235259"/>
              <a:gd name="connsiteX18-169" fmla="*/ 1498294 w 2127280"/>
              <a:gd name="connsiteY18-170" fmla="*/ 3839 h 2235259"/>
              <a:gd name="connsiteX19-171" fmla="*/ 1576880 w 2127280"/>
              <a:gd name="connsiteY19-172" fmla="*/ 0 h 2235259"/>
              <a:gd name="connsiteX0-173" fmla="*/ 2127280 w 2127280"/>
              <a:gd name="connsiteY0-174" fmla="*/ 142580 h 2235259"/>
              <a:gd name="connsiteX1-175" fmla="*/ 2088879 w 2127280"/>
              <a:gd name="connsiteY1-176" fmla="*/ 128525 h 2235259"/>
              <a:gd name="connsiteX2-177" fmla="*/ 1621593 w 2127280"/>
              <a:gd name="connsiteY2-178" fmla="*/ 57878 h 2235259"/>
              <a:gd name="connsiteX3-179" fmla="*/ 50193 w 2127280"/>
              <a:gd name="connsiteY3-180" fmla="*/ 1629278 h 2235259"/>
              <a:gd name="connsiteX4-181" fmla="*/ 120840 w 2127280"/>
              <a:gd name="connsiteY4-182" fmla="*/ 2096564 h 2235259"/>
              <a:gd name="connsiteX5-183" fmla="*/ 168774 w 2127280"/>
              <a:gd name="connsiteY5-184" fmla="*/ 2227531 h 2235259"/>
              <a:gd name="connsiteX6-185" fmla="*/ 118139 w 2127280"/>
              <a:gd name="connsiteY6-186" fmla="*/ 2235259 h 2235259"/>
              <a:gd name="connsiteX7-187" fmla="*/ 116648 w 2127280"/>
              <a:gd name="connsiteY7-188" fmla="*/ 2232745 h 2235259"/>
              <a:gd name="connsiteX8-189" fmla="*/ 88594 w 2127280"/>
              <a:gd name="connsiteY8-190" fmla="*/ 2156489 h 2235259"/>
              <a:gd name="connsiteX9-191" fmla="*/ 488 w 2127280"/>
              <a:gd name="connsiteY9-192" fmla="*/ 1627851 h 2235259"/>
              <a:gd name="connsiteX10-193" fmla="*/ 52875 w 2127280"/>
              <a:gd name="connsiteY10-194" fmla="*/ 1225420 h 2235259"/>
              <a:gd name="connsiteX11-195" fmla="*/ 53758 w 2127280"/>
              <a:gd name="connsiteY11-196" fmla="*/ 1216738 h 2235259"/>
              <a:gd name="connsiteX12-197" fmla="*/ 62512 w 2127280"/>
              <a:gd name="connsiteY12-198" fmla="*/ 1210575 h 2235259"/>
              <a:gd name="connsiteX13-199" fmla="*/ 79069 w 2127280"/>
              <a:gd name="connsiteY13-200" fmla="*/ 1184939 h 2235259"/>
              <a:gd name="connsiteX14-201" fmla="*/ 162413 w 2127280"/>
              <a:gd name="connsiteY14-202" fmla="*/ 930145 h 2235259"/>
              <a:gd name="connsiteX15-203" fmla="*/ 467213 w 2127280"/>
              <a:gd name="connsiteY15-204" fmla="*/ 472945 h 2235259"/>
              <a:gd name="connsiteX16-205" fmla="*/ 855357 w 2127280"/>
              <a:gd name="connsiteY16-206" fmla="*/ 203864 h 2235259"/>
              <a:gd name="connsiteX17-207" fmla="*/ 1498294 w 2127280"/>
              <a:gd name="connsiteY17-208" fmla="*/ 3839 h 2235259"/>
              <a:gd name="connsiteX18-209" fmla="*/ 1576880 w 2127280"/>
              <a:gd name="connsiteY18-210" fmla="*/ 0 h 2235259"/>
              <a:gd name="connsiteX0-211" fmla="*/ 2127280 w 2127280"/>
              <a:gd name="connsiteY0-212" fmla="*/ 138741 h 2231420"/>
              <a:gd name="connsiteX1-213" fmla="*/ 2088879 w 2127280"/>
              <a:gd name="connsiteY1-214" fmla="*/ 124686 h 2231420"/>
              <a:gd name="connsiteX2-215" fmla="*/ 1621593 w 2127280"/>
              <a:gd name="connsiteY2-216" fmla="*/ 54039 h 2231420"/>
              <a:gd name="connsiteX3-217" fmla="*/ 50193 w 2127280"/>
              <a:gd name="connsiteY3-218" fmla="*/ 1625439 h 2231420"/>
              <a:gd name="connsiteX4-219" fmla="*/ 120840 w 2127280"/>
              <a:gd name="connsiteY4-220" fmla="*/ 2092725 h 2231420"/>
              <a:gd name="connsiteX5-221" fmla="*/ 168774 w 2127280"/>
              <a:gd name="connsiteY5-222" fmla="*/ 2223692 h 2231420"/>
              <a:gd name="connsiteX6-223" fmla="*/ 118139 w 2127280"/>
              <a:gd name="connsiteY6-224" fmla="*/ 2231420 h 2231420"/>
              <a:gd name="connsiteX7-225" fmla="*/ 116648 w 2127280"/>
              <a:gd name="connsiteY7-226" fmla="*/ 2228906 h 2231420"/>
              <a:gd name="connsiteX8-227" fmla="*/ 88594 w 2127280"/>
              <a:gd name="connsiteY8-228" fmla="*/ 2152650 h 2231420"/>
              <a:gd name="connsiteX9-229" fmla="*/ 488 w 2127280"/>
              <a:gd name="connsiteY9-230" fmla="*/ 1624012 h 2231420"/>
              <a:gd name="connsiteX10-231" fmla="*/ 52875 w 2127280"/>
              <a:gd name="connsiteY10-232" fmla="*/ 1221581 h 2231420"/>
              <a:gd name="connsiteX11-233" fmla="*/ 53758 w 2127280"/>
              <a:gd name="connsiteY11-234" fmla="*/ 1212899 h 2231420"/>
              <a:gd name="connsiteX12-235" fmla="*/ 62512 w 2127280"/>
              <a:gd name="connsiteY12-236" fmla="*/ 1206736 h 2231420"/>
              <a:gd name="connsiteX13-237" fmla="*/ 79069 w 2127280"/>
              <a:gd name="connsiteY13-238" fmla="*/ 1181100 h 2231420"/>
              <a:gd name="connsiteX14-239" fmla="*/ 162413 w 2127280"/>
              <a:gd name="connsiteY14-240" fmla="*/ 926306 h 2231420"/>
              <a:gd name="connsiteX15-241" fmla="*/ 467213 w 2127280"/>
              <a:gd name="connsiteY15-242" fmla="*/ 469106 h 2231420"/>
              <a:gd name="connsiteX16-243" fmla="*/ 855357 w 2127280"/>
              <a:gd name="connsiteY16-244" fmla="*/ 200025 h 2231420"/>
              <a:gd name="connsiteX17-245" fmla="*/ 1498294 w 2127280"/>
              <a:gd name="connsiteY17-246" fmla="*/ 0 h 2231420"/>
              <a:gd name="connsiteX0-247" fmla="*/ 2127280 w 2127280"/>
              <a:gd name="connsiteY0-248" fmla="*/ 84702 h 2177381"/>
              <a:gd name="connsiteX1-249" fmla="*/ 2088879 w 2127280"/>
              <a:gd name="connsiteY1-250" fmla="*/ 70647 h 2177381"/>
              <a:gd name="connsiteX2-251" fmla="*/ 1621593 w 2127280"/>
              <a:gd name="connsiteY2-252" fmla="*/ 0 h 2177381"/>
              <a:gd name="connsiteX3-253" fmla="*/ 50193 w 2127280"/>
              <a:gd name="connsiteY3-254" fmla="*/ 1571400 h 2177381"/>
              <a:gd name="connsiteX4-255" fmla="*/ 120840 w 2127280"/>
              <a:gd name="connsiteY4-256" fmla="*/ 2038686 h 2177381"/>
              <a:gd name="connsiteX5-257" fmla="*/ 168774 w 2127280"/>
              <a:gd name="connsiteY5-258" fmla="*/ 2169653 h 2177381"/>
              <a:gd name="connsiteX6-259" fmla="*/ 118139 w 2127280"/>
              <a:gd name="connsiteY6-260" fmla="*/ 2177381 h 2177381"/>
              <a:gd name="connsiteX7-261" fmla="*/ 116648 w 2127280"/>
              <a:gd name="connsiteY7-262" fmla="*/ 2174867 h 2177381"/>
              <a:gd name="connsiteX8-263" fmla="*/ 88594 w 2127280"/>
              <a:gd name="connsiteY8-264" fmla="*/ 2098611 h 2177381"/>
              <a:gd name="connsiteX9-265" fmla="*/ 488 w 2127280"/>
              <a:gd name="connsiteY9-266" fmla="*/ 1569973 h 2177381"/>
              <a:gd name="connsiteX10-267" fmla="*/ 52875 w 2127280"/>
              <a:gd name="connsiteY10-268" fmla="*/ 1167542 h 2177381"/>
              <a:gd name="connsiteX11-269" fmla="*/ 53758 w 2127280"/>
              <a:gd name="connsiteY11-270" fmla="*/ 1158860 h 2177381"/>
              <a:gd name="connsiteX12-271" fmla="*/ 62512 w 2127280"/>
              <a:gd name="connsiteY12-272" fmla="*/ 1152697 h 2177381"/>
              <a:gd name="connsiteX13-273" fmla="*/ 79069 w 2127280"/>
              <a:gd name="connsiteY13-274" fmla="*/ 1127061 h 2177381"/>
              <a:gd name="connsiteX14-275" fmla="*/ 162413 w 2127280"/>
              <a:gd name="connsiteY14-276" fmla="*/ 872267 h 2177381"/>
              <a:gd name="connsiteX15-277" fmla="*/ 467213 w 2127280"/>
              <a:gd name="connsiteY15-278" fmla="*/ 415067 h 2177381"/>
              <a:gd name="connsiteX16-279" fmla="*/ 855357 w 2127280"/>
              <a:gd name="connsiteY16-280" fmla="*/ 145986 h 2177381"/>
              <a:gd name="connsiteX0-281" fmla="*/ 2127280 w 2127280"/>
              <a:gd name="connsiteY0-282" fmla="*/ 84702 h 2177381"/>
              <a:gd name="connsiteX1-283" fmla="*/ 2088879 w 2127280"/>
              <a:gd name="connsiteY1-284" fmla="*/ 70647 h 2177381"/>
              <a:gd name="connsiteX2-285" fmla="*/ 1621593 w 2127280"/>
              <a:gd name="connsiteY2-286" fmla="*/ 0 h 2177381"/>
              <a:gd name="connsiteX3-287" fmla="*/ 50193 w 2127280"/>
              <a:gd name="connsiteY3-288" fmla="*/ 1571400 h 2177381"/>
              <a:gd name="connsiteX4-289" fmla="*/ 120840 w 2127280"/>
              <a:gd name="connsiteY4-290" fmla="*/ 2038686 h 2177381"/>
              <a:gd name="connsiteX5-291" fmla="*/ 168774 w 2127280"/>
              <a:gd name="connsiteY5-292" fmla="*/ 2169653 h 2177381"/>
              <a:gd name="connsiteX6-293" fmla="*/ 118139 w 2127280"/>
              <a:gd name="connsiteY6-294" fmla="*/ 2177381 h 2177381"/>
              <a:gd name="connsiteX7-295" fmla="*/ 116648 w 2127280"/>
              <a:gd name="connsiteY7-296" fmla="*/ 2174867 h 2177381"/>
              <a:gd name="connsiteX8-297" fmla="*/ 88594 w 2127280"/>
              <a:gd name="connsiteY8-298" fmla="*/ 2098611 h 2177381"/>
              <a:gd name="connsiteX9-299" fmla="*/ 488 w 2127280"/>
              <a:gd name="connsiteY9-300" fmla="*/ 1569973 h 2177381"/>
              <a:gd name="connsiteX10-301" fmla="*/ 52875 w 2127280"/>
              <a:gd name="connsiteY10-302" fmla="*/ 1167542 h 2177381"/>
              <a:gd name="connsiteX11-303" fmla="*/ 53758 w 2127280"/>
              <a:gd name="connsiteY11-304" fmla="*/ 1158860 h 2177381"/>
              <a:gd name="connsiteX12-305" fmla="*/ 62512 w 2127280"/>
              <a:gd name="connsiteY12-306" fmla="*/ 1152697 h 2177381"/>
              <a:gd name="connsiteX13-307" fmla="*/ 79069 w 2127280"/>
              <a:gd name="connsiteY13-308" fmla="*/ 1127061 h 2177381"/>
              <a:gd name="connsiteX14-309" fmla="*/ 162413 w 2127280"/>
              <a:gd name="connsiteY14-310" fmla="*/ 872267 h 2177381"/>
              <a:gd name="connsiteX15-311" fmla="*/ 467213 w 2127280"/>
              <a:gd name="connsiteY15-312" fmla="*/ 415067 h 2177381"/>
              <a:gd name="connsiteX0-313" fmla="*/ 2127280 w 2127280"/>
              <a:gd name="connsiteY0-314" fmla="*/ 84702 h 2177381"/>
              <a:gd name="connsiteX1-315" fmla="*/ 2088879 w 2127280"/>
              <a:gd name="connsiteY1-316" fmla="*/ 70647 h 2177381"/>
              <a:gd name="connsiteX2-317" fmla="*/ 1621593 w 2127280"/>
              <a:gd name="connsiteY2-318" fmla="*/ 0 h 2177381"/>
              <a:gd name="connsiteX3-319" fmla="*/ 50193 w 2127280"/>
              <a:gd name="connsiteY3-320" fmla="*/ 1571400 h 2177381"/>
              <a:gd name="connsiteX4-321" fmla="*/ 120840 w 2127280"/>
              <a:gd name="connsiteY4-322" fmla="*/ 2038686 h 2177381"/>
              <a:gd name="connsiteX5-323" fmla="*/ 168774 w 2127280"/>
              <a:gd name="connsiteY5-324" fmla="*/ 2169653 h 2177381"/>
              <a:gd name="connsiteX6-325" fmla="*/ 118139 w 2127280"/>
              <a:gd name="connsiteY6-326" fmla="*/ 2177381 h 2177381"/>
              <a:gd name="connsiteX7-327" fmla="*/ 116648 w 2127280"/>
              <a:gd name="connsiteY7-328" fmla="*/ 2174867 h 2177381"/>
              <a:gd name="connsiteX8-329" fmla="*/ 88594 w 2127280"/>
              <a:gd name="connsiteY8-330" fmla="*/ 2098611 h 2177381"/>
              <a:gd name="connsiteX9-331" fmla="*/ 488 w 2127280"/>
              <a:gd name="connsiteY9-332" fmla="*/ 1569973 h 2177381"/>
              <a:gd name="connsiteX10-333" fmla="*/ 52875 w 2127280"/>
              <a:gd name="connsiteY10-334" fmla="*/ 1167542 h 2177381"/>
              <a:gd name="connsiteX11-335" fmla="*/ 53758 w 2127280"/>
              <a:gd name="connsiteY11-336" fmla="*/ 1158860 h 2177381"/>
              <a:gd name="connsiteX12-337" fmla="*/ 62512 w 2127280"/>
              <a:gd name="connsiteY12-338" fmla="*/ 1152697 h 2177381"/>
              <a:gd name="connsiteX13-339" fmla="*/ 79069 w 2127280"/>
              <a:gd name="connsiteY13-340" fmla="*/ 1127061 h 2177381"/>
              <a:gd name="connsiteX14-341" fmla="*/ 162413 w 2127280"/>
              <a:gd name="connsiteY14-342" fmla="*/ 872267 h 2177381"/>
              <a:gd name="connsiteX0-343" fmla="*/ 2127280 w 2127280"/>
              <a:gd name="connsiteY0-344" fmla="*/ 84702 h 2177381"/>
              <a:gd name="connsiteX1-345" fmla="*/ 2088879 w 2127280"/>
              <a:gd name="connsiteY1-346" fmla="*/ 70647 h 2177381"/>
              <a:gd name="connsiteX2-347" fmla="*/ 1621593 w 2127280"/>
              <a:gd name="connsiteY2-348" fmla="*/ 0 h 2177381"/>
              <a:gd name="connsiteX3-349" fmla="*/ 50193 w 2127280"/>
              <a:gd name="connsiteY3-350" fmla="*/ 1571400 h 2177381"/>
              <a:gd name="connsiteX4-351" fmla="*/ 120840 w 2127280"/>
              <a:gd name="connsiteY4-352" fmla="*/ 2038686 h 2177381"/>
              <a:gd name="connsiteX5-353" fmla="*/ 168774 w 2127280"/>
              <a:gd name="connsiteY5-354" fmla="*/ 2169653 h 2177381"/>
              <a:gd name="connsiteX6-355" fmla="*/ 118139 w 2127280"/>
              <a:gd name="connsiteY6-356" fmla="*/ 2177381 h 2177381"/>
              <a:gd name="connsiteX7-357" fmla="*/ 116648 w 2127280"/>
              <a:gd name="connsiteY7-358" fmla="*/ 2174867 h 2177381"/>
              <a:gd name="connsiteX8-359" fmla="*/ 88594 w 2127280"/>
              <a:gd name="connsiteY8-360" fmla="*/ 2098611 h 2177381"/>
              <a:gd name="connsiteX9-361" fmla="*/ 488 w 2127280"/>
              <a:gd name="connsiteY9-362" fmla="*/ 1569973 h 2177381"/>
              <a:gd name="connsiteX10-363" fmla="*/ 52875 w 2127280"/>
              <a:gd name="connsiteY10-364" fmla="*/ 1167542 h 2177381"/>
              <a:gd name="connsiteX11-365" fmla="*/ 53758 w 2127280"/>
              <a:gd name="connsiteY11-366" fmla="*/ 1158860 h 2177381"/>
              <a:gd name="connsiteX12-367" fmla="*/ 62512 w 2127280"/>
              <a:gd name="connsiteY12-368" fmla="*/ 1152697 h 2177381"/>
              <a:gd name="connsiteX13-369" fmla="*/ 79069 w 2127280"/>
              <a:gd name="connsiteY13-370" fmla="*/ 1127061 h 2177381"/>
              <a:gd name="connsiteX0-371" fmla="*/ 2127280 w 2127280"/>
              <a:gd name="connsiteY0-372" fmla="*/ 84702 h 2177381"/>
              <a:gd name="connsiteX1-373" fmla="*/ 2088879 w 2127280"/>
              <a:gd name="connsiteY1-374" fmla="*/ 70647 h 2177381"/>
              <a:gd name="connsiteX2-375" fmla="*/ 1621593 w 2127280"/>
              <a:gd name="connsiteY2-376" fmla="*/ 0 h 2177381"/>
              <a:gd name="connsiteX3-377" fmla="*/ 50193 w 2127280"/>
              <a:gd name="connsiteY3-378" fmla="*/ 1571400 h 2177381"/>
              <a:gd name="connsiteX4-379" fmla="*/ 120840 w 2127280"/>
              <a:gd name="connsiteY4-380" fmla="*/ 2038686 h 2177381"/>
              <a:gd name="connsiteX5-381" fmla="*/ 168774 w 2127280"/>
              <a:gd name="connsiteY5-382" fmla="*/ 2169653 h 2177381"/>
              <a:gd name="connsiteX6-383" fmla="*/ 118139 w 2127280"/>
              <a:gd name="connsiteY6-384" fmla="*/ 2177381 h 2177381"/>
              <a:gd name="connsiteX7-385" fmla="*/ 116648 w 2127280"/>
              <a:gd name="connsiteY7-386" fmla="*/ 2174867 h 2177381"/>
              <a:gd name="connsiteX8-387" fmla="*/ 88594 w 2127280"/>
              <a:gd name="connsiteY8-388" fmla="*/ 2098611 h 2177381"/>
              <a:gd name="connsiteX9-389" fmla="*/ 488 w 2127280"/>
              <a:gd name="connsiteY9-390" fmla="*/ 1569973 h 2177381"/>
              <a:gd name="connsiteX10-391" fmla="*/ 52875 w 2127280"/>
              <a:gd name="connsiteY10-392" fmla="*/ 1167542 h 2177381"/>
              <a:gd name="connsiteX11-393" fmla="*/ 53758 w 2127280"/>
              <a:gd name="connsiteY11-394" fmla="*/ 1158860 h 2177381"/>
              <a:gd name="connsiteX12-395" fmla="*/ 62512 w 2127280"/>
              <a:gd name="connsiteY12-396" fmla="*/ 1152697 h 2177381"/>
              <a:gd name="connsiteX0-397" fmla="*/ 2127280 w 2127280"/>
              <a:gd name="connsiteY0-398" fmla="*/ 84702 h 2177381"/>
              <a:gd name="connsiteX1-399" fmla="*/ 2088879 w 2127280"/>
              <a:gd name="connsiteY1-400" fmla="*/ 70647 h 2177381"/>
              <a:gd name="connsiteX2-401" fmla="*/ 1621593 w 2127280"/>
              <a:gd name="connsiteY2-402" fmla="*/ 0 h 2177381"/>
              <a:gd name="connsiteX3-403" fmla="*/ 50193 w 2127280"/>
              <a:gd name="connsiteY3-404" fmla="*/ 1571400 h 2177381"/>
              <a:gd name="connsiteX4-405" fmla="*/ 120840 w 2127280"/>
              <a:gd name="connsiteY4-406" fmla="*/ 2038686 h 2177381"/>
              <a:gd name="connsiteX5-407" fmla="*/ 168774 w 2127280"/>
              <a:gd name="connsiteY5-408" fmla="*/ 2169653 h 2177381"/>
              <a:gd name="connsiteX6-409" fmla="*/ 118139 w 2127280"/>
              <a:gd name="connsiteY6-410" fmla="*/ 2177381 h 2177381"/>
              <a:gd name="connsiteX7-411" fmla="*/ 116648 w 2127280"/>
              <a:gd name="connsiteY7-412" fmla="*/ 2174867 h 2177381"/>
              <a:gd name="connsiteX8-413" fmla="*/ 88594 w 2127280"/>
              <a:gd name="connsiteY8-414" fmla="*/ 2098611 h 2177381"/>
              <a:gd name="connsiteX9-415" fmla="*/ 488 w 2127280"/>
              <a:gd name="connsiteY9-416" fmla="*/ 1569973 h 2177381"/>
              <a:gd name="connsiteX10-417" fmla="*/ 52875 w 2127280"/>
              <a:gd name="connsiteY10-418" fmla="*/ 1167542 h 2177381"/>
              <a:gd name="connsiteX11-419" fmla="*/ 53758 w 2127280"/>
              <a:gd name="connsiteY11-420" fmla="*/ 1158860 h 2177381"/>
              <a:gd name="connsiteX0-421" fmla="*/ 2127280 w 2127280"/>
              <a:gd name="connsiteY0-422" fmla="*/ 84702 h 2177381"/>
              <a:gd name="connsiteX1-423" fmla="*/ 2088879 w 2127280"/>
              <a:gd name="connsiteY1-424" fmla="*/ 70647 h 2177381"/>
              <a:gd name="connsiteX2-425" fmla="*/ 1621593 w 2127280"/>
              <a:gd name="connsiteY2-426" fmla="*/ 0 h 2177381"/>
              <a:gd name="connsiteX3-427" fmla="*/ 50193 w 2127280"/>
              <a:gd name="connsiteY3-428" fmla="*/ 1571400 h 2177381"/>
              <a:gd name="connsiteX4-429" fmla="*/ 120840 w 2127280"/>
              <a:gd name="connsiteY4-430" fmla="*/ 2038686 h 2177381"/>
              <a:gd name="connsiteX5-431" fmla="*/ 168774 w 2127280"/>
              <a:gd name="connsiteY5-432" fmla="*/ 2169653 h 2177381"/>
              <a:gd name="connsiteX6-433" fmla="*/ 118139 w 2127280"/>
              <a:gd name="connsiteY6-434" fmla="*/ 2177381 h 2177381"/>
              <a:gd name="connsiteX7-435" fmla="*/ 116648 w 2127280"/>
              <a:gd name="connsiteY7-436" fmla="*/ 2174867 h 2177381"/>
              <a:gd name="connsiteX8-437" fmla="*/ 88594 w 2127280"/>
              <a:gd name="connsiteY8-438" fmla="*/ 2098611 h 2177381"/>
              <a:gd name="connsiteX9-439" fmla="*/ 488 w 2127280"/>
              <a:gd name="connsiteY9-440" fmla="*/ 1569973 h 2177381"/>
              <a:gd name="connsiteX10-441" fmla="*/ 52875 w 2127280"/>
              <a:gd name="connsiteY10-442" fmla="*/ 1167542 h 2177381"/>
              <a:gd name="connsiteX0-443" fmla="*/ 2126792 w 2126792"/>
              <a:gd name="connsiteY0-444" fmla="*/ 84702 h 2177381"/>
              <a:gd name="connsiteX1-445" fmla="*/ 2088391 w 2126792"/>
              <a:gd name="connsiteY1-446" fmla="*/ 70647 h 2177381"/>
              <a:gd name="connsiteX2-447" fmla="*/ 1621105 w 2126792"/>
              <a:gd name="connsiteY2-448" fmla="*/ 0 h 2177381"/>
              <a:gd name="connsiteX3-449" fmla="*/ 49705 w 2126792"/>
              <a:gd name="connsiteY3-450" fmla="*/ 1571400 h 2177381"/>
              <a:gd name="connsiteX4-451" fmla="*/ 120352 w 2126792"/>
              <a:gd name="connsiteY4-452" fmla="*/ 2038686 h 2177381"/>
              <a:gd name="connsiteX5-453" fmla="*/ 168286 w 2126792"/>
              <a:gd name="connsiteY5-454" fmla="*/ 2169653 h 2177381"/>
              <a:gd name="connsiteX6-455" fmla="*/ 117651 w 2126792"/>
              <a:gd name="connsiteY6-456" fmla="*/ 2177381 h 2177381"/>
              <a:gd name="connsiteX7-457" fmla="*/ 116160 w 2126792"/>
              <a:gd name="connsiteY7-458" fmla="*/ 2174867 h 2177381"/>
              <a:gd name="connsiteX8-459" fmla="*/ 88106 w 2126792"/>
              <a:gd name="connsiteY8-460" fmla="*/ 2098611 h 2177381"/>
              <a:gd name="connsiteX9-461" fmla="*/ 0 w 2126792"/>
              <a:gd name="connsiteY9-462" fmla="*/ 1569973 h 2177381"/>
              <a:gd name="connsiteX0-463" fmla="*/ 2077087 w 2077087"/>
              <a:gd name="connsiteY0-464" fmla="*/ 84702 h 2177381"/>
              <a:gd name="connsiteX1-465" fmla="*/ 2038686 w 2077087"/>
              <a:gd name="connsiteY1-466" fmla="*/ 70647 h 2177381"/>
              <a:gd name="connsiteX2-467" fmla="*/ 1571400 w 2077087"/>
              <a:gd name="connsiteY2-468" fmla="*/ 0 h 2177381"/>
              <a:gd name="connsiteX3-469" fmla="*/ 0 w 2077087"/>
              <a:gd name="connsiteY3-470" fmla="*/ 1571400 h 2177381"/>
              <a:gd name="connsiteX4-471" fmla="*/ 70647 w 2077087"/>
              <a:gd name="connsiteY4-472" fmla="*/ 2038686 h 2177381"/>
              <a:gd name="connsiteX5-473" fmla="*/ 118581 w 2077087"/>
              <a:gd name="connsiteY5-474" fmla="*/ 2169653 h 2177381"/>
              <a:gd name="connsiteX6-475" fmla="*/ 67946 w 2077087"/>
              <a:gd name="connsiteY6-476" fmla="*/ 2177381 h 2177381"/>
              <a:gd name="connsiteX7-477" fmla="*/ 66455 w 2077087"/>
              <a:gd name="connsiteY7-478" fmla="*/ 2174867 h 2177381"/>
              <a:gd name="connsiteX8-479" fmla="*/ 38401 w 2077087"/>
              <a:gd name="connsiteY8-480" fmla="*/ 2098611 h 2177381"/>
              <a:gd name="connsiteX0-481" fmla="*/ 2077087 w 2077087"/>
              <a:gd name="connsiteY0-482" fmla="*/ 84702 h 2177381"/>
              <a:gd name="connsiteX1-483" fmla="*/ 2038686 w 2077087"/>
              <a:gd name="connsiteY1-484" fmla="*/ 70647 h 2177381"/>
              <a:gd name="connsiteX2-485" fmla="*/ 1571400 w 2077087"/>
              <a:gd name="connsiteY2-486" fmla="*/ 0 h 2177381"/>
              <a:gd name="connsiteX3-487" fmla="*/ 0 w 2077087"/>
              <a:gd name="connsiteY3-488" fmla="*/ 1571400 h 2177381"/>
              <a:gd name="connsiteX4-489" fmla="*/ 70647 w 2077087"/>
              <a:gd name="connsiteY4-490" fmla="*/ 2038686 h 2177381"/>
              <a:gd name="connsiteX5-491" fmla="*/ 118581 w 2077087"/>
              <a:gd name="connsiteY5-492" fmla="*/ 2169653 h 2177381"/>
              <a:gd name="connsiteX6-493" fmla="*/ 67946 w 2077087"/>
              <a:gd name="connsiteY6-494" fmla="*/ 2177381 h 2177381"/>
              <a:gd name="connsiteX7-495" fmla="*/ 66455 w 2077087"/>
              <a:gd name="connsiteY7-496" fmla="*/ 2174867 h 2177381"/>
              <a:gd name="connsiteX0-497" fmla="*/ 2077087 w 2077087"/>
              <a:gd name="connsiteY0-498" fmla="*/ 84702 h 2177381"/>
              <a:gd name="connsiteX1-499" fmla="*/ 2038686 w 2077087"/>
              <a:gd name="connsiteY1-500" fmla="*/ 70647 h 2177381"/>
              <a:gd name="connsiteX2-501" fmla="*/ 1571400 w 2077087"/>
              <a:gd name="connsiteY2-502" fmla="*/ 0 h 2177381"/>
              <a:gd name="connsiteX3-503" fmla="*/ 0 w 2077087"/>
              <a:gd name="connsiteY3-504" fmla="*/ 1571400 h 2177381"/>
              <a:gd name="connsiteX4-505" fmla="*/ 70647 w 2077087"/>
              <a:gd name="connsiteY4-506" fmla="*/ 2038686 h 2177381"/>
              <a:gd name="connsiteX5-507" fmla="*/ 118581 w 2077087"/>
              <a:gd name="connsiteY5-508" fmla="*/ 2169653 h 2177381"/>
              <a:gd name="connsiteX6-509" fmla="*/ 67946 w 2077087"/>
              <a:gd name="connsiteY6-510" fmla="*/ 2177381 h 2177381"/>
              <a:gd name="connsiteX0-511" fmla="*/ 2077087 w 2077087"/>
              <a:gd name="connsiteY0-512" fmla="*/ 84702 h 2169653"/>
              <a:gd name="connsiteX1-513" fmla="*/ 2038686 w 2077087"/>
              <a:gd name="connsiteY1-514" fmla="*/ 70647 h 2169653"/>
              <a:gd name="connsiteX2-515" fmla="*/ 1571400 w 2077087"/>
              <a:gd name="connsiteY2-516" fmla="*/ 0 h 2169653"/>
              <a:gd name="connsiteX3-517" fmla="*/ 0 w 2077087"/>
              <a:gd name="connsiteY3-518" fmla="*/ 1571400 h 2169653"/>
              <a:gd name="connsiteX4-519" fmla="*/ 70647 w 2077087"/>
              <a:gd name="connsiteY4-520" fmla="*/ 2038686 h 2169653"/>
              <a:gd name="connsiteX5-521" fmla="*/ 118581 w 2077087"/>
              <a:gd name="connsiteY5-522" fmla="*/ 2169653 h 21696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077087" h="2169653">
                <a:moveTo>
                  <a:pt x="2077087" y="84702"/>
                </a:moveTo>
                <a:lnTo>
                  <a:pt x="2038686" y="70647"/>
                </a:lnTo>
                <a:cubicBezTo>
                  <a:pt x="1891071" y="24734"/>
                  <a:pt x="1734124" y="0"/>
                  <a:pt x="1571400" y="0"/>
                </a:cubicBezTo>
                <a:cubicBezTo>
                  <a:pt x="703540" y="0"/>
                  <a:pt x="0" y="703540"/>
                  <a:pt x="0" y="1571400"/>
                </a:cubicBezTo>
                <a:cubicBezTo>
                  <a:pt x="0" y="1734124"/>
                  <a:pt x="24734" y="1891071"/>
                  <a:pt x="70647" y="2038686"/>
                </a:cubicBezTo>
                <a:lnTo>
                  <a:pt x="118581" y="2169653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4" name="任意多边形: 形状 43"/>
          <p:cNvSpPr/>
          <p:nvPr userDrawn="1">
            <p:custDataLst>
              <p:tags r:id="rId27"/>
            </p:custDataLst>
          </p:nvPr>
        </p:nvSpPr>
        <p:spPr>
          <a:xfrm rot="11361091">
            <a:off x="939800" y="1028065"/>
            <a:ext cx="1832610" cy="1911350"/>
          </a:xfrm>
          <a:custGeom>
            <a:avLst/>
            <a:gdLst>
              <a:gd name="connsiteX0" fmla="*/ 1353600 w 1832676"/>
              <a:gd name="connsiteY0" fmla="*/ 0 h 1911428"/>
              <a:gd name="connsiteX1" fmla="*/ 1756119 w 1832676"/>
              <a:gd name="connsiteY1" fmla="*/ 60855 h 1911428"/>
              <a:gd name="connsiteX2" fmla="*/ 1832676 w 1832676"/>
              <a:gd name="connsiteY2" fmla="*/ 88875 h 1911428"/>
              <a:gd name="connsiteX3" fmla="*/ 1823150 w 1832676"/>
              <a:gd name="connsiteY3" fmla="*/ 151288 h 1911428"/>
              <a:gd name="connsiteX4" fmla="*/ 1755255 w 1832676"/>
              <a:gd name="connsiteY4" fmla="*/ 122052 h 1911428"/>
              <a:gd name="connsiteX5" fmla="*/ 1663689 w 1832676"/>
              <a:gd name="connsiteY5" fmla="*/ 94872 h 1911428"/>
              <a:gd name="connsiteX6" fmla="*/ 1581049 w 1832676"/>
              <a:gd name="connsiteY6" fmla="*/ 81875 h 1911428"/>
              <a:gd name="connsiteX7" fmla="*/ 1557351 w 1832676"/>
              <a:gd name="connsiteY7" fmla="*/ 73553 h 1911428"/>
              <a:gd name="connsiteX8" fmla="*/ 1435089 w 1832676"/>
              <a:gd name="connsiteY8" fmla="*/ 42485 h 1911428"/>
              <a:gd name="connsiteX9" fmla="*/ 1353494 w 1832676"/>
              <a:gd name="connsiteY9" fmla="*/ 33964 h 1911428"/>
              <a:gd name="connsiteX10" fmla="*/ 1142195 w 1832676"/>
              <a:gd name="connsiteY10" fmla="*/ 61535 h 1911428"/>
              <a:gd name="connsiteX11" fmla="*/ 677851 w 1832676"/>
              <a:gd name="connsiteY11" fmla="*/ 218697 h 1911428"/>
              <a:gd name="connsiteX12" fmla="*/ 232557 w 1832676"/>
              <a:gd name="connsiteY12" fmla="*/ 647322 h 1911428"/>
              <a:gd name="connsiteX13" fmla="*/ 49201 w 1832676"/>
              <a:gd name="connsiteY13" fmla="*/ 1140241 h 1911428"/>
              <a:gd name="connsiteX14" fmla="*/ 46820 w 1832676"/>
              <a:gd name="connsiteY14" fmla="*/ 1556960 h 1911428"/>
              <a:gd name="connsiteX15" fmla="*/ 53647 w 1832676"/>
              <a:gd name="connsiteY15" fmla="*/ 1592511 h 1911428"/>
              <a:gd name="connsiteX16" fmla="*/ 63171 w 1832676"/>
              <a:gd name="connsiteY16" fmla="*/ 1599418 h 1911428"/>
              <a:gd name="connsiteX17" fmla="*/ 69740 w 1832676"/>
              <a:gd name="connsiteY17" fmla="*/ 1621831 h 1911428"/>
              <a:gd name="connsiteX18" fmla="*/ 142070 w 1832676"/>
              <a:gd name="connsiteY18" fmla="*/ 1854616 h 1911428"/>
              <a:gd name="connsiteX19" fmla="*/ 156606 w 1832676"/>
              <a:gd name="connsiteY19" fmla="*/ 1902345 h 1911428"/>
              <a:gd name="connsiteX20" fmla="*/ 121280 w 1832676"/>
              <a:gd name="connsiteY20" fmla="*/ 1911428 h 1911428"/>
              <a:gd name="connsiteX21" fmla="*/ 106373 w 1832676"/>
              <a:gd name="connsiteY21" fmla="*/ 1880482 h 1911428"/>
              <a:gd name="connsiteX22" fmla="*/ 0 w 1832676"/>
              <a:gd name="connsiteY22" fmla="*/ 1353600 h 1911428"/>
              <a:gd name="connsiteX23" fmla="*/ 1353600 w 1832676"/>
              <a:gd name="connsiteY23" fmla="*/ 0 h 1911428"/>
              <a:gd name="connsiteX0-1" fmla="*/ 1755255 w 1846695"/>
              <a:gd name="connsiteY0-2" fmla="*/ 122052 h 1911428"/>
              <a:gd name="connsiteX1-3" fmla="*/ 1663689 w 1846695"/>
              <a:gd name="connsiteY1-4" fmla="*/ 94872 h 1911428"/>
              <a:gd name="connsiteX2-5" fmla="*/ 1581049 w 1846695"/>
              <a:gd name="connsiteY2-6" fmla="*/ 81875 h 1911428"/>
              <a:gd name="connsiteX3-7" fmla="*/ 1557351 w 1846695"/>
              <a:gd name="connsiteY3-8" fmla="*/ 73553 h 1911428"/>
              <a:gd name="connsiteX4-9" fmla="*/ 1435089 w 1846695"/>
              <a:gd name="connsiteY4-10" fmla="*/ 42485 h 1911428"/>
              <a:gd name="connsiteX5-11" fmla="*/ 1353494 w 1846695"/>
              <a:gd name="connsiteY5-12" fmla="*/ 33964 h 1911428"/>
              <a:gd name="connsiteX6-13" fmla="*/ 1142195 w 1846695"/>
              <a:gd name="connsiteY6-14" fmla="*/ 61535 h 1911428"/>
              <a:gd name="connsiteX7-15" fmla="*/ 677851 w 1846695"/>
              <a:gd name="connsiteY7-16" fmla="*/ 218697 h 1911428"/>
              <a:gd name="connsiteX8-17" fmla="*/ 232557 w 1846695"/>
              <a:gd name="connsiteY8-18" fmla="*/ 647322 h 1911428"/>
              <a:gd name="connsiteX9-19" fmla="*/ 49201 w 1846695"/>
              <a:gd name="connsiteY9-20" fmla="*/ 1140241 h 1911428"/>
              <a:gd name="connsiteX10-21" fmla="*/ 46820 w 1846695"/>
              <a:gd name="connsiteY10-22" fmla="*/ 1556960 h 1911428"/>
              <a:gd name="connsiteX11-23" fmla="*/ 53647 w 1846695"/>
              <a:gd name="connsiteY11-24" fmla="*/ 1592511 h 1911428"/>
              <a:gd name="connsiteX12-25" fmla="*/ 63171 w 1846695"/>
              <a:gd name="connsiteY12-26" fmla="*/ 1599418 h 1911428"/>
              <a:gd name="connsiteX13-27" fmla="*/ 69740 w 1846695"/>
              <a:gd name="connsiteY13-28" fmla="*/ 1621831 h 1911428"/>
              <a:gd name="connsiteX14-29" fmla="*/ 142070 w 1846695"/>
              <a:gd name="connsiteY14-30" fmla="*/ 1854616 h 1911428"/>
              <a:gd name="connsiteX15-31" fmla="*/ 156606 w 1846695"/>
              <a:gd name="connsiteY15-32" fmla="*/ 1902345 h 1911428"/>
              <a:gd name="connsiteX16-33" fmla="*/ 121280 w 1846695"/>
              <a:gd name="connsiteY16-34" fmla="*/ 1911428 h 1911428"/>
              <a:gd name="connsiteX17-35" fmla="*/ 106373 w 1846695"/>
              <a:gd name="connsiteY17-36" fmla="*/ 1880482 h 1911428"/>
              <a:gd name="connsiteX18-37" fmla="*/ 0 w 1846695"/>
              <a:gd name="connsiteY18-38" fmla="*/ 1353600 h 1911428"/>
              <a:gd name="connsiteX19-39" fmla="*/ 1353600 w 1846695"/>
              <a:gd name="connsiteY19-40" fmla="*/ 0 h 1911428"/>
              <a:gd name="connsiteX20-41" fmla="*/ 1756119 w 1846695"/>
              <a:gd name="connsiteY20-42" fmla="*/ 60855 h 1911428"/>
              <a:gd name="connsiteX21-43" fmla="*/ 1832676 w 1846695"/>
              <a:gd name="connsiteY21-44" fmla="*/ 88875 h 1911428"/>
              <a:gd name="connsiteX22-45" fmla="*/ 1823150 w 1846695"/>
              <a:gd name="connsiteY22-46" fmla="*/ 151288 h 1911428"/>
              <a:gd name="connsiteX23-47" fmla="*/ 1846695 w 1846695"/>
              <a:gd name="connsiteY23-48" fmla="*/ 213492 h 1911428"/>
              <a:gd name="connsiteX0-49" fmla="*/ 1755255 w 1832676"/>
              <a:gd name="connsiteY0-50" fmla="*/ 122052 h 1911428"/>
              <a:gd name="connsiteX1-51" fmla="*/ 1663689 w 1832676"/>
              <a:gd name="connsiteY1-52" fmla="*/ 94872 h 1911428"/>
              <a:gd name="connsiteX2-53" fmla="*/ 1581049 w 1832676"/>
              <a:gd name="connsiteY2-54" fmla="*/ 81875 h 1911428"/>
              <a:gd name="connsiteX3-55" fmla="*/ 1557351 w 1832676"/>
              <a:gd name="connsiteY3-56" fmla="*/ 73553 h 1911428"/>
              <a:gd name="connsiteX4-57" fmla="*/ 1435089 w 1832676"/>
              <a:gd name="connsiteY4-58" fmla="*/ 42485 h 1911428"/>
              <a:gd name="connsiteX5-59" fmla="*/ 1353494 w 1832676"/>
              <a:gd name="connsiteY5-60" fmla="*/ 33964 h 1911428"/>
              <a:gd name="connsiteX6-61" fmla="*/ 1142195 w 1832676"/>
              <a:gd name="connsiteY6-62" fmla="*/ 61535 h 1911428"/>
              <a:gd name="connsiteX7-63" fmla="*/ 677851 w 1832676"/>
              <a:gd name="connsiteY7-64" fmla="*/ 218697 h 1911428"/>
              <a:gd name="connsiteX8-65" fmla="*/ 232557 w 1832676"/>
              <a:gd name="connsiteY8-66" fmla="*/ 647322 h 1911428"/>
              <a:gd name="connsiteX9-67" fmla="*/ 49201 w 1832676"/>
              <a:gd name="connsiteY9-68" fmla="*/ 1140241 h 1911428"/>
              <a:gd name="connsiteX10-69" fmla="*/ 46820 w 1832676"/>
              <a:gd name="connsiteY10-70" fmla="*/ 1556960 h 1911428"/>
              <a:gd name="connsiteX11-71" fmla="*/ 53647 w 1832676"/>
              <a:gd name="connsiteY11-72" fmla="*/ 1592511 h 1911428"/>
              <a:gd name="connsiteX12-73" fmla="*/ 63171 w 1832676"/>
              <a:gd name="connsiteY12-74" fmla="*/ 1599418 h 1911428"/>
              <a:gd name="connsiteX13-75" fmla="*/ 69740 w 1832676"/>
              <a:gd name="connsiteY13-76" fmla="*/ 1621831 h 1911428"/>
              <a:gd name="connsiteX14-77" fmla="*/ 142070 w 1832676"/>
              <a:gd name="connsiteY14-78" fmla="*/ 1854616 h 1911428"/>
              <a:gd name="connsiteX15-79" fmla="*/ 156606 w 1832676"/>
              <a:gd name="connsiteY15-80" fmla="*/ 1902345 h 1911428"/>
              <a:gd name="connsiteX16-81" fmla="*/ 121280 w 1832676"/>
              <a:gd name="connsiteY16-82" fmla="*/ 1911428 h 1911428"/>
              <a:gd name="connsiteX17-83" fmla="*/ 106373 w 1832676"/>
              <a:gd name="connsiteY17-84" fmla="*/ 1880482 h 1911428"/>
              <a:gd name="connsiteX18-85" fmla="*/ 0 w 1832676"/>
              <a:gd name="connsiteY18-86" fmla="*/ 1353600 h 1911428"/>
              <a:gd name="connsiteX19-87" fmla="*/ 1353600 w 1832676"/>
              <a:gd name="connsiteY19-88" fmla="*/ 0 h 1911428"/>
              <a:gd name="connsiteX20-89" fmla="*/ 1756119 w 1832676"/>
              <a:gd name="connsiteY20-90" fmla="*/ 60855 h 1911428"/>
              <a:gd name="connsiteX21-91" fmla="*/ 1832676 w 1832676"/>
              <a:gd name="connsiteY21-92" fmla="*/ 88875 h 1911428"/>
              <a:gd name="connsiteX22-93" fmla="*/ 1823150 w 1832676"/>
              <a:gd name="connsiteY22-94" fmla="*/ 151288 h 1911428"/>
              <a:gd name="connsiteX0-95" fmla="*/ 1755255 w 1832676"/>
              <a:gd name="connsiteY0-96" fmla="*/ 122052 h 1911428"/>
              <a:gd name="connsiteX1-97" fmla="*/ 1581049 w 1832676"/>
              <a:gd name="connsiteY1-98" fmla="*/ 81875 h 1911428"/>
              <a:gd name="connsiteX2-99" fmla="*/ 1557351 w 1832676"/>
              <a:gd name="connsiteY2-100" fmla="*/ 73553 h 1911428"/>
              <a:gd name="connsiteX3-101" fmla="*/ 1435089 w 1832676"/>
              <a:gd name="connsiteY3-102" fmla="*/ 42485 h 1911428"/>
              <a:gd name="connsiteX4-103" fmla="*/ 1353494 w 1832676"/>
              <a:gd name="connsiteY4-104" fmla="*/ 33964 h 1911428"/>
              <a:gd name="connsiteX5-105" fmla="*/ 1142195 w 1832676"/>
              <a:gd name="connsiteY5-106" fmla="*/ 61535 h 1911428"/>
              <a:gd name="connsiteX6-107" fmla="*/ 677851 w 1832676"/>
              <a:gd name="connsiteY6-108" fmla="*/ 218697 h 1911428"/>
              <a:gd name="connsiteX7-109" fmla="*/ 232557 w 1832676"/>
              <a:gd name="connsiteY7-110" fmla="*/ 647322 h 1911428"/>
              <a:gd name="connsiteX8-111" fmla="*/ 49201 w 1832676"/>
              <a:gd name="connsiteY8-112" fmla="*/ 1140241 h 1911428"/>
              <a:gd name="connsiteX9-113" fmla="*/ 46820 w 1832676"/>
              <a:gd name="connsiteY9-114" fmla="*/ 1556960 h 1911428"/>
              <a:gd name="connsiteX10-115" fmla="*/ 53647 w 1832676"/>
              <a:gd name="connsiteY10-116" fmla="*/ 1592511 h 1911428"/>
              <a:gd name="connsiteX11-117" fmla="*/ 63171 w 1832676"/>
              <a:gd name="connsiteY11-118" fmla="*/ 1599418 h 1911428"/>
              <a:gd name="connsiteX12-119" fmla="*/ 69740 w 1832676"/>
              <a:gd name="connsiteY12-120" fmla="*/ 1621831 h 1911428"/>
              <a:gd name="connsiteX13-121" fmla="*/ 142070 w 1832676"/>
              <a:gd name="connsiteY13-122" fmla="*/ 1854616 h 1911428"/>
              <a:gd name="connsiteX14-123" fmla="*/ 156606 w 1832676"/>
              <a:gd name="connsiteY14-124" fmla="*/ 1902345 h 1911428"/>
              <a:gd name="connsiteX15-125" fmla="*/ 121280 w 1832676"/>
              <a:gd name="connsiteY15-126" fmla="*/ 1911428 h 1911428"/>
              <a:gd name="connsiteX16-127" fmla="*/ 106373 w 1832676"/>
              <a:gd name="connsiteY16-128" fmla="*/ 1880482 h 1911428"/>
              <a:gd name="connsiteX17-129" fmla="*/ 0 w 1832676"/>
              <a:gd name="connsiteY17-130" fmla="*/ 1353600 h 1911428"/>
              <a:gd name="connsiteX18-131" fmla="*/ 1353600 w 1832676"/>
              <a:gd name="connsiteY18-132" fmla="*/ 0 h 1911428"/>
              <a:gd name="connsiteX19-133" fmla="*/ 1756119 w 1832676"/>
              <a:gd name="connsiteY19-134" fmla="*/ 60855 h 1911428"/>
              <a:gd name="connsiteX20-135" fmla="*/ 1832676 w 1832676"/>
              <a:gd name="connsiteY20-136" fmla="*/ 88875 h 1911428"/>
              <a:gd name="connsiteX21-137" fmla="*/ 1823150 w 1832676"/>
              <a:gd name="connsiteY21-138" fmla="*/ 151288 h 1911428"/>
              <a:gd name="connsiteX0-139" fmla="*/ 1581049 w 1832676"/>
              <a:gd name="connsiteY0-140" fmla="*/ 81875 h 1911428"/>
              <a:gd name="connsiteX1-141" fmla="*/ 1557351 w 1832676"/>
              <a:gd name="connsiteY1-142" fmla="*/ 73553 h 1911428"/>
              <a:gd name="connsiteX2-143" fmla="*/ 1435089 w 1832676"/>
              <a:gd name="connsiteY2-144" fmla="*/ 42485 h 1911428"/>
              <a:gd name="connsiteX3-145" fmla="*/ 1353494 w 1832676"/>
              <a:gd name="connsiteY3-146" fmla="*/ 33964 h 1911428"/>
              <a:gd name="connsiteX4-147" fmla="*/ 1142195 w 1832676"/>
              <a:gd name="connsiteY4-148" fmla="*/ 61535 h 1911428"/>
              <a:gd name="connsiteX5-149" fmla="*/ 677851 w 1832676"/>
              <a:gd name="connsiteY5-150" fmla="*/ 218697 h 1911428"/>
              <a:gd name="connsiteX6-151" fmla="*/ 232557 w 1832676"/>
              <a:gd name="connsiteY6-152" fmla="*/ 647322 h 1911428"/>
              <a:gd name="connsiteX7-153" fmla="*/ 49201 w 1832676"/>
              <a:gd name="connsiteY7-154" fmla="*/ 1140241 h 1911428"/>
              <a:gd name="connsiteX8-155" fmla="*/ 46820 w 1832676"/>
              <a:gd name="connsiteY8-156" fmla="*/ 1556960 h 1911428"/>
              <a:gd name="connsiteX9-157" fmla="*/ 53647 w 1832676"/>
              <a:gd name="connsiteY9-158" fmla="*/ 1592511 h 1911428"/>
              <a:gd name="connsiteX10-159" fmla="*/ 63171 w 1832676"/>
              <a:gd name="connsiteY10-160" fmla="*/ 1599418 h 1911428"/>
              <a:gd name="connsiteX11-161" fmla="*/ 69740 w 1832676"/>
              <a:gd name="connsiteY11-162" fmla="*/ 1621831 h 1911428"/>
              <a:gd name="connsiteX12-163" fmla="*/ 142070 w 1832676"/>
              <a:gd name="connsiteY12-164" fmla="*/ 1854616 h 1911428"/>
              <a:gd name="connsiteX13-165" fmla="*/ 156606 w 1832676"/>
              <a:gd name="connsiteY13-166" fmla="*/ 1902345 h 1911428"/>
              <a:gd name="connsiteX14-167" fmla="*/ 121280 w 1832676"/>
              <a:gd name="connsiteY14-168" fmla="*/ 1911428 h 1911428"/>
              <a:gd name="connsiteX15-169" fmla="*/ 106373 w 1832676"/>
              <a:gd name="connsiteY15-170" fmla="*/ 1880482 h 1911428"/>
              <a:gd name="connsiteX16-171" fmla="*/ 0 w 1832676"/>
              <a:gd name="connsiteY16-172" fmla="*/ 1353600 h 1911428"/>
              <a:gd name="connsiteX17-173" fmla="*/ 1353600 w 1832676"/>
              <a:gd name="connsiteY17-174" fmla="*/ 0 h 1911428"/>
              <a:gd name="connsiteX18-175" fmla="*/ 1756119 w 1832676"/>
              <a:gd name="connsiteY18-176" fmla="*/ 60855 h 1911428"/>
              <a:gd name="connsiteX19-177" fmla="*/ 1832676 w 1832676"/>
              <a:gd name="connsiteY19-178" fmla="*/ 88875 h 1911428"/>
              <a:gd name="connsiteX20-179" fmla="*/ 1823150 w 1832676"/>
              <a:gd name="connsiteY20-180" fmla="*/ 151288 h 1911428"/>
              <a:gd name="connsiteX0-181" fmla="*/ 1581049 w 1832676"/>
              <a:gd name="connsiteY0-182" fmla="*/ 81875 h 1911428"/>
              <a:gd name="connsiteX1-183" fmla="*/ 1557351 w 1832676"/>
              <a:gd name="connsiteY1-184" fmla="*/ 73553 h 1911428"/>
              <a:gd name="connsiteX2-185" fmla="*/ 1435089 w 1832676"/>
              <a:gd name="connsiteY2-186" fmla="*/ 42485 h 1911428"/>
              <a:gd name="connsiteX3-187" fmla="*/ 1353494 w 1832676"/>
              <a:gd name="connsiteY3-188" fmla="*/ 33964 h 1911428"/>
              <a:gd name="connsiteX4-189" fmla="*/ 1142195 w 1832676"/>
              <a:gd name="connsiteY4-190" fmla="*/ 61535 h 1911428"/>
              <a:gd name="connsiteX5-191" fmla="*/ 677851 w 1832676"/>
              <a:gd name="connsiteY5-192" fmla="*/ 218697 h 1911428"/>
              <a:gd name="connsiteX6-193" fmla="*/ 232557 w 1832676"/>
              <a:gd name="connsiteY6-194" fmla="*/ 647322 h 1911428"/>
              <a:gd name="connsiteX7-195" fmla="*/ 49201 w 1832676"/>
              <a:gd name="connsiteY7-196" fmla="*/ 1140241 h 1911428"/>
              <a:gd name="connsiteX8-197" fmla="*/ 46820 w 1832676"/>
              <a:gd name="connsiteY8-198" fmla="*/ 1556960 h 1911428"/>
              <a:gd name="connsiteX9-199" fmla="*/ 53647 w 1832676"/>
              <a:gd name="connsiteY9-200" fmla="*/ 1592511 h 1911428"/>
              <a:gd name="connsiteX10-201" fmla="*/ 63171 w 1832676"/>
              <a:gd name="connsiteY10-202" fmla="*/ 1599418 h 1911428"/>
              <a:gd name="connsiteX11-203" fmla="*/ 69740 w 1832676"/>
              <a:gd name="connsiteY11-204" fmla="*/ 1621831 h 1911428"/>
              <a:gd name="connsiteX12-205" fmla="*/ 142070 w 1832676"/>
              <a:gd name="connsiteY12-206" fmla="*/ 1854616 h 1911428"/>
              <a:gd name="connsiteX13-207" fmla="*/ 156606 w 1832676"/>
              <a:gd name="connsiteY13-208" fmla="*/ 1902345 h 1911428"/>
              <a:gd name="connsiteX14-209" fmla="*/ 121280 w 1832676"/>
              <a:gd name="connsiteY14-210" fmla="*/ 1911428 h 1911428"/>
              <a:gd name="connsiteX15-211" fmla="*/ 106373 w 1832676"/>
              <a:gd name="connsiteY15-212" fmla="*/ 1880482 h 1911428"/>
              <a:gd name="connsiteX16-213" fmla="*/ 0 w 1832676"/>
              <a:gd name="connsiteY16-214" fmla="*/ 1353600 h 1911428"/>
              <a:gd name="connsiteX17-215" fmla="*/ 1353600 w 1832676"/>
              <a:gd name="connsiteY17-216" fmla="*/ 0 h 1911428"/>
              <a:gd name="connsiteX18-217" fmla="*/ 1756119 w 1832676"/>
              <a:gd name="connsiteY18-218" fmla="*/ 60855 h 1911428"/>
              <a:gd name="connsiteX19-219" fmla="*/ 1832676 w 1832676"/>
              <a:gd name="connsiteY19-220" fmla="*/ 88875 h 1911428"/>
              <a:gd name="connsiteX0-221" fmla="*/ 1557351 w 1832676"/>
              <a:gd name="connsiteY0-222" fmla="*/ 73553 h 1911428"/>
              <a:gd name="connsiteX1-223" fmla="*/ 1435089 w 1832676"/>
              <a:gd name="connsiteY1-224" fmla="*/ 42485 h 1911428"/>
              <a:gd name="connsiteX2-225" fmla="*/ 1353494 w 1832676"/>
              <a:gd name="connsiteY2-226" fmla="*/ 33964 h 1911428"/>
              <a:gd name="connsiteX3-227" fmla="*/ 1142195 w 1832676"/>
              <a:gd name="connsiteY3-228" fmla="*/ 61535 h 1911428"/>
              <a:gd name="connsiteX4-229" fmla="*/ 677851 w 1832676"/>
              <a:gd name="connsiteY4-230" fmla="*/ 218697 h 1911428"/>
              <a:gd name="connsiteX5-231" fmla="*/ 232557 w 1832676"/>
              <a:gd name="connsiteY5-232" fmla="*/ 647322 h 1911428"/>
              <a:gd name="connsiteX6-233" fmla="*/ 49201 w 1832676"/>
              <a:gd name="connsiteY6-234" fmla="*/ 1140241 h 1911428"/>
              <a:gd name="connsiteX7-235" fmla="*/ 46820 w 1832676"/>
              <a:gd name="connsiteY7-236" fmla="*/ 1556960 h 1911428"/>
              <a:gd name="connsiteX8-237" fmla="*/ 53647 w 1832676"/>
              <a:gd name="connsiteY8-238" fmla="*/ 1592511 h 1911428"/>
              <a:gd name="connsiteX9-239" fmla="*/ 63171 w 1832676"/>
              <a:gd name="connsiteY9-240" fmla="*/ 1599418 h 1911428"/>
              <a:gd name="connsiteX10-241" fmla="*/ 69740 w 1832676"/>
              <a:gd name="connsiteY10-242" fmla="*/ 1621831 h 1911428"/>
              <a:gd name="connsiteX11-243" fmla="*/ 142070 w 1832676"/>
              <a:gd name="connsiteY11-244" fmla="*/ 1854616 h 1911428"/>
              <a:gd name="connsiteX12-245" fmla="*/ 156606 w 1832676"/>
              <a:gd name="connsiteY12-246" fmla="*/ 1902345 h 1911428"/>
              <a:gd name="connsiteX13-247" fmla="*/ 121280 w 1832676"/>
              <a:gd name="connsiteY13-248" fmla="*/ 1911428 h 1911428"/>
              <a:gd name="connsiteX14-249" fmla="*/ 106373 w 1832676"/>
              <a:gd name="connsiteY14-250" fmla="*/ 1880482 h 1911428"/>
              <a:gd name="connsiteX15-251" fmla="*/ 0 w 1832676"/>
              <a:gd name="connsiteY15-252" fmla="*/ 1353600 h 1911428"/>
              <a:gd name="connsiteX16-253" fmla="*/ 1353600 w 1832676"/>
              <a:gd name="connsiteY16-254" fmla="*/ 0 h 1911428"/>
              <a:gd name="connsiteX17-255" fmla="*/ 1756119 w 1832676"/>
              <a:gd name="connsiteY17-256" fmla="*/ 60855 h 1911428"/>
              <a:gd name="connsiteX18-257" fmla="*/ 1832676 w 1832676"/>
              <a:gd name="connsiteY18-258" fmla="*/ 88875 h 1911428"/>
              <a:gd name="connsiteX0-259" fmla="*/ 1435089 w 1832676"/>
              <a:gd name="connsiteY0-260" fmla="*/ 42485 h 1911428"/>
              <a:gd name="connsiteX1-261" fmla="*/ 1353494 w 1832676"/>
              <a:gd name="connsiteY1-262" fmla="*/ 33964 h 1911428"/>
              <a:gd name="connsiteX2-263" fmla="*/ 1142195 w 1832676"/>
              <a:gd name="connsiteY2-264" fmla="*/ 61535 h 1911428"/>
              <a:gd name="connsiteX3-265" fmla="*/ 677851 w 1832676"/>
              <a:gd name="connsiteY3-266" fmla="*/ 218697 h 1911428"/>
              <a:gd name="connsiteX4-267" fmla="*/ 232557 w 1832676"/>
              <a:gd name="connsiteY4-268" fmla="*/ 647322 h 1911428"/>
              <a:gd name="connsiteX5-269" fmla="*/ 49201 w 1832676"/>
              <a:gd name="connsiteY5-270" fmla="*/ 1140241 h 1911428"/>
              <a:gd name="connsiteX6-271" fmla="*/ 46820 w 1832676"/>
              <a:gd name="connsiteY6-272" fmla="*/ 1556960 h 1911428"/>
              <a:gd name="connsiteX7-273" fmla="*/ 53647 w 1832676"/>
              <a:gd name="connsiteY7-274" fmla="*/ 1592511 h 1911428"/>
              <a:gd name="connsiteX8-275" fmla="*/ 63171 w 1832676"/>
              <a:gd name="connsiteY8-276" fmla="*/ 1599418 h 1911428"/>
              <a:gd name="connsiteX9-277" fmla="*/ 69740 w 1832676"/>
              <a:gd name="connsiteY9-278" fmla="*/ 1621831 h 1911428"/>
              <a:gd name="connsiteX10-279" fmla="*/ 142070 w 1832676"/>
              <a:gd name="connsiteY10-280" fmla="*/ 1854616 h 1911428"/>
              <a:gd name="connsiteX11-281" fmla="*/ 156606 w 1832676"/>
              <a:gd name="connsiteY11-282" fmla="*/ 1902345 h 1911428"/>
              <a:gd name="connsiteX12-283" fmla="*/ 121280 w 1832676"/>
              <a:gd name="connsiteY12-284" fmla="*/ 1911428 h 1911428"/>
              <a:gd name="connsiteX13-285" fmla="*/ 106373 w 1832676"/>
              <a:gd name="connsiteY13-286" fmla="*/ 1880482 h 1911428"/>
              <a:gd name="connsiteX14-287" fmla="*/ 0 w 1832676"/>
              <a:gd name="connsiteY14-288" fmla="*/ 1353600 h 1911428"/>
              <a:gd name="connsiteX15-289" fmla="*/ 1353600 w 1832676"/>
              <a:gd name="connsiteY15-290" fmla="*/ 0 h 1911428"/>
              <a:gd name="connsiteX16-291" fmla="*/ 1756119 w 1832676"/>
              <a:gd name="connsiteY16-292" fmla="*/ 60855 h 1911428"/>
              <a:gd name="connsiteX17-293" fmla="*/ 1832676 w 1832676"/>
              <a:gd name="connsiteY17-294" fmla="*/ 88875 h 1911428"/>
              <a:gd name="connsiteX0-295" fmla="*/ 1353494 w 1832676"/>
              <a:gd name="connsiteY0-296" fmla="*/ 33964 h 1911428"/>
              <a:gd name="connsiteX1-297" fmla="*/ 1142195 w 1832676"/>
              <a:gd name="connsiteY1-298" fmla="*/ 61535 h 1911428"/>
              <a:gd name="connsiteX2-299" fmla="*/ 677851 w 1832676"/>
              <a:gd name="connsiteY2-300" fmla="*/ 218697 h 1911428"/>
              <a:gd name="connsiteX3-301" fmla="*/ 232557 w 1832676"/>
              <a:gd name="connsiteY3-302" fmla="*/ 647322 h 1911428"/>
              <a:gd name="connsiteX4-303" fmla="*/ 49201 w 1832676"/>
              <a:gd name="connsiteY4-304" fmla="*/ 1140241 h 1911428"/>
              <a:gd name="connsiteX5-305" fmla="*/ 46820 w 1832676"/>
              <a:gd name="connsiteY5-306" fmla="*/ 1556960 h 1911428"/>
              <a:gd name="connsiteX6-307" fmla="*/ 53647 w 1832676"/>
              <a:gd name="connsiteY6-308" fmla="*/ 1592511 h 1911428"/>
              <a:gd name="connsiteX7-309" fmla="*/ 63171 w 1832676"/>
              <a:gd name="connsiteY7-310" fmla="*/ 1599418 h 1911428"/>
              <a:gd name="connsiteX8-311" fmla="*/ 69740 w 1832676"/>
              <a:gd name="connsiteY8-312" fmla="*/ 1621831 h 1911428"/>
              <a:gd name="connsiteX9-313" fmla="*/ 142070 w 1832676"/>
              <a:gd name="connsiteY9-314" fmla="*/ 1854616 h 1911428"/>
              <a:gd name="connsiteX10-315" fmla="*/ 156606 w 1832676"/>
              <a:gd name="connsiteY10-316" fmla="*/ 1902345 h 1911428"/>
              <a:gd name="connsiteX11-317" fmla="*/ 121280 w 1832676"/>
              <a:gd name="connsiteY11-318" fmla="*/ 1911428 h 1911428"/>
              <a:gd name="connsiteX12-319" fmla="*/ 106373 w 1832676"/>
              <a:gd name="connsiteY12-320" fmla="*/ 1880482 h 1911428"/>
              <a:gd name="connsiteX13-321" fmla="*/ 0 w 1832676"/>
              <a:gd name="connsiteY13-322" fmla="*/ 1353600 h 1911428"/>
              <a:gd name="connsiteX14-323" fmla="*/ 1353600 w 1832676"/>
              <a:gd name="connsiteY14-324" fmla="*/ 0 h 1911428"/>
              <a:gd name="connsiteX15-325" fmla="*/ 1756119 w 1832676"/>
              <a:gd name="connsiteY15-326" fmla="*/ 60855 h 1911428"/>
              <a:gd name="connsiteX16-327" fmla="*/ 1832676 w 1832676"/>
              <a:gd name="connsiteY16-328" fmla="*/ 88875 h 1911428"/>
              <a:gd name="connsiteX0-329" fmla="*/ 1142195 w 1832676"/>
              <a:gd name="connsiteY0-330" fmla="*/ 61535 h 1911428"/>
              <a:gd name="connsiteX1-331" fmla="*/ 677851 w 1832676"/>
              <a:gd name="connsiteY1-332" fmla="*/ 218697 h 1911428"/>
              <a:gd name="connsiteX2-333" fmla="*/ 232557 w 1832676"/>
              <a:gd name="connsiteY2-334" fmla="*/ 647322 h 1911428"/>
              <a:gd name="connsiteX3-335" fmla="*/ 49201 w 1832676"/>
              <a:gd name="connsiteY3-336" fmla="*/ 1140241 h 1911428"/>
              <a:gd name="connsiteX4-337" fmla="*/ 46820 w 1832676"/>
              <a:gd name="connsiteY4-338" fmla="*/ 1556960 h 1911428"/>
              <a:gd name="connsiteX5-339" fmla="*/ 53647 w 1832676"/>
              <a:gd name="connsiteY5-340" fmla="*/ 1592511 h 1911428"/>
              <a:gd name="connsiteX6-341" fmla="*/ 63171 w 1832676"/>
              <a:gd name="connsiteY6-342" fmla="*/ 1599418 h 1911428"/>
              <a:gd name="connsiteX7-343" fmla="*/ 69740 w 1832676"/>
              <a:gd name="connsiteY7-344" fmla="*/ 1621831 h 1911428"/>
              <a:gd name="connsiteX8-345" fmla="*/ 142070 w 1832676"/>
              <a:gd name="connsiteY8-346" fmla="*/ 1854616 h 1911428"/>
              <a:gd name="connsiteX9-347" fmla="*/ 156606 w 1832676"/>
              <a:gd name="connsiteY9-348" fmla="*/ 1902345 h 1911428"/>
              <a:gd name="connsiteX10-349" fmla="*/ 121280 w 1832676"/>
              <a:gd name="connsiteY10-350" fmla="*/ 1911428 h 1911428"/>
              <a:gd name="connsiteX11-351" fmla="*/ 106373 w 1832676"/>
              <a:gd name="connsiteY11-352" fmla="*/ 1880482 h 1911428"/>
              <a:gd name="connsiteX12-353" fmla="*/ 0 w 1832676"/>
              <a:gd name="connsiteY12-354" fmla="*/ 1353600 h 1911428"/>
              <a:gd name="connsiteX13-355" fmla="*/ 1353600 w 1832676"/>
              <a:gd name="connsiteY13-356" fmla="*/ 0 h 1911428"/>
              <a:gd name="connsiteX14-357" fmla="*/ 1756119 w 1832676"/>
              <a:gd name="connsiteY14-358" fmla="*/ 60855 h 1911428"/>
              <a:gd name="connsiteX15-359" fmla="*/ 1832676 w 1832676"/>
              <a:gd name="connsiteY15-360" fmla="*/ 88875 h 1911428"/>
              <a:gd name="connsiteX0-361" fmla="*/ 677851 w 1832676"/>
              <a:gd name="connsiteY0-362" fmla="*/ 218697 h 1911428"/>
              <a:gd name="connsiteX1-363" fmla="*/ 232557 w 1832676"/>
              <a:gd name="connsiteY1-364" fmla="*/ 647322 h 1911428"/>
              <a:gd name="connsiteX2-365" fmla="*/ 49201 w 1832676"/>
              <a:gd name="connsiteY2-366" fmla="*/ 1140241 h 1911428"/>
              <a:gd name="connsiteX3-367" fmla="*/ 46820 w 1832676"/>
              <a:gd name="connsiteY3-368" fmla="*/ 1556960 h 1911428"/>
              <a:gd name="connsiteX4-369" fmla="*/ 53647 w 1832676"/>
              <a:gd name="connsiteY4-370" fmla="*/ 1592511 h 1911428"/>
              <a:gd name="connsiteX5-371" fmla="*/ 63171 w 1832676"/>
              <a:gd name="connsiteY5-372" fmla="*/ 1599418 h 1911428"/>
              <a:gd name="connsiteX6-373" fmla="*/ 69740 w 1832676"/>
              <a:gd name="connsiteY6-374" fmla="*/ 1621831 h 1911428"/>
              <a:gd name="connsiteX7-375" fmla="*/ 142070 w 1832676"/>
              <a:gd name="connsiteY7-376" fmla="*/ 1854616 h 1911428"/>
              <a:gd name="connsiteX8-377" fmla="*/ 156606 w 1832676"/>
              <a:gd name="connsiteY8-378" fmla="*/ 1902345 h 1911428"/>
              <a:gd name="connsiteX9-379" fmla="*/ 121280 w 1832676"/>
              <a:gd name="connsiteY9-380" fmla="*/ 1911428 h 1911428"/>
              <a:gd name="connsiteX10-381" fmla="*/ 106373 w 1832676"/>
              <a:gd name="connsiteY10-382" fmla="*/ 1880482 h 1911428"/>
              <a:gd name="connsiteX11-383" fmla="*/ 0 w 1832676"/>
              <a:gd name="connsiteY11-384" fmla="*/ 1353600 h 1911428"/>
              <a:gd name="connsiteX12-385" fmla="*/ 1353600 w 1832676"/>
              <a:gd name="connsiteY12-386" fmla="*/ 0 h 1911428"/>
              <a:gd name="connsiteX13-387" fmla="*/ 1756119 w 1832676"/>
              <a:gd name="connsiteY13-388" fmla="*/ 60855 h 1911428"/>
              <a:gd name="connsiteX14-389" fmla="*/ 1832676 w 1832676"/>
              <a:gd name="connsiteY14-390" fmla="*/ 88875 h 1911428"/>
              <a:gd name="connsiteX0-391" fmla="*/ 232557 w 1832676"/>
              <a:gd name="connsiteY0-392" fmla="*/ 647322 h 1911428"/>
              <a:gd name="connsiteX1-393" fmla="*/ 49201 w 1832676"/>
              <a:gd name="connsiteY1-394" fmla="*/ 1140241 h 1911428"/>
              <a:gd name="connsiteX2-395" fmla="*/ 46820 w 1832676"/>
              <a:gd name="connsiteY2-396" fmla="*/ 1556960 h 1911428"/>
              <a:gd name="connsiteX3-397" fmla="*/ 53647 w 1832676"/>
              <a:gd name="connsiteY3-398" fmla="*/ 1592511 h 1911428"/>
              <a:gd name="connsiteX4-399" fmla="*/ 63171 w 1832676"/>
              <a:gd name="connsiteY4-400" fmla="*/ 1599418 h 1911428"/>
              <a:gd name="connsiteX5-401" fmla="*/ 69740 w 1832676"/>
              <a:gd name="connsiteY5-402" fmla="*/ 1621831 h 1911428"/>
              <a:gd name="connsiteX6-403" fmla="*/ 142070 w 1832676"/>
              <a:gd name="connsiteY6-404" fmla="*/ 1854616 h 1911428"/>
              <a:gd name="connsiteX7-405" fmla="*/ 156606 w 1832676"/>
              <a:gd name="connsiteY7-406" fmla="*/ 1902345 h 1911428"/>
              <a:gd name="connsiteX8-407" fmla="*/ 121280 w 1832676"/>
              <a:gd name="connsiteY8-408" fmla="*/ 1911428 h 1911428"/>
              <a:gd name="connsiteX9-409" fmla="*/ 106373 w 1832676"/>
              <a:gd name="connsiteY9-410" fmla="*/ 1880482 h 1911428"/>
              <a:gd name="connsiteX10-411" fmla="*/ 0 w 1832676"/>
              <a:gd name="connsiteY10-412" fmla="*/ 1353600 h 1911428"/>
              <a:gd name="connsiteX11-413" fmla="*/ 1353600 w 1832676"/>
              <a:gd name="connsiteY11-414" fmla="*/ 0 h 1911428"/>
              <a:gd name="connsiteX12-415" fmla="*/ 1756119 w 1832676"/>
              <a:gd name="connsiteY12-416" fmla="*/ 60855 h 1911428"/>
              <a:gd name="connsiteX13-417" fmla="*/ 1832676 w 1832676"/>
              <a:gd name="connsiteY13-418" fmla="*/ 88875 h 1911428"/>
              <a:gd name="connsiteX0-419" fmla="*/ 49201 w 1832676"/>
              <a:gd name="connsiteY0-420" fmla="*/ 1140241 h 1911428"/>
              <a:gd name="connsiteX1-421" fmla="*/ 46820 w 1832676"/>
              <a:gd name="connsiteY1-422" fmla="*/ 1556960 h 1911428"/>
              <a:gd name="connsiteX2-423" fmla="*/ 53647 w 1832676"/>
              <a:gd name="connsiteY2-424" fmla="*/ 1592511 h 1911428"/>
              <a:gd name="connsiteX3-425" fmla="*/ 63171 w 1832676"/>
              <a:gd name="connsiteY3-426" fmla="*/ 1599418 h 1911428"/>
              <a:gd name="connsiteX4-427" fmla="*/ 69740 w 1832676"/>
              <a:gd name="connsiteY4-428" fmla="*/ 1621831 h 1911428"/>
              <a:gd name="connsiteX5-429" fmla="*/ 142070 w 1832676"/>
              <a:gd name="connsiteY5-430" fmla="*/ 1854616 h 1911428"/>
              <a:gd name="connsiteX6-431" fmla="*/ 156606 w 1832676"/>
              <a:gd name="connsiteY6-432" fmla="*/ 1902345 h 1911428"/>
              <a:gd name="connsiteX7-433" fmla="*/ 121280 w 1832676"/>
              <a:gd name="connsiteY7-434" fmla="*/ 1911428 h 1911428"/>
              <a:gd name="connsiteX8-435" fmla="*/ 106373 w 1832676"/>
              <a:gd name="connsiteY8-436" fmla="*/ 1880482 h 1911428"/>
              <a:gd name="connsiteX9-437" fmla="*/ 0 w 1832676"/>
              <a:gd name="connsiteY9-438" fmla="*/ 1353600 h 1911428"/>
              <a:gd name="connsiteX10-439" fmla="*/ 1353600 w 1832676"/>
              <a:gd name="connsiteY10-440" fmla="*/ 0 h 1911428"/>
              <a:gd name="connsiteX11-441" fmla="*/ 1756119 w 1832676"/>
              <a:gd name="connsiteY11-442" fmla="*/ 60855 h 1911428"/>
              <a:gd name="connsiteX12-443" fmla="*/ 1832676 w 1832676"/>
              <a:gd name="connsiteY12-444" fmla="*/ 88875 h 1911428"/>
              <a:gd name="connsiteX0-445" fmla="*/ 46820 w 1832676"/>
              <a:gd name="connsiteY0-446" fmla="*/ 1556960 h 1911428"/>
              <a:gd name="connsiteX1-447" fmla="*/ 53647 w 1832676"/>
              <a:gd name="connsiteY1-448" fmla="*/ 1592511 h 1911428"/>
              <a:gd name="connsiteX2-449" fmla="*/ 63171 w 1832676"/>
              <a:gd name="connsiteY2-450" fmla="*/ 1599418 h 1911428"/>
              <a:gd name="connsiteX3-451" fmla="*/ 69740 w 1832676"/>
              <a:gd name="connsiteY3-452" fmla="*/ 1621831 h 1911428"/>
              <a:gd name="connsiteX4-453" fmla="*/ 142070 w 1832676"/>
              <a:gd name="connsiteY4-454" fmla="*/ 1854616 h 1911428"/>
              <a:gd name="connsiteX5-455" fmla="*/ 156606 w 1832676"/>
              <a:gd name="connsiteY5-456" fmla="*/ 1902345 h 1911428"/>
              <a:gd name="connsiteX6-457" fmla="*/ 121280 w 1832676"/>
              <a:gd name="connsiteY6-458" fmla="*/ 1911428 h 1911428"/>
              <a:gd name="connsiteX7-459" fmla="*/ 106373 w 1832676"/>
              <a:gd name="connsiteY7-460" fmla="*/ 1880482 h 1911428"/>
              <a:gd name="connsiteX8-461" fmla="*/ 0 w 1832676"/>
              <a:gd name="connsiteY8-462" fmla="*/ 1353600 h 1911428"/>
              <a:gd name="connsiteX9-463" fmla="*/ 1353600 w 1832676"/>
              <a:gd name="connsiteY9-464" fmla="*/ 0 h 1911428"/>
              <a:gd name="connsiteX10-465" fmla="*/ 1756119 w 1832676"/>
              <a:gd name="connsiteY10-466" fmla="*/ 60855 h 1911428"/>
              <a:gd name="connsiteX11-467" fmla="*/ 1832676 w 1832676"/>
              <a:gd name="connsiteY11-468" fmla="*/ 88875 h 1911428"/>
              <a:gd name="connsiteX0-469" fmla="*/ 53647 w 1832676"/>
              <a:gd name="connsiteY0-470" fmla="*/ 1592511 h 1911428"/>
              <a:gd name="connsiteX1-471" fmla="*/ 63171 w 1832676"/>
              <a:gd name="connsiteY1-472" fmla="*/ 1599418 h 1911428"/>
              <a:gd name="connsiteX2-473" fmla="*/ 69740 w 1832676"/>
              <a:gd name="connsiteY2-474" fmla="*/ 1621831 h 1911428"/>
              <a:gd name="connsiteX3-475" fmla="*/ 142070 w 1832676"/>
              <a:gd name="connsiteY3-476" fmla="*/ 1854616 h 1911428"/>
              <a:gd name="connsiteX4-477" fmla="*/ 156606 w 1832676"/>
              <a:gd name="connsiteY4-478" fmla="*/ 1902345 h 1911428"/>
              <a:gd name="connsiteX5-479" fmla="*/ 121280 w 1832676"/>
              <a:gd name="connsiteY5-480" fmla="*/ 1911428 h 1911428"/>
              <a:gd name="connsiteX6-481" fmla="*/ 106373 w 1832676"/>
              <a:gd name="connsiteY6-482" fmla="*/ 1880482 h 1911428"/>
              <a:gd name="connsiteX7-483" fmla="*/ 0 w 1832676"/>
              <a:gd name="connsiteY7-484" fmla="*/ 1353600 h 1911428"/>
              <a:gd name="connsiteX8-485" fmla="*/ 1353600 w 1832676"/>
              <a:gd name="connsiteY8-486" fmla="*/ 0 h 1911428"/>
              <a:gd name="connsiteX9-487" fmla="*/ 1756119 w 1832676"/>
              <a:gd name="connsiteY9-488" fmla="*/ 60855 h 1911428"/>
              <a:gd name="connsiteX10-489" fmla="*/ 1832676 w 1832676"/>
              <a:gd name="connsiteY10-490" fmla="*/ 88875 h 1911428"/>
              <a:gd name="connsiteX0-491" fmla="*/ 53647 w 1832676"/>
              <a:gd name="connsiteY0-492" fmla="*/ 1592511 h 1911428"/>
              <a:gd name="connsiteX1-493" fmla="*/ 69740 w 1832676"/>
              <a:gd name="connsiteY1-494" fmla="*/ 1621831 h 1911428"/>
              <a:gd name="connsiteX2-495" fmla="*/ 142070 w 1832676"/>
              <a:gd name="connsiteY2-496" fmla="*/ 1854616 h 1911428"/>
              <a:gd name="connsiteX3-497" fmla="*/ 156606 w 1832676"/>
              <a:gd name="connsiteY3-498" fmla="*/ 1902345 h 1911428"/>
              <a:gd name="connsiteX4-499" fmla="*/ 121280 w 1832676"/>
              <a:gd name="connsiteY4-500" fmla="*/ 1911428 h 1911428"/>
              <a:gd name="connsiteX5-501" fmla="*/ 106373 w 1832676"/>
              <a:gd name="connsiteY5-502" fmla="*/ 1880482 h 1911428"/>
              <a:gd name="connsiteX6-503" fmla="*/ 0 w 1832676"/>
              <a:gd name="connsiteY6-504" fmla="*/ 1353600 h 1911428"/>
              <a:gd name="connsiteX7-505" fmla="*/ 1353600 w 1832676"/>
              <a:gd name="connsiteY7-506" fmla="*/ 0 h 1911428"/>
              <a:gd name="connsiteX8-507" fmla="*/ 1756119 w 1832676"/>
              <a:gd name="connsiteY8-508" fmla="*/ 60855 h 1911428"/>
              <a:gd name="connsiteX9-509" fmla="*/ 1832676 w 1832676"/>
              <a:gd name="connsiteY9-510" fmla="*/ 88875 h 1911428"/>
              <a:gd name="connsiteX0-511" fmla="*/ 69740 w 1832676"/>
              <a:gd name="connsiteY0-512" fmla="*/ 1621831 h 1911428"/>
              <a:gd name="connsiteX1-513" fmla="*/ 142070 w 1832676"/>
              <a:gd name="connsiteY1-514" fmla="*/ 1854616 h 1911428"/>
              <a:gd name="connsiteX2-515" fmla="*/ 156606 w 1832676"/>
              <a:gd name="connsiteY2-516" fmla="*/ 1902345 h 1911428"/>
              <a:gd name="connsiteX3-517" fmla="*/ 121280 w 1832676"/>
              <a:gd name="connsiteY3-518" fmla="*/ 1911428 h 1911428"/>
              <a:gd name="connsiteX4-519" fmla="*/ 106373 w 1832676"/>
              <a:gd name="connsiteY4-520" fmla="*/ 1880482 h 1911428"/>
              <a:gd name="connsiteX5-521" fmla="*/ 0 w 1832676"/>
              <a:gd name="connsiteY5-522" fmla="*/ 1353600 h 1911428"/>
              <a:gd name="connsiteX6-523" fmla="*/ 1353600 w 1832676"/>
              <a:gd name="connsiteY6-524" fmla="*/ 0 h 1911428"/>
              <a:gd name="connsiteX7-525" fmla="*/ 1756119 w 1832676"/>
              <a:gd name="connsiteY7-526" fmla="*/ 60855 h 1911428"/>
              <a:gd name="connsiteX8-527" fmla="*/ 1832676 w 1832676"/>
              <a:gd name="connsiteY8-528" fmla="*/ 88875 h 1911428"/>
              <a:gd name="connsiteX0-529" fmla="*/ 142070 w 1832676"/>
              <a:gd name="connsiteY0-530" fmla="*/ 1854616 h 1911428"/>
              <a:gd name="connsiteX1-531" fmla="*/ 156606 w 1832676"/>
              <a:gd name="connsiteY1-532" fmla="*/ 1902345 h 1911428"/>
              <a:gd name="connsiteX2-533" fmla="*/ 121280 w 1832676"/>
              <a:gd name="connsiteY2-534" fmla="*/ 1911428 h 1911428"/>
              <a:gd name="connsiteX3-535" fmla="*/ 106373 w 1832676"/>
              <a:gd name="connsiteY3-536" fmla="*/ 1880482 h 1911428"/>
              <a:gd name="connsiteX4-537" fmla="*/ 0 w 1832676"/>
              <a:gd name="connsiteY4-538" fmla="*/ 1353600 h 1911428"/>
              <a:gd name="connsiteX5-539" fmla="*/ 1353600 w 1832676"/>
              <a:gd name="connsiteY5-540" fmla="*/ 0 h 1911428"/>
              <a:gd name="connsiteX6-541" fmla="*/ 1756119 w 1832676"/>
              <a:gd name="connsiteY6-542" fmla="*/ 60855 h 1911428"/>
              <a:gd name="connsiteX7-543" fmla="*/ 1832676 w 1832676"/>
              <a:gd name="connsiteY7-544" fmla="*/ 88875 h 1911428"/>
              <a:gd name="connsiteX0-545" fmla="*/ 156606 w 1832676"/>
              <a:gd name="connsiteY0-546" fmla="*/ 1902345 h 1911428"/>
              <a:gd name="connsiteX1-547" fmla="*/ 121280 w 1832676"/>
              <a:gd name="connsiteY1-548" fmla="*/ 1911428 h 1911428"/>
              <a:gd name="connsiteX2-549" fmla="*/ 106373 w 1832676"/>
              <a:gd name="connsiteY2-550" fmla="*/ 1880482 h 1911428"/>
              <a:gd name="connsiteX3-551" fmla="*/ 0 w 1832676"/>
              <a:gd name="connsiteY3-552" fmla="*/ 1353600 h 1911428"/>
              <a:gd name="connsiteX4-553" fmla="*/ 1353600 w 1832676"/>
              <a:gd name="connsiteY4-554" fmla="*/ 0 h 1911428"/>
              <a:gd name="connsiteX5-555" fmla="*/ 1756119 w 1832676"/>
              <a:gd name="connsiteY5-556" fmla="*/ 60855 h 1911428"/>
              <a:gd name="connsiteX6-557" fmla="*/ 1832676 w 1832676"/>
              <a:gd name="connsiteY6-558" fmla="*/ 88875 h 1911428"/>
              <a:gd name="connsiteX0-559" fmla="*/ 121280 w 1832676"/>
              <a:gd name="connsiteY0-560" fmla="*/ 1911428 h 1911428"/>
              <a:gd name="connsiteX1-561" fmla="*/ 106373 w 1832676"/>
              <a:gd name="connsiteY1-562" fmla="*/ 1880482 h 1911428"/>
              <a:gd name="connsiteX2-563" fmla="*/ 0 w 1832676"/>
              <a:gd name="connsiteY2-564" fmla="*/ 1353600 h 1911428"/>
              <a:gd name="connsiteX3-565" fmla="*/ 1353600 w 1832676"/>
              <a:gd name="connsiteY3-566" fmla="*/ 0 h 1911428"/>
              <a:gd name="connsiteX4-567" fmla="*/ 1756119 w 1832676"/>
              <a:gd name="connsiteY4-568" fmla="*/ 60855 h 1911428"/>
              <a:gd name="connsiteX5-569" fmla="*/ 1832676 w 1832676"/>
              <a:gd name="connsiteY5-570" fmla="*/ 88875 h 1911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832676" h="1911428">
                <a:moveTo>
                  <a:pt x="121280" y="1911428"/>
                </a:moveTo>
                <a:lnTo>
                  <a:pt x="106373" y="1880482"/>
                </a:lnTo>
                <a:cubicBezTo>
                  <a:pt x="37877" y="1718540"/>
                  <a:pt x="0" y="1540493"/>
                  <a:pt x="0" y="1353600"/>
                </a:cubicBezTo>
                <a:cubicBezTo>
                  <a:pt x="0" y="606027"/>
                  <a:pt x="606027" y="0"/>
                  <a:pt x="1353600" y="0"/>
                </a:cubicBezTo>
                <a:cubicBezTo>
                  <a:pt x="1493770" y="0"/>
                  <a:pt x="1628964" y="21306"/>
                  <a:pt x="1756119" y="60855"/>
                </a:cubicBezTo>
                <a:lnTo>
                  <a:pt x="1832676" y="88875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5" name="任意多边形: 形状 44"/>
          <p:cNvSpPr/>
          <p:nvPr userDrawn="1">
            <p:custDataLst>
              <p:tags r:id="rId28"/>
            </p:custDataLst>
          </p:nvPr>
        </p:nvSpPr>
        <p:spPr>
          <a:xfrm rot="11361091">
            <a:off x="965200" y="1047750"/>
            <a:ext cx="1709420" cy="1780540"/>
          </a:xfrm>
          <a:custGeom>
            <a:avLst/>
            <a:gdLst>
              <a:gd name="connsiteX0" fmla="*/ 1245773 w 1754515"/>
              <a:gd name="connsiteY0" fmla="*/ 477 h 1828732"/>
              <a:gd name="connsiteX1" fmla="*/ 1502391 w 1754515"/>
              <a:gd name="connsiteY1" fmla="*/ 14604 h 1828732"/>
              <a:gd name="connsiteX2" fmla="*/ 1515801 w 1754515"/>
              <a:gd name="connsiteY2" fmla="*/ 16713 h 1828732"/>
              <a:gd name="connsiteX3" fmla="*/ 1640113 w 1754515"/>
              <a:gd name="connsiteY3" fmla="*/ 60369 h 1828732"/>
              <a:gd name="connsiteX4" fmla="*/ 1710518 w 1754515"/>
              <a:gd name="connsiteY4" fmla="*/ 87154 h 1828732"/>
              <a:gd name="connsiteX5" fmla="*/ 1754515 w 1754515"/>
              <a:gd name="connsiteY5" fmla="*/ 104162 h 1828732"/>
              <a:gd name="connsiteX6" fmla="*/ 1748429 w 1754515"/>
              <a:gd name="connsiteY6" fmla="*/ 127829 h 1828732"/>
              <a:gd name="connsiteX7" fmla="*/ 1659826 w 1754515"/>
              <a:gd name="connsiteY7" fmla="*/ 95400 h 1828732"/>
              <a:gd name="connsiteX8" fmla="*/ 1288352 w 1754515"/>
              <a:gd name="connsiteY8" fmla="*/ 39238 h 1828732"/>
              <a:gd name="connsiteX9" fmla="*/ 39152 w 1754515"/>
              <a:gd name="connsiteY9" fmla="*/ 1288438 h 1828732"/>
              <a:gd name="connsiteX10" fmla="*/ 137320 w 1754515"/>
              <a:gd name="connsiteY10" fmla="*/ 1774683 h 1828732"/>
              <a:gd name="connsiteX11" fmla="*/ 159044 w 1754515"/>
              <a:gd name="connsiteY11" fmla="*/ 1819779 h 1828732"/>
              <a:gd name="connsiteX12" fmla="*/ 124224 w 1754515"/>
              <a:gd name="connsiteY12" fmla="*/ 1828732 h 1828732"/>
              <a:gd name="connsiteX13" fmla="*/ 99593 w 1754515"/>
              <a:gd name="connsiteY13" fmla="*/ 1767129 h 1828732"/>
              <a:gd name="connsiteX14" fmla="*/ 48247 w 1754515"/>
              <a:gd name="connsiteY14" fmla="*/ 1639435 h 1828732"/>
              <a:gd name="connsiteX15" fmla="*/ 16547 w 1754515"/>
              <a:gd name="connsiteY15" fmla="*/ 1540316 h 1828732"/>
              <a:gd name="connsiteX16" fmla="*/ 9283 w 1754515"/>
              <a:gd name="connsiteY16" fmla="*/ 1516013 h 1828732"/>
              <a:gd name="connsiteX17" fmla="*/ 14909 w 1754515"/>
              <a:gd name="connsiteY17" fmla="*/ 1484654 h 1828732"/>
              <a:gd name="connsiteX18" fmla="*/ 5384 w 1754515"/>
              <a:gd name="connsiteY18" fmla="*/ 1156042 h 1828732"/>
              <a:gd name="connsiteX19" fmla="*/ 119684 w 1754515"/>
              <a:gd name="connsiteY19" fmla="*/ 751229 h 1828732"/>
              <a:gd name="connsiteX20" fmla="*/ 412578 w 1754515"/>
              <a:gd name="connsiteY20" fmla="*/ 348798 h 1828732"/>
              <a:gd name="connsiteX21" fmla="*/ 748334 w 1754515"/>
              <a:gd name="connsiteY21" fmla="*/ 122579 h 1828732"/>
              <a:gd name="connsiteX22" fmla="*/ 1162672 w 1754515"/>
              <a:gd name="connsiteY22" fmla="*/ 5898 h 1828732"/>
              <a:gd name="connsiteX23" fmla="*/ 1245773 w 1754515"/>
              <a:gd name="connsiteY23" fmla="*/ 477 h 1828732"/>
              <a:gd name="connsiteX0-1" fmla="*/ 1515801 w 1754515"/>
              <a:gd name="connsiteY0-2" fmla="*/ 16713 h 1828732"/>
              <a:gd name="connsiteX1-3" fmla="*/ 1640113 w 1754515"/>
              <a:gd name="connsiteY1-4" fmla="*/ 60369 h 1828732"/>
              <a:gd name="connsiteX2-5" fmla="*/ 1710518 w 1754515"/>
              <a:gd name="connsiteY2-6" fmla="*/ 87154 h 1828732"/>
              <a:gd name="connsiteX3-7" fmla="*/ 1754515 w 1754515"/>
              <a:gd name="connsiteY3-8" fmla="*/ 104162 h 1828732"/>
              <a:gd name="connsiteX4-9" fmla="*/ 1748429 w 1754515"/>
              <a:gd name="connsiteY4-10" fmla="*/ 127829 h 1828732"/>
              <a:gd name="connsiteX5-11" fmla="*/ 1659826 w 1754515"/>
              <a:gd name="connsiteY5-12" fmla="*/ 95400 h 1828732"/>
              <a:gd name="connsiteX6-13" fmla="*/ 1288352 w 1754515"/>
              <a:gd name="connsiteY6-14" fmla="*/ 39238 h 1828732"/>
              <a:gd name="connsiteX7-15" fmla="*/ 39152 w 1754515"/>
              <a:gd name="connsiteY7-16" fmla="*/ 1288438 h 1828732"/>
              <a:gd name="connsiteX8-17" fmla="*/ 137320 w 1754515"/>
              <a:gd name="connsiteY8-18" fmla="*/ 1774683 h 1828732"/>
              <a:gd name="connsiteX9-19" fmla="*/ 159044 w 1754515"/>
              <a:gd name="connsiteY9-20" fmla="*/ 1819779 h 1828732"/>
              <a:gd name="connsiteX10-21" fmla="*/ 124224 w 1754515"/>
              <a:gd name="connsiteY10-22" fmla="*/ 1828732 h 1828732"/>
              <a:gd name="connsiteX11-23" fmla="*/ 99593 w 1754515"/>
              <a:gd name="connsiteY11-24" fmla="*/ 1767129 h 1828732"/>
              <a:gd name="connsiteX12-25" fmla="*/ 48247 w 1754515"/>
              <a:gd name="connsiteY12-26" fmla="*/ 1639435 h 1828732"/>
              <a:gd name="connsiteX13-27" fmla="*/ 16547 w 1754515"/>
              <a:gd name="connsiteY13-28" fmla="*/ 1540316 h 1828732"/>
              <a:gd name="connsiteX14-29" fmla="*/ 9283 w 1754515"/>
              <a:gd name="connsiteY14-30" fmla="*/ 1516013 h 1828732"/>
              <a:gd name="connsiteX15-31" fmla="*/ 14909 w 1754515"/>
              <a:gd name="connsiteY15-32" fmla="*/ 1484654 h 1828732"/>
              <a:gd name="connsiteX16-33" fmla="*/ 5384 w 1754515"/>
              <a:gd name="connsiteY16-34" fmla="*/ 1156042 h 1828732"/>
              <a:gd name="connsiteX17-35" fmla="*/ 119684 w 1754515"/>
              <a:gd name="connsiteY17-36" fmla="*/ 751229 h 1828732"/>
              <a:gd name="connsiteX18-37" fmla="*/ 412578 w 1754515"/>
              <a:gd name="connsiteY18-38" fmla="*/ 348798 h 1828732"/>
              <a:gd name="connsiteX19-39" fmla="*/ 748334 w 1754515"/>
              <a:gd name="connsiteY19-40" fmla="*/ 122579 h 1828732"/>
              <a:gd name="connsiteX20-41" fmla="*/ 1162672 w 1754515"/>
              <a:gd name="connsiteY20-42" fmla="*/ 5898 h 1828732"/>
              <a:gd name="connsiteX21-43" fmla="*/ 1245773 w 1754515"/>
              <a:gd name="connsiteY21-44" fmla="*/ 477 h 1828732"/>
              <a:gd name="connsiteX22-45" fmla="*/ 1502391 w 1754515"/>
              <a:gd name="connsiteY22-46" fmla="*/ 14604 h 1828732"/>
              <a:gd name="connsiteX23-47" fmla="*/ 1607241 w 1754515"/>
              <a:gd name="connsiteY23-48" fmla="*/ 108153 h 1828732"/>
              <a:gd name="connsiteX0-49" fmla="*/ 1640113 w 1754515"/>
              <a:gd name="connsiteY0-50" fmla="*/ 60369 h 1828732"/>
              <a:gd name="connsiteX1-51" fmla="*/ 1710518 w 1754515"/>
              <a:gd name="connsiteY1-52" fmla="*/ 87154 h 1828732"/>
              <a:gd name="connsiteX2-53" fmla="*/ 1754515 w 1754515"/>
              <a:gd name="connsiteY2-54" fmla="*/ 104162 h 1828732"/>
              <a:gd name="connsiteX3-55" fmla="*/ 1748429 w 1754515"/>
              <a:gd name="connsiteY3-56" fmla="*/ 127829 h 1828732"/>
              <a:gd name="connsiteX4-57" fmla="*/ 1659826 w 1754515"/>
              <a:gd name="connsiteY4-58" fmla="*/ 95400 h 1828732"/>
              <a:gd name="connsiteX5-59" fmla="*/ 1288352 w 1754515"/>
              <a:gd name="connsiteY5-60" fmla="*/ 39238 h 1828732"/>
              <a:gd name="connsiteX6-61" fmla="*/ 39152 w 1754515"/>
              <a:gd name="connsiteY6-62" fmla="*/ 1288438 h 1828732"/>
              <a:gd name="connsiteX7-63" fmla="*/ 137320 w 1754515"/>
              <a:gd name="connsiteY7-64" fmla="*/ 1774683 h 1828732"/>
              <a:gd name="connsiteX8-65" fmla="*/ 159044 w 1754515"/>
              <a:gd name="connsiteY8-66" fmla="*/ 1819779 h 1828732"/>
              <a:gd name="connsiteX9-67" fmla="*/ 124224 w 1754515"/>
              <a:gd name="connsiteY9-68" fmla="*/ 1828732 h 1828732"/>
              <a:gd name="connsiteX10-69" fmla="*/ 99593 w 1754515"/>
              <a:gd name="connsiteY10-70" fmla="*/ 1767129 h 1828732"/>
              <a:gd name="connsiteX11-71" fmla="*/ 48247 w 1754515"/>
              <a:gd name="connsiteY11-72" fmla="*/ 1639435 h 1828732"/>
              <a:gd name="connsiteX12-73" fmla="*/ 16547 w 1754515"/>
              <a:gd name="connsiteY12-74" fmla="*/ 1540316 h 1828732"/>
              <a:gd name="connsiteX13-75" fmla="*/ 9283 w 1754515"/>
              <a:gd name="connsiteY13-76" fmla="*/ 1516013 h 1828732"/>
              <a:gd name="connsiteX14-77" fmla="*/ 14909 w 1754515"/>
              <a:gd name="connsiteY14-78" fmla="*/ 1484654 h 1828732"/>
              <a:gd name="connsiteX15-79" fmla="*/ 5384 w 1754515"/>
              <a:gd name="connsiteY15-80" fmla="*/ 1156042 h 1828732"/>
              <a:gd name="connsiteX16-81" fmla="*/ 119684 w 1754515"/>
              <a:gd name="connsiteY16-82" fmla="*/ 751229 h 1828732"/>
              <a:gd name="connsiteX17-83" fmla="*/ 412578 w 1754515"/>
              <a:gd name="connsiteY17-84" fmla="*/ 348798 h 1828732"/>
              <a:gd name="connsiteX18-85" fmla="*/ 748334 w 1754515"/>
              <a:gd name="connsiteY18-86" fmla="*/ 122579 h 1828732"/>
              <a:gd name="connsiteX19-87" fmla="*/ 1162672 w 1754515"/>
              <a:gd name="connsiteY19-88" fmla="*/ 5898 h 1828732"/>
              <a:gd name="connsiteX20-89" fmla="*/ 1245773 w 1754515"/>
              <a:gd name="connsiteY20-90" fmla="*/ 477 h 1828732"/>
              <a:gd name="connsiteX21-91" fmla="*/ 1502391 w 1754515"/>
              <a:gd name="connsiteY21-92" fmla="*/ 14604 h 1828732"/>
              <a:gd name="connsiteX22-93" fmla="*/ 1607241 w 1754515"/>
              <a:gd name="connsiteY22-94" fmla="*/ 108153 h 1828732"/>
              <a:gd name="connsiteX0-95" fmla="*/ 1640113 w 1754515"/>
              <a:gd name="connsiteY0-96" fmla="*/ 60369 h 1828732"/>
              <a:gd name="connsiteX1-97" fmla="*/ 1710518 w 1754515"/>
              <a:gd name="connsiteY1-98" fmla="*/ 87154 h 1828732"/>
              <a:gd name="connsiteX2-99" fmla="*/ 1754515 w 1754515"/>
              <a:gd name="connsiteY2-100" fmla="*/ 104162 h 1828732"/>
              <a:gd name="connsiteX3-101" fmla="*/ 1748429 w 1754515"/>
              <a:gd name="connsiteY3-102" fmla="*/ 127829 h 1828732"/>
              <a:gd name="connsiteX4-103" fmla="*/ 1659826 w 1754515"/>
              <a:gd name="connsiteY4-104" fmla="*/ 95400 h 1828732"/>
              <a:gd name="connsiteX5-105" fmla="*/ 1288352 w 1754515"/>
              <a:gd name="connsiteY5-106" fmla="*/ 39238 h 1828732"/>
              <a:gd name="connsiteX6-107" fmla="*/ 39152 w 1754515"/>
              <a:gd name="connsiteY6-108" fmla="*/ 1288438 h 1828732"/>
              <a:gd name="connsiteX7-109" fmla="*/ 137320 w 1754515"/>
              <a:gd name="connsiteY7-110" fmla="*/ 1774683 h 1828732"/>
              <a:gd name="connsiteX8-111" fmla="*/ 159044 w 1754515"/>
              <a:gd name="connsiteY8-112" fmla="*/ 1819779 h 1828732"/>
              <a:gd name="connsiteX9-113" fmla="*/ 124224 w 1754515"/>
              <a:gd name="connsiteY9-114" fmla="*/ 1828732 h 1828732"/>
              <a:gd name="connsiteX10-115" fmla="*/ 99593 w 1754515"/>
              <a:gd name="connsiteY10-116" fmla="*/ 1767129 h 1828732"/>
              <a:gd name="connsiteX11-117" fmla="*/ 48247 w 1754515"/>
              <a:gd name="connsiteY11-118" fmla="*/ 1639435 h 1828732"/>
              <a:gd name="connsiteX12-119" fmla="*/ 16547 w 1754515"/>
              <a:gd name="connsiteY12-120" fmla="*/ 1540316 h 1828732"/>
              <a:gd name="connsiteX13-121" fmla="*/ 9283 w 1754515"/>
              <a:gd name="connsiteY13-122" fmla="*/ 1516013 h 1828732"/>
              <a:gd name="connsiteX14-123" fmla="*/ 14909 w 1754515"/>
              <a:gd name="connsiteY14-124" fmla="*/ 1484654 h 1828732"/>
              <a:gd name="connsiteX15-125" fmla="*/ 5384 w 1754515"/>
              <a:gd name="connsiteY15-126" fmla="*/ 1156042 h 1828732"/>
              <a:gd name="connsiteX16-127" fmla="*/ 119684 w 1754515"/>
              <a:gd name="connsiteY16-128" fmla="*/ 751229 h 1828732"/>
              <a:gd name="connsiteX17-129" fmla="*/ 412578 w 1754515"/>
              <a:gd name="connsiteY17-130" fmla="*/ 348798 h 1828732"/>
              <a:gd name="connsiteX18-131" fmla="*/ 748334 w 1754515"/>
              <a:gd name="connsiteY18-132" fmla="*/ 122579 h 1828732"/>
              <a:gd name="connsiteX19-133" fmla="*/ 1162672 w 1754515"/>
              <a:gd name="connsiteY19-134" fmla="*/ 5898 h 1828732"/>
              <a:gd name="connsiteX20-135" fmla="*/ 1245773 w 1754515"/>
              <a:gd name="connsiteY20-136" fmla="*/ 477 h 1828732"/>
              <a:gd name="connsiteX21-137" fmla="*/ 1502391 w 1754515"/>
              <a:gd name="connsiteY21-138" fmla="*/ 14604 h 1828732"/>
              <a:gd name="connsiteX0-139" fmla="*/ 1710518 w 1754515"/>
              <a:gd name="connsiteY0-140" fmla="*/ 87154 h 1828732"/>
              <a:gd name="connsiteX1-141" fmla="*/ 1754515 w 1754515"/>
              <a:gd name="connsiteY1-142" fmla="*/ 104162 h 1828732"/>
              <a:gd name="connsiteX2-143" fmla="*/ 1748429 w 1754515"/>
              <a:gd name="connsiteY2-144" fmla="*/ 127829 h 1828732"/>
              <a:gd name="connsiteX3-145" fmla="*/ 1659826 w 1754515"/>
              <a:gd name="connsiteY3-146" fmla="*/ 95400 h 1828732"/>
              <a:gd name="connsiteX4-147" fmla="*/ 1288352 w 1754515"/>
              <a:gd name="connsiteY4-148" fmla="*/ 39238 h 1828732"/>
              <a:gd name="connsiteX5-149" fmla="*/ 39152 w 1754515"/>
              <a:gd name="connsiteY5-150" fmla="*/ 1288438 h 1828732"/>
              <a:gd name="connsiteX6-151" fmla="*/ 137320 w 1754515"/>
              <a:gd name="connsiteY6-152" fmla="*/ 1774683 h 1828732"/>
              <a:gd name="connsiteX7-153" fmla="*/ 159044 w 1754515"/>
              <a:gd name="connsiteY7-154" fmla="*/ 1819779 h 1828732"/>
              <a:gd name="connsiteX8-155" fmla="*/ 124224 w 1754515"/>
              <a:gd name="connsiteY8-156" fmla="*/ 1828732 h 1828732"/>
              <a:gd name="connsiteX9-157" fmla="*/ 99593 w 1754515"/>
              <a:gd name="connsiteY9-158" fmla="*/ 1767129 h 1828732"/>
              <a:gd name="connsiteX10-159" fmla="*/ 48247 w 1754515"/>
              <a:gd name="connsiteY10-160" fmla="*/ 1639435 h 1828732"/>
              <a:gd name="connsiteX11-161" fmla="*/ 16547 w 1754515"/>
              <a:gd name="connsiteY11-162" fmla="*/ 1540316 h 1828732"/>
              <a:gd name="connsiteX12-163" fmla="*/ 9283 w 1754515"/>
              <a:gd name="connsiteY12-164" fmla="*/ 1516013 h 1828732"/>
              <a:gd name="connsiteX13-165" fmla="*/ 14909 w 1754515"/>
              <a:gd name="connsiteY13-166" fmla="*/ 1484654 h 1828732"/>
              <a:gd name="connsiteX14-167" fmla="*/ 5384 w 1754515"/>
              <a:gd name="connsiteY14-168" fmla="*/ 1156042 h 1828732"/>
              <a:gd name="connsiteX15-169" fmla="*/ 119684 w 1754515"/>
              <a:gd name="connsiteY15-170" fmla="*/ 751229 h 1828732"/>
              <a:gd name="connsiteX16-171" fmla="*/ 412578 w 1754515"/>
              <a:gd name="connsiteY16-172" fmla="*/ 348798 h 1828732"/>
              <a:gd name="connsiteX17-173" fmla="*/ 748334 w 1754515"/>
              <a:gd name="connsiteY17-174" fmla="*/ 122579 h 1828732"/>
              <a:gd name="connsiteX18-175" fmla="*/ 1162672 w 1754515"/>
              <a:gd name="connsiteY18-176" fmla="*/ 5898 h 1828732"/>
              <a:gd name="connsiteX19-177" fmla="*/ 1245773 w 1754515"/>
              <a:gd name="connsiteY19-178" fmla="*/ 477 h 1828732"/>
              <a:gd name="connsiteX20-179" fmla="*/ 1502391 w 1754515"/>
              <a:gd name="connsiteY20-180" fmla="*/ 14604 h 1828732"/>
              <a:gd name="connsiteX0-181" fmla="*/ 1754515 w 1754515"/>
              <a:gd name="connsiteY0-182" fmla="*/ 104162 h 1828732"/>
              <a:gd name="connsiteX1-183" fmla="*/ 1748429 w 1754515"/>
              <a:gd name="connsiteY1-184" fmla="*/ 127829 h 1828732"/>
              <a:gd name="connsiteX2-185" fmla="*/ 1659826 w 1754515"/>
              <a:gd name="connsiteY2-186" fmla="*/ 95400 h 1828732"/>
              <a:gd name="connsiteX3-187" fmla="*/ 1288352 w 1754515"/>
              <a:gd name="connsiteY3-188" fmla="*/ 39238 h 1828732"/>
              <a:gd name="connsiteX4-189" fmla="*/ 39152 w 1754515"/>
              <a:gd name="connsiteY4-190" fmla="*/ 1288438 h 1828732"/>
              <a:gd name="connsiteX5-191" fmla="*/ 137320 w 1754515"/>
              <a:gd name="connsiteY5-192" fmla="*/ 1774683 h 1828732"/>
              <a:gd name="connsiteX6-193" fmla="*/ 159044 w 1754515"/>
              <a:gd name="connsiteY6-194" fmla="*/ 1819779 h 1828732"/>
              <a:gd name="connsiteX7-195" fmla="*/ 124224 w 1754515"/>
              <a:gd name="connsiteY7-196" fmla="*/ 1828732 h 1828732"/>
              <a:gd name="connsiteX8-197" fmla="*/ 99593 w 1754515"/>
              <a:gd name="connsiteY8-198" fmla="*/ 1767129 h 1828732"/>
              <a:gd name="connsiteX9-199" fmla="*/ 48247 w 1754515"/>
              <a:gd name="connsiteY9-200" fmla="*/ 1639435 h 1828732"/>
              <a:gd name="connsiteX10-201" fmla="*/ 16547 w 1754515"/>
              <a:gd name="connsiteY10-202" fmla="*/ 1540316 h 1828732"/>
              <a:gd name="connsiteX11-203" fmla="*/ 9283 w 1754515"/>
              <a:gd name="connsiteY11-204" fmla="*/ 1516013 h 1828732"/>
              <a:gd name="connsiteX12-205" fmla="*/ 14909 w 1754515"/>
              <a:gd name="connsiteY12-206" fmla="*/ 1484654 h 1828732"/>
              <a:gd name="connsiteX13-207" fmla="*/ 5384 w 1754515"/>
              <a:gd name="connsiteY13-208" fmla="*/ 1156042 h 1828732"/>
              <a:gd name="connsiteX14-209" fmla="*/ 119684 w 1754515"/>
              <a:gd name="connsiteY14-210" fmla="*/ 751229 h 1828732"/>
              <a:gd name="connsiteX15-211" fmla="*/ 412578 w 1754515"/>
              <a:gd name="connsiteY15-212" fmla="*/ 348798 h 1828732"/>
              <a:gd name="connsiteX16-213" fmla="*/ 748334 w 1754515"/>
              <a:gd name="connsiteY16-214" fmla="*/ 122579 h 1828732"/>
              <a:gd name="connsiteX17-215" fmla="*/ 1162672 w 1754515"/>
              <a:gd name="connsiteY17-216" fmla="*/ 5898 h 1828732"/>
              <a:gd name="connsiteX18-217" fmla="*/ 1245773 w 1754515"/>
              <a:gd name="connsiteY18-218" fmla="*/ 477 h 1828732"/>
              <a:gd name="connsiteX19-219" fmla="*/ 1502391 w 1754515"/>
              <a:gd name="connsiteY19-220" fmla="*/ 14604 h 1828732"/>
              <a:gd name="connsiteX0-221" fmla="*/ 1748429 w 1748429"/>
              <a:gd name="connsiteY0-222" fmla="*/ 127829 h 1828732"/>
              <a:gd name="connsiteX1-223" fmla="*/ 1659826 w 1748429"/>
              <a:gd name="connsiteY1-224" fmla="*/ 95400 h 1828732"/>
              <a:gd name="connsiteX2-225" fmla="*/ 1288352 w 1748429"/>
              <a:gd name="connsiteY2-226" fmla="*/ 39238 h 1828732"/>
              <a:gd name="connsiteX3-227" fmla="*/ 39152 w 1748429"/>
              <a:gd name="connsiteY3-228" fmla="*/ 1288438 h 1828732"/>
              <a:gd name="connsiteX4-229" fmla="*/ 137320 w 1748429"/>
              <a:gd name="connsiteY4-230" fmla="*/ 1774683 h 1828732"/>
              <a:gd name="connsiteX5-231" fmla="*/ 159044 w 1748429"/>
              <a:gd name="connsiteY5-232" fmla="*/ 1819779 h 1828732"/>
              <a:gd name="connsiteX6-233" fmla="*/ 124224 w 1748429"/>
              <a:gd name="connsiteY6-234" fmla="*/ 1828732 h 1828732"/>
              <a:gd name="connsiteX7-235" fmla="*/ 99593 w 1748429"/>
              <a:gd name="connsiteY7-236" fmla="*/ 1767129 h 1828732"/>
              <a:gd name="connsiteX8-237" fmla="*/ 48247 w 1748429"/>
              <a:gd name="connsiteY8-238" fmla="*/ 1639435 h 1828732"/>
              <a:gd name="connsiteX9-239" fmla="*/ 16547 w 1748429"/>
              <a:gd name="connsiteY9-240" fmla="*/ 1540316 h 1828732"/>
              <a:gd name="connsiteX10-241" fmla="*/ 9283 w 1748429"/>
              <a:gd name="connsiteY10-242" fmla="*/ 1516013 h 1828732"/>
              <a:gd name="connsiteX11-243" fmla="*/ 14909 w 1748429"/>
              <a:gd name="connsiteY11-244" fmla="*/ 1484654 h 1828732"/>
              <a:gd name="connsiteX12-245" fmla="*/ 5384 w 1748429"/>
              <a:gd name="connsiteY12-246" fmla="*/ 1156042 h 1828732"/>
              <a:gd name="connsiteX13-247" fmla="*/ 119684 w 1748429"/>
              <a:gd name="connsiteY13-248" fmla="*/ 751229 h 1828732"/>
              <a:gd name="connsiteX14-249" fmla="*/ 412578 w 1748429"/>
              <a:gd name="connsiteY14-250" fmla="*/ 348798 h 1828732"/>
              <a:gd name="connsiteX15-251" fmla="*/ 748334 w 1748429"/>
              <a:gd name="connsiteY15-252" fmla="*/ 122579 h 1828732"/>
              <a:gd name="connsiteX16-253" fmla="*/ 1162672 w 1748429"/>
              <a:gd name="connsiteY16-254" fmla="*/ 5898 h 1828732"/>
              <a:gd name="connsiteX17-255" fmla="*/ 1245773 w 1748429"/>
              <a:gd name="connsiteY17-256" fmla="*/ 477 h 1828732"/>
              <a:gd name="connsiteX18-257" fmla="*/ 1502391 w 1748429"/>
              <a:gd name="connsiteY18-258" fmla="*/ 14604 h 1828732"/>
              <a:gd name="connsiteX0-259" fmla="*/ 1748429 w 1748429"/>
              <a:gd name="connsiteY0-260" fmla="*/ 127352 h 1828255"/>
              <a:gd name="connsiteX1-261" fmla="*/ 1659826 w 1748429"/>
              <a:gd name="connsiteY1-262" fmla="*/ 94923 h 1828255"/>
              <a:gd name="connsiteX2-263" fmla="*/ 1288352 w 1748429"/>
              <a:gd name="connsiteY2-264" fmla="*/ 38761 h 1828255"/>
              <a:gd name="connsiteX3-265" fmla="*/ 39152 w 1748429"/>
              <a:gd name="connsiteY3-266" fmla="*/ 1287961 h 1828255"/>
              <a:gd name="connsiteX4-267" fmla="*/ 137320 w 1748429"/>
              <a:gd name="connsiteY4-268" fmla="*/ 1774206 h 1828255"/>
              <a:gd name="connsiteX5-269" fmla="*/ 159044 w 1748429"/>
              <a:gd name="connsiteY5-270" fmla="*/ 1819302 h 1828255"/>
              <a:gd name="connsiteX6-271" fmla="*/ 124224 w 1748429"/>
              <a:gd name="connsiteY6-272" fmla="*/ 1828255 h 1828255"/>
              <a:gd name="connsiteX7-273" fmla="*/ 99593 w 1748429"/>
              <a:gd name="connsiteY7-274" fmla="*/ 1766652 h 1828255"/>
              <a:gd name="connsiteX8-275" fmla="*/ 48247 w 1748429"/>
              <a:gd name="connsiteY8-276" fmla="*/ 1638958 h 1828255"/>
              <a:gd name="connsiteX9-277" fmla="*/ 16547 w 1748429"/>
              <a:gd name="connsiteY9-278" fmla="*/ 1539839 h 1828255"/>
              <a:gd name="connsiteX10-279" fmla="*/ 9283 w 1748429"/>
              <a:gd name="connsiteY10-280" fmla="*/ 1515536 h 1828255"/>
              <a:gd name="connsiteX11-281" fmla="*/ 14909 w 1748429"/>
              <a:gd name="connsiteY11-282" fmla="*/ 1484177 h 1828255"/>
              <a:gd name="connsiteX12-283" fmla="*/ 5384 w 1748429"/>
              <a:gd name="connsiteY12-284" fmla="*/ 1155565 h 1828255"/>
              <a:gd name="connsiteX13-285" fmla="*/ 119684 w 1748429"/>
              <a:gd name="connsiteY13-286" fmla="*/ 750752 h 1828255"/>
              <a:gd name="connsiteX14-287" fmla="*/ 412578 w 1748429"/>
              <a:gd name="connsiteY14-288" fmla="*/ 348321 h 1828255"/>
              <a:gd name="connsiteX15-289" fmla="*/ 748334 w 1748429"/>
              <a:gd name="connsiteY15-290" fmla="*/ 122102 h 1828255"/>
              <a:gd name="connsiteX16-291" fmla="*/ 1162672 w 1748429"/>
              <a:gd name="connsiteY16-292" fmla="*/ 5421 h 1828255"/>
              <a:gd name="connsiteX17-293" fmla="*/ 1245773 w 1748429"/>
              <a:gd name="connsiteY17-294" fmla="*/ 0 h 1828255"/>
              <a:gd name="connsiteX0-295" fmla="*/ 1748429 w 1748429"/>
              <a:gd name="connsiteY0-296" fmla="*/ 121931 h 1822834"/>
              <a:gd name="connsiteX1-297" fmla="*/ 1659826 w 1748429"/>
              <a:gd name="connsiteY1-298" fmla="*/ 89502 h 1822834"/>
              <a:gd name="connsiteX2-299" fmla="*/ 1288352 w 1748429"/>
              <a:gd name="connsiteY2-300" fmla="*/ 33340 h 1822834"/>
              <a:gd name="connsiteX3-301" fmla="*/ 39152 w 1748429"/>
              <a:gd name="connsiteY3-302" fmla="*/ 1282540 h 1822834"/>
              <a:gd name="connsiteX4-303" fmla="*/ 137320 w 1748429"/>
              <a:gd name="connsiteY4-304" fmla="*/ 1768785 h 1822834"/>
              <a:gd name="connsiteX5-305" fmla="*/ 159044 w 1748429"/>
              <a:gd name="connsiteY5-306" fmla="*/ 1813881 h 1822834"/>
              <a:gd name="connsiteX6-307" fmla="*/ 124224 w 1748429"/>
              <a:gd name="connsiteY6-308" fmla="*/ 1822834 h 1822834"/>
              <a:gd name="connsiteX7-309" fmla="*/ 99593 w 1748429"/>
              <a:gd name="connsiteY7-310" fmla="*/ 1761231 h 1822834"/>
              <a:gd name="connsiteX8-311" fmla="*/ 48247 w 1748429"/>
              <a:gd name="connsiteY8-312" fmla="*/ 1633537 h 1822834"/>
              <a:gd name="connsiteX9-313" fmla="*/ 16547 w 1748429"/>
              <a:gd name="connsiteY9-314" fmla="*/ 1534418 h 1822834"/>
              <a:gd name="connsiteX10-315" fmla="*/ 9283 w 1748429"/>
              <a:gd name="connsiteY10-316" fmla="*/ 1510115 h 1822834"/>
              <a:gd name="connsiteX11-317" fmla="*/ 14909 w 1748429"/>
              <a:gd name="connsiteY11-318" fmla="*/ 1478756 h 1822834"/>
              <a:gd name="connsiteX12-319" fmla="*/ 5384 w 1748429"/>
              <a:gd name="connsiteY12-320" fmla="*/ 1150144 h 1822834"/>
              <a:gd name="connsiteX13-321" fmla="*/ 119684 w 1748429"/>
              <a:gd name="connsiteY13-322" fmla="*/ 745331 h 1822834"/>
              <a:gd name="connsiteX14-323" fmla="*/ 412578 w 1748429"/>
              <a:gd name="connsiteY14-324" fmla="*/ 342900 h 1822834"/>
              <a:gd name="connsiteX15-325" fmla="*/ 748334 w 1748429"/>
              <a:gd name="connsiteY15-326" fmla="*/ 116681 h 1822834"/>
              <a:gd name="connsiteX16-327" fmla="*/ 1162672 w 1748429"/>
              <a:gd name="connsiteY16-328" fmla="*/ 0 h 1822834"/>
              <a:gd name="connsiteX0-329" fmla="*/ 1748429 w 1748429"/>
              <a:gd name="connsiteY0-330" fmla="*/ 88591 h 1789494"/>
              <a:gd name="connsiteX1-331" fmla="*/ 1659826 w 1748429"/>
              <a:gd name="connsiteY1-332" fmla="*/ 56162 h 1789494"/>
              <a:gd name="connsiteX2-333" fmla="*/ 1288352 w 1748429"/>
              <a:gd name="connsiteY2-334" fmla="*/ 0 h 1789494"/>
              <a:gd name="connsiteX3-335" fmla="*/ 39152 w 1748429"/>
              <a:gd name="connsiteY3-336" fmla="*/ 1249200 h 1789494"/>
              <a:gd name="connsiteX4-337" fmla="*/ 137320 w 1748429"/>
              <a:gd name="connsiteY4-338" fmla="*/ 1735445 h 1789494"/>
              <a:gd name="connsiteX5-339" fmla="*/ 159044 w 1748429"/>
              <a:gd name="connsiteY5-340" fmla="*/ 1780541 h 1789494"/>
              <a:gd name="connsiteX6-341" fmla="*/ 124224 w 1748429"/>
              <a:gd name="connsiteY6-342" fmla="*/ 1789494 h 1789494"/>
              <a:gd name="connsiteX7-343" fmla="*/ 99593 w 1748429"/>
              <a:gd name="connsiteY7-344" fmla="*/ 1727891 h 1789494"/>
              <a:gd name="connsiteX8-345" fmla="*/ 48247 w 1748429"/>
              <a:gd name="connsiteY8-346" fmla="*/ 1600197 h 1789494"/>
              <a:gd name="connsiteX9-347" fmla="*/ 16547 w 1748429"/>
              <a:gd name="connsiteY9-348" fmla="*/ 1501078 h 1789494"/>
              <a:gd name="connsiteX10-349" fmla="*/ 9283 w 1748429"/>
              <a:gd name="connsiteY10-350" fmla="*/ 1476775 h 1789494"/>
              <a:gd name="connsiteX11-351" fmla="*/ 14909 w 1748429"/>
              <a:gd name="connsiteY11-352" fmla="*/ 1445416 h 1789494"/>
              <a:gd name="connsiteX12-353" fmla="*/ 5384 w 1748429"/>
              <a:gd name="connsiteY12-354" fmla="*/ 1116804 h 1789494"/>
              <a:gd name="connsiteX13-355" fmla="*/ 119684 w 1748429"/>
              <a:gd name="connsiteY13-356" fmla="*/ 711991 h 1789494"/>
              <a:gd name="connsiteX14-357" fmla="*/ 412578 w 1748429"/>
              <a:gd name="connsiteY14-358" fmla="*/ 309560 h 1789494"/>
              <a:gd name="connsiteX15-359" fmla="*/ 748334 w 1748429"/>
              <a:gd name="connsiteY15-360" fmla="*/ 83341 h 1789494"/>
              <a:gd name="connsiteX0-361" fmla="*/ 1748429 w 1748429"/>
              <a:gd name="connsiteY0-362" fmla="*/ 88591 h 1789494"/>
              <a:gd name="connsiteX1-363" fmla="*/ 1659826 w 1748429"/>
              <a:gd name="connsiteY1-364" fmla="*/ 56162 h 1789494"/>
              <a:gd name="connsiteX2-365" fmla="*/ 1288352 w 1748429"/>
              <a:gd name="connsiteY2-366" fmla="*/ 0 h 1789494"/>
              <a:gd name="connsiteX3-367" fmla="*/ 39152 w 1748429"/>
              <a:gd name="connsiteY3-368" fmla="*/ 1249200 h 1789494"/>
              <a:gd name="connsiteX4-369" fmla="*/ 137320 w 1748429"/>
              <a:gd name="connsiteY4-370" fmla="*/ 1735445 h 1789494"/>
              <a:gd name="connsiteX5-371" fmla="*/ 159044 w 1748429"/>
              <a:gd name="connsiteY5-372" fmla="*/ 1780541 h 1789494"/>
              <a:gd name="connsiteX6-373" fmla="*/ 124224 w 1748429"/>
              <a:gd name="connsiteY6-374" fmla="*/ 1789494 h 1789494"/>
              <a:gd name="connsiteX7-375" fmla="*/ 99593 w 1748429"/>
              <a:gd name="connsiteY7-376" fmla="*/ 1727891 h 1789494"/>
              <a:gd name="connsiteX8-377" fmla="*/ 48247 w 1748429"/>
              <a:gd name="connsiteY8-378" fmla="*/ 1600197 h 1789494"/>
              <a:gd name="connsiteX9-379" fmla="*/ 16547 w 1748429"/>
              <a:gd name="connsiteY9-380" fmla="*/ 1501078 h 1789494"/>
              <a:gd name="connsiteX10-381" fmla="*/ 9283 w 1748429"/>
              <a:gd name="connsiteY10-382" fmla="*/ 1476775 h 1789494"/>
              <a:gd name="connsiteX11-383" fmla="*/ 14909 w 1748429"/>
              <a:gd name="connsiteY11-384" fmla="*/ 1445416 h 1789494"/>
              <a:gd name="connsiteX12-385" fmla="*/ 5384 w 1748429"/>
              <a:gd name="connsiteY12-386" fmla="*/ 1116804 h 1789494"/>
              <a:gd name="connsiteX13-387" fmla="*/ 119684 w 1748429"/>
              <a:gd name="connsiteY13-388" fmla="*/ 711991 h 1789494"/>
              <a:gd name="connsiteX14-389" fmla="*/ 412578 w 1748429"/>
              <a:gd name="connsiteY14-390" fmla="*/ 309560 h 1789494"/>
              <a:gd name="connsiteX0-391" fmla="*/ 1748429 w 1748429"/>
              <a:gd name="connsiteY0-392" fmla="*/ 88591 h 1789494"/>
              <a:gd name="connsiteX1-393" fmla="*/ 1659826 w 1748429"/>
              <a:gd name="connsiteY1-394" fmla="*/ 56162 h 1789494"/>
              <a:gd name="connsiteX2-395" fmla="*/ 1288352 w 1748429"/>
              <a:gd name="connsiteY2-396" fmla="*/ 0 h 1789494"/>
              <a:gd name="connsiteX3-397" fmla="*/ 39152 w 1748429"/>
              <a:gd name="connsiteY3-398" fmla="*/ 1249200 h 1789494"/>
              <a:gd name="connsiteX4-399" fmla="*/ 137320 w 1748429"/>
              <a:gd name="connsiteY4-400" fmla="*/ 1735445 h 1789494"/>
              <a:gd name="connsiteX5-401" fmla="*/ 159044 w 1748429"/>
              <a:gd name="connsiteY5-402" fmla="*/ 1780541 h 1789494"/>
              <a:gd name="connsiteX6-403" fmla="*/ 124224 w 1748429"/>
              <a:gd name="connsiteY6-404" fmla="*/ 1789494 h 1789494"/>
              <a:gd name="connsiteX7-405" fmla="*/ 99593 w 1748429"/>
              <a:gd name="connsiteY7-406" fmla="*/ 1727891 h 1789494"/>
              <a:gd name="connsiteX8-407" fmla="*/ 48247 w 1748429"/>
              <a:gd name="connsiteY8-408" fmla="*/ 1600197 h 1789494"/>
              <a:gd name="connsiteX9-409" fmla="*/ 16547 w 1748429"/>
              <a:gd name="connsiteY9-410" fmla="*/ 1501078 h 1789494"/>
              <a:gd name="connsiteX10-411" fmla="*/ 9283 w 1748429"/>
              <a:gd name="connsiteY10-412" fmla="*/ 1476775 h 1789494"/>
              <a:gd name="connsiteX11-413" fmla="*/ 14909 w 1748429"/>
              <a:gd name="connsiteY11-414" fmla="*/ 1445416 h 1789494"/>
              <a:gd name="connsiteX12-415" fmla="*/ 5384 w 1748429"/>
              <a:gd name="connsiteY12-416" fmla="*/ 1116804 h 1789494"/>
              <a:gd name="connsiteX13-417" fmla="*/ 119684 w 1748429"/>
              <a:gd name="connsiteY13-418" fmla="*/ 711991 h 1789494"/>
              <a:gd name="connsiteX0-419" fmla="*/ 1748429 w 1748429"/>
              <a:gd name="connsiteY0-420" fmla="*/ 88591 h 1789494"/>
              <a:gd name="connsiteX1-421" fmla="*/ 1659826 w 1748429"/>
              <a:gd name="connsiteY1-422" fmla="*/ 56162 h 1789494"/>
              <a:gd name="connsiteX2-423" fmla="*/ 1288352 w 1748429"/>
              <a:gd name="connsiteY2-424" fmla="*/ 0 h 1789494"/>
              <a:gd name="connsiteX3-425" fmla="*/ 39152 w 1748429"/>
              <a:gd name="connsiteY3-426" fmla="*/ 1249200 h 1789494"/>
              <a:gd name="connsiteX4-427" fmla="*/ 137320 w 1748429"/>
              <a:gd name="connsiteY4-428" fmla="*/ 1735445 h 1789494"/>
              <a:gd name="connsiteX5-429" fmla="*/ 159044 w 1748429"/>
              <a:gd name="connsiteY5-430" fmla="*/ 1780541 h 1789494"/>
              <a:gd name="connsiteX6-431" fmla="*/ 124224 w 1748429"/>
              <a:gd name="connsiteY6-432" fmla="*/ 1789494 h 1789494"/>
              <a:gd name="connsiteX7-433" fmla="*/ 99593 w 1748429"/>
              <a:gd name="connsiteY7-434" fmla="*/ 1727891 h 1789494"/>
              <a:gd name="connsiteX8-435" fmla="*/ 48247 w 1748429"/>
              <a:gd name="connsiteY8-436" fmla="*/ 1600197 h 1789494"/>
              <a:gd name="connsiteX9-437" fmla="*/ 16547 w 1748429"/>
              <a:gd name="connsiteY9-438" fmla="*/ 1501078 h 1789494"/>
              <a:gd name="connsiteX10-439" fmla="*/ 9283 w 1748429"/>
              <a:gd name="connsiteY10-440" fmla="*/ 1476775 h 1789494"/>
              <a:gd name="connsiteX11-441" fmla="*/ 14909 w 1748429"/>
              <a:gd name="connsiteY11-442" fmla="*/ 1445416 h 1789494"/>
              <a:gd name="connsiteX12-443" fmla="*/ 5384 w 1748429"/>
              <a:gd name="connsiteY12-444" fmla="*/ 1116804 h 1789494"/>
              <a:gd name="connsiteX0-445" fmla="*/ 1739146 w 1739146"/>
              <a:gd name="connsiteY0-446" fmla="*/ 88591 h 1789494"/>
              <a:gd name="connsiteX1-447" fmla="*/ 1650543 w 1739146"/>
              <a:gd name="connsiteY1-448" fmla="*/ 56162 h 1789494"/>
              <a:gd name="connsiteX2-449" fmla="*/ 1279069 w 1739146"/>
              <a:gd name="connsiteY2-450" fmla="*/ 0 h 1789494"/>
              <a:gd name="connsiteX3-451" fmla="*/ 29869 w 1739146"/>
              <a:gd name="connsiteY3-452" fmla="*/ 1249200 h 1789494"/>
              <a:gd name="connsiteX4-453" fmla="*/ 128037 w 1739146"/>
              <a:gd name="connsiteY4-454" fmla="*/ 1735445 h 1789494"/>
              <a:gd name="connsiteX5-455" fmla="*/ 149761 w 1739146"/>
              <a:gd name="connsiteY5-456" fmla="*/ 1780541 h 1789494"/>
              <a:gd name="connsiteX6-457" fmla="*/ 114941 w 1739146"/>
              <a:gd name="connsiteY6-458" fmla="*/ 1789494 h 1789494"/>
              <a:gd name="connsiteX7-459" fmla="*/ 90310 w 1739146"/>
              <a:gd name="connsiteY7-460" fmla="*/ 1727891 h 1789494"/>
              <a:gd name="connsiteX8-461" fmla="*/ 38964 w 1739146"/>
              <a:gd name="connsiteY8-462" fmla="*/ 1600197 h 1789494"/>
              <a:gd name="connsiteX9-463" fmla="*/ 7264 w 1739146"/>
              <a:gd name="connsiteY9-464" fmla="*/ 1501078 h 1789494"/>
              <a:gd name="connsiteX10-465" fmla="*/ 0 w 1739146"/>
              <a:gd name="connsiteY10-466" fmla="*/ 1476775 h 1789494"/>
              <a:gd name="connsiteX11-467" fmla="*/ 5626 w 1739146"/>
              <a:gd name="connsiteY11-468" fmla="*/ 1445416 h 1789494"/>
              <a:gd name="connsiteX0-469" fmla="*/ 1739146 w 1739146"/>
              <a:gd name="connsiteY0-470" fmla="*/ 88591 h 1789494"/>
              <a:gd name="connsiteX1-471" fmla="*/ 1650543 w 1739146"/>
              <a:gd name="connsiteY1-472" fmla="*/ 56162 h 1789494"/>
              <a:gd name="connsiteX2-473" fmla="*/ 1279069 w 1739146"/>
              <a:gd name="connsiteY2-474" fmla="*/ 0 h 1789494"/>
              <a:gd name="connsiteX3-475" fmla="*/ 29869 w 1739146"/>
              <a:gd name="connsiteY3-476" fmla="*/ 1249200 h 1789494"/>
              <a:gd name="connsiteX4-477" fmla="*/ 128037 w 1739146"/>
              <a:gd name="connsiteY4-478" fmla="*/ 1735445 h 1789494"/>
              <a:gd name="connsiteX5-479" fmla="*/ 149761 w 1739146"/>
              <a:gd name="connsiteY5-480" fmla="*/ 1780541 h 1789494"/>
              <a:gd name="connsiteX6-481" fmla="*/ 114941 w 1739146"/>
              <a:gd name="connsiteY6-482" fmla="*/ 1789494 h 1789494"/>
              <a:gd name="connsiteX7-483" fmla="*/ 90310 w 1739146"/>
              <a:gd name="connsiteY7-484" fmla="*/ 1727891 h 1789494"/>
              <a:gd name="connsiteX8-485" fmla="*/ 38964 w 1739146"/>
              <a:gd name="connsiteY8-486" fmla="*/ 1600197 h 1789494"/>
              <a:gd name="connsiteX9-487" fmla="*/ 7264 w 1739146"/>
              <a:gd name="connsiteY9-488" fmla="*/ 1501078 h 1789494"/>
              <a:gd name="connsiteX10-489" fmla="*/ 0 w 1739146"/>
              <a:gd name="connsiteY10-490" fmla="*/ 1476775 h 1789494"/>
              <a:gd name="connsiteX0-491" fmla="*/ 1739146 w 1739146"/>
              <a:gd name="connsiteY0-492" fmla="*/ 88591 h 1789494"/>
              <a:gd name="connsiteX1-493" fmla="*/ 1650543 w 1739146"/>
              <a:gd name="connsiteY1-494" fmla="*/ 56162 h 1789494"/>
              <a:gd name="connsiteX2-495" fmla="*/ 1279069 w 1739146"/>
              <a:gd name="connsiteY2-496" fmla="*/ 0 h 1789494"/>
              <a:gd name="connsiteX3-497" fmla="*/ 29869 w 1739146"/>
              <a:gd name="connsiteY3-498" fmla="*/ 1249200 h 1789494"/>
              <a:gd name="connsiteX4-499" fmla="*/ 128037 w 1739146"/>
              <a:gd name="connsiteY4-500" fmla="*/ 1735445 h 1789494"/>
              <a:gd name="connsiteX5-501" fmla="*/ 149761 w 1739146"/>
              <a:gd name="connsiteY5-502" fmla="*/ 1780541 h 1789494"/>
              <a:gd name="connsiteX6-503" fmla="*/ 114941 w 1739146"/>
              <a:gd name="connsiteY6-504" fmla="*/ 1789494 h 1789494"/>
              <a:gd name="connsiteX7-505" fmla="*/ 90310 w 1739146"/>
              <a:gd name="connsiteY7-506" fmla="*/ 1727891 h 1789494"/>
              <a:gd name="connsiteX8-507" fmla="*/ 38964 w 1739146"/>
              <a:gd name="connsiteY8-508" fmla="*/ 1600197 h 1789494"/>
              <a:gd name="connsiteX9-509" fmla="*/ 0 w 1739146"/>
              <a:gd name="connsiteY9-510" fmla="*/ 1476775 h 1789494"/>
              <a:gd name="connsiteX0-511" fmla="*/ 1709277 w 1709277"/>
              <a:gd name="connsiteY0-512" fmla="*/ 88591 h 1789494"/>
              <a:gd name="connsiteX1-513" fmla="*/ 1620674 w 1709277"/>
              <a:gd name="connsiteY1-514" fmla="*/ 56162 h 1789494"/>
              <a:gd name="connsiteX2-515" fmla="*/ 1249200 w 1709277"/>
              <a:gd name="connsiteY2-516" fmla="*/ 0 h 1789494"/>
              <a:gd name="connsiteX3-517" fmla="*/ 0 w 1709277"/>
              <a:gd name="connsiteY3-518" fmla="*/ 1249200 h 1789494"/>
              <a:gd name="connsiteX4-519" fmla="*/ 98168 w 1709277"/>
              <a:gd name="connsiteY4-520" fmla="*/ 1735445 h 1789494"/>
              <a:gd name="connsiteX5-521" fmla="*/ 119892 w 1709277"/>
              <a:gd name="connsiteY5-522" fmla="*/ 1780541 h 1789494"/>
              <a:gd name="connsiteX6-523" fmla="*/ 85072 w 1709277"/>
              <a:gd name="connsiteY6-524" fmla="*/ 1789494 h 1789494"/>
              <a:gd name="connsiteX7-525" fmla="*/ 60441 w 1709277"/>
              <a:gd name="connsiteY7-526" fmla="*/ 1727891 h 1789494"/>
              <a:gd name="connsiteX8-527" fmla="*/ 9095 w 1709277"/>
              <a:gd name="connsiteY8-528" fmla="*/ 1600197 h 1789494"/>
              <a:gd name="connsiteX0-529" fmla="*/ 1709277 w 1709277"/>
              <a:gd name="connsiteY0-530" fmla="*/ 88591 h 1789494"/>
              <a:gd name="connsiteX1-531" fmla="*/ 1620674 w 1709277"/>
              <a:gd name="connsiteY1-532" fmla="*/ 56162 h 1789494"/>
              <a:gd name="connsiteX2-533" fmla="*/ 1249200 w 1709277"/>
              <a:gd name="connsiteY2-534" fmla="*/ 0 h 1789494"/>
              <a:gd name="connsiteX3-535" fmla="*/ 0 w 1709277"/>
              <a:gd name="connsiteY3-536" fmla="*/ 1249200 h 1789494"/>
              <a:gd name="connsiteX4-537" fmla="*/ 98168 w 1709277"/>
              <a:gd name="connsiteY4-538" fmla="*/ 1735445 h 1789494"/>
              <a:gd name="connsiteX5-539" fmla="*/ 119892 w 1709277"/>
              <a:gd name="connsiteY5-540" fmla="*/ 1780541 h 1789494"/>
              <a:gd name="connsiteX6-541" fmla="*/ 85072 w 1709277"/>
              <a:gd name="connsiteY6-542" fmla="*/ 1789494 h 1789494"/>
              <a:gd name="connsiteX7-543" fmla="*/ 60441 w 1709277"/>
              <a:gd name="connsiteY7-544" fmla="*/ 1727891 h 1789494"/>
              <a:gd name="connsiteX0-545" fmla="*/ 1709277 w 1709277"/>
              <a:gd name="connsiteY0-546" fmla="*/ 88591 h 1789494"/>
              <a:gd name="connsiteX1-547" fmla="*/ 1620674 w 1709277"/>
              <a:gd name="connsiteY1-548" fmla="*/ 56162 h 1789494"/>
              <a:gd name="connsiteX2-549" fmla="*/ 1249200 w 1709277"/>
              <a:gd name="connsiteY2-550" fmla="*/ 0 h 1789494"/>
              <a:gd name="connsiteX3-551" fmla="*/ 0 w 1709277"/>
              <a:gd name="connsiteY3-552" fmla="*/ 1249200 h 1789494"/>
              <a:gd name="connsiteX4-553" fmla="*/ 98168 w 1709277"/>
              <a:gd name="connsiteY4-554" fmla="*/ 1735445 h 1789494"/>
              <a:gd name="connsiteX5-555" fmla="*/ 119892 w 1709277"/>
              <a:gd name="connsiteY5-556" fmla="*/ 1780541 h 1789494"/>
              <a:gd name="connsiteX6-557" fmla="*/ 85072 w 1709277"/>
              <a:gd name="connsiteY6-558" fmla="*/ 1789494 h 1789494"/>
              <a:gd name="connsiteX0-559" fmla="*/ 1709277 w 1709277"/>
              <a:gd name="connsiteY0-560" fmla="*/ 88591 h 1780541"/>
              <a:gd name="connsiteX1-561" fmla="*/ 1620674 w 1709277"/>
              <a:gd name="connsiteY1-562" fmla="*/ 56162 h 1780541"/>
              <a:gd name="connsiteX2-563" fmla="*/ 1249200 w 1709277"/>
              <a:gd name="connsiteY2-564" fmla="*/ 0 h 1780541"/>
              <a:gd name="connsiteX3-565" fmla="*/ 0 w 1709277"/>
              <a:gd name="connsiteY3-566" fmla="*/ 1249200 h 1780541"/>
              <a:gd name="connsiteX4-567" fmla="*/ 98168 w 1709277"/>
              <a:gd name="connsiteY4-568" fmla="*/ 1735445 h 1780541"/>
              <a:gd name="connsiteX5-569" fmla="*/ 119892 w 1709277"/>
              <a:gd name="connsiteY5-570" fmla="*/ 1780541 h 17805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09277" h="1780541">
                <a:moveTo>
                  <a:pt x="1709277" y="88591"/>
                </a:moveTo>
                <a:lnTo>
                  <a:pt x="1620674" y="56162"/>
                </a:lnTo>
                <a:cubicBezTo>
                  <a:pt x="1503325" y="19662"/>
                  <a:pt x="1378559" y="0"/>
                  <a:pt x="1249200" y="0"/>
                </a:cubicBezTo>
                <a:cubicBezTo>
                  <a:pt x="559286" y="0"/>
                  <a:pt x="0" y="559286"/>
                  <a:pt x="0" y="1249200"/>
                </a:cubicBezTo>
                <a:cubicBezTo>
                  <a:pt x="0" y="1421679"/>
                  <a:pt x="34955" y="1585993"/>
                  <a:pt x="98168" y="1735445"/>
                </a:cubicBezTo>
                <a:lnTo>
                  <a:pt x="119892" y="1780541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6" name="任意多边形: 形状 45"/>
          <p:cNvSpPr/>
          <p:nvPr userDrawn="1">
            <p:custDataLst>
              <p:tags r:id="rId29"/>
            </p:custDataLst>
          </p:nvPr>
        </p:nvSpPr>
        <p:spPr>
          <a:xfrm rot="11361091">
            <a:off x="1276985" y="1327785"/>
            <a:ext cx="699770" cy="730250"/>
          </a:xfrm>
          <a:custGeom>
            <a:avLst/>
            <a:gdLst>
              <a:gd name="connsiteX0" fmla="*/ 513622 w 699728"/>
              <a:gd name="connsiteY0" fmla="*/ 0 h 730385"/>
              <a:gd name="connsiteX1" fmla="*/ 617135 w 699728"/>
              <a:gd name="connsiteY1" fmla="*/ 10435 h 730385"/>
              <a:gd name="connsiteX2" fmla="*/ 699728 w 699728"/>
              <a:gd name="connsiteY2" fmla="*/ 36073 h 730385"/>
              <a:gd name="connsiteX3" fmla="*/ 680335 w 699728"/>
              <a:gd name="connsiteY3" fmla="*/ 67656 h 730385"/>
              <a:gd name="connsiteX4" fmla="*/ 662008 w 699728"/>
              <a:gd name="connsiteY4" fmla="*/ 62361 h 730385"/>
              <a:gd name="connsiteX5" fmla="*/ 614160 w 699728"/>
              <a:gd name="connsiteY5" fmla="*/ 54994 h 730385"/>
              <a:gd name="connsiteX6" fmla="*/ 376035 w 699728"/>
              <a:gd name="connsiteY6" fmla="*/ 74044 h 730385"/>
              <a:gd name="connsiteX7" fmla="*/ 190297 w 699728"/>
              <a:gd name="connsiteY7" fmla="*/ 174057 h 730385"/>
              <a:gd name="connsiteX8" fmla="*/ 66472 w 699728"/>
              <a:gd name="connsiteY8" fmla="*/ 366938 h 730385"/>
              <a:gd name="connsiteX9" fmla="*/ 61710 w 699728"/>
              <a:gd name="connsiteY9" fmla="*/ 659832 h 730385"/>
              <a:gd name="connsiteX10" fmla="*/ 74893 w 699728"/>
              <a:gd name="connsiteY10" fmla="*/ 711398 h 730385"/>
              <a:gd name="connsiteX11" fmla="*/ 49502 w 699728"/>
              <a:gd name="connsiteY11" fmla="*/ 730385 h 730385"/>
              <a:gd name="connsiteX12" fmla="*/ 40363 w 699728"/>
              <a:gd name="connsiteY12" fmla="*/ 713547 h 730385"/>
              <a:gd name="connsiteX13" fmla="*/ 0 w 699728"/>
              <a:gd name="connsiteY13" fmla="*/ 513622 h 730385"/>
              <a:gd name="connsiteX14" fmla="*/ 513622 w 699728"/>
              <a:gd name="connsiteY14" fmla="*/ 0 h 730385"/>
              <a:gd name="connsiteX0-1" fmla="*/ 190297 w 699728"/>
              <a:gd name="connsiteY0-2" fmla="*/ 174057 h 730385"/>
              <a:gd name="connsiteX1-3" fmla="*/ 66472 w 699728"/>
              <a:gd name="connsiteY1-4" fmla="*/ 366938 h 730385"/>
              <a:gd name="connsiteX2-5" fmla="*/ 61710 w 699728"/>
              <a:gd name="connsiteY2-6" fmla="*/ 659832 h 730385"/>
              <a:gd name="connsiteX3-7" fmla="*/ 74893 w 699728"/>
              <a:gd name="connsiteY3-8" fmla="*/ 711398 h 730385"/>
              <a:gd name="connsiteX4-9" fmla="*/ 49502 w 699728"/>
              <a:gd name="connsiteY4-10" fmla="*/ 730385 h 730385"/>
              <a:gd name="connsiteX5-11" fmla="*/ 40363 w 699728"/>
              <a:gd name="connsiteY5-12" fmla="*/ 713547 h 730385"/>
              <a:gd name="connsiteX6-13" fmla="*/ 0 w 699728"/>
              <a:gd name="connsiteY6-14" fmla="*/ 513622 h 730385"/>
              <a:gd name="connsiteX7-15" fmla="*/ 513622 w 699728"/>
              <a:gd name="connsiteY7-16" fmla="*/ 0 h 730385"/>
              <a:gd name="connsiteX8-17" fmla="*/ 617135 w 699728"/>
              <a:gd name="connsiteY8-18" fmla="*/ 10435 h 730385"/>
              <a:gd name="connsiteX9-19" fmla="*/ 699728 w 699728"/>
              <a:gd name="connsiteY9-20" fmla="*/ 36073 h 730385"/>
              <a:gd name="connsiteX10-21" fmla="*/ 680335 w 699728"/>
              <a:gd name="connsiteY10-22" fmla="*/ 67656 h 730385"/>
              <a:gd name="connsiteX11-23" fmla="*/ 662008 w 699728"/>
              <a:gd name="connsiteY11-24" fmla="*/ 62361 h 730385"/>
              <a:gd name="connsiteX12-25" fmla="*/ 614160 w 699728"/>
              <a:gd name="connsiteY12-26" fmla="*/ 54994 h 730385"/>
              <a:gd name="connsiteX13-27" fmla="*/ 376035 w 699728"/>
              <a:gd name="connsiteY13-28" fmla="*/ 74044 h 730385"/>
              <a:gd name="connsiteX14-29" fmla="*/ 281737 w 699728"/>
              <a:gd name="connsiteY14-30" fmla="*/ 265497 h 730385"/>
              <a:gd name="connsiteX0-31" fmla="*/ 190297 w 699728"/>
              <a:gd name="connsiteY0-32" fmla="*/ 174057 h 730385"/>
              <a:gd name="connsiteX1-33" fmla="*/ 66472 w 699728"/>
              <a:gd name="connsiteY1-34" fmla="*/ 366938 h 730385"/>
              <a:gd name="connsiteX2-35" fmla="*/ 61710 w 699728"/>
              <a:gd name="connsiteY2-36" fmla="*/ 659832 h 730385"/>
              <a:gd name="connsiteX3-37" fmla="*/ 74893 w 699728"/>
              <a:gd name="connsiteY3-38" fmla="*/ 711398 h 730385"/>
              <a:gd name="connsiteX4-39" fmla="*/ 49502 w 699728"/>
              <a:gd name="connsiteY4-40" fmla="*/ 730385 h 730385"/>
              <a:gd name="connsiteX5-41" fmla="*/ 40363 w 699728"/>
              <a:gd name="connsiteY5-42" fmla="*/ 713547 h 730385"/>
              <a:gd name="connsiteX6-43" fmla="*/ 0 w 699728"/>
              <a:gd name="connsiteY6-44" fmla="*/ 513622 h 730385"/>
              <a:gd name="connsiteX7-45" fmla="*/ 513622 w 699728"/>
              <a:gd name="connsiteY7-46" fmla="*/ 0 h 730385"/>
              <a:gd name="connsiteX8-47" fmla="*/ 617135 w 699728"/>
              <a:gd name="connsiteY8-48" fmla="*/ 10435 h 730385"/>
              <a:gd name="connsiteX9-49" fmla="*/ 699728 w 699728"/>
              <a:gd name="connsiteY9-50" fmla="*/ 36073 h 730385"/>
              <a:gd name="connsiteX10-51" fmla="*/ 680335 w 699728"/>
              <a:gd name="connsiteY10-52" fmla="*/ 67656 h 730385"/>
              <a:gd name="connsiteX11-53" fmla="*/ 662008 w 699728"/>
              <a:gd name="connsiteY11-54" fmla="*/ 62361 h 730385"/>
              <a:gd name="connsiteX12-55" fmla="*/ 614160 w 699728"/>
              <a:gd name="connsiteY12-56" fmla="*/ 54994 h 730385"/>
              <a:gd name="connsiteX13-57" fmla="*/ 376035 w 699728"/>
              <a:gd name="connsiteY13-58" fmla="*/ 74044 h 730385"/>
              <a:gd name="connsiteX0-59" fmla="*/ 190297 w 699728"/>
              <a:gd name="connsiteY0-60" fmla="*/ 174057 h 730385"/>
              <a:gd name="connsiteX1-61" fmla="*/ 66472 w 699728"/>
              <a:gd name="connsiteY1-62" fmla="*/ 366938 h 730385"/>
              <a:gd name="connsiteX2-63" fmla="*/ 61710 w 699728"/>
              <a:gd name="connsiteY2-64" fmla="*/ 659832 h 730385"/>
              <a:gd name="connsiteX3-65" fmla="*/ 74893 w 699728"/>
              <a:gd name="connsiteY3-66" fmla="*/ 711398 h 730385"/>
              <a:gd name="connsiteX4-67" fmla="*/ 49502 w 699728"/>
              <a:gd name="connsiteY4-68" fmla="*/ 730385 h 730385"/>
              <a:gd name="connsiteX5-69" fmla="*/ 40363 w 699728"/>
              <a:gd name="connsiteY5-70" fmla="*/ 713547 h 730385"/>
              <a:gd name="connsiteX6-71" fmla="*/ 0 w 699728"/>
              <a:gd name="connsiteY6-72" fmla="*/ 513622 h 730385"/>
              <a:gd name="connsiteX7-73" fmla="*/ 513622 w 699728"/>
              <a:gd name="connsiteY7-74" fmla="*/ 0 h 730385"/>
              <a:gd name="connsiteX8-75" fmla="*/ 617135 w 699728"/>
              <a:gd name="connsiteY8-76" fmla="*/ 10435 h 730385"/>
              <a:gd name="connsiteX9-77" fmla="*/ 699728 w 699728"/>
              <a:gd name="connsiteY9-78" fmla="*/ 36073 h 730385"/>
              <a:gd name="connsiteX10-79" fmla="*/ 680335 w 699728"/>
              <a:gd name="connsiteY10-80" fmla="*/ 67656 h 730385"/>
              <a:gd name="connsiteX11-81" fmla="*/ 662008 w 699728"/>
              <a:gd name="connsiteY11-82" fmla="*/ 62361 h 730385"/>
              <a:gd name="connsiteX12-83" fmla="*/ 614160 w 699728"/>
              <a:gd name="connsiteY12-84" fmla="*/ 54994 h 730385"/>
              <a:gd name="connsiteX0-85" fmla="*/ 190297 w 699728"/>
              <a:gd name="connsiteY0-86" fmla="*/ 174057 h 730385"/>
              <a:gd name="connsiteX1-87" fmla="*/ 66472 w 699728"/>
              <a:gd name="connsiteY1-88" fmla="*/ 366938 h 730385"/>
              <a:gd name="connsiteX2-89" fmla="*/ 61710 w 699728"/>
              <a:gd name="connsiteY2-90" fmla="*/ 659832 h 730385"/>
              <a:gd name="connsiteX3-91" fmla="*/ 74893 w 699728"/>
              <a:gd name="connsiteY3-92" fmla="*/ 711398 h 730385"/>
              <a:gd name="connsiteX4-93" fmla="*/ 49502 w 699728"/>
              <a:gd name="connsiteY4-94" fmla="*/ 730385 h 730385"/>
              <a:gd name="connsiteX5-95" fmla="*/ 40363 w 699728"/>
              <a:gd name="connsiteY5-96" fmla="*/ 713547 h 730385"/>
              <a:gd name="connsiteX6-97" fmla="*/ 0 w 699728"/>
              <a:gd name="connsiteY6-98" fmla="*/ 513622 h 730385"/>
              <a:gd name="connsiteX7-99" fmla="*/ 513622 w 699728"/>
              <a:gd name="connsiteY7-100" fmla="*/ 0 h 730385"/>
              <a:gd name="connsiteX8-101" fmla="*/ 617135 w 699728"/>
              <a:gd name="connsiteY8-102" fmla="*/ 10435 h 730385"/>
              <a:gd name="connsiteX9-103" fmla="*/ 699728 w 699728"/>
              <a:gd name="connsiteY9-104" fmla="*/ 36073 h 730385"/>
              <a:gd name="connsiteX10-105" fmla="*/ 680335 w 699728"/>
              <a:gd name="connsiteY10-106" fmla="*/ 67656 h 730385"/>
              <a:gd name="connsiteX11-107" fmla="*/ 662008 w 699728"/>
              <a:gd name="connsiteY11-108" fmla="*/ 62361 h 730385"/>
              <a:gd name="connsiteX0-109" fmla="*/ 190297 w 699728"/>
              <a:gd name="connsiteY0-110" fmla="*/ 174057 h 730385"/>
              <a:gd name="connsiteX1-111" fmla="*/ 66472 w 699728"/>
              <a:gd name="connsiteY1-112" fmla="*/ 366938 h 730385"/>
              <a:gd name="connsiteX2-113" fmla="*/ 61710 w 699728"/>
              <a:gd name="connsiteY2-114" fmla="*/ 659832 h 730385"/>
              <a:gd name="connsiteX3-115" fmla="*/ 74893 w 699728"/>
              <a:gd name="connsiteY3-116" fmla="*/ 711398 h 730385"/>
              <a:gd name="connsiteX4-117" fmla="*/ 49502 w 699728"/>
              <a:gd name="connsiteY4-118" fmla="*/ 730385 h 730385"/>
              <a:gd name="connsiteX5-119" fmla="*/ 40363 w 699728"/>
              <a:gd name="connsiteY5-120" fmla="*/ 713547 h 730385"/>
              <a:gd name="connsiteX6-121" fmla="*/ 0 w 699728"/>
              <a:gd name="connsiteY6-122" fmla="*/ 513622 h 730385"/>
              <a:gd name="connsiteX7-123" fmla="*/ 513622 w 699728"/>
              <a:gd name="connsiteY7-124" fmla="*/ 0 h 730385"/>
              <a:gd name="connsiteX8-125" fmla="*/ 617135 w 699728"/>
              <a:gd name="connsiteY8-126" fmla="*/ 10435 h 730385"/>
              <a:gd name="connsiteX9-127" fmla="*/ 699728 w 699728"/>
              <a:gd name="connsiteY9-128" fmla="*/ 36073 h 730385"/>
              <a:gd name="connsiteX10-129" fmla="*/ 680335 w 699728"/>
              <a:gd name="connsiteY10-130" fmla="*/ 67656 h 730385"/>
              <a:gd name="connsiteX0-131" fmla="*/ 190297 w 699728"/>
              <a:gd name="connsiteY0-132" fmla="*/ 174057 h 730385"/>
              <a:gd name="connsiteX1-133" fmla="*/ 66472 w 699728"/>
              <a:gd name="connsiteY1-134" fmla="*/ 366938 h 730385"/>
              <a:gd name="connsiteX2-135" fmla="*/ 61710 w 699728"/>
              <a:gd name="connsiteY2-136" fmla="*/ 659832 h 730385"/>
              <a:gd name="connsiteX3-137" fmla="*/ 74893 w 699728"/>
              <a:gd name="connsiteY3-138" fmla="*/ 711398 h 730385"/>
              <a:gd name="connsiteX4-139" fmla="*/ 49502 w 699728"/>
              <a:gd name="connsiteY4-140" fmla="*/ 730385 h 730385"/>
              <a:gd name="connsiteX5-141" fmla="*/ 40363 w 699728"/>
              <a:gd name="connsiteY5-142" fmla="*/ 713547 h 730385"/>
              <a:gd name="connsiteX6-143" fmla="*/ 0 w 699728"/>
              <a:gd name="connsiteY6-144" fmla="*/ 513622 h 730385"/>
              <a:gd name="connsiteX7-145" fmla="*/ 513622 w 699728"/>
              <a:gd name="connsiteY7-146" fmla="*/ 0 h 730385"/>
              <a:gd name="connsiteX8-147" fmla="*/ 617135 w 699728"/>
              <a:gd name="connsiteY8-148" fmla="*/ 10435 h 730385"/>
              <a:gd name="connsiteX9-149" fmla="*/ 699728 w 699728"/>
              <a:gd name="connsiteY9-150" fmla="*/ 36073 h 730385"/>
              <a:gd name="connsiteX0-151" fmla="*/ 66472 w 699728"/>
              <a:gd name="connsiteY0-152" fmla="*/ 366938 h 730385"/>
              <a:gd name="connsiteX1-153" fmla="*/ 61710 w 699728"/>
              <a:gd name="connsiteY1-154" fmla="*/ 659832 h 730385"/>
              <a:gd name="connsiteX2-155" fmla="*/ 74893 w 699728"/>
              <a:gd name="connsiteY2-156" fmla="*/ 711398 h 730385"/>
              <a:gd name="connsiteX3-157" fmla="*/ 49502 w 699728"/>
              <a:gd name="connsiteY3-158" fmla="*/ 730385 h 730385"/>
              <a:gd name="connsiteX4-159" fmla="*/ 40363 w 699728"/>
              <a:gd name="connsiteY4-160" fmla="*/ 713547 h 730385"/>
              <a:gd name="connsiteX5-161" fmla="*/ 0 w 699728"/>
              <a:gd name="connsiteY5-162" fmla="*/ 513622 h 730385"/>
              <a:gd name="connsiteX6-163" fmla="*/ 513622 w 699728"/>
              <a:gd name="connsiteY6-164" fmla="*/ 0 h 730385"/>
              <a:gd name="connsiteX7-165" fmla="*/ 617135 w 699728"/>
              <a:gd name="connsiteY7-166" fmla="*/ 10435 h 730385"/>
              <a:gd name="connsiteX8-167" fmla="*/ 699728 w 699728"/>
              <a:gd name="connsiteY8-168" fmla="*/ 36073 h 730385"/>
              <a:gd name="connsiteX0-169" fmla="*/ 61710 w 699728"/>
              <a:gd name="connsiteY0-170" fmla="*/ 659832 h 730385"/>
              <a:gd name="connsiteX1-171" fmla="*/ 74893 w 699728"/>
              <a:gd name="connsiteY1-172" fmla="*/ 711398 h 730385"/>
              <a:gd name="connsiteX2-173" fmla="*/ 49502 w 699728"/>
              <a:gd name="connsiteY2-174" fmla="*/ 730385 h 730385"/>
              <a:gd name="connsiteX3-175" fmla="*/ 40363 w 699728"/>
              <a:gd name="connsiteY3-176" fmla="*/ 713547 h 730385"/>
              <a:gd name="connsiteX4-177" fmla="*/ 0 w 699728"/>
              <a:gd name="connsiteY4-178" fmla="*/ 513622 h 730385"/>
              <a:gd name="connsiteX5-179" fmla="*/ 513622 w 699728"/>
              <a:gd name="connsiteY5-180" fmla="*/ 0 h 730385"/>
              <a:gd name="connsiteX6-181" fmla="*/ 617135 w 699728"/>
              <a:gd name="connsiteY6-182" fmla="*/ 10435 h 730385"/>
              <a:gd name="connsiteX7-183" fmla="*/ 699728 w 699728"/>
              <a:gd name="connsiteY7-184" fmla="*/ 36073 h 730385"/>
              <a:gd name="connsiteX0-185" fmla="*/ 74893 w 699728"/>
              <a:gd name="connsiteY0-186" fmla="*/ 711398 h 730385"/>
              <a:gd name="connsiteX1-187" fmla="*/ 49502 w 699728"/>
              <a:gd name="connsiteY1-188" fmla="*/ 730385 h 730385"/>
              <a:gd name="connsiteX2-189" fmla="*/ 40363 w 699728"/>
              <a:gd name="connsiteY2-190" fmla="*/ 713547 h 730385"/>
              <a:gd name="connsiteX3-191" fmla="*/ 0 w 699728"/>
              <a:gd name="connsiteY3-192" fmla="*/ 513622 h 730385"/>
              <a:gd name="connsiteX4-193" fmla="*/ 513622 w 699728"/>
              <a:gd name="connsiteY4-194" fmla="*/ 0 h 730385"/>
              <a:gd name="connsiteX5-195" fmla="*/ 617135 w 699728"/>
              <a:gd name="connsiteY5-196" fmla="*/ 10435 h 730385"/>
              <a:gd name="connsiteX6-197" fmla="*/ 699728 w 699728"/>
              <a:gd name="connsiteY6-198" fmla="*/ 36073 h 730385"/>
              <a:gd name="connsiteX0-199" fmla="*/ 49502 w 699728"/>
              <a:gd name="connsiteY0-200" fmla="*/ 730385 h 730385"/>
              <a:gd name="connsiteX1-201" fmla="*/ 40363 w 699728"/>
              <a:gd name="connsiteY1-202" fmla="*/ 713547 h 730385"/>
              <a:gd name="connsiteX2-203" fmla="*/ 0 w 699728"/>
              <a:gd name="connsiteY2-204" fmla="*/ 513622 h 730385"/>
              <a:gd name="connsiteX3-205" fmla="*/ 513622 w 699728"/>
              <a:gd name="connsiteY3-206" fmla="*/ 0 h 730385"/>
              <a:gd name="connsiteX4-207" fmla="*/ 617135 w 699728"/>
              <a:gd name="connsiteY4-208" fmla="*/ 10435 h 730385"/>
              <a:gd name="connsiteX5-209" fmla="*/ 699728 w 699728"/>
              <a:gd name="connsiteY5-210" fmla="*/ 36073 h 73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99728" h="730385">
                <a:moveTo>
                  <a:pt x="49502" y="730385"/>
                </a:moveTo>
                <a:lnTo>
                  <a:pt x="40363" y="713547"/>
                </a:lnTo>
                <a:cubicBezTo>
                  <a:pt x="14372" y="652098"/>
                  <a:pt x="0" y="584539"/>
                  <a:pt x="0" y="513622"/>
                </a:cubicBezTo>
                <a:cubicBezTo>
                  <a:pt x="0" y="229956"/>
                  <a:pt x="229956" y="0"/>
                  <a:pt x="513622" y="0"/>
                </a:cubicBezTo>
                <a:cubicBezTo>
                  <a:pt x="549080" y="0"/>
                  <a:pt x="583699" y="3593"/>
                  <a:pt x="617135" y="10435"/>
                </a:cubicBezTo>
                <a:lnTo>
                  <a:pt x="699728" y="36073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7" name="任意多边形: 形状 46"/>
          <p:cNvSpPr/>
          <p:nvPr userDrawn="1">
            <p:custDataLst>
              <p:tags r:id="rId30"/>
            </p:custDataLst>
          </p:nvPr>
        </p:nvSpPr>
        <p:spPr>
          <a:xfrm rot="11361091">
            <a:off x="1344295" y="1395730"/>
            <a:ext cx="518795" cy="541020"/>
          </a:xfrm>
          <a:custGeom>
            <a:avLst/>
            <a:gdLst>
              <a:gd name="connsiteX0" fmla="*/ 417052 w 585918"/>
              <a:gd name="connsiteY0" fmla="*/ 517 h 617897"/>
              <a:gd name="connsiteX1" fmla="*/ 566289 w 585918"/>
              <a:gd name="connsiteY1" fmla="*/ 17204 h 617897"/>
              <a:gd name="connsiteX2" fmla="*/ 585918 w 585918"/>
              <a:gd name="connsiteY2" fmla="*/ 24912 h 617897"/>
              <a:gd name="connsiteX3" fmla="*/ 562439 w 585918"/>
              <a:gd name="connsiteY3" fmla="*/ 63147 h 617897"/>
              <a:gd name="connsiteX4" fmla="*/ 519365 w 585918"/>
              <a:gd name="connsiteY4" fmla="*/ 49776 h 617897"/>
              <a:gd name="connsiteX5" fmla="*/ 439557 w 585918"/>
              <a:gd name="connsiteY5" fmla="*/ 41731 h 617897"/>
              <a:gd name="connsiteX6" fmla="*/ 43557 w 585918"/>
              <a:gd name="connsiteY6" fmla="*/ 437731 h 617897"/>
              <a:gd name="connsiteX7" fmla="*/ 51602 w 585918"/>
              <a:gd name="connsiteY7" fmla="*/ 517539 h 617897"/>
              <a:gd name="connsiteX8" fmla="*/ 71758 w 585918"/>
              <a:gd name="connsiteY8" fmla="*/ 582468 h 617897"/>
              <a:gd name="connsiteX9" fmla="*/ 24379 w 585918"/>
              <a:gd name="connsiteY9" fmla="*/ 617897 h 617897"/>
              <a:gd name="connsiteX10" fmla="*/ 13839 w 585918"/>
              <a:gd name="connsiteY10" fmla="*/ 579179 h 617897"/>
              <a:gd name="connsiteX11" fmla="*/ 4314 w 585918"/>
              <a:gd name="connsiteY11" fmla="*/ 402967 h 617897"/>
              <a:gd name="connsiteX12" fmla="*/ 56702 w 585918"/>
              <a:gd name="connsiteY12" fmla="*/ 241042 h 617897"/>
              <a:gd name="connsiteX13" fmla="*/ 144808 w 585918"/>
              <a:gd name="connsiteY13" fmla="*/ 112454 h 617897"/>
              <a:gd name="connsiteX14" fmla="*/ 363883 w 585918"/>
              <a:gd name="connsiteY14" fmla="*/ 7679 h 617897"/>
              <a:gd name="connsiteX15" fmla="*/ 417052 w 585918"/>
              <a:gd name="connsiteY15" fmla="*/ 517 h 617897"/>
              <a:gd name="connsiteX0-1" fmla="*/ 363883 w 585918"/>
              <a:gd name="connsiteY0-2" fmla="*/ 5616 h 615834"/>
              <a:gd name="connsiteX1-3" fmla="*/ 566289 w 585918"/>
              <a:gd name="connsiteY1-4" fmla="*/ 15141 h 615834"/>
              <a:gd name="connsiteX2-5" fmla="*/ 585918 w 585918"/>
              <a:gd name="connsiteY2-6" fmla="*/ 22849 h 615834"/>
              <a:gd name="connsiteX3-7" fmla="*/ 562439 w 585918"/>
              <a:gd name="connsiteY3-8" fmla="*/ 61084 h 615834"/>
              <a:gd name="connsiteX4-9" fmla="*/ 519365 w 585918"/>
              <a:gd name="connsiteY4-10" fmla="*/ 47713 h 615834"/>
              <a:gd name="connsiteX5-11" fmla="*/ 439557 w 585918"/>
              <a:gd name="connsiteY5-12" fmla="*/ 39668 h 615834"/>
              <a:gd name="connsiteX6-13" fmla="*/ 43557 w 585918"/>
              <a:gd name="connsiteY6-14" fmla="*/ 435668 h 615834"/>
              <a:gd name="connsiteX7-15" fmla="*/ 51602 w 585918"/>
              <a:gd name="connsiteY7-16" fmla="*/ 515476 h 615834"/>
              <a:gd name="connsiteX8-17" fmla="*/ 71758 w 585918"/>
              <a:gd name="connsiteY8-18" fmla="*/ 580405 h 615834"/>
              <a:gd name="connsiteX9-19" fmla="*/ 24379 w 585918"/>
              <a:gd name="connsiteY9-20" fmla="*/ 615834 h 615834"/>
              <a:gd name="connsiteX10-21" fmla="*/ 13839 w 585918"/>
              <a:gd name="connsiteY10-22" fmla="*/ 577116 h 615834"/>
              <a:gd name="connsiteX11-23" fmla="*/ 4314 w 585918"/>
              <a:gd name="connsiteY11-24" fmla="*/ 400904 h 615834"/>
              <a:gd name="connsiteX12-25" fmla="*/ 56702 w 585918"/>
              <a:gd name="connsiteY12-26" fmla="*/ 238979 h 615834"/>
              <a:gd name="connsiteX13-27" fmla="*/ 144808 w 585918"/>
              <a:gd name="connsiteY13-28" fmla="*/ 110391 h 615834"/>
              <a:gd name="connsiteX14-29" fmla="*/ 363883 w 585918"/>
              <a:gd name="connsiteY14-30" fmla="*/ 5616 h 615834"/>
              <a:gd name="connsiteX0-31" fmla="*/ 566289 w 657729"/>
              <a:gd name="connsiteY0-32" fmla="*/ 14186 h 614879"/>
              <a:gd name="connsiteX1-33" fmla="*/ 585918 w 657729"/>
              <a:gd name="connsiteY1-34" fmla="*/ 21894 h 614879"/>
              <a:gd name="connsiteX2-35" fmla="*/ 562439 w 657729"/>
              <a:gd name="connsiteY2-36" fmla="*/ 60129 h 614879"/>
              <a:gd name="connsiteX3-37" fmla="*/ 519365 w 657729"/>
              <a:gd name="connsiteY3-38" fmla="*/ 46758 h 614879"/>
              <a:gd name="connsiteX4-39" fmla="*/ 439557 w 657729"/>
              <a:gd name="connsiteY4-40" fmla="*/ 38713 h 614879"/>
              <a:gd name="connsiteX5-41" fmla="*/ 43557 w 657729"/>
              <a:gd name="connsiteY5-42" fmla="*/ 434713 h 614879"/>
              <a:gd name="connsiteX6-43" fmla="*/ 51602 w 657729"/>
              <a:gd name="connsiteY6-44" fmla="*/ 514521 h 614879"/>
              <a:gd name="connsiteX7-45" fmla="*/ 71758 w 657729"/>
              <a:gd name="connsiteY7-46" fmla="*/ 579450 h 614879"/>
              <a:gd name="connsiteX8-47" fmla="*/ 24379 w 657729"/>
              <a:gd name="connsiteY8-48" fmla="*/ 614879 h 614879"/>
              <a:gd name="connsiteX9-49" fmla="*/ 13839 w 657729"/>
              <a:gd name="connsiteY9-50" fmla="*/ 576161 h 614879"/>
              <a:gd name="connsiteX10-51" fmla="*/ 4314 w 657729"/>
              <a:gd name="connsiteY10-52" fmla="*/ 399949 h 614879"/>
              <a:gd name="connsiteX11-53" fmla="*/ 56702 w 657729"/>
              <a:gd name="connsiteY11-54" fmla="*/ 238024 h 614879"/>
              <a:gd name="connsiteX12-55" fmla="*/ 144808 w 657729"/>
              <a:gd name="connsiteY12-56" fmla="*/ 109436 h 614879"/>
              <a:gd name="connsiteX13-57" fmla="*/ 363883 w 657729"/>
              <a:gd name="connsiteY13-58" fmla="*/ 4661 h 614879"/>
              <a:gd name="connsiteX14-59" fmla="*/ 657729 w 657729"/>
              <a:gd name="connsiteY14-60" fmla="*/ 105626 h 614879"/>
              <a:gd name="connsiteX0-61" fmla="*/ 566289 w 585918"/>
              <a:gd name="connsiteY0-62" fmla="*/ 9525 h 610218"/>
              <a:gd name="connsiteX1-63" fmla="*/ 585918 w 585918"/>
              <a:gd name="connsiteY1-64" fmla="*/ 17233 h 610218"/>
              <a:gd name="connsiteX2-65" fmla="*/ 562439 w 585918"/>
              <a:gd name="connsiteY2-66" fmla="*/ 55468 h 610218"/>
              <a:gd name="connsiteX3-67" fmla="*/ 519365 w 585918"/>
              <a:gd name="connsiteY3-68" fmla="*/ 42097 h 610218"/>
              <a:gd name="connsiteX4-69" fmla="*/ 439557 w 585918"/>
              <a:gd name="connsiteY4-70" fmla="*/ 34052 h 610218"/>
              <a:gd name="connsiteX5-71" fmla="*/ 43557 w 585918"/>
              <a:gd name="connsiteY5-72" fmla="*/ 430052 h 610218"/>
              <a:gd name="connsiteX6-73" fmla="*/ 51602 w 585918"/>
              <a:gd name="connsiteY6-74" fmla="*/ 509860 h 610218"/>
              <a:gd name="connsiteX7-75" fmla="*/ 71758 w 585918"/>
              <a:gd name="connsiteY7-76" fmla="*/ 574789 h 610218"/>
              <a:gd name="connsiteX8-77" fmla="*/ 24379 w 585918"/>
              <a:gd name="connsiteY8-78" fmla="*/ 610218 h 610218"/>
              <a:gd name="connsiteX9-79" fmla="*/ 13839 w 585918"/>
              <a:gd name="connsiteY9-80" fmla="*/ 571500 h 610218"/>
              <a:gd name="connsiteX10-81" fmla="*/ 4314 w 585918"/>
              <a:gd name="connsiteY10-82" fmla="*/ 395288 h 610218"/>
              <a:gd name="connsiteX11-83" fmla="*/ 56702 w 585918"/>
              <a:gd name="connsiteY11-84" fmla="*/ 233363 h 610218"/>
              <a:gd name="connsiteX12-85" fmla="*/ 144808 w 585918"/>
              <a:gd name="connsiteY12-86" fmla="*/ 104775 h 610218"/>
              <a:gd name="connsiteX13-87" fmla="*/ 363883 w 585918"/>
              <a:gd name="connsiteY13-88" fmla="*/ 0 h 610218"/>
              <a:gd name="connsiteX0-89" fmla="*/ 585918 w 585918"/>
              <a:gd name="connsiteY0-90" fmla="*/ 17233 h 610218"/>
              <a:gd name="connsiteX1-91" fmla="*/ 562439 w 585918"/>
              <a:gd name="connsiteY1-92" fmla="*/ 55468 h 610218"/>
              <a:gd name="connsiteX2-93" fmla="*/ 519365 w 585918"/>
              <a:gd name="connsiteY2-94" fmla="*/ 42097 h 610218"/>
              <a:gd name="connsiteX3-95" fmla="*/ 439557 w 585918"/>
              <a:gd name="connsiteY3-96" fmla="*/ 34052 h 610218"/>
              <a:gd name="connsiteX4-97" fmla="*/ 43557 w 585918"/>
              <a:gd name="connsiteY4-98" fmla="*/ 430052 h 610218"/>
              <a:gd name="connsiteX5-99" fmla="*/ 51602 w 585918"/>
              <a:gd name="connsiteY5-100" fmla="*/ 509860 h 610218"/>
              <a:gd name="connsiteX6-101" fmla="*/ 71758 w 585918"/>
              <a:gd name="connsiteY6-102" fmla="*/ 574789 h 610218"/>
              <a:gd name="connsiteX7-103" fmla="*/ 24379 w 585918"/>
              <a:gd name="connsiteY7-104" fmla="*/ 610218 h 610218"/>
              <a:gd name="connsiteX8-105" fmla="*/ 13839 w 585918"/>
              <a:gd name="connsiteY8-106" fmla="*/ 571500 h 610218"/>
              <a:gd name="connsiteX9-107" fmla="*/ 4314 w 585918"/>
              <a:gd name="connsiteY9-108" fmla="*/ 395288 h 610218"/>
              <a:gd name="connsiteX10-109" fmla="*/ 56702 w 585918"/>
              <a:gd name="connsiteY10-110" fmla="*/ 233363 h 610218"/>
              <a:gd name="connsiteX11-111" fmla="*/ 144808 w 585918"/>
              <a:gd name="connsiteY11-112" fmla="*/ 104775 h 610218"/>
              <a:gd name="connsiteX12-113" fmla="*/ 363883 w 585918"/>
              <a:gd name="connsiteY12-114" fmla="*/ 0 h 610218"/>
              <a:gd name="connsiteX0-115" fmla="*/ 562439 w 562439"/>
              <a:gd name="connsiteY0-116" fmla="*/ 55468 h 610218"/>
              <a:gd name="connsiteX1-117" fmla="*/ 519365 w 562439"/>
              <a:gd name="connsiteY1-118" fmla="*/ 42097 h 610218"/>
              <a:gd name="connsiteX2-119" fmla="*/ 439557 w 562439"/>
              <a:gd name="connsiteY2-120" fmla="*/ 34052 h 610218"/>
              <a:gd name="connsiteX3-121" fmla="*/ 43557 w 562439"/>
              <a:gd name="connsiteY3-122" fmla="*/ 430052 h 610218"/>
              <a:gd name="connsiteX4-123" fmla="*/ 51602 w 562439"/>
              <a:gd name="connsiteY4-124" fmla="*/ 509860 h 610218"/>
              <a:gd name="connsiteX5-125" fmla="*/ 71758 w 562439"/>
              <a:gd name="connsiteY5-126" fmla="*/ 574789 h 610218"/>
              <a:gd name="connsiteX6-127" fmla="*/ 24379 w 562439"/>
              <a:gd name="connsiteY6-128" fmla="*/ 610218 h 610218"/>
              <a:gd name="connsiteX7-129" fmla="*/ 13839 w 562439"/>
              <a:gd name="connsiteY7-130" fmla="*/ 571500 h 610218"/>
              <a:gd name="connsiteX8-131" fmla="*/ 4314 w 562439"/>
              <a:gd name="connsiteY8-132" fmla="*/ 395288 h 610218"/>
              <a:gd name="connsiteX9-133" fmla="*/ 56702 w 562439"/>
              <a:gd name="connsiteY9-134" fmla="*/ 233363 h 610218"/>
              <a:gd name="connsiteX10-135" fmla="*/ 144808 w 562439"/>
              <a:gd name="connsiteY10-136" fmla="*/ 104775 h 610218"/>
              <a:gd name="connsiteX11-137" fmla="*/ 363883 w 562439"/>
              <a:gd name="connsiteY11-138" fmla="*/ 0 h 610218"/>
              <a:gd name="connsiteX0-139" fmla="*/ 562439 w 562439"/>
              <a:gd name="connsiteY0-140" fmla="*/ 21416 h 576166"/>
              <a:gd name="connsiteX1-141" fmla="*/ 519365 w 562439"/>
              <a:gd name="connsiteY1-142" fmla="*/ 8045 h 576166"/>
              <a:gd name="connsiteX2-143" fmla="*/ 439557 w 562439"/>
              <a:gd name="connsiteY2-144" fmla="*/ 0 h 576166"/>
              <a:gd name="connsiteX3-145" fmla="*/ 43557 w 562439"/>
              <a:gd name="connsiteY3-146" fmla="*/ 396000 h 576166"/>
              <a:gd name="connsiteX4-147" fmla="*/ 51602 w 562439"/>
              <a:gd name="connsiteY4-148" fmla="*/ 475808 h 576166"/>
              <a:gd name="connsiteX5-149" fmla="*/ 71758 w 562439"/>
              <a:gd name="connsiteY5-150" fmla="*/ 540737 h 576166"/>
              <a:gd name="connsiteX6-151" fmla="*/ 24379 w 562439"/>
              <a:gd name="connsiteY6-152" fmla="*/ 576166 h 576166"/>
              <a:gd name="connsiteX7-153" fmla="*/ 13839 w 562439"/>
              <a:gd name="connsiteY7-154" fmla="*/ 537448 h 576166"/>
              <a:gd name="connsiteX8-155" fmla="*/ 4314 w 562439"/>
              <a:gd name="connsiteY8-156" fmla="*/ 361236 h 576166"/>
              <a:gd name="connsiteX9-157" fmla="*/ 56702 w 562439"/>
              <a:gd name="connsiteY9-158" fmla="*/ 199311 h 576166"/>
              <a:gd name="connsiteX10-159" fmla="*/ 144808 w 562439"/>
              <a:gd name="connsiteY10-160" fmla="*/ 70723 h 576166"/>
              <a:gd name="connsiteX0-161" fmla="*/ 562439 w 562439"/>
              <a:gd name="connsiteY0-162" fmla="*/ 21416 h 576166"/>
              <a:gd name="connsiteX1-163" fmla="*/ 519365 w 562439"/>
              <a:gd name="connsiteY1-164" fmla="*/ 8045 h 576166"/>
              <a:gd name="connsiteX2-165" fmla="*/ 439557 w 562439"/>
              <a:gd name="connsiteY2-166" fmla="*/ 0 h 576166"/>
              <a:gd name="connsiteX3-167" fmla="*/ 43557 w 562439"/>
              <a:gd name="connsiteY3-168" fmla="*/ 396000 h 576166"/>
              <a:gd name="connsiteX4-169" fmla="*/ 51602 w 562439"/>
              <a:gd name="connsiteY4-170" fmla="*/ 475808 h 576166"/>
              <a:gd name="connsiteX5-171" fmla="*/ 71758 w 562439"/>
              <a:gd name="connsiteY5-172" fmla="*/ 540737 h 576166"/>
              <a:gd name="connsiteX6-173" fmla="*/ 24379 w 562439"/>
              <a:gd name="connsiteY6-174" fmla="*/ 576166 h 576166"/>
              <a:gd name="connsiteX7-175" fmla="*/ 13839 w 562439"/>
              <a:gd name="connsiteY7-176" fmla="*/ 537448 h 576166"/>
              <a:gd name="connsiteX8-177" fmla="*/ 4314 w 562439"/>
              <a:gd name="connsiteY8-178" fmla="*/ 361236 h 576166"/>
              <a:gd name="connsiteX9-179" fmla="*/ 56702 w 562439"/>
              <a:gd name="connsiteY9-180" fmla="*/ 199311 h 576166"/>
              <a:gd name="connsiteX0-181" fmla="*/ 562439 w 562439"/>
              <a:gd name="connsiteY0-182" fmla="*/ 21416 h 576166"/>
              <a:gd name="connsiteX1-183" fmla="*/ 519365 w 562439"/>
              <a:gd name="connsiteY1-184" fmla="*/ 8045 h 576166"/>
              <a:gd name="connsiteX2-185" fmla="*/ 439557 w 562439"/>
              <a:gd name="connsiteY2-186" fmla="*/ 0 h 576166"/>
              <a:gd name="connsiteX3-187" fmla="*/ 43557 w 562439"/>
              <a:gd name="connsiteY3-188" fmla="*/ 396000 h 576166"/>
              <a:gd name="connsiteX4-189" fmla="*/ 51602 w 562439"/>
              <a:gd name="connsiteY4-190" fmla="*/ 475808 h 576166"/>
              <a:gd name="connsiteX5-191" fmla="*/ 71758 w 562439"/>
              <a:gd name="connsiteY5-192" fmla="*/ 540737 h 576166"/>
              <a:gd name="connsiteX6-193" fmla="*/ 24379 w 562439"/>
              <a:gd name="connsiteY6-194" fmla="*/ 576166 h 576166"/>
              <a:gd name="connsiteX7-195" fmla="*/ 13839 w 562439"/>
              <a:gd name="connsiteY7-196" fmla="*/ 537448 h 576166"/>
              <a:gd name="connsiteX8-197" fmla="*/ 4314 w 562439"/>
              <a:gd name="connsiteY8-198" fmla="*/ 361236 h 576166"/>
              <a:gd name="connsiteX0-199" fmla="*/ 548600 w 548600"/>
              <a:gd name="connsiteY0-200" fmla="*/ 21416 h 576166"/>
              <a:gd name="connsiteX1-201" fmla="*/ 505526 w 548600"/>
              <a:gd name="connsiteY1-202" fmla="*/ 8045 h 576166"/>
              <a:gd name="connsiteX2-203" fmla="*/ 425718 w 548600"/>
              <a:gd name="connsiteY2-204" fmla="*/ 0 h 576166"/>
              <a:gd name="connsiteX3-205" fmla="*/ 29718 w 548600"/>
              <a:gd name="connsiteY3-206" fmla="*/ 396000 h 576166"/>
              <a:gd name="connsiteX4-207" fmla="*/ 37763 w 548600"/>
              <a:gd name="connsiteY4-208" fmla="*/ 475808 h 576166"/>
              <a:gd name="connsiteX5-209" fmla="*/ 57919 w 548600"/>
              <a:gd name="connsiteY5-210" fmla="*/ 540737 h 576166"/>
              <a:gd name="connsiteX6-211" fmla="*/ 10540 w 548600"/>
              <a:gd name="connsiteY6-212" fmla="*/ 576166 h 576166"/>
              <a:gd name="connsiteX7-213" fmla="*/ 0 w 548600"/>
              <a:gd name="connsiteY7-214" fmla="*/ 537448 h 576166"/>
              <a:gd name="connsiteX0-215" fmla="*/ 538060 w 538060"/>
              <a:gd name="connsiteY0-216" fmla="*/ 21416 h 576166"/>
              <a:gd name="connsiteX1-217" fmla="*/ 494986 w 538060"/>
              <a:gd name="connsiteY1-218" fmla="*/ 8045 h 576166"/>
              <a:gd name="connsiteX2-219" fmla="*/ 415178 w 538060"/>
              <a:gd name="connsiteY2-220" fmla="*/ 0 h 576166"/>
              <a:gd name="connsiteX3-221" fmla="*/ 19178 w 538060"/>
              <a:gd name="connsiteY3-222" fmla="*/ 396000 h 576166"/>
              <a:gd name="connsiteX4-223" fmla="*/ 27223 w 538060"/>
              <a:gd name="connsiteY4-224" fmla="*/ 475808 h 576166"/>
              <a:gd name="connsiteX5-225" fmla="*/ 47379 w 538060"/>
              <a:gd name="connsiteY5-226" fmla="*/ 540737 h 576166"/>
              <a:gd name="connsiteX6-227" fmla="*/ 0 w 538060"/>
              <a:gd name="connsiteY6-228" fmla="*/ 576166 h 576166"/>
              <a:gd name="connsiteX0-229" fmla="*/ 518882 w 518882"/>
              <a:gd name="connsiteY0-230" fmla="*/ 21416 h 540737"/>
              <a:gd name="connsiteX1-231" fmla="*/ 475808 w 518882"/>
              <a:gd name="connsiteY1-232" fmla="*/ 8045 h 540737"/>
              <a:gd name="connsiteX2-233" fmla="*/ 396000 w 518882"/>
              <a:gd name="connsiteY2-234" fmla="*/ 0 h 540737"/>
              <a:gd name="connsiteX3-235" fmla="*/ 0 w 518882"/>
              <a:gd name="connsiteY3-236" fmla="*/ 396000 h 540737"/>
              <a:gd name="connsiteX4-237" fmla="*/ 8045 w 518882"/>
              <a:gd name="connsiteY4-238" fmla="*/ 475808 h 540737"/>
              <a:gd name="connsiteX5-239" fmla="*/ 28201 w 518882"/>
              <a:gd name="connsiteY5-240" fmla="*/ 540737 h 540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18882" h="540737">
                <a:moveTo>
                  <a:pt x="518882" y="21416"/>
                </a:moveTo>
                <a:lnTo>
                  <a:pt x="475808" y="8045"/>
                </a:lnTo>
                <a:cubicBezTo>
                  <a:pt x="450029" y="2770"/>
                  <a:pt x="423338" y="0"/>
                  <a:pt x="396000" y="0"/>
                </a:cubicBezTo>
                <a:cubicBezTo>
                  <a:pt x="177295" y="0"/>
                  <a:pt x="0" y="177295"/>
                  <a:pt x="0" y="396000"/>
                </a:cubicBezTo>
                <a:cubicBezTo>
                  <a:pt x="0" y="423338"/>
                  <a:pt x="2770" y="450029"/>
                  <a:pt x="8045" y="475808"/>
                </a:cubicBezTo>
                <a:lnTo>
                  <a:pt x="28201" y="540737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8" name="任意多边形: 形状 47"/>
          <p:cNvSpPr/>
          <p:nvPr userDrawn="1">
            <p:custDataLst>
              <p:tags r:id="rId31"/>
            </p:custDataLst>
          </p:nvPr>
        </p:nvSpPr>
        <p:spPr>
          <a:xfrm rot="11361091">
            <a:off x="1160145" y="1217930"/>
            <a:ext cx="1031240" cy="1073150"/>
          </a:xfrm>
          <a:custGeom>
            <a:avLst/>
            <a:gdLst>
              <a:gd name="connsiteX0" fmla="*/ 738000 w 1031244"/>
              <a:gd name="connsiteY0" fmla="*/ 0 h 1073200"/>
              <a:gd name="connsiteX1" fmla="*/ 1025263 w 1031244"/>
              <a:gd name="connsiteY1" fmla="*/ 57996 h 1073200"/>
              <a:gd name="connsiteX2" fmla="*/ 1031244 w 1031244"/>
              <a:gd name="connsiteY2" fmla="*/ 61242 h 1073200"/>
              <a:gd name="connsiteX3" fmla="*/ 1012621 w 1031244"/>
              <a:gd name="connsiteY3" fmla="*/ 99903 h 1073200"/>
              <a:gd name="connsiteX4" fmla="*/ 955220 w 1031244"/>
              <a:gd name="connsiteY4" fmla="*/ 81730 h 1073200"/>
              <a:gd name="connsiteX5" fmla="*/ 678995 w 1031244"/>
              <a:gd name="connsiteY5" fmla="*/ 36486 h 1073200"/>
              <a:gd name="connsiteX6" fmla="*/ 336095 w 1031244"/>
              <a:gd name="connsiteY6" fmla="*/ 160311 h 1073200"/>
              <a:gd name="connsiteX7" fmla="*/ 109876 w 1031244"/>
              <a:gd name="connsiteY7" fmla="*/ 417486 h 1073200"/>
              <a:gd name="connsiteX8" fmla="*/ 47964 w 1031244"/>
              <a:gd name="connsiteY8" fmla="*/ 810392 h 1073200"/>
              <a:gd name="connsiteX9" fmla="*/ 87254 w 1031244"/>
              <a:gd name="connsiteY9" fmla="*/ 981991 h 1073200"/>
              <a:gd name="connsiteX10" fmla="*/ 116073 w 1031244"/>
              <a:gd name="connsiteY10" fmla="*/ 1053724 h 1073200"/>
              <a:gd name="connsiteX11" fmla="*/ 84015 w 1031244"/>
              <a:gd name="connsiteY11" fmla="*/ 1073200 h 1073200"/>
              <a:gd name="connsiteX12" fmla="*/ 57996 w 1031244"/>
              <a:gd name="connsiteY12" fmla="*/ 1025263 h 1073200"/>
              <a:gd name="connsiteX13" fmla="*/ 0 w 1031244"/>
              <a:gd name="connsiteY13" fmla="*/ 738000 h 1073200"/>
              <a:gd name="connsiteX14" fmla="*/ 738000 w 1031244"/>
              <a:gd name="connsiteY14" fmla="*/ 0 h 1073200"/>
              <a:gd name="connsiteX0-1" fmla="*/ 678995 w 1031244"/>
              <a:gd name="connsiteY0-2" fmla="*/ 36486 h 1073200"/>
              <a:gd name="connsiteX1-3" fmla="*/ 336095 w 1031244"/>
              <a:gd name="connsiteY1-4" fmla="*/ 160311 h 1073200"/>
              <a:gd name="connsiteX2-5" fmla="*/ 109876 w 1031244"/>
              <a:gd name="connsiteY2-6" fmla="*/ 417486 h 1073200"/>
              <a:gd name="connsiteX3-7" fmla="*/ 47964 w 1031244"/>
              <a:gd name="connsiteY3-8" fmla="*/ 810392 h 1073200"/>
              <a:gd name="connsiteX4-9" fmla="*/ 87254 w 1031244"/>
              <a:gd name="connsiteY4-10" fmla="*/ 981991 h 1073200"/>
              <a:gd name="connsiteX5-11" fmla="*/ 116073 w 1031244"/>
              <a:gd name="connsiteY5-12" fmla="*/ 1053724 h 1073200"/>
              <a:gd name="connsiteX6-13" fmla="*/ 84015 w 1031244"/>
              <a:gd name="connsiteY6-14" fmla="*/ 1073200 h 1073200"/>
              <a:gd name="connsiteX7-15" fmla="*/ 57996 w 1031244"/>
              <a:gd name="connsiteY7-16" fmla="*/ 1025263 h 1073200"/>
              <a:gd name="connsiteX8-17" fmla="*/ 0 w 1031244"/>
              <a:gd name="connsiteY8-18" fmla="*/ 738000 h 1073200"/>
              <a:gd name="connsiteX9-19" fmla="*/ 738000 w 1031244"/>
              <a:gd name="connsiteY9-20" fmla="*/ 0 h 1073200"/>
              <a:gd name="connsiteX10-21" fmla="*/ 1025263 w 1031244"/>
              <a:gd name="connsiteY10-22" fmla="*/ 57996 h 1073200"/>
              <a:gd name="connsiteX11-23" fmla="*/ 1031244 w 1031244"/>
              <a:gd name="connsiteY11-24" fmla="*/ 61242 h 1073200"/>
              <a:gd name="connsiteX12-25" fmla="*/ 1012621 w 1031244"/>
              <a:gd name="connsiteY12-26" fmla="*/ 99903 h 1073200"/>
              <a:gd name="connsiteX13-27" fmla="*/ 955220 w 1031244"/>
              <a:gd name="connsiteY13-28" fmla="*/ 81730 h 1073200"/>
              <a:gd name="connsiteX14-29" fmla="*/ 770435 w 1031244"/>
              <a:gd name="connsiteY14-30" fmla="*/ 127926 h 1073200"/>
              <a:gd name="connsiteX0-31" fmla="*/ 678995 w 1031244"/>
              <a:gd name="connsiteY0-32" fmla="*/ 36486 h 1073200"/>
              <a:gd name="connsiteX1-33" fmla="*/ 336095 w 1031244"/>
              <a:gd name="connsiteY1-34" fmla="*/ 160311 h 1073200"/>
              <a:gd name="connsiteX2-35" fmla="*/ 109876 w 1031244"/>
              <a:gd name="connsiteY2-36" fmla="*/ 417486 h 1073200"/>
              <a:gd name="connsiteX3-37" fmla="*/ 47964 w 1031244"/>
              <a:gd name="connsiteY3-38" fmla="*/ 810392 h 1073200"/>
              <a:gd name="connsiteX4-39" fmla="*/ 87254 w 1031244"/>
              <a:gd name="connsiteY4-40" fmla="*/ 981991 h 1073200"/>
              <a:gd name="connsiteX5-41" fmla="*/ 116073 w 1031244"/>
              <a:gd name="connsiteY5-42" fmla="*/ 1053724 h 1073200"/>
              <a:gd name="connsiteX6-43" fmla="*/ 84015 w 1031244"/>
              <a:gd name="connsiteY6-44" fmla="*/ 1073200 h 1073200"/>
              <a:gd name="connsiteX7-45" fmla="*/ 57996 w 1031244"/>
              <a:gd name="connsiteY7-46" fmla="*/ 1025263 h 1073200"/>
              <a:gd name="connsiteX8-47" fmla="*/ 0 w 1031244"/>
              <a:gd name="connsiteY8-48" fmla="*/ 738000 h 1073200"/>
              <a:gd name="connsiteX9-49" fmla="*/ 738000 w 1031244"/>
              <a:gd name="connsiteY9-50" fmla="*/ 0 h 1073200"/>
              <a:gd name="connsiteX10-51" fmla="*/ 1025263 w 1031244"/>
              <a:gd name="connsiteY10-52" fmla="*/ 57996 h 1073200"/>
              <a:gd name="connsiteX11-53" fmla="*/ 1031244 w 1031244"/>
              <a:gd name="connsiteY11-54" fmla="*/ 61242 h 1073200"/>
              <a:gd name="connsiteX12-55" fmla="*/ 1012621 w 1031244"/>
              <a:gd name="connsiteY12-56" fmla="*/ 99903 h 1073200"/>
              <a:gd name="connsiteX13-57" fmla="*/ 955220 w 1031244"/>
              <a:gd name="connsiteY13-58" fmla="*/ 81730 h 1073200"/>
              <a:gd name="connsiteX0-59" fmla="*/ 678995 w 1031244"/>
              <a:gd name="connsiteY0-60" fmla="*/ 36486 h 1073200"/>
              <a:gd name="connsiteX1-61" fmla="*/ 336095 w 1031244"/>
              <a:gd name="connsiteY1-62" fmla="*/ 160311 h 1073200"/>
              <a:gd name="connsiteX2-63" fmla="*/ 109876 w 1031244"/>
              <a:gd name="connsiteY2-64" fmla="*/ 417486 h 1073200"/>
              <a:gd name="connsiteX3-65" fmla="*/ 47964 w 1031244"/>
              <a:gd name="connsiteY3-66" fmla="*/ 810392 h 1073200"/>
              <a:gd name="connsiteX4-67" fmla="*/ 87254 w 1031244"/>
              <a:gd name="connsiteY4-68" fmla="*/ 981991 h 1073200"/>
              <a:gd name="connsiteX5-69" fmla="*/ 116073 w 1031244"/>
              <a:gd name="connsiteY5-70" fmla="*/ 1053724 h 1073200"/>
              <a:gd name="connsiteX6-71" fmla="*/ 84015 w 1031244"/>
              <a:gd name="connsiteY6-72" fmla="*/ 1073200 h 1073200"/>
              <a:gd name="connsiteX7-73" fmla="*/ 57996 w 1031244"/>
              <a:gd name="connsiteY7-74" fmla="*/ 1025263 h 1073200"/>
              <a:gd name="connsiteX8-75" fmla="*/ 0 w 1031244"/>
              <a:gd name="connsiteY8-76" fmla="*/ 738000 h 1073200"/>
              <a:gd name="connsiteX9-77" fmla="*/ 738000 w 1031244"/>
              <a:gd name="connsiteY9-78" fmla="*/ 0 h 1073200"/>
              <a:gd name="connsiteX10-79" fmla="*/ 1025263 w 1031244"/>
              <a:gd name="connsiteY10-80" fmla="*/ 57996 h 1073200"/>
              <a:gd name="connsiteX11-81" fmla="*/ 1031244 w 1031244"/>
              <a:gd name="connsiteY11-82" fmla="*/ 61242 h 1073200"/>
              <a:gd name="connsiteX12-83" fmla="*/ 1012621 w 1031244"/>
              <a:gd name="connsiteY12-84" fmla="*/ 99903 h 1073200"/>
              <a:gd name="connsiteX0-85" fmla="*/ 678995 w 1031244"/>
              <a:gd name="connsiteY0-86" fmla="*/ 36486 h 1073200"/>
              <a:gd name="connsiteX1-87" fmla="*/ 336095 w 1031244"/>
              <a:gd name="connsiteY1-88" fmla="*/ 160311 h 1073200"/>
              <a:gd name="connsiteX2-89" fmla="*/ 109876 w 1031244"/>
              <a:gd name="connsiteY2-90" fmla="*/ 417486 h 1073200"/>
              <a:gd name="connsiteX3-91" fmla="*/ 47964 w 1031244"/>
              <a:gd name="connsiteY3-92" fmla="*/ 810392 h 1073200"/>
              <a:gd name="connsiteX4-93" fmla="*/ 87254 w 1031244"/>
              <a:gd name="connsiteY4-94" fmla="*/ 981991 h 1073200"/>
              <a:gd name="connsiteX5-95" fmla="*/ 116073 w 1031244"/>
              <a:gd name="connsiteY5-96" fmla="*/ 1053724 h 1073200"/>
              <a:gd name="connsiteX6-97" fmla="*/ 84015 w 1031244"/>
              <a:gd name="connsiteY6-98" fmla="*/ 1073200 h 1073200"/>
              <a:gd name="connsiteX7-99" fmla="*/ 57996 w 1031244"/>
              <a:gd name="connsiteY7-100" fmla="*/ 1025263 h 1073200"/>
              <a:gd name="connsiteX8-101" fmla="*/ 0 w 1031244"/>
              <a:gd name="connsiteY8-102" fmla="*/ 738000 h 1073200"/>
              <a:gd name="connsiteX9-103" fmla="*/ 738000 w 1031244"/>
              <a:gd name="connsiteY9-104" fmla="*/ 0 h 1073200"/>
              <a:gd name="connsiteX10-105" fmla="*/ 1025263 w 1031244"/>
              <a:gd name="connsiteY10-106" fmla="*/ 57996 h 1073200"/>
              <a:gd name="connsiteX11-107" fmla="*/ 1031244 w 1031244"/>
              <a:gd name="connsiteY11-108" fmla="*/ 61242 h 1073200"/>
              <a:gd name="connsiteX0-109" fmla="*/ 336095 w 1031244"/>
              <a:gd name="connsiteY0-110" fmla="*/ 160311 h 1073200"/>
              <a:gd name="connsiteX1-111" fmla="*/ 109876 w 1031244"/>
              <a:gd name="connsiteY1-112" fmla="*/ 417486 h 1073200"/>
              <a:gd name="connsiteX2-113" fmla="*/ 47964 w 1031244"/>
              <a:gd name="connsiteY2-114" fmla="*/ 810392 h 1073200"/>
              <a:gd name="connsiteX3-115" fmla="*/ 87254 w 1031244"/>
              <a:gd name="connsiteY3-116" fmla="*/ 981991 h 1073200"/>
              <a:gd name="connsiteX4-117" fmla="*/ 116073 w 1031244"/>
              <a:gd name="connsiteY4-118" fmla="*/ 1053724 h 1073200"/>
              <a:gd name="connsiteX5-119" fmla="*/ 84015 w 1031244"/>
              <a:gd name="connsiteY5-120" fmla="*/ 1073200 h 1073200"/>
              <a:gd name="connsiteX6-121" fmla="*/ 57996 w 1031244"/>
              <a:gd name="connsiteY6-122" fmla="*/ 1025263 h 1073200"/>
              <a:gd name="connsiteX7-123" fmla="*/ 0 w 1031244"/>
              <a:gd name="connsiteY7-124" fmla="*/ 738000 h 1073200"/>
              <a:gd name="connsiteX8-125" fmla="*/ 738000 w 1031244"/>
              <a:gd name="connsiteY8-126" fmla="*/ 0 h 1073200"/>
              <a:gd name="connsiteX9-127" fmla="*/ 1025263 w 1031244"/>
              <a:gd name="connsiteY9-128" fmla="*/ 57996 h 1073200"/>
              <a:gd name="connsiteX10-129" fmla="*/ 1031244 w 1031244"/>
              <a:gd name="connsiteY10-130" fmla="*/ 61242 h 1073200"/>
              <a:gd name="connsiteX0-131" fmla="*/ 109876 w 1031244"/>
              <a:gd name="connsiteY0-132" fmla="*/ 417486 h 1073200"/>
              <a:gd name="connsiteX1-133" fmla="*/ 47964 w 1031244"/>
              <a:gd name="connsiteY1-134" fmla="*/ 810392 h 1073200"/>
              <a:gd name="connsiteX2-135" fmla="*/ 87254 w 1031244"/>
              <a:gd name="connsiteY2-136" fmla="*/ 981991 h 1073200"/>
              <a:gd name="connsiteX3-137" fmla="*/ 116073 w 1031244"/>
              <a:gd name="connsiteY3-138" fmla="*/ 1053724 h 1073200"/>
              <a:gd name="connsiteX4-139" fmla="*/ 84015 w 1031244"/>
              <a:gd name="connsiteY4-140" fmla="*/ 1073200 h 1073200"/>
              <a:gd name="connsiteX5-141" fmla="*/ 57996 w 1031244"/>
              <a:gd name="connsiteY5-142" fmla="*/ 1025263 h 1073200"/>
              <a:gd name="connsiteX6-143" fmla="*/ 0 w 1031244"/>
              <a:gd name="connsiteY6-144" fmla="*/ 738000 h 1073200"/>
              <a:gd name="connsiteX7-145" fmla="*/ 738000 w 1031244"/>
              <a:gd name="connsiteY7-146" fmla="*/ 0 h 1073200"/>
              <a:gd name="connsiteX8-147" fmla="*/ 1025263 w 1031244"/>
              <a:gd name="connsiteY8-148" fmla="*/ 57996 h 1073200"/>
              <a:gd name="connsiteX9-149" fmla="*/ 1031244 w 1031244"/>
              <a:gd name="connsiteY9-150" fmla="*/ 61242 h 1073200"/>
              <a:gd name="connsiteX0-151" fmla="*/ 47964 w 1031244"/>
              <a:gd name="connsiteY0-152" fmla="*/ 810392 h 1073200"/>
              <a:gd name="connsiteX1-153" fmla="*/ 87254 w 1031244"/>
              <a:gd name="connsiteY1-154" fmla="*/ 981991 h 1073200"/>
              <a:gd name="connsiteX2-155" fmla="*/ 116073 w 1031244"/>
              <a:gd name="connsiteY2-156" fmla="*/ 1053724 h 1073200"/>
              <a:gd name="connsiteX3-157" fmla="*/ 84015 w 1031244"/>
              <a:gd name="connsiteY3-158" fmla="*/ 1073200 h 1073200"/>
              <a:gd name="connsiteX4-159" fmla="*/ 57996 w 1031244"/>
              <a:gd name="connsiteY4-160" fmla="*/ 1025263 h 1073200"/>
              <a:gd name="connsiteX5-161" fmla="*/ 0 w 1031244"/>
              <a:gd name="connsiteY5-162" fmla="*/ 738000 h 1073200"/>
              <a:gd name="connsiteX6-163" fmla="*/ 738000 w 1031244"/>
              <a:gd name="connsiteY6-164" fmla="*/ 0 h 1073200"/>
              <a:gd name="connsiteX7-165" fmla="*/ 1025263 w 1031244"/>
              <a:gd name="connsiteY7-166" fmla="*/ 57996 h 1073200"/>
              <a:gd name="connsiteX8-167" fmla="*/ 1031244 w 1031244"/>
              <a:gd name="connsiteY8-168" fmla="*/ 61242 h 1073200"/>
              <a:gd name="connsiteX0-169" fmla="*/ 87254 w 1031244"/>
              <a:gd name="connsiteY0-170" fmla="*/ 981991 h 1073200"/>
              <a:gd name="connsiteX1-171" fmla="*/ 116073 w 1031244"/>
              <a:gd name="connsiteY1-172" fmla="*/ 1053724 h 1073200"/>
              <a:gd name="connsiteX2-173" fmla="*/ 84015 w 1031244"/>
              <a:gd name="connsiteY2-174" fmla="*/ 1073200 h 1073200"/>
              <a:gd name="connsiteX3-175" fmla="*/ 57996 w 1031244"/>
              <a:gd name="connsiteY3-176" fmla="*/ 1025263 h 1073200"/>
              <a:gd name="connsiteX4-177" fmla="*/ 0 w 1031244"/>
              <a:gd name="connsiteY4-178" fmla="*/ 738000 h 1073200"/>
              <a:gd name="connsiteX5-179" fmla="*/ 738000 w 1031244"/>
              <a:gd name="connsiteY5-180" fmla="*/ 0 h 1073200"/>
              <a:gd name="connsiteX6-181" fmla="*/ 1025263 w 1031244"/>
              <a:gd name="connsiteY6-182" fmla="*/ 57996 h 1073200"/>
              <a:gd name="connsiteX7-183" fmla="*/ 1031244 w 1031244"/>
              <a:gd name="connsiteY7-184" fmla="*/ 61242 h 1073200"/>
              <a:gd name="connsiteX0-185" fmla="*/ 116073 w 1031244"/>
              <a:gd name="connsiteY0-186" fmla="*/ 1053724 h 1073200"/>
              <a:gd name="connsiteX1-187" fmla="*/ 84015 w 1031244"/>
              <a:gd name="connsiteY1-188" fmla="*/ 1073200 h 1073200"/>
              <a:gd name="connsiteX2-189" fmla="*/ 57996 w 1031244"/>
              <a:gd name="connsiteY2-190" fmla="*/ 1025263 h 1073200"/>
              <a:gd name="connsiteX3-191" fmla="*/ 0 w 1031244"/>
              <a:gd name="connsiteY3-192" fmla="*/ 738000 h 1073200"/>
              <a:gd name="connsiteX4-193" fmla="*/ 738000 w 1031244"/>
              <a:gd name="connsiteY4-194" fmla="*/ 0 h 1073200"/>
              <a:gd name="connsiteX5-195" fmla="*/ 1025263 w 1031244"/>
              <a:gd name="connsiteY5-196" fmla="*/ 57996 h 1073200"/>
              <a:gd name="connsiteX6-197" fmla="*/ 1031244 w 1031244"/>
              <a:gd name="connsiteY6-198" fmla="*/ 61242 h 1073200"/>
              <a:gd name="connsiteX0-199" fmla="*/ 84015 w 1031244"/>
              <a:gd name="connsiteY0-200" fmla="*/ 1073200 h 1073200"/>
              <a:gd name="connsiteX1-201" fmla="*/ 57996 w 1031244"/>
              <a:gd name="connsiteY1-202" fmla="*/ 1025263 h 1073200"/>
              <a:gd name="connsiteX2-203" fmla="*/ 0 w 1031244"/>
              <a:gd name="connsiteY2-204" fmla="*/ 738000 h 1073200"/>
              <a:gd name="connsiteX3-205" fmla="*/ 738000 w 1031244"/>
              <a:gd name="connsiteY3-206" fmla="*/ 0 h 1073200"/>
              <a:gd name="connsiteX4-207" fmla="*/ 1025263 w 1031244"/>
              <a:gd name="connsiteY4-208" fmla="*/ 57996 h 1073200"/>
              <a:gd name="connsiteX5-209" fmla="*/ 1031244 w 1031244"/>
              <a:gd name="connsiteY5-210" fmla="*/ 61242 h 1073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1244" h="1073200">
                <a:moveTo>
                  <a:pt x="84015" y="1073200"/>
                </a:moveTo>
                <a:lnTo>
                  <a:pt x="57996" y="1025263"/>
                </a:lnTo>
                <a:cubicBezTo>
                  <a:pt x="20651" y="936970"/>
                  <a:pt x="0" y="839897"/>
                  <a:pt x="0" y="738000"/>
                </a:cubicBezTo>
                <a:cubicBezTo>
                  <a:pt x="0" y="330414"/>
                  <a:pt x="330414" y="0"/>
                  <a:pt x="738000" y="0"/>
                </a:cubicBezTo>
                <a:cubicBezTo>
                  <a:pt x="839897" y="0"/>
                  <a:pt x="936970" y="20651"/>
                  <a:pt x="1025263" y="57996"/>
                </a:cubicBezTo>
                <a:lnTo>
                  <a:pt x="1031244" y="61242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9" name="任意多边形: 形状 48"/>
          <p:cNvSpPr/>
          <p:nvPr userDrawn="1">
            <p:custDataLst>
              <p:tags r:id="rId32"/>
            </p:custDataLst>
          </p:nvPr>
        </p:nvSpPr>
        <p:spPr>
          <a:xfrm rot="11361091">
            <a:off x="1212215" y="1270000"/>
            <a:ext cx="875030" cy="908050"/>
          </a:xfrm>
          <a:custGeom>
            <a:avLst/>
            <a:gdLst>
              <a:gd name="connsiteX0" fmla="*/ 642985 w 930961"/>
              <a:gd name="connsiteY0" fmla="*/ 269 h 970592"/>
              <a:gd name="connsiteX1" fmla="*/ 898039 w 930961"/>
              <a:gd name="connsiteY1" fmla="*/ 37662 h 970592"/>
              <a:gd name="connsiteX2" fmla="*/ 930961 w 930961"/>
              <a:gd name="connsiteY2" fmla="*/ 53180 h 970592"/>
              <a:gd name="connsiteX3" fmla="*/ 912706 w 930961"/>
              <a:gd name="connsiteY3" fmla="*/ 91076 h 970592"/>
              <a:gd name="connsiteX4" fmla="*/ 911437 w 930961"/>
              <a:gd name="connsiteY4" fmla="*/ 90387 h 970592"/>
              <a:gd name="connsiteX5" fmla="*/ 666533 w 930961"/>
              <a:gd name="connsiteY5" fmla="*/ 40943 h 970592"/>
              <a:gd name="connsiteX6" fmla="*/ 37355 w 930961"/>
              <a:gd name="connsiteY6" fmla="*/ 670121 h 970592"/>
              <a:gd name="connsiteX7" fmla="*/ 86799 w 930961"/>
              <a:gd name="connsiteY7" fmla="*/ 915025 h 970592"/>
              <a:gd name="connsiteX8" fmla="*/ 105243 w 930961"/>
              <a:gd name="connsiteY8" fmla="*/ 949005 h 970592"/>
              <a:gd name="connsiteX9" fmla="*/ 69711 w 930961"/>
              <a:gd name="connsiteY9" fmla="*/ 970592 h 970592"/>
              <a:gd name="connsiteX10" fmla="*/ 54109 w 930961"/>
              <a:gd name="connsiteY10" fmla="*/ 930780 h 970592"/>
              <a:gd name="connsiteX11" fmla="*/ 38408 w 930961"/>
              <a:gd name="connsiteY11" fmla="*/ 873481 h 970592"/>
              <a:gd name="connsiteX12" fmla="*/ 5071 w 930961"/>
              <a:gd name="connsiteY12" fmla="*/ 563918 h 970592"/>
              <a:gd name="connsiteX13" fmla="*/ 147946 w 930961"/>
              <a:gd name="connsiteY13" fmla="*/ 230543 h 970592"/>
              <a:gd name="connsiteX14" fmla="*/ 364639 w 930961"/>
              <a:gd name="connsiteY14" fmla="*/ 80525 h 970592"/>
              <a:gd name="connsiteX15" fmla="*/ 567046 w 930961"/>
              <a:gd name="connsiteY15" fmla="*/ 1943 h 970592"/>
              <a:gd name="connsiteX16" fmla="*/ 642985 w 930961"/>
              <a:gd name="connsiteY16" fmla="*/ 269 h 970592"/>
              <a:gd name="connsiteX0-1" fmla="*/ 642985 w 930961"/>
              <a:gd name="connsiteY0-2" fmla="*/ 0 h 970323"/>
              <a:gd name="connsiteX1-3" fmla="*/ 898039 w 930961"/>
              <a:gd name="connsiteY1-4" fmla="*/ 37393 h 970323"/>
              <a:gd name="connsiteX2-5" fmla="*/ 930961 w 930961"/>
              <a:gd name="connsiteY2-6" fmla="*/ 52911 h 970323"/>
              <a:gd name="connsiteX3-7" fmla="*/ 912706 w 930961"/>
              <a:gd name="connsiteY3-8" fmla="*/ 90807 h 970323"/>
              <a:gd name="connsiteX4-9" fmla="*/ 911437 w 930961"/>
              <a:gd name="connsiteY4-10" fmla="*/ 90118 h 970323"/>
              <a:gd name="connsiteX5-11" fmla="*/ 666533 w 930961"/>
              <a:gd name="connsiteY5-12" fmla="*/ 40674 h 970323"/>
              <a:gd name="connsiteX6-13" fmla="*/ 37355 w 930961"/>
              <a:gd name="connsiteY6-14" fmla="*/ 669852 h 970323"/>
              <a:gd name="connsiteX7-15" fmla="*/ 86799 w 930961"/>
              <a:gd name="connsiteY7-16" fmla="*/ 914756 h 970323"/>
              <a:gd name="connsiteX8-17" fmla="*/ 105243 w 930961"/>
              <a:gd name="connsiteY8-18" fmla="*/ 948736 h 970323"/>
              <a:gd name="connsiteX9-19" fmla="*/ 69711 w 930961"/>
              <a:gd name="connsiteY9-20" fmla="*/ 970323 h 970323"/>
              <a:gd name="connsiteX10-21" fmla="*/ 54109 w 930961"/>
              <a:gd name="connsiteY10-22" fmla="*/ 930511 h 970323"/>
              <a:gd name="connsiteX11-23" fmla="*/ 38408 w 930961"/>
              <a:gd name="connsiteY11-24" fmla="*/ 873212 h 970323"/>
              <a:gd name="connsiteX12-25" fmla="*/ 5071 w 930961"/>
              <a:gd name="connsiteY12-26" fmla="*/ 563649 h 970323"/>
              <a:gd name="connsiteX13-27" fmla="*/ 147946 w 930961"/>
              <a:gd name="connsiteY13-28" fmla="*/ 230274 h 970323"/>
              <a:gd name="connsiteX14-29" fmla="*/ 364639 w 930961"/>
              <a:gd name="connsiteY14-30" fmla="*/ 80256 h 970323"/>
              <a:gd name="connsiteX15-31" fmla="*/ 567046 w 930961"/>
              <a:gd name="connsiteY15-32" fmla="*/ 1674 h 970323"/>
              <a:gd name="connsiteX16-33" fmla="*/ 734425 w 930961"/>
              <a:gd name="connsiteY16-34" fmla="*/ 91440 h 970323"/>
              <a:gd name="connsiteX0-35" fmla="*/ 642985 w 930961"/>
              <a:gd name="connsiteY0-36" fmla="*/ 0 h 970323"/>
              <a:gd name="connsiteX1-37" fmla="*/ 898039 w 930961"/>
              <a:gd name="connsiteY1-38" fmla="*/ 37393 h 970323"/>
              <a:gd name="connsiteX2-39" fmla="*/ 930961 w 930961"/>
              <a:gd name="connsiteY2-40" fmla="*/ 52911 h 970323"/>
              <a:gd name="connsiteX3-41" fmla="*/ 912706 w 930961"/>
              <a:gd name="connsiteY3-42" fmla="*/ 90807 h 970323"/>
              <a:gd name="connsiteX4-43" fmla="*/ 911437 w 930961"/>
              <a:gd name="connsiteY4-44" fmla="*/ 90118 h 970323"/>
              <a:gd name="connsiteX5-45" fmla="*/ 666533 w 930961"/>
              <a:gd name="connsiteY5-46" fmla="*/ 40674 h 970323"/>
              <a:gd name="connsiteX6-47" fmla="*/ 37355 w 930961"/>
              <a:gd name="connsiteY6-48" fmla="*/ 669852 h 970323"/>
              <a:gd name="connsiteX7-49" fmla="*/ 86799 w 930961"/>
              <a:gd name="connsiteY7-50" fmla="*/ 914756 h 970323"/>
              <a:gd name="connsiteX8-51" fmla="*/ 105243 w 930961"/>
              <a:gd name="connsiteY8-52" fmla="*/ 948736 h 970323"/>
              <a:gd name="connsiteX9-53" fmla="*/ 69711 w 930961"/>
              <a:gd name="connsiteY9-54" fmla="*/ 970323 h 970323"/>
              <a:gd name="connsiteX10-55" fmla="*/ 54109 w 930961"/>
              <a:gd name="connsiteY10-56" fmla="*/ 930511 h 970323"/>
              <a:gd name="connsiteX11-57" fmla="*/ 38408 w 930961"/>
              <a:gd name="connsiteY11-58" fmla="*/ 873212 h 970323"/>
              <a:gd name="connsiteX12-59" fmla="*/ 5071 w 930961"/>
              <a:gd name="connsiteY12-60" fmla="*/ 563649 h 970323"/>
              <a:gd name="connsiteX13-61" fmla="*/ 147946 w 930961"/>
              <a:gd name="connsiteY13-62" fmla="*/ 230274 h 970323"/>
              <a:gd name="connsiteX14-63" fmla="*/ 364639 w 930961"/>
              <a:gd name="connsiteY14-64" fmla="*/ 80256 h 970323"/>
              <a:gd name="connsiteX15-65" fmla="*/ 567046 w 930961"/>
              <a:gd name="connsiteY15-66" fmla="*/ 1674 h 970323"/>
              <a:gd name="connsiteX0-67" fmla="*/ 642985 w 930961"/>
              <a:gd name="connsiteY0-68" fmla="*/ 0 h 970323"/>
              <a:gd name="connsiteX1-69" fmla="*/ 898039 w 930961"/>
              <a:gd name="connsiteY1-70" fmla="*/ 37393 h 970323"/>
              <a:gd name="connsiteX2-71" fmla="*/ 930961 w 930961"/>
              <a:gd name="connsiteY2-72" fmla="*/ 52911 h 970323"/>
              <a:gd name="connsiteX3-73" fmla="*/ 912706 w 930961"/>
              <a:gd name="connsiteY3-74" fmla="*/ 90807 h 970323"/>
              <a:gd name="connsiteX4-75" fmla="*/ 911437 w 930961"/>
              <a:gd name="connsiteY4-76" fmla="*/ 90118 h 970323"/>
              <a:gd name="connsiteX5-77" fmla="*/ 666533 w 930961"/>
              <a:gd name="connsiteY5-78" fmla="*/ 40674 h 970323"/>
              <a:gd name="connsiteX6-79" fmla="*/ 37355 w 930961"/>
              <a:gd name="connsiteY6-80" fmla="*/ 669852 h 970323"/>
              <a:gd name="connsiteX7-81" fmla="*/ 86799 w 930961"/>
              <a:gd name="connsiteY7-82" fmla="*/ 914756 h 970323"/>
              <a:gd name="connsiteX8-83" fmla="*/ 105243 w 930961"/>
              <a:gd name="connsiteY8-84" fmla="*/ 948736 h 970323"/>
              <a:gd name="connsiteX9-85" fmla="*/ 69711 w 930961"/>
              <a:gd name="connsiteY9-86" fmla="*/ 970323 h 970323"/>
              <a:gd name="connsiteX10-87" fmla="*/ 54109 w 930961"/>
              <a:gd name="connsiteY10-88" fmla="*/ 930511 h 970323"/>
              <a:gd name="connsiteX11-89" fmla="*/ 38408 w 930961"/>
              <a:gd name="connsiteY11-90" fmla="*/ 873212 h 970323"/>
              <a:gd name="connsiteX12-91" fmla="*/ 5071 w 930961"/>
              <a:gd name="connsiteY12-92" fmla="*/ 563649 h 970323"/>
              <a:gd name="connsiteX13-93" fmla="*/ 147946 w 930961"/>
              <a:gd name="connsiteY13-94" fmla="*/ 230274 h 970323"/>
              <a:gd name="connsiteX14-95" fmla="*/ 364639 w 930961"/>
              <a:gd name="connsiteY14-96" fmla="*/ 80256 h 970323"/>
              <a:gd name="connsiteX0-97" fmla="*/ 642985 w 930961"/>
              <a:gd name="connsiteY0-98" fmla="*/ 0 h 970323"/>
              <a:gd name="connsiteX1-99" fmla="*/ 898039 w 930961"/>
              <a:gd name="connsiteY1-100" fmla="*/ 37393 h 970323"/>
              <a:gd name="connsiteX2-101" fmla="*/ 930961 w 930961"/>
              <a:gd name="connsiteY2-102" fmla="*/ 52911 h 970323"/>
              <a:gd name="connsiteX3-103" fmla="*/ 912706 w 930961"/>
              <a:gd name="connsiteY3-104" fmla="*/ 90807 h 970323"/>
              <a:gd name="connsiteX4-105" fmla="*/ 911437 w 930961"/>
              <a:gd name="connsiteY4-106" fmla="*/ 90118 h 970323"/>
              <a:gd name="connsiteX5-107" fmla="*/ 666533 w 930961"/>
              <a:gd name="connsiteY5-108" fmla="*/ 40674 h 970323"/>
              <a:gd name="connsiteX6-109" fmla="*/ 37355 w 930961"/>
              <a:gd name="connsiteY6-110" fmla="*/ 669852 h 970323"/>
              <a:gd name="connsiteX7-111" fmla="*/ 86799 w 930961"/>
              <a:gd name="connsiteY7-112" fmla="*/ 914756 h 970323"/>
              <a:gd name="connsiteX8-113" fmla="*/ 105243 w 930961"/>
              <a:gd name="connsiteY8-114" fmla="*/ 948736 h 970323"/>
              <a:gd name="connsiteX9-115" fmla="*/ 69711 w 930961"/>
              <a:gd name="connsiteY9-116" fmla="*/ 970323 h 970323"/>
              <a:gd name="connsiteX10-117" fmla="*/ 54109 w 930961"/>
              <a:gd name="connsiteY10-118" fmla="*/ 930511 h 970323"/>
              <a:gd name="connsiteX11-119" fmla="*/ 38408 w 930961"/>
              <a:gd name="connsiteY11-120" fmla="*/ 873212 h 970323"/>
              <a:gd name="connsiteX12-121" fmla="*/ 5071 w 930961"/>
              <a:gd name="connsiteY12-122" fmla="*/ 563649 h 970323"/>
              <a:gd name="connsiteX13-123" fmla="*/ 147946 w 930961"/>
              <a:gd name="connsiteY13-124" fmla="*/ 230274 h 970323"/>
              <a:gd name="connsiteX0-125" fmla="*/ 642985 w 930961"/>
              <a:gd name="connsiteY0-126" fmla="*/ 0 h 970323"/>
              <a:gd name="connsiteX1-127" fmla="*/ 898039 w 930961"/>
              <a:gd name="connsiteY1-128" fmla="*/ 37393 h 970323"/>
              <a:gd name="connsiteX2-129" fmla="*/ 930961 w 930961"/>
              <a:gd name="connsiteY2-130" fmla="*/ 52911 h 970323"/>
              <a:gd name="connsiteX3-131" fmla="*/ 912706 w 930961"/>
              <a:gd name="connsiteY3-132" fmla="*/ 90807 h 970323"/>
              <a:gd name="connsiteX4-133" fmla="*/ 911437 w 930961"/>
              <a:gd name="connsiteY4-134" fmla="*/ 90118 h 970323"/>
              <a:gd name="connsiteX5-135" fmla="*/ 666533 w 930961"/>
              <a:gd name="connsiteY5-136" fmla="*/ 40674 h 970323"/>
              <a:gd name="connsiteX6-137" fmla="*/ 37355 w 930961"/>
              <a:gd name="connsiteY6-138" fmla="*/ 669852 h 970323"/>
              <a:gd name="connsiteX7-139" fmla="*/ 86799 w 930961"/>
              <a:gd name="connsiteY7-140" fmla="*/ 914756 h 970323"/>
              <a:gd name="connsiteX8-141" fmla="*/ 105243 w 930961"/>
              <a:gd name="connsiteY8-142" fmla="*/ 948736 h 970323"/>
              <a:gd name="connsiteX9-143" fmla="*/ 69711 w 930961"/>
              <a:gd name="connsiteY9-144" fmla="*/ 970323 h 970323"/>
              <a:gd name="connsiteX10-145" fmla="*/ 54109 w 930961"/>
              <a:gd name="connsiteY10-146" fmla="*/ 930511 h 970323"/>
              <a:gd name="connsiteX11-147" fmla="*/ 38408 w 930961"/>
              <a:gd name="connsiteY11-148" fmla="*/ 873212 h 970323"/>
              <a:gd name="connsiteX12-149" fmla="*/ 5071 w 930961"/>
              <a:gd name="connsiteY12-150" fmla="*/ 563649 h 970323"/>
              <a:gd name="connsiteX0-151" fmla="*/ 605630 w 893606"/>
              <a:gd name="connsiteY0-152" fmla="*/ 0 h 970323"/>
              <a:gd name="connsiteX1-153" fmla="*/ 860684 w 893606"/>
              <a:gd name="connsiteY1-154" fmla="*/ 37393 h 970323"/>
              <a:gd name="connsiteX2-155" fmla="*/ 893606 w 893606"/>
              <a:gd name="connsiteY2-156" fmla="*/ 52911 h 970323"/>
              <a:gd name="connsiteX3-157" fmla="*/ 875351 w 893606"/>
              <a:gd name="connsiteY3-158" fmla="*/ 90807 h 970323"/>
              <a:gd name="connsiteX4-159" fmla="*/ 874082 w 893606"/>
              <a:gd name="connsiteY4-160" fmla="*/ 90118 h 970323"/>
              <a:gd name="connsiteX5-161" fmla="*/ 629178 w 893606"/>
              <a:gd name="connsiteY5-162" fmla="*/ 40674 h 970323"/>
              <a:gd name="connsiteX6-163" fmla="*/ 0 w 893606"/>
              <a:gd name="connsiteY6-164" fmla="*/ 669852 h 970323"/>
              <a:gd name="connsiteX7-165" fmla="*/ 49444 w 893606"/>
              <a:gd name="connsiteY7-166" fmla="*/ 914756 h 970323"/>
              <a:gd name="connsiteX8-167" fmla="*/ 67888 w 893606"/>
              <a:gd name="connsiteY8-168" fmla="*/ 948736 h 970323"/>
              <a:gd name="connsiteX9-169" fmla="*/ 32356 w 893606"/>
              <a:gd name="connsiteY9-170" fmla="*/ 970323 h 970323"/>
              <a:gd name="connsiteX10-171" fmla="*/ 16754 w 893606"/>
              <a:gd name="connsiteY10-172" fmla="*/ 930511 h 970323"/>
              <a:gd name="connsiteX11-173" fmla="*/ 1053 w 893606"/>
              <a:gd name="connsiteY11-174" fmla="*/ 873212 h 970323"/>
              <a:gd name="connsiteX0-175" fmla="*/ 605630 w 893606"/>
              <a:gd name="connsiteY0-176" fmla="*/ 0 h 970323"/>
              <a:gd name="connsiteX1-177" fmla="*/ 860684 w 893606"/>
              <a:gd name="connsiteY1-178" fmla="*/ 37393 h 970323"/>
              <a:gd name="connsiteX2-179" fmla="*/ 893606 w 893606"/>
              <a:gd name="connsiteY2-180" fmla="*/ 52911 h 970323"/>
              <a:gd name="connsiteX3-181" fmla="*/ 875351 w 893606"/>
              <a:gd name="connsiteY3-182" fmla="*/ 90807 h 970323"/>
              <a:gd name="connsiteX4-183" fmla="*/ 874082 w 893606"/>
              <a:gd name="connsiteY4-184" fmla="*/ 90118 h 970323"/>
              <a:gd name="connsiteX5-185" fmla="*/ 629178 w 893606"/>
              <a:gd name="connsiteY5-186" fmla="*/ 40674 h 970323"/>
              <a:gd name="connsiteX6-187" fmla="*/ 0 w 893606"/>
              <a:gd name="connsiteY6-188" fmla="*/ 669852 h 970323"/>
              <a:gd name="connsiteX7-189" fmla="*/ 49444 w 893606"/>
              <a:gd name="connsiteY7-190" fmla="*/ 914756 h 970323"/>
              <a:gd name="connsiteX8-191" fmla="*/ 67888 w 893606"/>
              <a:gd name="connsiteY8-192" fmla="*/ 948736 h 970323"/>
              <a:gd name="connsiteX9-193" fmla="*/ 32356 w 893606"/>
              <a:gd name="connsiteY9-194" fmla="*/ 970323 h 970323"/>
              <a:gd name="connsiteX10-195" fmla="*/ 16754 w 893606"/>
              <a:gd name="connsiteY10-196" fmla="*/ 930511 h 970323"/>
              <a:gd name="connsiteX0-197" fmla="*/ 605630 w 893606"/>
              <a:gd name="connsiteY0-198" fmla="*/ 0 h 970323"/>
              <a:gd name="connsiteX1-199" fmla="*/ 860684 w 893606"/>
              <a:gd name="connsiteY1-200" fmla="*/ 37393 h 970323"/>
              <a:gd name="connsiteX2-201" fmla="*/ 893606 w 893606"/>
              <a:gd name="connsiteY2-202" fmla="*/ 52911 h 970323"/>
              <a:gd name="connsiteX3-203" fmla="*/ 875351 w 893606"/>
              <a:gd name="connsiteY3-204" fmla="*/ 90807 h 970323"/>
              <a:gd name="connsiteX4-205" fmla="*/ 874082 w 893606"/>
              <a:gd name="connsiteY4-206" fmla="*/ 90118 h 970323"/>
              <a:gd name="connsiteX5-207" fmla="*/ 629178 w 893606"/>
              <a:gd name="connsiteY5-208" fmla="*/ 40674 h 970323"/>
              <a:gd name="connsiteX6-209" fmla="*/ 0 w 893606"/>
              <a:gd name="connsiteY6-210" fmla="*/ 669852 h 970323"/>
              <a:gd name="connsiteX7-211" fmla="*/ 49444 w 893606"/>
              <a:gd name="connsiteY7-212" fmla="*/ 914756 h 970323"/>
              <a:gd name="connsiteX8-213" fmla="*/ 67888 w 893606"/>
              <a:gd name="connsiteY8-214" fmla="*/ 948736 h 970323"/>
              <a:gd name="connsiteX9-215" fmla="*/ 32356 w 893606"/>
              <a:gd name="connsiteY9-216" fmla="*/ 970323 h 970323"/>
              <a:gd name="connsiteX0-217" fmla="*/ 605630 w 893606"/>
              <a:gd name="connsiteY0-218" fmla="*/ 0 h 948736"/>
              <a:gd name="connsiteX1-219" fmla="*/ 860684 w 893606"/>
              <a:gd name="connsiteY1-220" fmla="*/ 37393 h 948736"/>
              <a:gd name="connsiteX2-221" fmla="*/ 893606 w 893606"/>
              <a:gd name="connsiteY2-222" fmla="*/ 52911 h 948736"/>
              <a:gd name="connsiteX3-223" fmla="*/ 875351 w 893606"/>
              <a:gd name="connsiteY3-224" fmla="*/ 90807 h 948736"/>
              <a:gd name="connsiteX4-225" fmla="*/ 874082 w 893606"/>
              <a:gd name="connsiteY4-226" fmla="*/ 90118 h 948736"/>
              <a:gd name="connsiteX5-227" fmla="*/ 629178 w 893606"/>
              <a:gd name="connsiteY5-228" fmla="*/ 40674 h 948736"/>
              <a:gd name="connsiteX6-229" fmla="*/ 0 w 893606"/>
              <a:gd name="connsiteY6-230" fmla="*/ 669852 h 948736"/>
              <a:gd name="connsiteX7-231" fmla="*/ 49444 w 893606"/>
              <a:gd name="connsiteY7-232" fmla="*/ 914756 h 948736"/>
              <a:gd name="connsiteX8-233" fmla="*/ 67888 w 893606"/>
              <a:gd name="connsiteY8-234" fmla="*/ 948736 h 948736"/>
              <a:gd name="connsiteX0-235" fmla="*/ 860684 w 893606"/>
              <a:gd name="connsiteY0-236" fmla="*/ 0 h 911343"/>
              <a:gd name="connsiteX1-237" fmla="*/ 893606 w 893606"/>
              <a:gd name="connsiteY1-238" fmla="*/ 15518 h 911343"/>
              <a:gd name="connsiteX2-239" fmla="*/ 875351 w 893606"/>
              <a:gd name="connsiteY2-240" fmla="*/ 53414 h 911343"/>
              <a:gd name="connsiteX3-241" fmla="*/ 874082 w 893606"/>
              <a:gd name="connsiteY3-242" fmla="*/ 52725 h 911343"/>
              <a:gd name="connsiteX4-243" fmla="*/ 629178 w 893606"/>
              <a:gd name="connsiteY4-244" fmla="*/ 3281 h 911343"/>
              <a:gd name="connsiteX5-245" fmla="*/ 0 w 893606"/>
              <a:gd name="connsiteY5-246" fmla="*/ 632459 h 911343"/>
              <a:gd name="connsiteX6-247" fmla="*/ 49444 w 893606"/>
              <a:gd name="connsiteY6-248" fmla="*/ 877363 h 911343"/>
              <a:gd name="connsiteX7-249" fmla="*/ 67888 w 893606"/>
              <a:gd name="connsiteY7-250" fmla="*/ 911343 h 911343"/>
              <a:gd name="connsiteX0-251" fmla="*/ 893606 w 893606"/>
              <a:gd name="connsiteY0-252" fmla="*/ 12237 h 908062"/>
              <a:gd name="connsiteX1-253" fmla="*/ 875351 w 893606"/>
              <a:gd name="connsiteY1-254" fmla="*/ 50133 h 908062"/>
              <a:gd name="connsiteX2-255" fmla="*/ 874082 w 893606"/>
              <a:gd name="connsiteY2-256" fmla="*/ 49444 h 908062"/>
              <a:gd name="connsiteX3-257" fmla="*/ 629178 w 893606"/>
              <a:gd name="connsiteY3-258" fmla="*/ 0 h 908062"/>
              <a:gd name="connsiteX4-259" fmla="*/ 0 w 893606"/>
              <a:gd name="connsiteY4-260" fmla="*/ 629178 h 908062"/>
              <a:gd name="connsiteX5-261" fmla="*/ 49444 w 893606"/>
              <a:gd name="connsiteY5-262" fmla="*/ 874082 h 908062"/>
              <a:gd name="connsiteX6-263" fmla="*/ 67888 w 893606"/>
              <a:gd name="connsiteY6-264" fmla="*/ 908062 h 908062"/>
              <a:gd name="connsiteX0-265" fmla="*/ 875351 w 875351"/>
              <a:gd name="connsiteY0-266" fmla="*/ 50133 h 908062"/>
              <a:gd name="connsiteX1-267" fmla="*/ 874082 w 875351"/>
              <a:gd name="connsiteY1-268" fmla="*/ 49444 h 908062"/>
              <a:gd name="connsiteX2-269" fmla="*/ 629178 w 875351"/>
              <a:gd name="connsiteY2-270" fmla="*/ 0 h 908062"/>
              <a:gd name="connsiteX3-271" fmla="*/ 0 w 875351"/>
              <a:gd name="connsiteY3-272" fmla="*/ 629178 h 908062"/>
              <a:gd name="connsiteX4-273" fmla="*/ 49444 w 875351"/>
              <a:gd name="connsiteY4-274" fmla="*/ 874082 h 908062"/>
              <a:gd name="connsiteX5-275" fmla="*/ 67888 w 875351"/>
              <a:gd name="connsiteY5-276" fmla="*/ 908062 h 908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875351" h="908062">
                <a:moveTo>
                  <a:pt x="875351" y="50133"/>
                </a:moveTo>
                <a:lnTo>
                  <a:pt x="874082" y="49444"/>
                </a:lnTo>
                <a:cubicBezTo>
                  <a:pt x="798808" y="17606"/>
                  <a:pt x="716049" y="0"/>
                  <a:pt x="629178" y="0"/>
                </a:cubicBezTo>
                <a:cubicBezTo>
                  <a:pt x="281693" y="0"/>
                  <a:pt x="0" y="281693"/>
                  <a:pt x="0" y="629178"/>
                </a:cubicBezTo>
                <a:cubicBezTo>
                  <a:pt x="0" y="716049"/>
                  <a:pt x="17606" y="798809"/>
                  <a:pt x="49444" y="874082"/>
                </a:cubicBezTo>
                <a:lnTo>
                  <a:pt x="67888" y="908062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0" name="任意多边形: 形状 49"/>
          <p:cNvSpPr/>
          <p:nvPr userDrawn="1">
            <p:custDataLst>
              <p:tags r:id="rId33"/>
            </p:custDataLst>
          </p:nvPr>
        </p:nvSpPr>
        <p:spPr>
          <a:xfrm rot="11361091">
            <a:off x="1071880" y="1137285"/>
            <a:ext cx="1311275" cy="1365250"/>
          </a:xfrm>
          <a:custGeom>
            <a:avLst/>
            <a:gdLst>
              <a:gd name="connsiteX0" fmla="*/ 939521 w 1311055"/>
              <a:gd name="connsiteY0" fmla="*/ 0 h 1365195"/>
              <a:gd name="connsiteX1" fmla="*/ 1305225 w 1311055"/>
              <a:gd name="connsiteY1" fmla="*/ 73832 h 1365195"/>
              <a:gd name="connsiteX2" fmla="*/ 1311055 w 1311055"/>
              <a:gd name="connsiteY2" fmla="*/ 76640 h 1365195"/>
              <a:gd name="connsiteX3" fmla="*/ 1299186 w 1311055"/>
              <a:gd name="connsiteY3" fmla="*/ 109068 h 1365195"/>
              <a:gd name="connsiteX4" fmla="*/ 1276869 w 1311055"/>
              <a:gd name="connsiteY4" fmla="*/ 101883 h 1365195"/>
              <a:gd name="connsiteX5" fmla="*/ 947191 w 1311055"/>
              <a:gd name="connsiteY5" fmla="*/ 28457 h 1365195"/>
              <a:gd name="connsiteX6" fmla="*/ 575716 w 1311055"/>
              <a:gd name="connsiteY6" fmla="*/ 126088 h 1365195"/>
              <a:gd name="connsiteX7" fmla="*/ 232816 w 1311055"/>
              <a:gd name="connsiteY7" fmla="*/ 380882 h 1365195"/>
              <a:gd name="connsiteX8" fmla="*/ 30410 w 1311055"/>
              <a:gd name="connsiteY8" fmla="*/ 826176 h 1365195"/>
              <a:gd name="connsiteX9" fmla="*/ 108991 w 1311055"/>
              <a:gd name="connsiteY9" fmla="*/ 1297663 h 1365195"/>
              <a:gd name="connsiteX10" fmla="*/ 124568 w 1311055"/>
              <a:gd name="connsiteY10" fmla="*/ 1354671 h 1365195"/>
              <a:gd name="connsiteX11" fmla="*/ 102721 w 1311055"/>
              <a:gd name="connsiteY11" fmla="*/ 1365195 h 1365195"/>
              <a:gd name="connsiteX12" fmla="*/ 73832 w 1311055"/>
              <a:gd name="connsiteY12" fmla="*/ 1305225 h 1365195"/>
              <a:gd name="connsiteX13" fmla="*/ 0 w 1311055"/>
              <a:gd name="connsiteY13" fmla="*/ 939521 h 1365195"/>
              <a:gd name="connsiteX14" fmla="*/ 939521 w 1311055"/>
              <a:gd name="connsiteY14" fmla="*/ 0 h 1365195"/>
              <a:gd name="connsiteX0-1" fmla="*/ 1276869 w 1368309"/>
              <a:gd name="connsiteY0-2" fmla="*/ 101883 h 1365195"/>
              <a:gd name="connsiteX1-3" fmla="*/ 947191 w 1368309"/>
              <a:gd name="connsiteY1-4" fmla="*/ 28457 h 1365195"/>
              <a:gd name="connsiteX2-5" fmla="*/ 575716 w 1368309"/>
              <a:gd name="connsiteY2-6" fmla="*/ 126088 h 1365195"/>
              <a:gd name="connsiteX3-7" fmla="*/ 232816 w 1368309"/>
              <a:gd name="connsiteY3-8" fmla="*/ 380882 h 1365195"/>
              <a:gd name="connsiteX4-9" fmla="*/ 30410 w 1368309"/>
              <a:gd name="connsiteY4-10" fmla="*/ 826176 h 1365195"/>
              <a:gd name="connsiteX5-11" fmla="*/ 108991 w 1368309"/>
              <a:gd name="connsiteY5-12" fmla="*/ 1297663 h 1365195"/>
              <a:gd name="connsiteX6-13" fmla="*/ 124568 w 1368309"/>
              <a:gd name="connsiteY6-14" fmla="*/ 1354671 h 1365195"/>
              <a:gd name="connsiteX7-15" fmla="*/ 102721 w 1368309"/>
              <a:gd name="connsiteY7-16" fmla="*/ 1365195 h 1365195"/>
              <a:gd name="connsiteX8-17" fmla="*/ 73832 w 1368309"/>
              <a:gd name="connsiteY8-18" fmla="*/ 1305225 h 1365195"/>
              <a:gd name="connsiteX9-19" fmla="*/ 0 w 1368309"/>
              <a:gd name="connsiteY9-20" fmla="*/ 939521 h 1365195"/>
              <a:gd name="connsiteX10-21" fmla="*/ 939521 w 1368309"/>
              <a:gd name="connsiteY10-22" fmla="*/ 0 h 1365195"/>
              <a:gd name="connsiteX11-23" fmla="*/ 1305225 w 1368309"/>
              <a:gd name="connsiteY11-24" fmla="*/ 73832 h 1365195"/>
              <a:gd name="connsiteX12-25" fmla="*/ 1311055 w 1368309"/>
              <a:gd name="connsiteY12-26" fmla="*/ 76640 h 1365195"/>
              <a:gd name="connsiteX13-27" fmla="*/ 1299186 w 1368309"/>
              <a:gd name="connsiteY13-28" fmla="*/ 109068 h 1365195"/>
              <a:gd name="connsiteX14-29" fmla="*/ 1368309 w 1368309"/>
              <a:gd name="connsiteY14-30" fmla="*/ 193323 h 1365195"/>
              <a:gd name="connsiteX0-31" fmla="*/ 1276869 w 1311055"/>
              <a:gd name="connsiteY0-32" fmla="*/ 101883 h 1365195"/>
              <a:gd name="connsiteX1-33" fmla="*/ 947191 w 1311055"/>
              <a:gd name="connsiteY1-34" fmla="*/ 28457 h 1365195"/>
              <a:gd name="connsiteX2-35" fmla="*/ 575716 w 1311055"/>
              <a:gd name="connsiteY2-36" fmla="*/ 126088 h 1365195"/>
              <a:gd name="connsiteX3-37" fmla="*/ 232816 w 1311055"/>
              <a:gd name="connsiteY3-38" fmla="*/ 380882 h 1365195"/>
              <a:gd name="connsiteX4-39" fmla="*/ 30410 w 1311055"/>
              <a:gd name="connsiteY4-40" fmla="*/ 826176 h 1365195"/>
              <a:gd name="connsiteX5-41" fmla="*/ 108991 w 1311055"/>
              <a:gd name="connsiteY5-42" fmla="*/ 1297663 h 1365195"/>
              <a:gd name="connsiteX6-43" fmla="*/ 124568 w 1311055"/>
              <a:gd name="connsiteY6-44" fmla="*/ 1354671 h 1365195"/>
              <a:gd name="connsiteX7-45" fmla="*/ 102721 w 1311055"/>
              <a:gd name="connsiteY7-46" fmla="*/ 1365195 h 1365195"/>
              <a:gd name="connsiteX8-47" fmla="*/ 73832 w 1311055"/>
              <a:gd name="connsiteY8-48" fmla="*/ 1305225 h 1365195"/>
              <a:gd name="connsiteX9-49" fmla="*/ 0 w 1311055"/>
              <a:gd name="connsiteY9-50" fmla="*/ 939521 h 1365195"/>
              <a:gd name="connsiteX10-51" fmla="*/ 939521 w 1311055"/>
              <a:gd name="connsiteY10-52" fmla="*/ 0 h 1365195"/>
              <a:gd name="connsiteX11-53" fmla="*/ 1305225 w 1311055"/>
              <a:gd name="connsiteY11-54" fmla="*/ 73832 h 1365195"/>
              <a:gd name="connsiteX12-55" fmla="*/ 1311055 w 1311055"/>
              <a:gd name="connsiteY12-56" fmla="*/ 76640 h 1365195"/>
              <a:gd name="connsiteX13-57" fmla="*/ 1299186 w 1311055"/>
              <a:gd name="connsiteY13-58" fmla="*/ 109068 h 1365195"/>
              <a:gd name="connsiteX0-59" fmla="*/ 1276869 w 1311055"/>
              <a:gd name="connsiteY0-60" fmla="*/ 101883 h 1365195"/>
              <a:gd name="connsiteX1-61" fmla="*/ 947191 w 1311055"/>
              <a:gd name="connsiteY1-62" fmla="*/ 28457 h 1365195"/>
              <a:gd name="connsiteX2-63" fmla="*/ 575716 w 1311055"/>
              <a:gd name="connsiteY2-64" fmla="*/ 126088 h 1365195"/>
              <a:gd name="connsiteX3-65" fmla="*/ 232816 w 1311055"/>
              <a:gd name="connsiteY3-66" fmla="*/ 380882 h 1365195"/>
              <a:gd name="connsiteX4-67" fmla="*/ 30410 w 1311055"/>
              <a:gd name="connsiteY4-68" fmla="*/ 826176 h 1365195"/>
              <a:gd name="connsiteX5-69" fmla="*/ 108991 w 1311055"/>
              <a:gd name="connsiteY5-70" fmla="*/ 1297663 h 1365195"/>
              <a:gd name="connsiteX6-71" fmla="*/ 124568 w 1311055"/>
              <a:gd name="connsiteY6-72" fmla="*/ 1354671 h 1365195"/>
              <a:gd name="connsiteX7-73" fmla="*/ 102721 w 1311055"/>
              <a:gd name="connsiteY7-74" fmla="*/ 1365195 h 1365195"/>
              <a:gd name="connsiteX8-75" fmla="*/ 73832 w 1311055"/>
              <a:gd name="connsiteY8-76" fmla="*/ 1305225 h 1365195"/>
              <a:gd name="connsiteX9-77" fmla="*/ 0 w 1311055"/>
              <a:gd name="connsiteY9-78" fmla="*/ 939521 h 1365195"/>
              <a:gd name="connsiteX10-79" fmla="*/ 939521 w 1311055"/>
              <a:gd name="connsiteY10-80" fmla="*/ 0 h 1365195"/>
              <a:gd name="connsiteX11-81" fmla="*/ 1305225 w 1311055"/>
              <a:gd name="connsiteY11-82" fmla="*/ 73832 h 1365195"/>
              <a:gd name="connsiteX12-83" fmla="*/ 1311055 w 1311055"/>
              <a:gd name="connsiteY12-84" fmla="*/ 76640 h 1365195"/>
              <a:gd name="connsiteX0-85" fmla="*/ 947191 w 1311055"/>
              <a:gd name="connsiteY0-86" fmla="*/ 28457 h 1365195"/>
              <a:gd name="connsiteX1-87" fmla="*/ 575716 w 1311055"/>
              <a:gd name="connsiteY1-88" fmla="*/ 126088 h 1365195"/>
              <a:gd name="connsiteX2-89" fmla="*/ 232816 w 1311055"/>
              <a:gd name="connsiteY2-90" fmla="*/ 380882 h 1365195"/>
              <a:gd name="connsiteX3-91" fmla="*/ 30410 w 1311055"/>
              <a:gd name="connsiteY3-92" fmla="*/ 826176 h 1365195"/>
              <a:gd name="connsiteX4-93" fmla="*/ 108991 w 1311055"/>
              <a:gd name="connsiteY4-94" fmla="*/ 1297663 h 1365195"/>
              <a:gd name="connsiteX5-95" fmla="*/ 124568 w 1311055"/>
              <a:gd name="connsiteY5-96" fmla="*/ 1354671 h 1365195"/>
              <a:gd name="connsiteX6-97" fmla="*/ 102721 w 1311055"/>
              <a:gd name="connsiteY6-98" fmla="*/ 1365195 h 1365195"/>
              <a:gd name="connsiteX7-99" fmla="*/ 73832 w 1311055"/>
              <a:gd name="connsiteY7-100" fmla="*/ 1305225 h 1365195"/>
              <a:gd name="connsiteX8-101" fmla="*/ 0 w 1311055"/>
              <a:gd name="connsiteY8-102" fmla="*/ 939521 h 1365195"/>
              <a:gd name="connsiteX9-103" fmla="*/ 939521 w 1311055"/>
              <a:gd name="connsiteY9-104" fmla="*/ 0 h 1365195"/>
              <a:gd name="connsiteX10-105" fmla="*/ 1305225 w 1311055"/>
              <a:gd name="connsiteY10-106" fmla="*/ 73832 h 1365195"/>
              <a:gd name="connsiteX11-107" fmla="*/ 1311055 w 1311055"/>
              <a:gd name="connsiteY11-108" fmla="*/ 76640 h 1365195"/>
              <a:gd name="connsiteX0-109" fmla="*/ 575716 w 1311055"/>
              <a:gd name="connsiteY0-110" fmla="*/ 126088 h 1365195"/>
              <a:gd name="connsiteX1-111" fmla="*/ 232816 w 1311055"/>
              <a:gd name="connsiteY1-112" fmla="*/ 380882 h 1365195"/>
              <a:gd name="connsiteX2-113" fmla="*/ 30410 w 1311055"/>
              <a:gd name="connsiteY2-114" fmla="*/ 826176 h 1365195"/>
              <a:gd name="connsiteX3-115" fmla="*/ 108991 w 1311055"/>
              <a:gd name="connsiteY3-116" fmla="*/ 1297663 h 1365195"/>
              <a:gd name="connsiteX4-117" fmla="*/ 124568 w 1311055"/>
              <a:gd name="connsiteY4-118" fmla="*/ 1354671 h 1365195"/>
              <a:gd name="connsiteX5-119" fmla="*/ 102721 w 1311055"/>
              <a:gd name="connsiteY5-120" fmla="*/ 1365195 h 1365195"/>
              <a:gd name="connsiteX6-121" fmla="*/ 73832 w 1311055"/>
              <a:gd name="connsiteY6-122" fmla="*/ 1305225 h 1365195"/>
              <a:gd name="connsiteX7-123" fmla="*/ 0 w 1311055"/>
              <a:gd name="connsiteY7-124" fmla="*/ 939521 h 1365195"/>
              <a:gd name="connsiteX8-125" fmla="*/ 939521 w 1311055"/>
              <a:gd name="connsiteY8-126" fmla="*/ 0 h 1365195"/>
              <a:gd name="connsiteX9-127" fmla="*/ 1305225 w 1311055"/>
              <a:gd name="connsiteY9-128" fmla="*/ 73832 h 1365195"/>
              <a:gd name="connsiteX10-129" fmla="*/ 1311055 w 1311055"/>
              <a:gd name="connsiteY10-130" fmla="*/ 76640 h 1365195"/>
              <a:gd name="connsiteX0-131" fmla="*/ 232816 w 1311055"/>
              <a:gd name="connsiteY0-132" fmla="*/ 380882 h 1365195"/>
              <a:gd name="connsiteX1-133" fmla="*/ 30410 w 1311055"/>
              <a:gd name="connsiteY1-134" fmla="*/ 826176 h 1365195"/>
              <a:gd name="connsiteX2-135" fmla="*/ 108991 w 1311055"/>
              <a:gd name="connsiteY2-136" fmla="*/ 1297663 h 1365195"/>
              <a:gd name="connsiteX3-137" fmla="*/ 124568 w 1311055"/>
              <a:gd name="connsiteY3-138" fmla="*/ 1354671 h 1365195"/>
              <a:gd name="connsiteX4-139" fmla="*/ 102721 w 1311055"/>
              <a:gd name="connsiteY4-140" fmla="*/ 1365195 h 1365195"/>
              <a:gd name="connsiteX5-141" fmla="*/ 73832 w 1311055"/>
              <a:gd name="connsiteY5-142" fmla="*/ 1305225 h 1365195"/>
              <a:gd name="connsiteX6-143" fmla="*/ 0 w 1311055"/>
              <a:gd name="connsiteY6-144" fmla="*/ 939521 h 1365195"/>
              <a:gd name="connsiteX7-145" fmla="*/ 939521 w 1311055"/>
              <a:gd name="connsiteY7-146" fmla="*/ 0 h 1365195"/>
              <a:gd name="connsiteX8-147" fmla="*/ 1305225 w 1311055"/>
              <a:gd name="connsiteY8-148" fmla="*/ 73832 h 1365195"/>
              <a:gd name="connsiteX9-149" fmla="*/ 1311055 w 1311055"/>
              <a:gd name="connsiteY9-150" fmla="*/ 76640 h 1365195"/>
              <a:gd name="connsiteX0-151" fmla="*/ 30410 w 1311055"/>
              <a:gd name="connsiteY0-152" fmla="*/ 826176 h 1365195"/>
              <a:gd name="connsiteX1-153" fmla="*/ 108991 w 1311055"/>
              <a:gd name="connsiteY1-154" fmla="*/ 1297663 h 1365195"/>
              <a:gd name="connsiteX2-155" fmla="*/ 124568 w 1311055"/>
              <a:gd name="connsiteY2-156" fmla="*/ 1354671 h 1365195"/>
              <a:gd name="connsiteX3-157" fmla="*/ 102721 w 1311055"/>
              <a:gd name="connsiteY3-158" fmla="*/ 1365195 h 1365195"/>
              <a:gd name="connsiteX4-159" fmla="*/ 73832 w 1311055"/>
              <a:gd name="connsiteY4-160" fmla="*/ 1305225 h 1365195"/>
              <a:gd name="connsiteX5-161" fmla="*/ 0 w 1311055"/>
              <a:gd name="connsiteY5-162" fmla="*/ 939521 h 1365195"/>
              <a:gd name="connsiteX6-163" fmla="*/ 939521 w 1311055"/>
              <a:gd name="connsiteY6-164" fmla="*/ 0 h 1365195"/>
              <a:gd name="connsiteX7-165" fmla="*/ 1305225 w 1311055"/>
              <a:gd name="connsiteY7-166" fmla="*/ 73832 h 1365195"/>
              <a:gd name="connsiteX8-167" fmla="*/ 1311055 w 1311055"/>
              <a:gd name="connsiteY8-168" fmla="*/ 76640 h 1365195"/>
              <a:gd name="connsiteX0-169" fmla="*/ 108991 w 1311055"/>
              <a:gd name="connsiteY0-170" fmla="*/ 1297663 h 1365195"/>
              <a:gd name="connsiteX1-171" fmla="*/ 124568 w 1311055"/>
              <a:gd name="connsiteY1-172" fmla="*/ 1354671 h 1365195"/>
              <a:gd name="connsiteX2-173" fmla="*/ 102721 w 1311055"/>
              <a:gd name="connsiteY2-174" fmla="*/ 1365195 h 1365195"/>
              <a:gd name="connsiteX3-175" fmla="*/ 73832 w 1311055"/>
              <a:gd name="connsiteY3-176" fmla="*/ 1305225 h 1365195"/>
              <a:gd name="connsiteX4-177" fmla="*/ 0 w 1311055"/>
              <a:gd name="connsiteY4-178" fmla="*/ 939521 h 1365195"/>
              <a:gd name="connsiteX5-179" fmla="*/ 939521 w 1311055"/>
              <a:gd name="connsiteY5-180" fmla="*/ 0 h 1365195"/>
              <a:gd name="connsiteX6-181" fmla="*/ 1305225 w 1311055"/>
              <a:gd name="connsiteY6-182" fmla="*/ 73832 h 1365195"/>
              <a:gd name="connsiteX7-183" fmla="*/ 1311055 w 1311055"/>
              <a:gd name="connsiteY7-184" fmla="*/ 76640 h 1365195"/>
              <a:gd name="connsiteX0-185" fmla="*/ 124568 w 1311055"/>
              <a:gd name="connsiteY0-186" fmla="*/ 1354671 h 1365195"/>
              <a:gd name="connsiteX1-187" fmla="*/ 102721 w 1311055"/>
              <a:gd name="connsiteY1-188" fmla="*/ 1365195 h 1365195"/>
              <a:gd name="connsiteX2-189" fmla="*/ 73832 w 1311055"/>
              <a:gd name="connsiteY2-190" fmla="*/ 1305225 h 1365195"/>
              <a:gd name="connsiteX3-191" fmla="*/ 0 w 1311055"/>
              <a:gd name="connsiteY3-192" fmla="*/ 939521 h 1365195"/>
              <a:gd name="connsiteX4-193" fmla="*/ 939521 w 1311055"/>
              <a:gd name="connsiteY4-194" fmla="*/ 0 h 1365195"/>
              <a:gd name="connsiteX5-195" fmla="*/ 1305225 w 1311055"/>
              <a:gd name="connsiteY5-196" fmla="*/ 73832 h 1365195"/>
              <a:gd name="connsiteX6-197" fmla="*/ 1311055 w 1311055"/>
              <a:gd name="connsiteY6-198" fmla="*/ 76640 h 1365195"/>
              <a:gd name="connsiteX0-199" fmla="*/ 102721 w 1311055"/>
              <a:gd name="connsiteY0-200" fmla="*/ 1365195 h 1365195"/>
              <a:gd name="connsiteX1-201" fmla="*/ 73832 w 1311055"/>
              <a:gd name="connsiteY1-202" fmla="*/ 1305225 h 1365195"/>
              <a:gd name="connsiteX2-203" fmla="*/ 0 w 1311055"/>
              <a:gd name="connsiteY2-204" fmla="*/ 939521 h 1365195"/>
              <a:gd name="connsiteX3-205" fmla="*/ 939521 w 1311055"/>
              <a:gd name="connsiteY3-206" fmla="*/ 0 h 1365195"/>
              <a:gd name="connsiteX4-207" fmla="*/ 1305225 w 1311055"/>
              <a:gd name="connsiteY4-208" fmla="*/ 73832 h 1365195"/>
              <a:gd name="connsiteX5-209" fmla="*/ 1311055 w 1311055"/>
              <a:gd name="connsiteY5-210" fmla="*/ 76640 h 13651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311055" h="1365195">
                <a:moveTo>
                  <a:pt x="102721" y="1365195"/>
                </a:moveTo>
                <a:lnTo>
                  <a:pt x="73832" y="1305225"/>
                </a:lnTo>
                <a:cubicBezTo>
                  <a:pt x="26290" y="1192822"/>
                  <a:pt x="0" y="1069242"/>
                  <a:pt x="0" y="939521"/>
                </a:cubicBezTo>
                <a:cubicBezTo>
                  <a:pt x="0" y="420638"/>
                  <a:pt x="420638" y="0"/>
                  <a:pt x="939521" y="0"/>
                </a:cubicBezTo>
                <a:cubicBezTo>
                  <a:pt x="1069242" y="0"/>
                  <a:pt x="1192822" y="26290"/>
                  <a:pt x="1305225" y="73832"/>
                </a:cubicBezTo>
                <a:lnTo>
                  <a:pt x="1311055" y="7664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1" name="任意多边形: 形状 50"/>
          <p:cNvSpPr/>
          <p:nvPr userDrawn="1">
            <p:custDataLst>
              <p:tags r:id="rId34"/>
            </p:custDataLst>
          </p:nvPr>
        </p:nvSpPr>
        <p:spPr>
          <a:xfrm rot="11361091">
            <a:off x="1112520" y="1177925"/>
            <a:ext cx="1172845" cy="1217295"/>
          </a:xfrm>
          <a:custGeom>
            <a:avLst/>
            <a:gdLst>
              <a:gd name="connsiteX0" fmla="*/ 877245 w 1240058"/>
              <a:gd name="connsiteY0" fmla="*/ 17 h 1273978"/>
              <a:gd name="connsiteX1" fmla="*/ 1059708 w 1240058"/>
              <a:gd name="connsiteY1" fmla="*/ 12965 h 1273978"/>
              <a:gd name="connsiteX2" fmla="*/ 1226842 w 1240058"/>
              <a:gd name="connsiteY2" fmla="*/ 58060 h 1273978"/>
              <a:gd name="connsiteX3" fmla="*/ 1240058 w 1240058"/>
              <a:gd name="connsiteY3" fmla="*/ 62984 h 1273978"/>
              <a:gd name="connsiteX4" fmla="*/ 1226080 w 1240058"/>
              <a:gd name="connsiteY4" fmla="*/ 101174 h 1273978"/>
              <a:gd name="connsiteX5" fmla="*/ 1215911 w 1240058"/>
              <a:gd name="connsiteY5" fmla="*/ 95655 h 1273978"/>
              <a:gd name="connsiteX6" fmla="*/ 890113 w 1240058"/>
              <a:gd name="connsiteY6" fmla="*/ 29879 h 1273978"/>
              <a:gd name="connsiteX7" fmla="*/ 53113 w 1240058"/>
              <a:gd name="connsiteY7" fmla="*/ 866879 h 1273978"/>
              <a:gd name="connsiteX8" fmla="*/ 118889 w 1240058"/>
              <a:gd name="connsiteY8" fmla="*/ 1192677 h 1273978"/>
              <a:gd name="connsiteX9" fmla="*/ 148271 w 1240058"/>
              <a:gd name="connsiteY9" fmla="*/ 1246810 h 1273978"/>
              <a:gd name="connsiteX10" fmla="*/ 91874 w 1240058"/>
              <a:gd name="connsiteY10" fmla="*/ 1273978 h 1273978"/>
              <a:gd name="connsiteX11" fmla="*/ 86558 w 1240058"/>
              <a:gd name="connsiteY11" fmla="*/ 1256405 h 1273978"/>
              <a:gd name="connsiteX12" fmla="*/ 52 w 1240058"/>
              <a:gd name="connsiteY12" fmla="*/ 886884 h 1273978"/>
              <a:gd name="connsiteX13" fmla="*/ 107208 w 1240058"/>
              <a:gd name="connsiteY13" fmla="*/ 482071 h 1273978"/>
              <a:gd name="connsiteX14" fmla="*/ 323902 w 1240058"/>
              <a:gd name="connsiteY14" fmla="*/ 196321 h 1273978"/>
              <a:gd name="connsiteX15" fmla="*/ 685852 w 1240058"/>
              <a:gd name="connsiteY15" fmla="*/ 20109 h 1273978"/>
              <a:gd name="connsiteX16" fmla="*/ 877245 w 1240058"/>
              <a:gd name="connsiteY16" fmla="*/ 17 h 1273978"/>
              <a:gd name="connsiteX0-1" fmla="*/ 323902 w 1240058"/>
              <a:gd name="connsiteY0-2" fmla="*/ 196321 h 1273978"/>
              <a:gd name="connsiteX1-3" fmla="*/ 685852 w 1240058"/>
              <a:gd name="connsiteY1-4" fmla="*/ 20109 h 1273978"/>
              <a:gd name="connsiteX2-5" fmla="*/ 877245 w 1240058"/>
              <a:gd name="connsiteY2-6" fmla="*/ 17 h 1273978"/>
              <a:gd name="connsiteX3-7" fmla="*/ 1059708 w 1240058"/>
              <a:gd name="connsiteY3-8" fmla="*/ 12965 h 1273978"/>
              <a:gd name="connsiteX4-9" fmla="*/ 1226842 w 1240058"/>
              <a:gd name="connsiteY4-10" fmla="*/ 58060 h 1273978"/>
              <a:gd name="connsiteX5-11" fmla="*/ 1240058 w 1240058"/>
              <a:gd name="connsiteY5-12" fmla="*/ 62984 h 1273978"/>
              <a:gd name="connsiteX6-13" fmla="*/ 1226080 w 1240058"/>
              <a:gd name="connsiteY6-14" fmla="*/ 101174 h 1273978"/>
              <a:gd name="connsiteX7-15" fmla="*/ 1215911 w 1240058"/>
              <a:gd name="connsiteY7-16" fmla="*/ 95655 h 1273978"/>
              <a:gd name="connsiteX8-17" fmla="*/ 890113 w 1240058"/>
              <a:gd name="connsiteY8-18" fmla="*/ 29879 h 1273978"/>
              <a:gd name="connsiteX9-19" fmla="*/ 53113 w 1240058"/>
              <a:gd name="connsiteY9-20" fmla="*/ 866879 h 1273978"/>
              <a:gd name="connsiteX10-21" fmla="*/ 118889 w 1240058"/>
              <a:gd name="connsiteY10-22" fmla="*/ 1192677 h 1273978"/>
              <a:gd name="connsiteX11-23" fmla="*/ 148271 w 1240058"/>
              <a:gd name="connsiteY11-24" fmla="*/ 1246810 h 1273978"/>
              <a:gd name="connsiteX12-25" fmla="*/ 91874 w 1240058"/>
              <a:gd name="connsiteY12-26" fmla="*/ 1273978 h 1273978"/>
              <a:gd name="connsiteX13-27" fmla="*/ 86558 w 1240058"/>
              <a:gd name="connsiteY13-28" fmla="*/ 1256405 h 1273978"/>
              <a:gd name="connsiteX14-29" fmla="*/ 52 w 1240058"/>
              <a:gd name="connsiteY14-30" fmla="*/ 886884 h 1273978"/>
              <a:gd name="connsiteX15-31" fmla="*/ 107208 w 1240058"/>
              <a:gd name="connsiteY15-32" fmla="*/ 482071 h 1273978"/>
              <a:gd name="connsiteX16-33" fmla="*/ 415342 w 1240058"/>
              <a:gd name="connsiteY16-34" fmla="*/ 287761 h 1273978"/>
              <a:gd name="connsiteX0-35" fmla="*/ 323902 w 1240058"/>
              <a:gd name="connsiteY0-36" fmla="*/ 196321 h 1273978"/>
              <a:gd name="connsiteX1-37" fmla="*/ 685852 w 1240058"/>
              <a:gd name="connsiteY1-38" fmla="*/ 20109 h 1273978"/>
              <a:gd name="connsiteX2-39" fmla="*/ 877245 w 1240058"/>
              <a:gd name="connsiteY2-40" fmla="*/ 17 h 1273978"/>
              <a:gd name="connsiteX3-41" fmla="*/ 1059708 w 1240058"/>
              <a:gd name="connsiteY3-42" fmla="*/ 12965 h 1273978"/>
              <a:gd name="connsiteX4-43" fmla="*/ 1226842 w 1240058"/>
              <a:gd name="connsiteY4-44" fmla="*/ 58060 h 1273978"/>
              <a:gd name="connsiteX5-45" fmla="*/ 1240058 w 1240058"/>
              <a:gd name="connsiteY5-46" fmla="*/ 62984 h 1273978"/>
              <a:gd name="connsiteX6-47" fmla="*/ 1226080 w 1240058"/>
              <a:gd name="connsiteY6-48" fmla="*/ 101174 h 1273978"/>
              <a:gd name="connsiteX7-49" fmla="*/ 1215911 w 1240058"/>
              <a:gd name="connsiteY7-50" fmla="*/ 95655 h 1273978"/>
              <a:gd name="connsiteX8-51" fmla="*/ 890113 w 1240058"/>
              <a:gd name="connsiteY8-52" fmla="*/ 29879 h 1273978"/>
              <a:gd name="connsiteX9-53" fmla="*/ 53113 w 1240058"/>
              <a:gd name="connsiteY9-54" fmla="*/ 866879 h 1273978"/>
              <a:gd name="connsiteX10-55" fmla="*/ 118889 w 1240058"/>
              <a:gd name="connsiteY10-56" fmla="*/ 1192677 h 1273978"/>
              <a:gd name="connsiteX11-57" fmla="*/ 148271 w 1240058"/>
              <a:gd name="connsiteY11-58" fmla="*/ 1246810 h 1273978"/>
              <a:gd name="connsiteX12-59" fmla="*/ 91874 w 1240058"/>
              <a:gd name="connsiteY12-60" fmla="*/ 1273978 h 1273978"/>
              <a:gd name="connsiteX13-61" fmla="*/ 86558 w 1240058"/>
              <a:gd name="connsiteY13-62" fmla="*/ 1256405 h 1273978"/>
              <a:gd name="connsiteX14-63" fmla="*/ 52 w 1240058"/>
              <a:gd name="connsiteY14-64" fmla="*/ 886884 h 1273978"/>
              <a:gd name="connsiteX15-65" fmla="*/ 107208 w 1240058"/>
              <a:gd name="connsiteY15-66" fmla="*/ 482071 h 1273978"/>
              <a:gd name="connsiteX0-67" fmla="*/ 323850 w 1240006"/>
              <a:gd name="connsiteY0-68" fmla="*/ 196321 h 1273978"/>
              <a:gd name="connsiteX1-69" fmla="*/ 685800 w 1240006"/>
              <a:gd name="connsiteY1-70" fmla="*/ 20109 h 1273978"/>
              <a:gd name="connsiteX2-71" fmla="*/ 877193 w 1240006"/>
              <a:gd name="connsiteY2-72" fmla="*/ 17 h 1273978"/>
              <a:gd name="connsiteX3-73" fmla="*/ 1059656 w 1240006"/>
              <a:gd name="connsiteY3-74" fmla="*/ 12965 h 1273978"/>
              <a:gd name="connsiteX4-75" fmla="*/ 1226790 w 1240006"/>
              <a:gd name="connsiteY4-76" fmla="*/ 58060 h 1273978"/>
              <a:gd name="connsiteX5-77" fmla="*/ 1240006 w 1240006"/>
              <a:gd name="connsiteY5-78" fmla="*/ 62984 h 1273978"/>
              <a:gd name="connsiteX6-79" fmla="*/ 1226028 w 1240006"/>
              <a:gd name="connsiteY6-80" fmla="*/ 101174 h 1273978"/>
              <a:gd name="connsiteX7-81" fmla="*/ 1215859 w 1240006"/>
              <a:gd name="connsiteY7-82" fmla="*/ 95655 h 1273978"/>
              <a:gd name="connsiteX8-83" fmla="*/ 890061 w 1240006"/>
              <a:gd name="connsiteY8-84" fmla="*/ 29879 h 1273978"/>
              <a:gd name="connsiteX9-85" fmla="*/ 53061 w 1240006"/>
              <a:gd name="connsiteY9-86" fmla="*/ 866879 h 1273978"/>
              <a:gd name="connsiteX10-87" fmla="*/ 118837 w 1240006"/>
              <a:gd name="connsiteY10-88" fmla="*/ 1192677 h 1273978"/>
              <a:gd name="connsiteX11-89" fmla="*/ 148219 w 1240006"/>
              <a:gd name="connsiteY11-90" fmla="*/ 1246810 h 1273978"/>
              <a:gd name="connsiteX12-91" fmla="*/ 91822 w 1240006"/>
              <a:gd name="connsiteY12-92" fmla="*/ 1273978 h 1273978"/>
              <a:gd name="connsiteX13-93" fmla="*/ 86506 w 1240006"/>
              <a:gd name="connsiteY13-94" fmla="*/ 1256405 h 1273978"/>
              <a:gd name="connsiteX14-95" fmla="*/ 0 w 1240006"/>
              <a:gd name="connsiteY14-96" fmla="*/ 886884 h 1273978"/>
              <a:gd name="connsiteX0-97" fmla="*/ 270789 w 1186945"/>
              <a:gd name="connsiteY0-98" fmla="*/ 196321 h 1273978"/>
              <a:gd name="connsiteX1-99" fmla="*/ 632739 w 1186945"/>
              <a:gd name="connsiteY1-100" fmla="*/ 20109 h 1273978"/>
              <a:gd name="connsiteX2-101" fmla="*/ 824132 w 1186945"/>
              <a:gd name="connsiteY2-102" fmla="*/ 17 h 1273978"/>
              <a:gd name="connsiteX3-103" fmla="*/ 1006595 w 1186945"/>
              <a:gd name="connsiteY3-104" fmla="*/ 12965 h 1273978"/>
              <a:gd name="connsiteX4-105" fmla="*/ 1173729 w 1186945"/>
              <a:gd name="connsiteY4-106" fmla="*/ 58060 h 1273978"/>
              <a:gd name="connsiteX5-107" fmla="*/ 1186945 w 1186945"/>
              <a:gd name="connsiteY5-108" fmla="*/ 62984 h 1273978"/>
              <a:gd name="connsiteX6-109" fmla="*/ 1172967 w 1186945"/>
              <a:gd name="connsiteY6-110" fmla="*/ 101174 h 1273978"/>
              <a:gd name="connsiteX7-111" fmla="*/ 1162798 w 1186945"/>
              <a:gd name="connsiteY7-112" fmla="*/ 95655 h 1273978"/>
              <a:gd name="connsiteX8-113" fmla="*/ 837000 w 1186945"/>
              <a:gd name="connsiteY8-114" fmla="*/ 29879 h 1273978"/>
              <a:gd name="connsiteX9-115" fmla="*/ 0 w 1186945"/>
              <a:gd name="connsiteY9-116" fmla="*/ 866879 h 1273978"/>
              <a:gd name="connsiteX10-117" fmla="*/ 65776 w 1186945"/>
              <a:gd name="connsiteY10-118" fmla="*/ 1192677 h 1273978"/>
              <a:gd name="connsiteX11-119" fmla="*/ 95158 w 1186945"/>
              <a:gd name="connsiteY11-120" fmla="*/ 1246810 h 1273978"/>
              <a:gd name="connsiteX12-121" fmla="*/ 38761 w 1186945"/>
              <a:gd name="connsiteY12-122" fmla="*/ 1273978 h 1273978"/>
              <a:gd name="connsiteX13-123" fmla="*/ 33445 w 1186945"/>
              <a:gd name="connsiteY13-124" fmla="*/ 1256405 h 1273978"/>
              <a:gd name="connsiteX0-125" fmla="*/ 270789 w 1186945"/>
              <a:gd name="connsiteY0-126" fmla="*/ 196321 h 1273978"/>
              <a:gd name="connsiteX1-127" fmla="*/ 632739 w 1186945"/>
              <a:gd name="connsiteY1-128" fmla="*/ 20109 h 1273978"/>
              <a:gd name="connsiteX2-129" fmla="*/ 824132 w 1186945"/>
              <a:gd name="connsiteY2-130" fmla="*/ 17 h 1273978"/>
              <a:gd name="connsiteX3-131" fmla="*/ 1006595 w 1186945"/>
              <a:gd name="connsiteY3-132" fmla="*/ 12965 h 1273978"/>
              <a:gd name="connsiteX4-133" fmla="*/ 1173729 w 1186945"/>
              <a:gd name="connsiteY4-134" fmla="*/ 58060 h 1273978"/>
              <a:gd name="connsiteX5-135" fmla="*/ 1186945 w 1186945"/>
              <a:gd name="connsiteY5-136" fmla="*/ 62984 h 1273978"/>
              <a:gd name="connsiteX6-137" fmla="*/ 1172967 w 1186945"/>
              <a:gd name="connsiteY6-138" fmla="*/ 101174 h 1273978"/>
              <a:gd name="connsiteX7-139" fmla="*/ 1162798 w 1186945"/>
              <a:gd name="connsiteY7-140" fmla="*/ 95655 h 1273978"/>
              <a:gd name="connsiteX8-141" fmla="*/ 837000 w 1186945"/>
              <a:gd name="connsiteY8-142" fmla="*/ 29879 h 1273978"/>
              <a:gd name="connsiteX9-143" fmla="*/ 0 w 1186945"/>
              <a:gd name="connsiteY9-144" fmla="*/ 866879 h 1273978"/>
              <a:gd name="connsiteX10-145" fmla="*/ 65776 w 1186945"/>
              <a:gd name="connsiteY10-146" fmla="*/ 1192677 h 1273978"/>
              <a:gd name="connsiteX11-147" fmla="*/ 95158 w 1186945"/>
              <a:gd name="connsiteY11-148" fmla="*/ 1246810 h 1273978"/>
              <a:gd name="connsiteX12-149" fmla="*/ 38761 w 1186945"/>
              <a:gd name="connsiteY12-150" fmla="*/ 1273978 h 1273978"/>
              <a:gd name="connsiteX0-151" fmla="*/ 270789 w 1186945"/>
              <a:gd name="connsiteY0-152" fmla="*/ 196321 h 1246810"/>
              <a:gd name="connsiteX1-153" fmla="*/ 632739 w 1186945"/>
              <a:gd name="connsiteY1-154" fmla="*/ 20109 h 1246810"/>
              <a:gd name="connsiteX2-155" fmla="*/ 824132 w 1186945"/>
              <a:gd name="connsiteY2-156" fmla="*/ 17 h 1246810"/>
              <a:gd name="connsiteX3-157" fmla="*/ 1006595 w 1186945"/>
              <a:gd name="connsiteY3-158" fmla="*/ 12965 h 1246810"/>
              <a:gd name="connsiteX4-159" fmla="*/ 1173729 w 1186945"/>
              <a:gd name="connsiteY4-160" fmla="*/ 58060 h 1246810"/>
              <a:gd name="connsiteX5-161" fmla="*/ 1186945 w 1186945"/>
              <a:gd name="connsiteY5-162" fmla="*/ 62984 h 1246810"/>
              <a:gd name="connsiteX6-163" fmla="*/ 1172967 w 1186945"/>
              <a:gd name="connsiteY6-164" fmla="*/ 101174 h 1246810"/>
              <a:gd name="connsiteX7-165" fmla="*/ 1162798 w 1186945"/>
              <a:gd name="connsiteY7-166" fmla="*/ 95655 h 1246810"/>
              <a:gd name="connsiteX8-167" fmla="*/ 837000 w 1186945"/>
              <a:gd name="connsiteY8-168" fmla="*/ 29879 h 1246810"/>
              <a:gd name="connsiteX9-169" fmla="*/ 0 w 1186945"/>
              <a:gd name="connsiteY9-170" fmla="*/ 866879 h 1246810"/>
              <a:gd name="connsiteX10-171" fmla="*/ 65776 w 1186945"/>
              <a:gd name="connsiteY10-172" fmla="*/ 1192677 h 1246810"/>
              <a:gd name="connsiteX11-173" fmla="*/ 95158 w 1186945"/>
              <a:gd name="connsiteY11-174" fmla="*/ 1246810 h 1246810"/>
              <a:gd name="connsiteX0-175" fmla="*/ 632739 w 1186945"/>
              <a:gd name="connsiteY0-176" fmla="*/ 20109 h 1246810"/>
              <a:gd name="connsiteX1-177" fmla="*/ 824132 w 1186945"/>
              <a:gd name="connsiteY1-178" fmla="*/ 17 h 1246810"/>
              <a:gd name="connsiteX2-179" fmla="*/ 1006595 w 1186945"/>
              <a:gd name="connsiteY2-180" fmla="*/ 12965 h 1246810"/>
              <a:gd name="connsiteX3-181" fmla="*/ 1173729 w 1186945"/>
              <a:gd name="connsiteY3-182" fmla="*/ 58060 h 1246810"/>
              <a:gd name="connsiteX4-183" fmla="*/ 1186945 w 1186945"/>
              <a:gd name="connsiteY4-184" fmla="*/ 62984 h 1246810"/>
              <a:gd name="connsiteX5-185" fmla="*/ 1172967 w 1186945"/>
              <a:gd name="connsiteY5-186" fmla="*/ 101174 h 1246810"/>
              <a:gd name="connsiteX6-187" fmla="*/ 1162798 w 1186945"/>
              <a:gd name="connsiteY6-188" fmla="*/ 95655 h 1246810"/>
              <a:gd name="connsiteX7-189" fmla="*/ 837000 w 1186945"/>
              <a:gd name="connsiteY7-190" fmla="*/ 29879 h 1246810"/>
              <a:gd name="connsiteX8-191" fmla="*/ 0 w 1186945"/>
              <a:gd name="connsiteY8-192" fmla="*/ 866879 h 1246810"/>
              <a:gd name="connsiteX9-193" fmla="*/ 65776 w 1186945"/>
              <a:gd name="connsiteY9-194" fmla="*/ 1192677 h 1246810"/>
              <a:gd name="connsiteX10-195" fmla="*/ 95158 w 1186945"/>
              <a:gd name="connsiteY10-196" fmla="*/ 1246810 h 1246810"/>
              <a:gd name="connsiteX0-197" fmla="*/ 824132 w 1186945"/>
              <a:gd name="connsiteY0-198" fmla="*/ 0 h 1246793"/>
              <a:gd name="connsiteX1-199" fmla="*/ 1006595 w 1186945"/>
              <a:gd name="connsiteY1-200" fmla="*/ 12948 h 1246793"/>
              <a:gd name="connsiteX2-201" fmla="*/ 1173729 w 1186945"/>
              <a:gd name="connsiteY2-202" fmla="*/ 58043 h 1246793"/>
              <a:gd name="connsiteX3-203" fmla="*/ 1186945 w 1186945"/>
              <a:gd name="connsiteY3-204" fmla="*/ 62967 h 1246793"/>
              <a:gd name="connsiteX4-205" fmla="*/ 1172967 w 1186945"/>
              <a:gd name="connsiteY4-206" fmla="*/ 101157 h 1246793"/>
              <a:gd name="connsiteX5-207" fmla="*/ 1162798 w 1186945"/>
              <a:gd name="connsiteY5-208" fmla="*/ 95638 h 1246793"/>
              <a:gd name="connsiteX6-209" fmla="*/ 837000 w 1186945"/>
              <a:gd name="connsiteY6-210" fmla="*/ 29862 h 1246793"/>
              <a:gd name="connsiteX7-211" fmla="*/ 0 w 1186945"/>
              <a:gd name="connsiteY7-212" fmla="*/ 866862 h 1246793"/>
              <a:gd name="connsiteX8-213" fmla="*/ 65776 w 1186945"/>
              <a:gd name="connsiteY8-214" fmla="*/ 1192660 h 1246793"/>
              <a:gd name="connsiteX9-215" fmla="*/ 95158 w 1186945"/>
              <a:gd name="connsiteY9-216" fmla="*/ 1246793 h 1246793"/>
              <a:gd name="connsiteX0-217" fmla="*/ 1006595 w 1186945"/>
              <a:gd name="connsiteY0-218" fmla="*/ 0 h 1233845"/>
              <a:gd name="connsiteX1-219" fmla="*/ 1173729 w 1186945"/>
              <a:gd name="connsiteY1-220" fmla="*/ 45095 h 1233845"/>
              <a:gd name="connsiteX2-221" fmla="*/ 1186945 w 1186945"/>
              <a:gd name="connsiteY2-222" fmla="*/ 50019 h 1233845"/>
              <a:gd name="connsiteX3-223" fmla="*/ 1172967 w 1186945"/>
              <a:gd name="connsiteY3-224" fmla="*/ 88209 h 1233845"/>
              <a:gd name="connsiteX4-225" fmla="*/ 1162798 w 1186945"/>
              <a:gd name="connsiteY4-226" fmla="*/ 82690 h 1233845"/>
              <a:gd name="connsiteX5-227" fmla="*/ 837000 w 1186945"/>
              <a:gd name="connsiteY5-228" fmla="*/ 16914 h 1233845"/>
              <a:gd name="connsiteX6-229" fmla="*/ 0 w 1186945"/>
              <a:gd name="connsiteY6-230" fmla="*/ 853914 h 1233845"/>
              <a:gd name="connsiteX7-231" fmla="*/ 65776 w 1186945"/>
              <a:gd name="connsiteY7-232" fmla="*/ 1179712 h 1233845"/>
              <a:gd name="connsiteX8-233" fmla="*/ 95158 w 1186945"/>
              <a:gd name="connsiteY8-234" fmla="*/ 1233845 h 1233845"/>
              <a:gd name="connsiteX0-235" fmla="*/ 1173729 w 1186945"/>
              <a:gd name="connsiteY0-236" fmla="*/ 28181 h 1216931"/>
              <a:gd name="connsiteX1-237" fmla="*/ 1186945 w 1186945"/>
              <a:gd name="connsiteY1-238" fmla="*/ 33105 h 1216931"/>
              <a:gd name="connsiteX2-239" fmla="*/ 1172967 w 1186945"/>
              <a:gd name="connsiteY2-240" fmla="*/ 71295 h 1216931"/>
              <a:gd name="connsiteX3-241" fmla="*/ 1162798 w 1186945"/>
              <a:gd name="connsiteY3-242" fmla="*/ 65776 h 1216931"/>
              <a:gd name="connsiteX4-243" fmla="*/ 837000 w 1186945"/>
              <a:gd name="connsiteY4-244" fmla="*/ 0 h 1216931"/>
              <a:gd name="connsiteX5-245" fmla="*/ 0 w 1186945"/>
              <a:gd name="connsiteY5-246" fmla="*/ 837000 h 1216931"/>
              <a:gd name="connsiteX6-247" fmla="*/ 65776 w 1186945"/>
              <a:gd name="connsiteY6-248" fmla="*/ 1162798 h 1216931"/>
              <a:gd name="connsiteX7-249" fmla="*/ 95158 w 1186945"/>
              <a:gd name="connsiteY7-250" fmla="*/ 1216931 h 1216931"/>
              <a:gd name="connsiteX0-251" fmla="*/ 1173729 w 1173729"/>
              <a:gd name="connsiteY0-252" fmla="*/ 28181 h 1216931"/>
              <a:gd name="connsiteX1-253" fmla="*/ 1172967 w 1173729"/>
              <a:gd name="connsiteY1-254" fmla="*/ 71295 h 1216931"/>
              <a:gd name="connsiteX2-255" fmla="*/ 1162798 w 1173729"/>
              <a:gd name="connsiteY2-256" fmla="*/ 65776 h 1216931"/>
              <a:gd name="connsiteX3-257" fmla="*/ 837000 w 1173729"/>
              <a:gd name="connsiteY3-258" fmla="*/ 0 h 1216931"/>
              <a:gd name="connsiteX4-259" fmla="*/ 0 w 1173729"/>
              <a:gd name="connsiteY4-260" fmla="*/ 837000 h 1216931"/>
              <a:gd name="connsiteX5-261" fmla="*/ 65776 w 1173729"/>
              <a:gd name="connsiteY5-262" fmla="*/ 1162798 h 1216931"/>
              <a:gd name="connsiteX6-263" fmla="*/ 95158 w 1173729"/>
              <a:gd name="connsiteY6-264" fmla="*/ 1216931 h 1216931"/>
              <a:gd name="connsiteX0-265" fmla="*/ 1172967 w 1172967"/>
              <a:gd name="connsiteY0-266" fmla="*/ 71295 h 1216931"/>
              <a:gd name="connsiteX1-267" fmla="*/ 1162798 w 1172967"/>
              <a:gd name="connsiteY1-268" fmla="*/ 65776 h 1216931"/>
              <a:gd name="connsiteX2-269" fmla="*/ 837000 w 1172967"/>
              <a:gd name="connsiteY2-270" fmla="*/ 0 h 1216931"/>
              <a:gd name="connsiteX3-271" fmla="*/ 0 w 1172967"/>
              <a:gd name="connsiteY3-272" fmla="*/ 837000 h 1216931"/>
              <a:gd name="connsiteX4-273" fmla="*/ 65776 w 1172967"/>
              <a:gd name="connsiteY4-274" fmla="*/ 1162798 h 1216931"/>
              <a:gd name="connsiteX5-275" fmla="*/ 95158 w 1172967"/>
              <a:gd name="connsiteY5-276" fmla="*/ 1216931 h 12169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172967" h="1216931">
                <a:moveTo>
                  <a:pt x="1172967" y="71295"/>
                </a:moveTo>
                <a:lnTo>
                  <a:pt x="1162798" y="65776"/>
                </a:lnTo>
                <a:cubicBezTo>
                  <a:pt x="1062661" y="23421"/>
                  <a:pt x="952565" y="0"/>
                  <a:pt x="837000" y="0"/>
                </a:cubicBezTo>
                <a:cubicBezTo>
                  <a:pt x="374738" y="0"/>
                  <a:pt x="0" y="374738"/>
                  <a:pt x="0" y="837000"/>
                </a:cubicBezTo>
                <a:cubicBezTo>
                  <a:pt x="0" y="952566"/>
                  <a:pt x="23421" y="1062661"/>
                  <a:pt x="65776" y="1162798"/>
                </a:cubicBezTo>
                <a:lnTo>
                  <a:pt x="95158" y="1216931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2" name="任意多边形: 形状 51"/>
          <p:cNvSpPr/>
          <p:nvPr userDrawn="1">
            <p:custDataLst>
              <p:tags r:id="rId35"/>
            </p:custDataLst>
          </p:nvPr>
        </p:nvSpPr>
        <p:spPr>
          <a:xfrm rot="11361091">
            <a:off x="998855" y="1073785"/>
            <a:ext cx="1576705" cy="1642110"/>
          </a:xfrm>
          <a:custGeom>
            <a:avLst/>
            <a:gdLst>
              <a:gd name="connsiteX0" fmla="*/ 1143000 w 1576525"/>
              <a:gd name="connsiteY0" fmla="*/ 0 h 1642284"/>
              <a:gd name="connsiteX1" fmla="*/ 1482893 w 1576525"/>
              <a:gd name="connsiteY1" fmla="*/ 51387 h 1642284"/>
              <a:gd name="connsiteX2" fmla="*/ 1576525 w 1576525"/>
              <a:gd name="connsiteY2" fmla="*/ 85657 h 1642284"/>
              <a:gd name="connsiteX3" fmla="*/ 1570361 w 1576525"/>
              <a:gd name="connsiteY3" fmla="*/ 109630 h 1642284"/>
              <a:gd name="connsiteX4" fmla="*/ 1461118 w 1576525"/>
              <a:gd name="connsiteY4" fmla="*/ 83173 h 1642284"/>
              <a:gd name="connsiteX5" fmla="*/ 1350967 w 1576525"/>
              <a:gd name="connsiteY5" fmla="*/ 62188 h 1642284"/>
              <a:gd name="connsiteX6" fmla="*/ 960442 w 1576525"/>
              <a:gd name="connsiteY6" fmla="*/ 45519 h 1642284"/>
              <a:gd name="connsiteX7" fmla="*/ 619923 w 1576525"/>
              <a:gd name="connsiteY7" fmla="*/ 169344 h 1642284"/>
              <a:gd name="connsiteX8" fmla="*/ 253210 w 1576525"/>
              <a:gd name="connsiteY8" fmla="*/ 495575 h 1642284"/>
              <a:gd name="connsiteX9" fmla="*/ 46042 w 1576525"/>
              <a:gd name="connsiteY9" fmla="*/ 1000400 h 1642284"/>
              <a:gd name="connsiteX10" fmla="*/ 107954 w 1576525"/>
              <a:gd name="connsiteY10" fmla="*/ 1479032 h 1642284"/>
              <a:gd name="connsiteX11" fmla="*/ 129906 w 1576525"/>
              <a:gd name="connsiteY11" fmla="*/ 1561520 h 1642284"/>
              <a:gd name="connsiteX12" fmla="*/ 154590 w 1576525"/>
              <a:gd name="connsiteY12" fmla="*/ 1628167 h 1642284"/>
              <a:gd name="connsiteX13" fmla="*/ 116018 w 1576525"/>
              <a:gd name="connsiteY13" fmla="*/ 1642284 h 1642284"/>
              <a:gd name="connsiteX14" fmla="*/ 89823 w 1576525"/>
              <a:gd name="connsiteY14" fmla="*/ 1587907 h 1642284"/>
              <a:gd name="connsiteX15" fmla="*/ 0 w 1576525"/>
              <a:gd name="connsiteY15" fmla="*/ 1143000 h 1642284"/>
              <a:gd name="connsiteX16" fmla="*/ 1143000 w 1576525"/>
              <a:gd name="connsiteY16" fmla="*/ 0 h 1642284"/>
              <a:gd name="connsiteX0-1" fmla="*/ 1350967 w 1576525"/>
              <a:gd name="connsiteY0-2" fmla="*/ 62188 h 1642284"/>
              <a:gd name="connsiteX1-3" fmla="*/ 960442 w 1576525"/>
              <a:gd name="connsiteY1-4" fmla="*/ 45519 h 1642284"/>
              <a:gd name="connsiteX2-5" fmla="*/ 619923 w 1576525"/>
              <a:gd name="connsiteY2-6" fmla="*/ 169344 h 1642284"/>
              <a:gd name="connsiteX3-7" fmla="*/ 253210 w 1576525"/>
              <a:gd name="connsiteY3-8" fmla="*/ 495575 h 1642284"/>
              <a:gd name="connsiteX4-9" fmla="*/ 46042 w 1576525"/>
              <a:gd name="connsiteY4-10" fmla="*/ 1000400 h 1642284"/>
              <a:gd name="connsiteX5-11" fmla="*/ 107954 w 1576525"/>
              <a:gd name="connsiteY5-12" fmla="*/ 1479032 h 1642284"/>
              <a:gd name="connsiteX6-13" fmla="*/ 129906 w 1576525"/>
              <a:gd name="connsiteY6-14" fmla="*/ 1561520 h 1642284"/>
              <a:gd name="connsiteX7-15" fmla="*/ 154590 w 1576525"/>
              <a:gd name="connsiteY7-16" fmla="*/ 1628167 h 1642284"/>
              <a:gd name="connsiteX8-17" fmla="*/ 116018 w 1576525"/>
              <a:gd name="connsiteY8-18" fmla="*/ 1642284 h 1642284"/>
              <a:gd name="connsiteX9-19" fmla="*/ 89823 w 1576525"/>
              <a:gd name="connsiteY9-20" fmla="*/ 1587907 h 1642284"/>
              <a:gd name="connsiteX10-21" fmla="*/ 0 w 1576525"/>
              <a:gd name="connsiteY10-22" fmla="*/ 1143000 h 1642284"/>
              <a:gd name="connsiteX11-23" fmla="*/ 1143000 w 1576525"/>
              <a:gd name="connsiteY11-24" fmla="*/ 0 h 1642284"/>
              <a:gd name="connsiteX12-25" fmla="*/ 1482893 w 1576525"/>
              <a:gd name="connsiteY12-26" fmla="*/ 51387 h 1642284"/>
              <a:gd name="connsiteX13-27" fmla="*/ 1576525 w 1576525"/>
              <a:gd name="connsiteY13-28" fmla="*/ 85657 h 1642284"/>
              <a:gd name="connsiteX14-29" fmla="*/ 1570361 w 1576525"/>
              <a:gd name="connsiteY14-30" fmla="*/ 109630 h 1642284"/>
              <a:gd name="connsiteX15-31" fmla="*/ 1461118 w 1576525"/>
              <a:gd name="connsiteY15-32" fmla="*/ 83173 h 1642284"/>
              <a:gd name="connsiteX16-33" fmla="*/ 1442407 w 1576525"/>
              <a:gd name="connsiteY16-34" fmla="*/ 153628 h 1642284"/>
              <a:gd name="connsiteX0-35" fmla="*/ 1350967 w 1576525"/>
              <a:gd name="connsiteY0-36" fmla="*/ 62188 h 1642284"/>
              <a:gd name="connsiteX1-37" fmla="*/ 960442 w 1576525"/>
              <a:gd name="connsiteY1-38" fmla="*/ 45519 h 1642284"/>
              <a:gd name="connsiteX2-39" fmla="*/ 619923 w 1576525"/>
              <a:gd name="connsiteY2-40" fmla="*/ 169344 h 1642284"/>
              <a:gd name="connsiteX3-41" fmla="*/ 253210 w 1576525"/>
              <a:gd name="connsiteY3-42" fmla="*/ 495575 h 1642284"/>
              <a:gd name="connsiteX4-43" fmla="*/ 46042 w 1576525"/>
              <a:gd name="connsiteY4-44" fmla="*/ 1000400 h 1642284"/>
              <a:gd name="connsiteX5-45" fmla="*/ 107954 w 1576525"/>
              <a:gd name="connsiteY5-46" fmla="*/ 1479032 h 1642284"/>
              <a:gd name="connsiteX6-47" fmla="*/ 129906 w 1576525"/>
              <a:gd name="connsiteY6-48" fmla="*/ 1561520 h 1642284"/>
              <a:gd name="connsiteX7-49" fmla="*/ 154590 w 1576525"/>
              <a:gd name="connsiteY7-50" fmla="*/ 1628167 h 1642284"/>
              <a:gd name="connsiteX8-51" fmla="*/ 116018 w 1576525"/>
              <a:gd name="connsiteY8-52" fmla="*/ 1642284 h 1642284"/>
              <a:gd name="connsiteX9-53" fmla="*/ 89823 w 1576525"/>
              <a:gd name="connsiteY9-54" fmla="*/ 1587907 h 1642284"/>
              <a:gd name="connsiteX10-55" fmla="*/ 0 w 1576525"/>
              <a:gd name="connsiteY10-56" fmla="*/ 1143000 h 1642284"/>
              <a:gd name="connsiteX11-57" fmla="*/ 1143000 w 1576525"/>
              <a:gd name="connsiteY11-58" fmla="*/ 0 h 1642284"/>
              <a:gd name="connsiteX12-59" fmla="*/ 1482893 w 1576525"/>
              <a:gd name="connsiteY12-60" fmla="*/ 51387 h 1642284"/>
              <a:gd name="connsiteX13-61" fmla="*/ 1576525 w 1576525"/>
              <a:gd name="connsiteY13-62" fmla="*/ 85657 h 1642284"/>
              <a:gd name="connsiteX14-63" fmla="*/ 1570361 w 1576525"/>
              <a:gd name="connsiteY14-64" fmla="*/ 109630 h 1642284"/>
              <a:gd name="connsiteX15-65" fmla="*/ 1461118 w 1576525"/>
              <a:gd name="connsiteY15-66" fmla="*/ 83173 h 1642284"/>
              <a:gd name="connsiteX0-67" fmla="*/ 1350967 w 1576525"/>
              <a:gd name="connsiteY0-68" fmla="*/ 62188 h 1642284"/>
              <a:gd name="connsiteX1-69" fmla="*/ 960442 w 1576525"/>
              <a:gd name="connsiteY1-70" fmla="*/ 45519 h 1642284"/>
              <a:gd name="connsiteX2-71" fmla="*/ 619923 w 1576525"/>
              <a:gd name="connsiteY2-72" fmla="*/ 169344 h 1642284"/>
              <a:gd name="connsiteX3-73" fmla="*/ 253210 w 1576525"/>
              <a:gd name="connsiteY3-74" fmla="*/ 495575 h 1642284"/>
              <a:gd name="connsiteX4-75" fmla="*/ 46042 w 1576525"/>
              <a:gd name="connsiteY4-76" fmla="*/ 1000400 h 1642284"/>
              <a:gd name="connsiteX5-77" fmla="*/ 107954 w 1576525"/>
              <a:gd name="connsiteY5-78" fmla="*/ 1479032 h 1642284"/>
              <a:gd name="connsiteX6-79" fmla="*/ 129906 w 1576525"/>
              <a:gd name="connsiteY6-80" fmla="*/ 1561520 h 1642284"/>
              <a:gd name="connsiteX7-81" fmla="*/ 154590 w 1576525"/>
              <a:gd name="connsiteY7-82" fmla="*/ 1628167 h 1642284"/>
              <a:gd name="connsiteX8-83" fmla="*/ 116018 w 1576525"/>
              <a:gd name="connsiteY8-84" fmla="*/ 1642284 h 1642284"/>
              <a:gd name="connsiteX9-85" fmla="*/ 89823 w 1576525"/>
              <a:gd name="connsiteY9-86" fmla="*/ 1587907 h 1642284"/>
              <a:gd name="connsiteX10-87" fmla="*/ 0 w 1576525"/>
              <a:gd name="connsiteY10-88" fmla="*/ 1143000 h 1642284"/>
              <a:gd name="connsiteX11-89" fmla="*/ 1143000 w 1576525"/>
              <a:gd name="connsiteY11-90" fmla="*/ 0 h 1642284"/>
              <a:gd name="connsiteX12-91" fmla="*/ 1482893 w 1576525"/>
              <a:gd name="connsiteY12-92" fmla="*/ 51387 h 1642284"/>
              <a:gd name="connsiteX13-93" fmla="*/ 1576525 w 1576525"/>
              <a:gd name="connsiteY13-94" fmla="*/ 85657 h 1642284"/>
              <a:gd name="connsiteX14-95" fmla="*/ 1570361 w 1576525"/>
              <a:gd name="connsiteY14-96" fmla="*/ 109630 h 1642284"/>
              <a:gd name="connsiteX0-97" fmla="*/ 1350967 w 1576525"/>
              <a:gd name="connsiteY0-98" fmla="*/ 62188 h 1642284"/>
              <a:gd name="connsiteX1-99" fmla="*/ 960442 w 1576525"/>
              <a:gd name="connsiteY1-100" fmla="*/ 45519 h 1642284"/>
              <a:gd name="connsiteX2-101" fmla="*/ 619923 w 1576525"/>
              <a:gd name="connsiteY2-102" fmla="*/ 169344 h 1642284"/>
              <a:gd name="connsiteX3-103" fmla="*/ 253210 w 1576525"/>
              <a:gd name="connsiteY3-104" fmla="*/ 495575 h 1642284"/>
              <a:gd name="connsiteX4-105" fmla="*/ 46042 w 1576525"/>
              <a:gd name="connsiteY4-106" fmla="*/ 1000400 h 1642284"/>
              <a:gd name="connsiteX5-107" fmla="*/ 107954 w 1576525"/>
              <a:gd name="connsiteY5-108" fmla="*/ 1479032 h 1642284"/>
              <a:gd name="connsiteX6-109" fmla="*/ 129906 w 1576525"/>
              <a:gd name="connsiteY6-110" fmla="*/ 1561520 h 1642284"/>
              <a:gd name="connsiteX7-111" fmla="*/ 154590 w 1576525"/>
              <a:gd name="connsiteY7-112" fmla="*/ 1628167 h 1642284"/>
              <a:gd name="connsiteX8-113" fmla="*/ 116018 w 1576525"/>
              <a:gd name="connsiteY8-114" fmla="*/ 1642284 h 1642284"/>
              <a:gd name="connsiteX9-115" fmla="*/ 89823 w 1576525"/>
              <a:gd name="connsiteY9-116" fmla="*/ 1587907 h 1642284"/>
              <a:gd name="connsiteX10-117" fmla="*/ 0 w 1576525"/>
              <a:gd name="connsiteY10-118" fmla="*/ 1143000 h 1642284"/>
              <a:gd name="connsiteX11-119" fmla="*/ 1143000 w 1576525"/>
              <a:gd name="connsiteY11-120" fmla="*/ 0 h 1642284"/>
              <a:gd name="connsiteX12-121" fmla="*/ 1482893 w 1576525"/>
              <a:gd name="connsiteY12-122" fmla="*/ 51387 h 1642284"/>
              <a:gd name="connsiteX13-123" fmla="*/ 1576525 w 1576525"/>
              <a:gd name="connsiteY13-124" fmla="*/ 85657 h 1642284"/>
              <a:gd name="connsiteX0-125" fmla="*/ 960442 w 1576525"/>
              <a:gd name="connsiteY0-126" fmla="*/ 45519 h 1642284"/>
              <a:gd name="connsiteX1-127" fmla="*/ 619923 w 1576525"/>
              <a:gd name="connsiteY1-128" fmla="*/ 169344 h 1642284"/>
              <a:gd name="connsiteX2-129" fmla="*/ 253210 w 1576525"/>
              <a:gd name="connsiteY2-130" fmla="*/ 495575 h 1642284"/>
              <a:gd name="connsiteX3-131" fmla="*/ 46042 w 1576525"/>
              <a:gd name="connsiteY3-132" fmla="*/ 1000400 h 1642284"/>
              <a:gd name="connsiteX4-133" fmla="*/ 107954 w 1576525"/>
              <a:gd name="connsiteY4-134" fmla="*/ 1479032 h 1642284"/>
              <a:gd name="connsiteX5-135" fmla="*/ 129906 w 1576525"/>
              <a:gd name="connsiteY5-136" fmla="*/ 1561520 h 1642284"/>
              <a:gd name="connsiteX6-137" fmla="*/ 154590 w 1576525"/>
              <a:gd name="connsiteY6-138" fmla="*/ 1628167 h 1642284"/>
              <a:gd name="connsiteX7-139" fmla="*/ 116018 w 1576525"/>
              <a:gd name="connsiteY7-140" fmla="*/ 1642284 h 1642284"/>
              <a:gd name="connsiteX8-141" fmla="*/ 89823 w 1576525"/>
              <a:gd name="connsiteY8-142" fmla="*/ 1587907 h 1642284"/>
              <a:gd name="connsiteX9-143" fmla="*/ 0 w 1576525"/>
              <a:gd name="connsiteY9-144" fmla="*/ 1143000 h 1642284"/>
              <a:gd name="connsiteX10-145" fmla="*/ 1143000 w 1576525"/>
              <a:gd name="connsiteY10-146" fmla="*/ 0 h 1642284"/>
              <a:gd name="connsiteX11-147" fmla="*/ 1482893 w 1576525"/>
              <a:gd name="connsiteY11-148" fmla="*/ 51387 h 1642284"/>
              <a:gd name="connsiteX12-149" fmla="*/ 1576525 w 1576525"/>
              <a:gd name="connsiteY12-150" fmla="*/ 85657 h 1642284"/>
              <a:gd name="connsiteX0-151" fmla="*/ 619923 w 1576525"/>
              <a:gd name="connsiteY0-152" fmla="*/ 169344 h 1642284"/>
              <a:gd name="connsiteX1-153" fmla="*/ 253210 w 1576525"/>
              <a:gd name="connsiteY1-154" fmla="*/ 495575 h 1642284"/>
              <a:gd name="connsiteX2-155" fmla="*/ 46042 w 1576525"/>
              <a:gd name="connsiteY2-156" fmla="*/ 1000400 h 1642284"/>
              <a:gd name="connsiteX3-157" fmla="*/ 107954 w 1576525"/>
              <a:gd name="connsiteY3-158" fmla="*/ 1479032 h 1642284"/>
              <a:gd name="connsiteX4-159" fmla="*/ 129906 w 1576525"/>
              <a:gd name="connsiteY4-160" fmla="*/ 1561520 h 1642284"/>
              <a:gd name="connsiteX5-161" fmla="*/ 154590 w 1576525"/>
              <a:gd name="connsiteY5-162" fmla="*/ 1628167 h 1642284"/>
              <a:gd name="connsiteX6-163" fmla="*/ 116018 w 1576525"/>
              <a:gd name="connsiteY6-164" fmla="*/ 1642284 h 1642284"/>
              <a:gd name="connsiteX7-165" fmla="*/ 89823 w 1576525"/>
              <a:gd name="connsiteY7-166" fmla="*/ 1587907 h 1642284"/>
              <a:gd name="connsiteX8-167" fmla="*/ 0 w 1576525"/>
              <a:gd name="connsiteY8-168" fmla="*/ 1143000 h 1642284"/>
              <a:gd name="connsiteX9-169" fmla="*/ 1143000 w 1576525"/>
              <a:gd name="connsiteY9-170" fmla="*/ 0 h 1642284"/>
              <a:gd name="connsiteX10-171" fmla="*/ 1482893 w 1576525"/>
              <a:gd name="connsiteY10-172" fmla="*/ 51387 h 1642284"/>
              <a:gd name="connsiteX11-173" fmla="*/ 1576525 w 1576525"/>
              <a:gd name="connsiteY11-174" fmla="*/ 85657 h 1642284"/>
              <a:gd name="connsiteX0-175" fmla="*/ 253210 w 1576525"/>
              <a:gd name="connsiteY0-176" fmla="*/ 495575 h 1642284"/>
              <a:gd name="connsiteX1-177" fmla="*/ 46042 w 1576525"/>
              <a:gd name="connsiteY1-178" fmla="*/ 1000400 h 1642284"/>
              <a:gd name="connsiteX2-179" fmla="*/ 107954 w 1576525"/>
              <a:gd name="connsiteY2-180" fmla="*/ 1479032 h 1642284"/>
              <a:gd name="connsiteX3-181" fmla="*/ 129906 w 1576525"/>
              <a:gd name="connsiteY3-182" fmla="*/ 1561520 h 1642284"/>
              <a:gd name="connsiteX4-183" fmla="*/ 154590 w 1576525"/>
              <a:gd name="connsiteY4-184" fmla="*/ 1628167 h 1642284"/>
              <a:gd name="connsiteX5-185" fmla="*/ 116018 w 1576525"/>
              <a:gd name="connsiteY5-186" fmla="*/ 1642284 h 1642284"/>
              <a:gd name="connsiteX6-187" fmla="*/ 89823 w 1576525"/>
              <a:gd name="connsiteY6-188" fmla="*/ 1587907 h 1642284"/>
              <a:gd name="connsiteX7-189" fmla="*/ 0 w 1576525"/>
              <a:gd name="connsiteY7-190" fmla="*/ 1143000 h 1642284"/>
              <a:gd name="connsiteX8-191" fmla="*/ 1143000 w 1576525"/>
              <a:gd name="connsiteY8-192" fmla="*/ 0 h 1642284"/>
              <a:gd name="connsiteX9-193" fmla="*/ 1482893 w 1576525"/>
              <a:gd name="connsiteY9-194" fmla="*/ 51387 h 1642284"/>
              <a:gd name="connsiteX10-195" fmla="*/ 1576525 w 1576525"/>
              <a:gd name="connsiteY10-196" fmla="*/ 85657 h 1642284"/>
              <a:gd name="connsiteX0-197" fmla="*/ 46042 w 1576525"/>
              <a:gd name="connsiteY0-198" fmla="*/ 1000400 h 1642284"/>
              <a:gd name="connsiteX1-199" fmla="*/ 107954 w 1576525"/>
              <a:gd name="connsiteY1-200" fmla="*/ 1479032 h 1642284"/>
              <a:gd name="connsiteX2-201" fmla="*/ 129906 w 1576525"/>
              <a:gd name="connsiteY2-202" fmla="*/ 1561520 h 1642284"/>
              <a:gd name="connsiteX3-203" fmla="*/ 154590 w 1576525"/>
              <a:gd name="connsiteY3-204" fmla="*/ 1628167 h 1642284"/>
              <a:gd name="connsiteX4-205" fmla="*/ 116018 w 1576525"/>
              <a:gd name="connsiteY4-206" fmla="*/ 1642284 h 1642284"/>
              <a:gd name="connsiteX5-207" fmla="*/ 89823 w 1576525"/>
              <a:gd name="connsiteY5-208" fmla="*/ 1587907 h 1642284"/>
              <a:gd name="connsiteX6-209" fmla="*/ 0 w 1576525"/>
              <a:gd name="connsiteY6-210" fmla="*/ 1143000 h 1642284"/>
              <a:gd name="connsiteX7-211" fmla="*/ 1143000 w 1576525"/>
              <a:gd name="connsiteY7-212" fmla="*/ 0 h 1642284"/>
              <a:gd name="connsiteX8-213" fmla="*/ 1482893 w 1576525"/>
              <a:gd name="connsiteY8-214" fmla="*/ 51387 h 1642284"/>
              <a:gd name="connsiteX9-215" fmla="*/ 1576525 w 1576525"/>
              <a:gd name="connsiteY9-216" fmla="*/ 85657 h 1642284"/>
              <a:gd name="connsiteX0-217" fmla="*/ 107954 w 1576525"/>
              <a:gd name="connsiteY0-218" fmla="*/ 1479032 h 1642284"/>
              <a:gd name="connsiteX1-219" fmla="*/ 129906 w 1576525"/>
              <a:gd name="connsiteY1-220" fmla="*/ 1561520 h 1642284"/>
              <a:gd name="connsiteX2-221" fmla="*/ 154590 w 1576525"/>
              <a:gd name="connsiteY2-222" fmla="*/ 1628167 h 1642284"/>
              <a:gd name="connsiteX3-223" fmla="*/ 116018 w 1576525"/>
              <a:gd name="connsiteY3-224" fmla="*/ 1642284 h 1642284"/>
              <a:gd name="connsiteX4-225" fmla="*/ 89823 w 1576525"/>
              <a:gd name="connsiteY4-226" fmla="*/ 1587907 h 1642284"/>
              <a:gd name="connsiteX5-227" fmla="*/ 0 w 1576525"/>
              <a:gd name="connsiteY5-228" fmla="*/ 1143000 h 1642284"/>
              <a:gd name="connsiteX6-229" fmla="*/ 1143000 w 1576525"/>
              <a:gd name="connsiteY6-230" fmla="*/ 0 h 1642284"/>
              <a:gd name="connsiteX7-231" fmla="*/ 1482893 w 1576525"/>
              <a:gd name="connsiteY7-232" fmla="*/ 51387 h 1642284"/>
              <a:gd name="connsiteX8-233" fmla="*/ 1576525 w 1576525"/>
              <a:gd name="connsiteY8-234" fmla="*/ 85657 h 1642284"/>
              <a:gd name="connsiteX0-235" fmla="*/ 129906 w 1576525"/>
              <a:gd name="connsiteY0-236" fmla="*/ 1561520 h 1642284"/>
              <a:gd name="connsiteX1-237" fmla="*/ 154590 w 1576525"/>
              <a:gd name="connsiteY1-238" fmla="*/ 1628167 h 1642284"/>
              <a:gd name="connsiteX2-239" fmla="*/ 116018 w 1576525"/>
              <a:gd name="connsiteY2-240" fmla="*/ 1642284 h 1642284"/>
              <a:gd name="connsiteX3-241" fmla="*/ 89823 w 1576525"/>
              <a:gd name="connsiteY3-242" fmla="*/ 1587907 h 1642284"/>
              <a:gd name="connsiteX4-243" fmla="*/ 0 w 1576525"/>
              <a:gd name="connsiteY4-244" fmla="*/ 1143000 h 1642284"/>
              <a:gd name="connsiteX5-245" fmla="*/ 1143000 w 1576525"/>
              <a:gd name="connsiteY5-246" fmla="*/ 0 h 1642284"/>
              <a:gd name="connsiteX6-247" fmla="*/ 1482893 w 1576525"/>
              <a:gd name="connsiteY6-248" fmla="*/ 51387 h 1642284"/>
              <a:gd name="connsiteX7-249" fmla="*/ 1576525 w 1576525"/>
              <a:gd name="connsiteY7-250" fmla="*/ 85657 h 1642284"/>
              <a:gd name="connsiteX0-251" fmla="*/ 154590 w 1576525"/>
              <a:gd name="connsiteY0-252" fmla="*/ 1628167 h 1642284"/>
              <a:gd name="connsiteX1-253" fmla="*/ 116018 w 1576525"/>
              <a:gd name="connsiteY1-254" fmla="*/ 1642284 h 1642284"/>
              <a:gd name="connsiteX2-255" fmla="*/ 89823 w 1576525"/>
              <a:gd name="connsiteY2-256" fmla="*/ 1587907 h 1642284"/>
              <a:gd name="connsiteX3-257" fmla="*/ 0 w 1576525"/>
              <a:gd name="connsiteY3-258" fmla="*/ 1143000 h 1642284"/>
              <a:gd name="connsiteX4-259" fmla="*/ 1143000 w 1576525"/>
              <a:gd name="connsiteY4-260" fmla="*/ 0 h 1642284"/>
              <a:gd name="connsiteX5-261" fmla="*/ 1482893 w 1576525"/>
              <a:gd name="connsiteY5-262" fmla="*/ 51387 h 1642284"/>
              <a:gd name="connsiteX6-263" fmla="*/ 1576525 w 1576525"/>
              <a:gd name="connsiteY6-264" fmla="*/ 85657 h 1642284"/>
              <a:gd name="connsiteX0-265" fmla="*/ 116018 w 1576525"/>
              <a:gd name="connsiteY0-266" fmla="*/ 1642284 h 1642284"/>
              <a:gd name="connsiteX1-267" fmla="*/ 89823 w 1576525"/>
              <a:gd name="connsiteY1-268" fmla="*/ 1587907 h 1642284"/>
              <a:gd name="connsiteX2-269" fmla="*/ 0 w 1576525"/>
              <a:gd name="connsiteY2-270" fmla="*/ 1143000 h 1642284"/>
              <a:gd name="connsiteX3-271" fmla="*/ 1143000 w 1576525"/>
              <a:gd name="connsiteY3-272" fmla="*/ 0 h 1642284"/>
              <a:gd name="connsiteX4-273" fmla="*/ 1482893 w 1576525"/>
              <a:gd name="connsiteY4-274" fmla="*/ 51387 h 1642284"/>
              <a:gd name="connsiteX5-275" fmla="*/ 1576525 w 1576525"/>
              <a:gd name="connsiteY5-276" fmla="*/ 85657 h 164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76525" h="1642284">
                <a:moveTo>
                  <a:pt x="116018" y="1642284"/>
                </a:moveTo>
                <a:lnTo>
                  <a:pt x="89823" y="1587907"/>
                </a:lnTo>
                <a:cubicBezTo>
                  <a:pt x="31984" y="1451161"/>
                  <a:pt x="0" y="1300815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ubicBezTo>
                  <a:pt x="1261361" y="0"/>
                  <a:pt x="1375521" y="17991"/>
                  <a:pt x="1482893" y="51387"/>
                </a:cubicBezTo>
                <a:lnTo>
                  <a:pt x="1576525" y="85657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3" name="任意多边形: 形状 52"/>
          <p:cNvSpPr/>
          <p:nvPr userDrawn="1">
            <p:custDataLst>
              <p:tags r:id="rId36"/>
            </p:custDataLst>
          </p:nvPr>
        </p:nvSpPr>
        <p:spPr>
          <a:xfrm rot="11361091">
            <a:off x="1031240" y="1103630"/>
            <a:ext cx="1447800" cy="1505585"/>
          </a:xfrm>
          <a:custGeom>
            <a:avLst/>
            <a:gdLst>
              <a:gd name="connsiteX0" fmla="*/ 1095556 w 1490440"/>
              <a:gd name="connsiteY0" fmla="*/ 423 h 1551602"/>
              <a:gd name="connsiteX1" fmla="*/ 1286949 w 1490440"/>
              <a:gd name="connsiteY1" fmla="*/ 5930 h 1551602"/>
              <a:gd name="connsiteX2" fmla="*/ 1460352 w 1490440"/>
              <a:gd name="connsiteY2" fmla="*/ 58170 h 1551602"/>
              <a:gd name="connsiteX3" fmla="*/ 1490440 w 1490440"/>
              <a:gd name="connsiteY3" fmla="*/ 73155 h 1551602"/>
              <a:gd name="connsiteX4" fmla="*/ 1483677 w 1490440"/>
              <a:gd name="connsiteY4" fmla="*/ 99456 h 1551602"/>
              <a:gd name="connsiteX5" fmla="*/ 1478442 w 1490440"/>
              <a:gd name="connsiteY5" fmla="*/ 113758 h 1551602"/>
              <a:gd name="connsiteX6" fmla="*/ 1477107 w 1490440"/>
              <a:gd name="connsiteY6" fmla="*/ 113115 h 1551602"/>
              <a:gd name="connsiteX7" fmla="*/ 1071840 w 1490440"/>
              <a:gd name="connsiteY7" fmla="*/ 31295 h 1551602"/>
              <a:gd name="connsiteX8" fmla="*/ 30679 w 1490440"/>
              <a:gd name="connsiteY8" fmla="*/ 1072456 h 1551602"/>
              <a:gd name="connsiteX9" fmla="*/ 112499 w 1490440"/>
              <a:gd name="connsiteY9" fmla="*/ 1477723 h 1551602"/>
              <a:gd name="connsiteX10" fmla="*/ 140862 w 1490440"/>
              <a:gd name="connsiteY10" fmla="*/ 1536601 h 1551602"/>
              <a:gd name="connsiteX11" fmla="*/ 99876 w 1490440"/>
              <a:gd name="connsiteY11" fmla="*/ 1551602 h 1551602"/>
              <a:gd name="connsiteX12" fmla="*/ 88653 w 1490440"/>
              <a:gd name="connsiteY12" fmla="*/ 1508325 h 1551602"/>
              <a:gd name="connsiteX13" fmla="*/ 22506 w 1490440"/>
              <a:gd name="connsiteY13" fmla="*/ 1258468 h 1551602"/>
              <a:gd name="connsiteX14" fmla="*/ 1074 w 1490440"/>
              <a:gd name="connsiteY14" fmla="*/ 1079874 h 1551602"/>
              <a:gd name="connsiteX15" fmla="*/ 22506 w 1490440"/>
              <a:gd name="connsiteY15" fmla="*/ 803649 h 1551602"/>
              <a:gd name="connsiteX16" fmla="*/ 179668 w 1490440"/>
              <a:gd name="connsiteY16" fmla="*/ 498849 h 1551602"/>
              <a:gd name="connsiteX17" fmla="*/ 341593 w 1490440"/>
              <a:gd name="connsiteY17" fmla="*/ 277393 h 1551602"/>
              <a:gd name="connsiteX18" fmla="*/ 691637 w 1490440"/>
              <a:gd name="connsiteY18" fmla="*/ 67843 h 1551602"/>
              <a:gd name="connsiteX19" fmla="*/ 903568 w 1490440"/>
              <a:gd name="connsiteY19" fmla="*/ 10693 h 1551602"/>
              <a:gd name="connsiteX20" fmla="*/ 1095556 w 1490440"/>
              <a:gd name="connsiteY20" fmla="*/ 423 h 1551602"/>
              <a:gd name="connsiteX0-1" fmla="*/ 1460352 w 1551792"/>
              <a:gd name="connsiteY0-2" fmla="*/ 58170 h 1551602"/>
              <a:gd name="connsiteX1-3" fmla="*/ 1490440 w 1551792"/>
              <a:gd name="connsiteY1-4" fmla="*/ 73155 h 1551602"/>
              <a:gd name="connsiteX2-5" fmla="*/ 1483677 w 1551792"/>
              <a:gd name="connsiteY2-6" fmla="*/ 99456 h 1551602"/>
              <a:gd name="connsiteX3-7" fmla="*/ 1478442 w 1551792"/>
              <a:gd name="connsiteY3-8" fmla="*/ 113758 h 1551602"/>
              <a:gd name="connsiteX4-9" fmla="*/ 1477107 w 1551792"/>
              <a:gd name="connsiteY4-10" fmla="*/ 113115 h 1551602"/>
              <a:gd name="connsiteX5-11" fmla="*/ 1071840 w 1551792"/>
              <a:gd name="connsiteY5-12" fmla="*/ 31295 h 1551602"/>
              <a:gd name="connsiteX6-13" fmla="*/ 30679 w 1551792"/>
              <a:gd name="connsiteY6-14" fmla="*/ 1072456 h 1551602"/>
              <a:gd name="connsiteX7-15" fmla="*/ 112499 w 1551792"/>
              <a:gd name="connsiteY7-16" fmla="*/ 1477723 h 1551602"/>
              <a:gd name="connsiteX8-17" fmla="*/ 140862 w 1551792"/>
              <a:gd name="connsiteY8-18" fmla="*/ 1536601 h 1551602"/>
              <a:gd name="connsiteX9-19" fmla="*/ 99876 w 1551792"/>
              <a:gd name="connsiteY9-20" fmla="*/ 1551602 h 1551602"/>
              <a:gd name="connsiteX10-21" fmla="*/ 88653 w 1551792"/>
              <a:gd name="connsiteY10-22" fmla="*/ 1508325 h 1551602"/>
              <a:gd name="connsiteX11-23" fmla="*/ 22506 w 1551792"/>
              <a:gd name="connsiteY11-24" fmla="*/ 1258468 h 1551602"/>
              <a:gd name="connsiteX12-25" fmla="*/ 1074 w 1551792"/>
              <a:gd name="connsiteY12-26" fmla="*/ 1079874 h 1551602"/>
              <a:gd name="connsiteX13-27" fmla="*/ 22506 w 1551792"/>
              <a:gd name="connsiteY13-28" fmla="*/ 803649 h 1551602"/>
              <a:gd name="connsiteX14-29" fmla="*/ 179668 w 1551792"/>
              <a:gd name="connsiteY14-30" fmla="*/ 498849 h 1551602"/>
              <a:gd name="connsiteX15-31" fmla="*/ 341593 w 1551792"/>
              <a:gd name="connsiteY15-32" fmla="*/ 277393 h 1551602"/>
              <a:gd name="connsiteX16-33" fmla="*/ 691637 w 1551792"/>
              <a:gd name="connsiteY16-34" fmla="*/ 67843 h 1551602"/>
              <a:gd name="connsiteX17-35" fmla="*/ 903568 w 1551792"/>
              <a:gd name="connsiteY17-36" fmla="*/ 10693 h 1551602"/>
              <a:gd name="connsiteX18-37" fmla="*/ 1095556 w 1551792"/>
              <a:gd name="connsiteY18-38" fmla="*/ 423 h 1551602"/>
              <a:gd name="connsiteX19-39" fmla="*/ 1286949 w 1551792"/>
              <a:gd name="connsiteY19-40" fmla="*/ 5930 h 1551602"/>
              <a:gd name="connsiteX20-41" fmla="*/ 1551792 w 1551792"/>
              <a:gd name="connsiteY20-42" fmla="*/ 149610 h 1551602"/>
              <a:gd name="connsiteX0-43" fmla="*/ 1460352 w 1490440"/>
              <a:gd name="connsiteY0-44" fmla="*/ 58170 h 1551602"/>
              <a:gd name="connsiteX1-45" fmla="*/ 1490440 w 1490440"/>
              <a:gd name="connsiteY1-46" fmla="*/ 73155 h 1551602"/>
              <a:gd name="connsiteX2-47" fmla="*/ 1483677 w 1490440"/>
              <a:gd name="connsiteY2-48" fmla="*/ 99456 h 1551602"/>
              <a:gd name="connsiteX3-49" fmla="*/ 1478442 w 1490440"/>
              <a:gd name="connsiteY3-50" fmla="*/ 113758 h 1551602"/>
              <a:gd name="connsiteX4-51" fmla="*/ 1477107 w 1490440"/>
              <a:gd name="connsiteY4-52" fmla="*/ 113115 h 1551602"/>
              <a:gd name="connsiteX5-53" fmla="*/ 1071840 w 1490440"/>
              <a:gd name="connsiteY5-54" fmla="*/ 31295 h 1551602"/>
              <a:gd name="connsiteX6-55" fmla="*/ 30679 w 1490440"/>
              <a:gd name="connsiteY6-56" fmla="*/ 1072456 h 1551602"/>
              <a:gd name="connsiteX7-57" fmla="*/ 112499 w 1490440"/>
              <a:gd name="connsiteY7-58" fmla="*/ 1477723 h 1551602"/>
              <a:gd name="connsiteX8-59" fmla="*/ 140862 w 1490440"/>
              <a:gd name="connsiteY8-60" fmla="*/ 1536601 h 1551602"/>
              <a:gd name="connsiteX9-61" fmla="*/ 99876 w 1490440"/>
              <a:gd name="connsiteY9-62" fmla="*/ 1551602 h 1551602"/>
              <a:gd name="connsiteX10-63" fmla="*/ 88653 w 1490440"/>
              <a:gd name="connsiteY10-64" fmla="*/ 1508325 h 1551602"/>
              <a:gd name="connsiteX11-65" fmla="*/ 22506 w 1490440"/>
              <a:gd name="connsiteY11-66" fmla="*/ 1258468 h 1551602"/>
              <a:gd name="connsiteX12-67" fmla="*/ 1074 w 1490440"/>
              <a:gd name="connsiteY12-68" fmla="*/ 1079874 h 1551602"/>
              <a:gd name="connsiteX13-69" fmla="*/ 22506 w 1490440"/>
              <a:gd name="connsiteY13-70" fmla="*/ 803649 h 1551602"/>
              <a:gd name="connsiteX14-71" fmla="*/ 179668 w 1490440"/>
              <a:gd name="connsiteY14-72" fmla="*/ 498849 h 1551602"/>
              <a:gd name="connsiteX15-73" fmla="*/ 341593 w 1490440"/>
              <a:gd name="connsiteY15-74" fmla="*/ 277393 h 1551602"/>
              <a:gd name="connsiteX16-75" fmla="*/ 691637 w 1490440"/>
              <a:gd name="connsiteY16-76" fmla="*/ 67843 h 1551602"/>
              <a:gd name="connsiteX17-77" fmla="*/ 903568 w 1490440"/>
              <a:gd name="connsiteY17-78" fmla="*/ 10693 h 1551602"/>
              <a:gd name="connsiteX18-79" fmla="*/ 1095556 w 1490440"/>
              <a:gd name="connsiteY18-80" fmla="*/ 423 h 1551602"/>
              <a:gd name="connsiteX19-81" fmla="*/ 1286949 w 1490440"/>
              <a:gd name="connsiteY19-82" fmla="*/ 5930 h 1551602"/>
              <a:gd name="connsiteX0-83" fmla="*/ 1490440 w 1490440"/>
              <a:gd name="connsiteY0-84" fmla="*/ 73155 h 1551602"/>
              <a:gd name="connsiteX1-85" fmla="*/ 1483677 w 1490440"/>
              <a:gd name="connsiteY1-86" fmla="*/ 99456 h 1551602"/>
              <a:gd name="connsiteX2-87" fmla="*/ 1478442 w 1490440"/>
              <a:gd name="connsiteY2-88" fmla="*/ 113758 h 1551602"/>
              <a:gd name="connsiteX3-89" fmla="*/ 1477107 w 1490440"/>
              <a:gd name="connsiteY3-90" fmla="*/ 113115 h 1551602"/>
              <a:gd name="connsiteX4-91" fmla="*/ 1071840 w 1490440"/>
              <a:gd name="connsiteY4-92" fmla="*/ 31295 h 1551602"/>
              <a:gd name="connsiteX5-93" fmla="*/ 30679 w 1490440"/>
              <a:gd name="connsiteY5-94" fmla="*/ 1072456 h 1551602"/>
              <a:gd name="connsiteX6-95" fmla="*/ 112499 w 1490440"/>
              <a:gd name="connsiteY6-96" fmla="*/ 1477723 h 1551602"/>
              <a:gd name="connsiteX7-97" fmla="*/ 140862 w 1490440"/>
              <a:gd name="connsiteY7-98" fmla="*/ 1536601 h 1551602"/>
              <a:gd name="connsiteX8-99" fmla="*/ 99876 w 1490440"/>
              <a:gd name="connsiteY8-100" fmla="*/ 1551602 h 1551602"/>
              <a:gd name="connsiteX9-101" fmla="*/ 88653 w 1490440"/>
              <a:gd name="connsiteY9-102" fmla="*/ 1508325 h 1551602"/>
              <a:gd name="connsiteX10-103" fmla="*/ 22506 w 1490440"/>
              <a:gd name="connsiteY10-104" fmla="*/ 1258468 h 1551602"/>
              <a:gd name="connsiteX11-105" fmla="*/ 1074 w 1490440"/>
              <a:gd name="connsiteY11-106" fmla="*/ 1079874 h 1551602"/>
              <a:gd name="connsiteX12-107" fmla="*/ 22506 w 1490440"/>
              <a:gd name="connsiteY12-108" fmla="*/ 803649 h 1551602"/>
              <a:gd name="connsiteX13-109" fmla="*/ 179668 w 1490440"/>
              <a:gd name="connsiteY13-110" fmla="*/ 498849 h 1551602"/>
              <a:gd name="connsiteX14-111" fmla="*/ 341593 w 1490440"/>
              <a:gd name="connsiteY14-112" fmla="*/ 277393 h 1551602"/>
              <a:gd name="connsiteX15-113" fmla="*/ 691637 w 1490440"/>
              <a:gd name="connsiteY15-114" fmla="*/ 67843 h 1551602"/>
              <a:gd name="connsiteX16-115" fmla="*/ 903568 w 1490440"/>
              <a:gd name="connsiteY16-116" fmla="*/ 10693 h 1551602"/>
              <a:gd name="connsiteX17-117" fmla="*/ 1095556 w 1490440"/>
              <a:gd name="connsiteY17-118" fmla="*/ 423 h 1551602"/>
              <a:gd name="connsiteX18-119" fmla="*/ 1286949 w 1490440"/>
              <a:gd name="connsiteY18-120" fmla="*/ 5930 h 1551602"/>
              <a:gd name="connsiteX0-121" fmla="*/ 1483677 w 1483677"/>
              <a:gd name="connsiteY0-122" fmla="*/ 99456 h 1551602"/>
              <a:gd name="connsiteX1-123" fmla="*/ 1478442 w 1483677"/>
              <a:gd name="connsiteY1-124" fmla="*/ 113758 h 1551602"/>
              <a:gd name="connsiteX2-125" fmla="*/ 1477107 w 1483677"/>
              <a:gd name="connsiteY2-126" fmla="*/ 113115 h 1551602"/>
              <a:gd name="connsiteX3-127" fmla="*/ 1071840 w 1483677"/>
              <a:gd name="connsiteY3-128" fmla="*/ 31295 h 1551602"/>
              <a:gd name="connsiteX4-129" fmla="*/ 30679 w 1483677"/>
              <a:gd name="connsiteY4-130" fmla="*/ 1072456 h 1551602"/>
              <a:gd name="connsiteX5-131" fmla="*/ 112499 w 1483677"/>
              <a:gd name="connsiteY5-132" fmla="*/ 1477723 h 1551602"/>
              <a:gd name="connsiteX6-133" fmla="*/ 140862 w 1483677"/>
              <a:gd name="connsiteY6-134" fmla="*/ 1536601 h 1551602"/>
              <a:gd name="connsiteX7-135" fmla="*/ 99876 w 1483677"/>
              <a:gd name="connsiteY7-136" fmla="*/ 1551602 h 1551602"/>
              <a:gd name="connsiteX8-137" fmla="*/ 88653 w 1483677"/>
              <a:gd name="connsiteY8-138" fmla="*/ 1508325 h 1551602"/>
              <a:gd name="connsiteX9-139" fmla="*/ 22506 w 1483677"/>
              <a:gd name="connsiteY9-140" fmla="*/ 1258468 h 1551602"/>
              <a:gd name="connsiteX10-141" fmla="*/ 1074 w 1483677"/>
              <a:gd name="connsiteY10-142" fmla="*/ 1079874 h 1551602"/>
              <a:gd name="connsiteX11-143" fmla="*/ 22506 w 1483677"/>
              <a:gd name="connsiteY11-144" fmla="*/ 803649 h 1551602"/>
              <a:gd name="connsiteX12-145" fmla="*/ 179668 w 1483677"/>
              <a:gd name="connsiteY12-146" fmla="*/ 498849 h 1551602"/>
              <a:gd name="connsiteX13-147" fmla="*/ 341593 w 1483677"/>
              <a:gd name="connsiteY13-148" fmla="*/ 277393 h 1551602"/>
              <a:gd name="connsiteX14-149" fmla="*/ 691637 w 1483677"/>
              <a:gd name="connsiteY14-150" fmla="*/ 67843 h 1551602"/>
              <a:gd name="connsiteX15-151" fmla="*/ 903568 w 1483677"/>
              <a:gd name="connsiteY15-152" fmla="*/ 10693 h 1551602"/>
              <a:gd name="connsiteX16-153" fmla="*/ 1095556 w 1483677"/>
              <a:gd name="connsiteY16-154" fmla="*/ 423 h 1551602"/>
              <a:gd name="connsiteX17-155" fmla="*/ 1286949 w 1483677"/>
              <a:gd name="connsiteY17-156" fmla="*/ 5930 h 1551602"/>
              <a:gd name="connsiteX0-157" fmla="*/ 1478442 w 1478442"/>
              <a:gd name="connsiteY0-158" fmla="*/ 113758 h 1551602"/>
              <a:gd name="connsiteX1-159" fmla="*/ 1477107 w 1478442"/>
              <a:gd name="connsiteY1-160" fmla="*/ 113115 h 1551602"/>
              <a:gd name="connsiteX2-161" fmla="*/ 1071840 w 1478442"/>
              <a:gd name="connsiteY2-162" fmla="*/ 31295 h 1551602"/>
              <a:gd name="connsiteX3-163" fmla="*/ 30679 w 1478442"/>
              <a:gd name="connsiteY3-164" fmla="*/ 1072456 h 1551602"/>
              <a:gd name="connsiteX4-165" fmla="*/ 112499 w 1478442"/>
              <a:gd name="connsiteY4-166" fmla="*/ 1477723 h 1551602"/>
              <a:gd name="connsiteX5-167" fmla="*/ 140862 w 1478442"/>
              <a:gd name="connsiteY5-168" fmla="*/ 1536601 h 1551602"/>
              <a:gd name="connsiteX6-169" fmla="*/ 99876 w 1478442"/>
              <a:gd name="connsiteY6-170" fmla="*/ 1551602 h 1551602"/>
              <a:gd name="connsiteX7-171" fmla="*/ 88653 w 1478442"/>
              <a:gd name="connsiteY7-172" fmla="*/ 1508325 h 1551602"/>
              <a:gd name="connsiteX8-173" fmla="*/ 22506 w 1478442"/>
              <a:gd name="connsiteY8-174" fmla="*/ 1258468 h 1551602"/>
              <a:gd name="connsiteX9-175" fmla="*/ 1074 w 1478442"/>
              <a:gd name="connsiteY9-176" fmla="*/ 1079874 h 1551602"/>
              <a:gd name="connsiteX10-177" fmla="*/ 22506 w 1478442"/>
              <a:gd name="connsiteY10-178" fmla="*/ 803649 h 1551602"/>
              <a:gd name="connsiteX11-179" fmla="*/ 179668 w 1478442"/>
              <a:gd name="connsiteY11-180" fmla="*/ 498849 h 1551602"/>
              <a:gd name="connsiteX12-181" fmla="*/ 341593 w 1478442"/>
              <a:gd name="connsiteY12-182" fmla="*/ 277393 h 1551602"/>
              <a:gd name="connsiteX13-183" fmla="*/ 691637 w 1478442"/>
              <a:gd name="connsiteY13-184" fmla="*/ 67843 h 1551602"/>
              <a:gd name="connsiteX14-185" fmla="*/ 903568 w 1478442"/>
              <a:gd name="connsiteY14-186" fmla="*/ 10693 h 1551602"/>
              <a:gd name="connsiteX15-187" fmla="*/ 1095556 w 1478442"/>
              <a:gd name="connsiteY15-188" fmla="*/ 423 h 1551602"/>
              <a:gd name="connsiteX16-189" fmla="*/ 1286949 w 1478442"/>
              <a:gd name="connsiteY16-190" fmla="*/ 5930 h 1551602"/>
              <a:gd name="connsiteX0-191" fmla="*/ 1478442 w 1478442"/>
              <a:gd name="connsiteY0-192" fmla="*/ 113335 h 1551179"/>
              <a:gd name="connsiteX1-193" fmla="*/ 1477107 w 1478442"/>
              <a:gd name="connsiteY1-194" fmla="*/ 112692 h 1551179"/>
              <a:gd name="connsiteX2-195" fmla="*/ 1071840 w 1478442"/>
              <a:gd name="connsiteY2-196" fmla="*/ 30872 h 1551179"/>
              <a:gd name="connsiteX3-197" fmla="*/ 30679 w 1478442"/>
              <a:gd name="connsiteY3-198" fmla="*/ 1072033 h 1551179"/>
              <a:gd name="connsiteX4-199" fmla="*/ 112499 w 1478442"/>
              <a:gd name="connsiteY4-200" fmla="*/ 1477300 h 1551179"/>
              <a:gd name="connsiteX5-201" fmla="*/ 140862 w 1478442"/>
              <a:gd name="connsiteY5-202" fmla="*/ 1536178 h 1551179"/>
              <a:gd name="connsiteX6-203" fmla="*/ 99876 w 1478442"/>
              <a:gd name="connsiteY6-204" fmla="*/ 1551179 h 1551179"/>
              <a:gd name="connsiteX7-205" fmla="*/ 88653 w 1478442"/>
              <a:gd name="connsiteY7-206" fmla="*/ 1507902 h 1551179"/>
              <a:gd name="connsiteX8-207" fmla="*/ 22506 w 1478442"/>
              <a:gd name="connsiteY8-208" fmla="*/ 1258045 h 1551179"/>
              <a:gd name="connsiteX9-209" fmla="*/ 1074 w 1478442"/>
              <a:gd name="connsiteY9-210" fmla="*/ 1079451 h 1551179"/>
              <a:gd name="connsiteX10-211" fmla="*/ 22506 w 1478442"/>
              <a:gd name="connsiteY10-212" fmla="*/ 803226 h 1551179"/>
              <a:gd name="connsiteX11-213" fmla="*/ 179668 w 1478442"/>
              <a:gd name="connsiteY11-214" fmla="*/ 498426 h 1551179"/>
              <a:gd name="connsiteX12-215" fmla="*/ 341593 w 1478442"/>
              <a:gd name="connsiteY12-216" fmla="*/ 276970 h 1551179"/>
              <a:gd name="connsiteX13-217" fmla="*/ 691637 w 1478442"/>
              <a:gd name="connsiteY13-218" fmla="*/ 67420 h 1551179"/>
              <a:gd name="connsiteX14-219" fmla="*/ 903568 w 1478442"/>
              <a:gd name="connsiteY14-220" fmla="*/ 10270 h 1551179"/>
              <a:gd name="connsiteX15-221" fmla="*/ 1095556 w 1478442"/>
              <a:gd name="connsiteY15-222" fmla="*/ 0 h 1551179"/>
              <a:gd name="connsiteX0-223" fmla="*/ 1478442 w 1478442"/>
              <a:gd name="connsiteY0-224" fmla="*/ 103065 h 1540909"/>
              <a:gd name="connsiteX1-225" fmla="*/ 1477107 w 1478442"/>
              <a:gd name="connsiteY1-226" fmla="*/ 102422 h 1540909"/>
              <a:gd name="connsiteX2-227" fmla="*/ 1071840 w 1478442"/>
              <a:gd name="connsiteY2-228" fmla="*/ 20602 h 1540909"/>
              <a:gd name="connsiteX3-229" fmla="*/ 30679 w 1478442"/>
              <a:gd name="connsiteY3-230" fmla="*/ 1061763 h 1540909"/>
              <a:gd name="connsiteX4-231" fmla="*/ 112499 w 1478442"/>
              <a:gd name="connsiteY4-232" fmla="*/ 1467030 h 1540909"/>
              <a:gd name="connsiteX5-233" fmla="*/ 140862 w 1478442"/>
              <a:gd name="connsiteY5-234" fmla="*/ 1525908 h 1540909"/>
              <a:gd name="connsiteX6-235" fmla="*/ 99876 w 1478442"/>
              <a:gd name="connsiteY6-236" fmla="*/ 1540909 h 1540909"/>
              <a:gd name="connsiteX7-237" fmla="*/ 88653 w 1478442"/>
              <a:gd name="connsiteY7-238" fmla="*/ 1497632 h 1540909"/>
              <a:gd name="connsiteX8-239" fmla="*/ 22506 w 1478442"/>
              <a:gd name="connsiteY8-240" fmla="*/ 1247775 h 1540909"/>
              <a:gd name="connsiteX9-241" fmla="*/ 1074 w 1478442"/>
              <a:gd name="connsiteY9-242" fmla="*/ 1069181 h 1540909"/>
              <a:gd name="connsiteX10-243" fmla="*/ 22506 w 1478442"/>
              <a:gd name="connsiteY10-244" fmla="*/ 792956 h 1540909"/>
              <a:gd name="connsiteX11-245" fmla="*/ 179668 w 1478442"/>
              <a:gd name="connsiteY11-246" fmla="*/ 488156 h 1540909"/>
              <a:gd name="connsiteX12-247" fmla="*/ 341593 w 1478442"/>
              <a:gd name="connsiteY12-248" fmla="*/ 266700 h 1540909"/>
              <a:gd name="connsiteX13-249" fmla="*/ 691637 w 1478442"/>
              <a:gd name="connsiteY13-250" fmla="*/ 57150 h 1540909"/>
              <a:gd name="connsiteX14-251" fmla="*/ 903568 w 1478442"/>
              <a:gd name="connsiteY14-252" fmla="*/ 0 h 1540909"/>
              <a:gd name="connsiteX0-253" fmla="*/ 1478442 w 1478442"/>
              <a:gd name="connsiteY0-254" fmla="*/ 82463 h 1520307"/>
              <a:gd name="connsiteX1-255" fmla="*/ 1477107 w 1478442"/>
              <a:gd name="connsiteY1-256" fmla="*/ 81820 h 1520307"/>
              <a:gd name="connsiteX2-257" fmla="*/ 1071840 w 1478442"/>
              <a:gd name="connsiteY2-258" fmla="*/ 0 h 1520307"/>
              <a:gd name="connsiteX3-259" fmla="*/ 30679 w 1478442"/>
              <a:gd name="connsiteY3-260" fmla="*/ 1041161 h 1520307"/>
              <a:gd name="connsiteX4-261" fmla="*/ 112499 w 1478442"/>
              <a:gd name="connsiteY4-262" fmla="*/ 1446428 h 1520307"/>
              <a:gd name="connsiteX5-263" fmla="*/ 140862 w 1478442"/>
              <a:gd name="connsiteY5-264" fmla="*/ 1505306 h 1520307"/>
              <a:gd name="connsiteX6-265" fmla="*/ 99876 w 1478442"/>
              <a:gd name="connsiteY6-266" fmla="*/ 1520307 h 1520307"/>
              <a:gd name="connsiteX7-267" fmla="*/ 88653 w 1478442"/>
              <a:gd name="connsiteY7-268" fmla="*/ 1477030 h 1520307"/>
              <a:gd name="connsiteX8-269" fmla="*/ 22506 w 1478442"/>
              <a:gd name="connsiteY8-270" fmla="*/ 1227173 h 1520307"/>
              <a:gd name="connsiteX9-271" fmla="*/ 1074 w 1478442"/>
              <a:gd name="connsiteY9-272" fmla="*/ 1048579 h 1520307"/>
              <a:gd name="connsiteX10-273" fmla="*/ 22506 w 1478442"/>
              <a:gd name="connsiteY10-274" fmla="*/ 772354 h 1520307"/>
              <a:gd name="connsiteX11-275" fmla="*/ 179668 w 1478442"/>
              <a:gd name="connsiteY11-276" fmla="*/ 467554 h 1520307"/>
              <a:gd name="connsiteX12-277" fmla="*/ 341593 w 1478442"/>
              <a:gd name="connsiteY12-278" fmla="*/ 246098 h 1520307"/>
              <a:gd name="connsiteX13-279" fmla="*/ 691637 w 1478442"/>
              <a:gd name="connsiteY13-280" fmla="*/ 36548 h 1520307"/>
              <a:gd name="connsiteX0-281" fmla="*/ 1478442 w 1478442"/>
              <a:gd name="connsiteY0-282" fmla="*/ 82463 h 1520307"/>
              <a:gd name="connsiteX1-283" fmla="*/ 1477107 w 1478442"/>
              <a:gd name="connsiteY1-284" fmla="*/ 81820 h 1520307"/>
              <a:gd name="connsiteX2-285" fmla="*/ 1071840 w 1478442"/>
              <a:gd name="connsiteY2-286" fmla="*/ 0 h 1520307"/>
              <a:gd name="connsiteX3-287" fmla="*/ 30679 w 1478442"/>
              <a:gd name="connsiteY3-288" fmla="*/ 1041161 h 1520307"/>
              <a:gd name="connsiteX4-289" fmla="*/ 112499 w 1478442"/>
              <a:gd name="connsiteY4-290" fmla="*/ 1446428 h 1520307"/>
              <a:gd name="connsiteX5-291" fmla="*/ 140862 w 1478442"/>
              <a:gd name="connsiteY5-292" fmla="*/ 1505306 h 1520307"/>
              <a:gd name="connsiteX6-293" fmla="*/ 99876 w 1478442"/>
              <a:gd name="connsiteY6-294" fmla="*/ 1520307 h 1520307"/>
              <a:gd name="connsiteX7-295" fmla="*/ 88653 w 1478442"/>
              <a:gd name="connsiteY7-296" fmla="*/ 1477030 h 1520307"/>
              <a:gd name="connsiteX8-297" fmla="*/ 22506 w 1478442"/>
              <a:gd name="connsiteY8-298" fmla="*/ 1227173 h 1520307"/>
              <a:gd name="connsiteX9-299" fmla="*/ 1074 w 1478442"/>
              <a:gd name="connsiteY9-300" fmla="*/ 1048579 h 1520307"/>
              <a:gd name="connsiteX10-301" fmla="*/ 22506 w 1478442"/>
              <a:gd name="connsiteY10-302" fmla="*/ 772354 h 1520307"/>
              <a:gd name="connsiteX11-303" fmla="*/ 179668 w 1478442"/>
              <a:gd name="connsiteY11-304" fmla="*/ 467554 h 1520307"/>
              <a:gd name="connsiteX12-305" fmla="*/ 341593 w 1478442"/>
              <a:gd name="connsiteY12-306" fmla="*/ 246098 h 1520307"/>
              <a:gd name="connsiteX0-307" fmla="*/ 1478442 w 1478442"/>
              <a:gd name="connsiteY0-308" fmla="*/ 82463 h 1520307"/>
              <a:gd name="connsiteX1-309" fmla="*/ 1477107 w 1478442"/>
              <a:gd name="connsiteY1-310" fmla="*/ 81820 h 1520307"/>
              <a:gd name="connsiteX2-311" fmla="*/ 1071840 w 1478442"/>
              <a:gd name="connsiteY2-312" fmla="*/ 0 h 1520307"/>
              <a:gd name="connsiteX3-313" fmla="*/ 30679 w 1478442"/>
              <a:gd name="connsiteY3-314" fmla="*/ 1041161 h 1520307"/>
              <a:gd name="connsiteX4-315" fmla="*/ 112499 w 1478442"/>
              <a:gd name="connsiteY4-316" fmla="*/ 1446428 h 1520307"/>
              <a:gd name="connsiteX5-317" fmla="*/ 140862 w 1478442"/>
              <a:gd name="connsiteY5-318" fmla="*/ 1505306 h 1520307"/>
              <a:gd name="connsiteX6-319" fmla="*/ 99876 w 1478442"/>
              <a:gd name="connsiteY6-320" fmla="*/ 1520307 h 1520307"/>
              <a:gd name="connsiteX7-321" fmla="*/ 88653 w 1478442"/>
              <a:gd name="connsiteY7-322" fmla="*/ 1477030 h 1520307"/>
              <a:gd name="connsiteX8-323" fmla="*/ 22506 w 1478442"/>
              <a:gd name="connsiteY8-324" fmla="*/ 1227173 h 1520307"/>
              <a:gd name="connsiteX9-325" fmla="*/ 1074 w 1478442"/>
              <a:gd name="connsiteY9-326" fmla="*/ 1048579 h 1520307"/>
              <a:gd name="connsiteX10-327" fmla="*/ 22506 w 1478442"/>
              <a:gd name="connsiteY10-328" fmla="*/ 772354 h 1520307"/>
              <a:gd name="connsiteX11-329" fmla="*/ 179668 w 1478442"/>
              <a:gd name="connsiteY11-330" fmla="*/ 467554 h 1520307"/>
              <a:gd name="connsiteX0-331" fmla="*/ 1478442 w 1478442"/>
              <a:gd name="connsiteY0-332" fmla="*/ 82463 h 1520307"/>
              <a:gd name="connsiteX1-333" fmla="*/ 1477107 w 1478442"/>
              <a:gd name="connsiteY1-334" fmla="*/ 81820 h 1520307"/>
              <a:gd name="connsiteX2-335" fmla="*/ 1071840 w 1478442"/>
              <a:gd name="connsiteY2-336" fmla="*/ 0 h 1520307"/>
              <a:gd name="connsiteX3-337" fmla="*/ 30679 w 1478442"/>
              <a:gd name="connsiteY3-338" fmla="*/ 1041161 h 1520307"/>
              <a:gd name="connsiteX4-339" fmla="*/ 112499 w 1478442"/>
              <a:gd name="connsiteY4-340" fmla="*/ 1446428 h 1520307"/>
              <a:gd name="connsiteX5-341" fmla="*/ 140862 w 1478442"/>
              <a:gd name="connsiteY5-342" fmla="*/ 1505306 h 1520307"/>
              <a:gd name="connsiteX6-343" fmla="*/ 99876 w 1478442"/>
              <a:gd name="connsiteY6-344" fmla="*/ 1520307 h 1520307"/>
              <a:gd name="connsiteX7-345" fmla="*/ 88653 w 1478442"/>
              <a:gd name="connsiteY7-346" fmla="*/ 1477030 h 1520307"/>
              <a:gd name="connsiteX8-347" fmla="*/ 22506 w 1478442"/>
              <a:gd name="connsiteY8-348" fmla="*/ 1227173 h 1520307"/>
              <a:gd name="connsiteX9-349" fmla="*/ 1074 w 1478442"/>
              <a:gd name="connsiteY9-350" fmla="*/ 1048579 h 1520307"/>
              <a:gd name="connsiteX10-351" fmla="*/ 22506 w 1478442"/>
              <a:gd name="connsiteY10-352" fmla="*/ 772354 h 1520307"/>
              <a:gd name="connsiteX0-353" fmla="*/ 1477368 w 1477368"/>
              <a:gd name="connsiteY0-354" fmla="*/ 82463 h 1520307"/>
              <a:gd name="connsiteX1-355" fmla="*/ 1476033 w 1477368"/>
              <a:gd name="connsiteY1-356" fmla="*/ 81820 h 1520307"/>
              <a:gd name="connsiteX2-357" fmla="*/ 1070766 w 1477368"/>
              <a:gd name="connsiteY2-358" fmla="*/ 0 h 1520307"/>
              <a:gd name="connsiteX3-359" fmla="*/ 29605 w 1477368"/>
              <a:gd name="connsiteY3-360" fmla="*/ 1041161 h 1520307"/>
              <a:gd name="connsiteX4-361" fmla="*/ 111425 w 1477368"/>
              <a:gd name="connsiteY4-362" fmla="*/ 1446428 h 1520307"/>
              <a:gd name="connsiteX5-363" fmla="*/ 139788 w 1477368"/>
              <a:gd name="connsiteY5-364" fmla="*/ 1505306 h 1520307"/>
              <a:gd name="connsiteX6-365" fmla="*/ 98802 w 1477368"/>
              <a:gd name="connsiteY6-366" fmla="*/ 1520307 h 1520307"/>
              <a:gd name="connsiteX7-367" fmla="*/ 87579 w 1477368"/>
              <a:gd name="connsiteY7-368" fmla="*/ 1477030 h 1520307"/>
              <a:gd name="connsiteX8-369" fmla="*/ 21432 w 1477368"/>
              <a:gd name="connsiteY8-370" fmla="*/ 1227173 h 1520307"/>
              <a:gd name="connsiteX9-371" fmla="*/ 0 w 1477368"/>
              <a:gd name="connsiteY9-372" fmla="*/ 1048579 h 1520307"/>
              <a:gd name="connsiteX0-373" fmla="*/ 1455936 w 1455936"/>
              <a:gd name="connsiteY0-374" fmla="*/ 82463 h 1520307"/>
              <a:gd name="connsiteX1-375" fmla="*/ 1454601 w 1455936"/>
              <a:gd name="connsiteY1-376" fmla="*/ 81820 h 1520307"/>
              <a:gd name="connsiteX2-377" fmla="*/ 1049334 w 1455936"/>
              <a:gd name="connsiteY2-378" fmla="*/ 0 h 1520307"/>
              <a:gd name="connsiteX3-379" fmla="*/ 8173 w 1455936"/>
              <a:gd name="connsiteY3-380" fmla="*/ 1041161 h 1520307"/>
              <a:gd name="connsiteX4-381" fmla="*/ 89993 w 1455936"/>
              <a:gd name="connsiteY4-382" fmla="*/ 1446428 h 1520307"/>
              <a:gd name="connsiteX5-383" fmla="*/ 118356 w 1455936"/>
              <a:gd name="connsiteY5-384" fmla="*/ 1505306 h 1520307"/>
              <a:gd name="connsiteX6-385" fmla="*/ 77370 w 1455936"/>
              <a:gd name="connsiteY6-386" fmla="*/ 1520307 h 1520307"/>
              <a:gd name="connsiteX7-387" fmla="*/ 66147 w 1455936"/>
              <a:gd name="connsiteY7-388" fmla="*/ 1477030 h 1520307"/>
              <a:gd name="connsiteX8-389" fmla="*/ 0 w 1455936"/>
              <a:gd name="connsiteY8-390" fmla="*/ 1227173 h 1520307"/>
              <a:gd name="connsiteX0-391" fmla="*/ 1447763 w 1447763"/>
              <a:gd name="connsiteY0-392" fmla="*/ 82463 h 1520307"/>
              <a:gd name="connsiteX1-393" fmla="*/ 1446428 w 1447763"/>
              <a:gd name="connsiteY1-394" fmla="*/ 81820 h 1520307"/>
              <a:gd name="connsiteX2-395" fmla="*/ 1041161 w 1447763"/>
              <a:gd name="connsiteY2-396" fmla="*/ 0 h 1520307"/>
              <a:gd name="connsiteX3-397" fmla="*/ 0 w 1447763"/>
              <a:gd name="connsiteY3-398" fmla="*/ 1041161 h 1520307"/>
              <a:gd name="connsiteX4-399" fmla="*/ 81820 w 1447763"/>
              <a:gd name="connsiteY4-400" fmla="*/ 1446428 h 1520307"/>
              <a:gd name="connsiteX5-401" fmla="*/ 110183 w 1447763"/>
              <a:gd name="connsiteY5-402" fmla="*/ 1505306 h 1520307"/>
              <a:gd name="connsiteX6-403" fmla="*/ 69197 w 1447763"/>
              <a:gd name="connsiteY6-404" fmla="*/ 1520307 h 1520307"/>
              <a:gd name="connsiteX7-405" fmla="*/ 57974 w 1447763"/>
              <a:gd name="connsiteY7-406" fmla="*/ 1477030 h 1520307"/>
              <a:gd name="connsiteX0-407" fmla="*/ 1447763 w 1447763"/>
              <a:gd name="connsiteY0-408" fmla="*/ 82463 h 1520307"/>
              <a:gd name="connsiteX1-409" fmla="*/ 1446428 w 1447763"/>
              <a:gd name="connsiteY1-410" fmla="*/ 81820 h 1520307"/>
              <a:gd name="connsiteX2-411" fmla="*/ 1041161 w 1447763"/>
              <a:gd name="connsiteY2-412" fmla="*/ 0 h 1520307"/>
              <a:gd name="connsiteX3-413" fmla="*/ 0 w 1447763"/>
              <a:gd name="connsiteY3-414" fmla="*/ 1041161 h 1520307"/>
              <a:gd name="connsiteX4-415" fmla="*/ 81820 w 1447763"/>
              <a:gd name="connsiteY4-416" fmla="*/ 1446428 h 1520307"/>
              <a:gd name="connsiteX5-417" fmla="*/ 110183 w 1447763"/>
              <a:gd name="connsiteY5-418" fmla="*/ 1505306 h 1520307"/>
              <a:gd name="connsiteX6-419" fmla="*/ 69197 w 1447763"/>
              <a:gd name="connsiteY6-420" fmla="*/ 1520307 h 1520307"/>
              <a:gd name="connsiteX0-421" fmla="*/ 1447763 w 1447763"/>
              <a:gd name="connsiteY0-422" fmla="*/ 82463 h 1505306"/>
              <a:gd name="connsiteX1-423" fmla="*/ 1446428 w 1447763"/>
              <a:gd name="connsiteY1-424" fmla="*/ 81820 h 1505306"/>
              <a:gd name="connsiteX2-425" fmla="*/ 1041161 w 1447763"/>
              <a:gd name="connsiteY2-426" fmla="*/ 0 h 1505306"/>
              <a:gd name="connsiteX3-427" fmla="*/ 0 w 1447763"/>
              <a:gd name="connsiteY3-428" fmla="*/ 1041161 h 1505306"/>
              <a:gd name="connsiteX4-429" fmla="*/ 81820 w 1447763"/>
              <a:gd name="connsiteY4-430" fmla="*/ 1446428 h 1505306"/>
              <a:gd name="connsiteX5-431" fmla="*/ 110183 w 1447763"/>
              <a:gd name="connsiteY5-432" fmla="*/ 1505306 h 1505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447763" h="1505306">
                <a:moveTo>
                  <a:pt x="1447763" y="82463"/>
                </a:moveTo>
                <a:lnTo>
                  <a:pt x="1446428" y="81820"/>
                </a:lnTo>
                <a:cubicBezTo>
                  <a:pt x="1321865" y="29134"/>
                  <a:pt x="1184915" y="0"/>
                  <a:pt x="1041161" y="0"/>
                </a:cubicBezTo>
                <a:cubicBezTo>
                  <a:pt x="466144" y="0"/>
                  <a:pt x="0" y="466144"/>
                  <a:pt x="0" y="1041161"/>
                </a:cubicBezTo>
                <a:cubicBezTo>
                  <a:pt x="0" y="1184915"/>
                  <a:pt x="29134" y="1321865"/>
                  <a:pt x="81820" y="1446428"/>
                </a:cubicBezTo>
                <a:lnTo>
                  <a:pt x="110183" y="150530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5" name="任意多边形: 形状 14"/>
          <p:cNvSpPr>
            <a:spLocks noChangeAspect="1"/>
          </p:cNvSpPr>
          <p:nvPr userDrawn="1">
            <p:custDataLst>
              <p:tags r:id="rId37"/>
            </p:custDataLst>
          </p:nvPr>
        </p:nvSpPr>
        <p:spPr>
          <a:xfrm rot="11361091">
            <a:off x="1460500" y="1511300"/>
            <a:ext cx="204470" cy="213995"/>
          </a:xfrm>
          <a:custGeom>
            <a:avLst/>
            <a:gdLst>
              <a:gd name="connsiteX0" fmla="*/ 204370 w 204370"/>
              <a:gd name="connsiteY0" fmla="*/ 0 h 213748"/>
              <a:gd name="connsiteX1" fmla="*/ 202904 w 204370"/>
              <a:gd name="connsiteY1" fmla="*/ 1961 h 213748"/>
              <a:gd name="connsiteX2" fmla="*/ 56522 w 204370"/>
              <a:gd name="connsiteY2" fmla="*/ 163020 h 213748"/>
              <a:gd name="connsiteX3" fmla="*/ 706 w 204370"/>
              <a:gd name="connsiteY3" fmla="*/ 213748 h 213748"/>
              <a:gd name="connsiteX4" fmla="*/ 0 w 204370"/>
              <a:gd name="connsiteY4" fmla="*/ 206735 h 213748"/>
              <a:gd name="connsiteX5" fmla="*/ 165282 w 204370"/>
              <a:gd name="connsiteY5" fmla="*/ 3941 h 213748"/>
              <a:gd name="connsiteX6" fmla="*/ 204370 w 204370"/>
              <a:gd name="connsiteY6" fmla="*/ 0 h 213748"/>
              <a:gd name="connsiteX0-1" fmla="*/ 56522 w 204370"/>
              <a:gd name="connsiteY0-2" fmla="*/ 163020 h 254460"/>
              <a:gd name="connsiteX1-3" fmla="*/ 706 w 204370"/>
              <a:gd name="connsiteY1-4" fmla="*/ 213748 h 254460"/>
              <a:gd name="connsiteX2-5" fmla="*/ 0 w 204370"/>
              <a:gd name="connsiteY2-6" fmla="*/ 206735 h 254460"/>
              <a:gd name="connsiteX3-7" fmla="*/ 165282 w 204370"/>
              <a:gd name="connsiteY3-8" fmla="*/ 3941 h 254460"/>
              <a:gd name="connsiteX4-9" fmla="*/ 204370 w 204370"/>
              <a:gd name="connsiteY4-10" fmla="*/ 0 h 254460"/>
              <a:gd name="connsiteX5-11" fmla="*/ 202904 w 204370"/>
              <a:gd name="connsiteY5-12" fmla="*/ 1961 h 254460"/>
              <a:gd name="connsiteX6-13" fmla="*/ 147962 w 204370"/>
              <a:gd name="connsiteY6-14" fmla="*/ 254460 h 254460"/>
              <a:gd name="connsiteX0-15" fmla="*/ 56522 w 204370"/>
              <a:gd name="connsiteY0-16" fmla="*/ 163020 h 213748"/>
              <a:gd name="connsiteX1-17" fmla="*/ 706 w 204370"/>
              <a:gd name="connsiteY1-18" fmla="*/ 213748 h 213748"/>
              <a:gd name="connsiteX2-19" fmla="*/ 0 w 204370"/>
              <a:gd name="connsiteY2-20" fmla="*/ 206735 h 213748"/>
              <a:gd name="connsiteX3-21" fmla="*/ 165282 w 204370"/>
              <a:gd name="connsiteY3-22" fmla="*/ 3941 h 213748"/>
              <a:gd name="connsiteX4-23" fmla="*/ 204370 w 204370"/>
              <a:gd name="connsiteY4-24" fmla="*/ 0 h 213748"/>
              <a:gd name="connsiteX5-25" fmla="*/ 202904 w 204370"/>
              <a:gd name="connsiteY5-26" fmla="*/ 1961 h 213748"/>
              <a:gd name="connsiteX0-27" fmla="*/ 706 w 204370"/>
              <a:gd name="connsiteY0-28" fmla="*/ 213748 h 213748"/>
              <a:gd name="connsiteX1-29" fmla="*/ 0 w 204370"/>
              <a:gd name="connsiteY1-30" fmla="*/ 206735 h 213748"/>
              <a:gd name="connsiteX2-31" fmla="*/ 165282 w 204370"/>
              <a:gd name="connsiteY2-32" fmla="*/ 3941 h 213748"/>
              <a:gd name="connsiteX3-33" fmla="*/ 204370 w 204370"/>
              <a:gd name="connsiteY3-34" fmla="*/ 0 h 213748"/>
              <a:gd name="connsiteX4-35" fmla="*/ 202904 w 204370"/>
              <a:gd name="connsiteY4-36" fmla="*/ 1961 h 2137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4370" h="213748">
                <a:moveTo>
                  <a:pt x="706" y="213748"/>
                </a:moveTo>
                <a:cubicBezTo>
                  <a:pt x="471" y="211410"/>
                  <a:pt x="235" y="209073"/>
                  <a:pt x="0" y="206735"/>
                </a:cubicBezTo>
                <a:cubicBezTo>
                  <a:pt x="0" y="106703"/>
                  <a:pt x="70956" y="23243"/>
                  <a:pt x="165282" y="3941"/>
                </a:cubicBezTo>
                <a:lnTo>
                  <a:pt x="204370" y="0"/>
                </a:lnTo>
                <a:lnTo>
                  <a:pt x="202904" y="1961"/>
                </a:lnTo>
              </a:path>
            </a:pathLst>
          </a:custGeom>
          <a:grp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5" name="任意多边形: 形状 54"/>
          <p:cNvSpPr>
            <a:spLocks noChangeAspect="1"/>
          </p:cNvSpPr>
          <p:nvPr userDrawn="1">
            <p:custDataLst>
              <p:tags r:id="rId38"/>
            </p:custDataLst>
          </p:nvPr>
        </p:nvSpPr>
        <p:spPr>
          <a:xfrm flipH="1">
            <a:off x="0" y="1895767"/>
            <a:ext cx="1493592" cy="3066466"/>
          </a:xfrm>
          <a:custGeom>
            <a:avLst/>
            <a:gdLst>
              <a:gd name="connsiteX0" fmla="*/ 1493592 w 1493592"/>
              <a:gd name="connsiteY0" fmla="*/ 0 h 3066466"/>
              <a:gd name="connsiteX1" fmla="*/ 1227781 w 1493592"/>
              <a:gd name="connsiteY1" fmla="*/ 26796 h 3066466"/>
              <a:gd name="connsiteX2" fmla="*/ 0 w 1493592"/>
              <a:gd name="connsiteY2" fmla="*/ 1533233 h 3066466"/>
              <a:gd name="connsiteX3" fmla="*/ 1227781 w 1493592"/>
              <a:gd name="connsiteY3" fmla="*/ 3039670 h 3066466"/>
              <a:gd name="connsiteX4" fmla="*/ 1493592 w 1493592"/>
              <a:gd name="connsiteY4" fmla="*/ 3066466 h 30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592" h="3066466">
                <a:moveTo>
                  <a:pt x="1493592" y="0"/>
                </a:moveTo>
                <a:lnTo>
                  <a:pt x="1227781" y="26796"/>
                </a:lnTo>
                <a:cubicBezTo>
                  <a:pt x="527088" y="170179"/>
                  <a:pt x="0" y="790152"/>
                  <a:pt x="0" y="1533233"/>
                </a:cubicBezTo>
                <a:cubicBezTo>
                  <a:pt x="0" y="2276315"/>
                  <a:pt x="527088" y="2896288"/>
                  <a:pt x="1227781" y="3039670"/>
                </a:cubicBezTo>
                <a:lnTo>
                  <a:pt x="1493592" y="306646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9"/>
            </p:custDataLst>
          </p:nvPr>
        </p:nvSpPr>
        <p:spPr>
          <a:xfrm>
            <a:off x="5724428" y="2081756"/>
            <a:ext cx="5101738" cy="1384397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编辑母版标题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0"/>
            </p:custDataLst>
          </p:nvPr>
        </p:nvSpPr>
        <p:spPr>
          <a:xfrm>
            <a:off x="5724428" y="3655377"/>
            <a:ext cx="5101738" cy="972000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4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3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44"/>
            </p:custDataLst>
          </p:nvPr>
        </p:nvSpPr>
        <p:spPr>
          <a:xfrm>
            <a:off x="7946166" y="822786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公司</a:t>
            </a:r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45"/>
            </p:custDataLst>
          </p:nvPr>
        </p:nvSpPr>
        <p:spPr>
          <a:xfrm>
            <a:off x="7946166" y="5399597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5" name="任意多边形: 形状 84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 rot="11094256">
            <a:off x="81280" y="-57785"/>
            <a:ext cx="1209040" cy="1955165"/>
          </a:xfrm>
          <a:custGeom>
            <a:avLst/>
            <a:gdLst>
              <a:gd name="connsiteX0" fmla="*/ 2 w 1904"/>
              <a:gd name="connsiteY0" fmla="*/ 3079 h 3079"/>
              <a:gd name="connsiteX1" fmla="*/ 0 w 1904"/>
              <a:gd name="connsiteY1" fmla="*/ 3037 h 3079"/>
              <a:gd name="connsiteX2" fmla="*/ 1768 w 1904"/>
              <a:gd name="connsiteY2" fmla="*/ 65 h 3079"/>
              <a:gd name="connsiteX3" fmla="*/ 1904 w 1904"/>
              <a:gd name="connsiteY3" fmla="*/ 0 h 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" h="3079">
                <a:moveTo>
                  <a:pt x="2" y="3079"/>
                </a:moveTo>
                <a:lnTo>
                  <a:pt x="0" y="3037"/>
                </a:lnTo>
                <a:cubicBezTo>
                  <a:pt x="0" y="1754"/>
                  <a:pt x="715" y="638"/>
                  <a:pt x="1768" y="65"/>
                </a:cubicBezTo>
                <a:lnTo>
                  <a:pt x="1904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2" name="任意多边形: 形状 11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11094256">
            <a:off x="2748280" y="3815080"/>
            <a:ext cx="1773555" cy="1884680"/>
          </a:xfrm>
          <a:custGeom>
            <a:avLst/>
            <a:gdLst>
              <a:gd name="connsiteX0" fmla="*/ 1207728 w 1207728"/>
              <a:gd name="connsiteY0" fmla="*/ 0 h 1283476"/>
              <a:gd name="connsiteX1" fmla="*/ 1136917 w 1207728"/>
              <a:gd name="connsiteY1" fmla="*/ 50355 h 1283476"/>
              <a:gd name="connsiteX2" fmla="*/ 79165 w 1207728"/>
              <a:gd name="connsiteY2" fmla="*/ 1159992 h 1283476"/>
              <a:gd name="connsiteX3" fmla="*/ 0 w 1207728"/>
              <a:gd name="connsiteY3" fmla="*/ 1283476 h 1283476"/>
              <a:gd name="connsiteX4" fmla="*/ 33836 w 1207728"/>
              <a:gd name="connsiteY4" fmla="*/ 1191031 h 1283476"/>
              <a:gd name="connsiteX5" fmla="*/ 1042541 w 1207728"/>
              <a:gd name="connsiteY5" fmla="*/ 79574 h 1283476"/>
              <a:gd name="connsiteX6" fmla="*/ 1207728 w 1207728"/>
              <a:gd name="connsiteY6" fmla="*/ 0 h 1283476"/>
              <a:gd name="connsiteX0-1" fmla="*/ 1042541 w 1207728"/>
              <a:gd name="connsiteY0-2" fmla="*/ 79574 h 1283476"/>
              <a:gd name="connsiteX1-3" fmla="*/ 1207728 w 1207728"/>
              <a:gd name="connsiteY1-4" fmla="*/ 0 h 1283476"/>
              <a:gd name="connsiteX2-5" fmla="*/ 1136917 w 1207728"/>
              <a:gd name="connsiteY2-6" fmla="*/ 50355 h 1283476"/>
              <a:gd name="connsiteX3-7" fmla="*/ 79165 w 1207728"/>
              <a:gd name="connsiteY3-8" fmla="*/ 1159992 h 1283476"/>
              <a:gd name="connsiteX4-9" fmla="*/ 0 w 1207728"/>
              <a:gd name="connsiteY4-10" fmla="*/ 1283476 h 1283476"/>
              <a:gd name="connsiteX5-11" fmla="*/ 33836 w 1207728"/>
              <a:gd name="connsiteY5-12" fmla="*/ 1191031 h 1283476"/>
              <a:gd name="connsiteX6-13" fmla="*/ 1133981 w 1207728"/>
              <a:gd name="connsiteY6-14" fmla="*/ 171014 h 1283476"/>
              <a:gd name="connsiteX0-15" fmla="*/ 1207728 w 1207728"/>
              <a:gd name="connsiteY0-16" fmla="*/ 0 h 1283476"/>
              <a:gd name="connsiteX1-17" fmla="*/ 1136917 w 1207728"/>
              <a:gd name="connsiteY1-18" fmla="*/ 50355 h 1283476"/>
              <a:gd name="connsiteX2-19" fmla="*/ 79165 w 1207728"/>
              <a:gd name="connsiteY2-20" fmla="*/ 1159992 h 1283476"/>
              <a:gd name="connsiteX3-21" fmla="*/ 0 w 1207728"/>
              <a:gd name="connsiteY3-22" fmla="*/ 1283476 h 1283476"/>
              <a:gd name="connsiteX4-23" fmla="*/ 33836 w 1207728"/>
              <a:gd name="connsiteY4-24" fmla="*/ 1191031 h 1283476"/>
              <a:gd name="connsiteX5-25" fmla="*/ 1133981 w 1207728"/>
              <a:gd name="connsiteY5-26" fmla="*/ 171014 h 1283476"/>
              <a:gd name="connsiteX0-27" fmla="*/ 1207728 w 1207728"/>
              <a:gd name="connsiteY0-28" fmla="*/ 0 h 1283476"/>
              <a:gd name="connsiteX1-29" fmla="*/ 1136917 w 1207728"/>
              <a:gd name="connsiteY1-30" fmla="*/ 50355 h 1283476"/>
              <a:gd name="connsiteX2-31" fmla="*/ 79165 w 1207728"/>
              <a:gd name="connsiteY2-32" fmla="*/ 1159992 h 1283476"/>
              <a:gd name="connsiteX3-33" fmla="*/ 0 w 1207728"/>
              <a:gd name="connsiteY3-34" fmla="*/ 1283476 h 1283476"/>
              <a:gd name="connsiteX4-35" fmla="*/ 33836 w 1207728"/>
              <a:gd name="connsiteY4-36" fmla="*/ 1191031 h 1283476"/>
              <a:gd name="connsiteX0-37" fmla="*/ 1207728 w 1207728"/>
              <a:gd name="connsiteY0-38" fmla="*/ 0 h 1283476"/>
              <a:gd name="connsiteX1-39" fmla="*/ 1136917 w 1207728"/>
              <a:gd name="connsiteY1-40" fmla="*/ 50355 h 1283476"/>
              <a:gd name="connsiteX2-41" fmla="*/ 79165 w 1207728"/>
              <a:gd name="connsiteY2-42" fmla="*/ 1159992 h 1283476"/>
              <a:gd name="connsiteX3-43" fmla="*/ 0 w 1207728"/>
              <a:gd name="connsiteY3-44" fmla="*/ 1283476 h 1283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728" h="1283476">
                <a:moveTo>
                  <a:pt x="1207728" y="0"/>
                </a:moveTo>
                <a:lnTo>
                  <a:pt x="1136917" y="50355"/>
                </a:lnTo>
                <a:cubicBezTo>
                  <a:pt x="725367" y="358134"/>
                  <a:pt x="367298" y="733498"/>
                  <a:pt x="79165" y="1159992"/>
                </a:cubicBezTo>
                <a:lnTo>
                  <a:pt x="0" y="1283476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30" name="任意多边形: 形状 129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 rot="11094256">
            <a:off x="186055" y="947420"/>
            <a:ext cx="4266565" cy="4594225"/>
          </a:xfrm>
          <a:custGeom>
            <a:avLst/>
            <a:gdLst>
              <a:gd name="connsiteX0" fmla="*/ 0 w 6719"/>
              <a:gd name="connsiteY0" fmla="*/ 7235 h 7235"/>
              <a:gd name="connsiteX1" fmla="*/ 3 w 6719"/>
              <a:gd name="connsiteY1" fmla="*/ 7208 h 7235"/>
              <a:gd name="connsiteX2" fmla="*/ 6476 w 6719"/>
              <a:gd name="connsiteY2" fmla="*/ 53 h 7235"/>
              <a:gd name="connsiteX3" fmla="*/ 6719 w 6719"/>
              <a:gd name="connsiteY3" fmla="*/ 0 h 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9" h="7235">
                <a:moveTo>
                  <a:pt x="0" y="7235"/>
                </a:moveTo>
                <a:lnTo>
                  <a:pt x="3" y="7208"/>
                </a:lnTo>
                <a:cubicBezTo>
                  <a:pt x="535" y="3726"/>
                  <a:pt x="3116" y="918"/>
                  <a:pt x="6476" y="53"/>
                </a:cubicBezTo>
                <a:lnTo>
                  <a:pt x="6719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33" name="任意多边形: 形状 13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1094256">
            <a:off x="190500" y="646430"/>
            <a:ext cx="4105275" cy="4671060"/>
          </a:xfrm>
          <a:custGeom>
            <a:avLst/>
            <a:gdLst>
              <a:gd name="connsiteX0" fmla="*/ 0 w 6465"/>
              <a:gd name="connsiteY0" fmla="*/ 7356 h 7356"/>
              <a:gd name="connsiteX1" fmla="*/ 1 w 6465"/>
              <a:gd name="connsiteY1" fmla="*/ 7340 h 7356"/>
              <a:gd name="connsiteX2" fmla="*/ 6025 w 6465"/>
              <a:gd name="connsiteY2" fmla="*/ 111 h 7356"/>
              <a:gd name="connsiteX3" fmla="*/ 6465 w 6465"/>
              <a:gd name="connsiteY3" fmla="*/ 0 h 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" h="7356">
                <a:moveTo>
                  <a:pt x="0" y="7356"/>
                </a:moveTo>
                <a:cubicBezTo>
                  <a:pt x="0" y="7351"/>
                  <a:pt x="1" y="7345"/>
                  <a:pt x="1" y="7340"/>
                </a:cubicBezTo>
                <a:cubicBezTo>
                  <a:pt x="352" y="3888"/>
                  <a:pt x="2785" y="1053"/>
                  <a:pt x="6025" y="111"/>
                </a:cubicBezTo>
                <a:lnTo>
                  <a:pt x="6465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27" name="任意多边形: 形状 126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1094256">
            <a:off x="194310" y="-48260"/>
            <a:ext cx="3564255" cy="4709795"/>
          </a:xfrm>
          <a:custGeom>
            <a:avLst/>
            <a:gdLst>
              <a:gd name="connsiteX0" fmla="*/ 5 w 5613"/>
              <a:gd name="connsiteY0" fmla="*/ 7417 h 7417"/>
              <a:gd name="connsiteX1" fmla="*/ 0 w 5613"/>
              <a:gd name="connsiteY1" fmla="*/ 7209 h 7417"/>
              <a:gd name="connsiteX2" fmla="*/ 5542 w 5613"/>
              <a:gd name="connsiteY2" fmla="*/ 20 h 7417"/>
              <a:gd name="connsiteX3" fmla="*/ 5604 w 5613"/>
              <a:gd name="connsiteY3" fmla="*/ 0 h 7417"/>
              <a:gd name="connsiteX4" fmla="*/ 5613 w 5613"/>
              <a:gd name="connsiteY4" fmla="*/ 8 h 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" h="7417">
                <a:moveTo>
                  <a:pt x="5" y="7417"/>
                </a:moveTo>
                <a:cubicBezTo>
                  <a:pt x="4" y="7348"/>
                  <a:pt x="2" y="7279"/>
                  <a:pt x="0" y="7209"/>
                </a:cubicBezTo>
                <a:cubicBezTo>
                  <a:pt x="0" y="3757"/>
                  <a:pt x="2353" y="856"/>
                  <a:pt x="5542" y="20"/>
                </a:cubicBezTo>
                <a:lnTo>
                  <a:pt x="5604" y="0"/>
                </a:lnTo>
                <a:lnTo>
                  <a:pt x="5613" y="8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24" name="任意多边形: 形状 123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1094256">
            <a:off x="190500" y="-154305"/>
            <a:ext cx="3373755" cy="4599940"/>
          </a:xfrm>
          <a:custGeom>
            <a:avLst/>
            <a:gdLst>
              <a:gd name="connsiteX0" fmla="*/ 10 w 5313"/>
              <a:gd name="connsiteY0" fmla="*/ 7244 h 7244"/>
              <a:gd name="connsiteX1" fmla="*/ 0 w 5313"/>
              <a:gd name="connsiteY1" fmla="*/ 6882 h 7244"/>
              <a:gd name="connsiteX2" fmla="*/ 5004 w 5313"/>
              <a:gd name="connsiteY2" fmla="*/ 79 h 7244"/>
              <a:gd name="connsiteX3" fmla="*/ 5305 w 5313"/>
              <a:gd name="connsiteY3" fmla="*/ 0 h 7244"/>
              <a:gd name="connsiteX4" fmla="*/ 5313 w 5313"/>
              <a:gd name="connsiteY4" fmla="*/ 0 h 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3" h="7244">
                <a:moveTo>
                  <a:pt x="10" y="7244"/>
                </a:moveTo>
                <a:lnTo>
                  <a:pt x="0" y="6882"/>
                </a:lnTo>
                <a:cubicBezTo>
                  <a:pt x="0" y="3685"/>
                  <a:pt x="2105" y="981"/>
                  <a:pt x="5004" y="79"/>
                </a:cubicBezTo>
                <a:lnTo>
                  <a:pt x="5305" y="0"/>
                </a:lnTo>
                <a:lnTo>
                  <a:pt x="5313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7" name="任意多边形: 形状 16"/>
          <p:cNvSpPr/>
          <p:nvPr userDrawn="1">
            <p:custDataLst>
              <p:tags r:id="rId8"/>
            </p:custDataLst>
          </p:nvPr>
        </p:nvSpPr>
        <p:spPr>
          <a:xfrm rot="11094256">
            <a:off x="1341755" y="2268855"/>
            <a:ext cx="3429635" cy="3658870"/>
          </a:xfrm>
          <a:custGeom>
            <a:avLst/>
            <a:gdLst>
              <a:gd name="connsiteX0" fmla="*/ 2335534 w 2335534"/>
              <a:gd name="connsiteY0" fmla="*/ 0 h 2491287"/>
              <a:gd name="connsiteX1" fmla="*/ 2166244 w 2335534"/>
              <a:gd name="connsiteY1" fmla="*/ 76534 h 2491287"/>
              <a:gd name="connsiteX2" fmla="*/ 14436 w 2335534"/>
              <a:gd name="connsiteY2" fmla="*/ 2448623 h 2491287"/>
              <a:gd name="connsiteX3" fmla="*/ 0 w 2335534"/>
              <a:gd name="connsiteY3" fmla="*/ 2491287 h 2491287"/>
              <a:gd name="connsiteX4" fmla="*/ 114 w 2335534"/>
              <a:gd name="connsiteY4" fmla="*/ 2267814 h 2491287"/>
              <a:gd name="connsiteX5" fmla="*/ 12012 w 2335534"/>
              <a:gd name="connsiteY5" fmla="*/ 2242397 h 2491287"/>
              <a:gd name="connsiteX6" fmla="*/ 206010 w 2335534"/>
              <a:gd name="connsiteY6" fmla="*/ 1874048 h 2491287"/>
              <a:gd name="connsiteX7" fmla="*/ 777510 w 2335534"/>
              <a:gd name="connsiteY7" fmla="*/ 1040610 h 2491287"/>
              <a:gd name="connsiteX8" fmla="*/ 1596660 w 2335534"/>
              <a:gd name="connsiteY8" fmla="*/ 354810 h 2491287"/>
              <a:gd name="connsiteX9" fmla="*/ 2079212 w 2335534"/>
              <a:gd name="connsiteY9" fmla="*/ 37458 h 2491287"/>
              <a:gd name="connsiteX10" fmla="*/ 2114901 w 2335534"/>
              <a:gd name="connsiteY10" fmla="*/ 14872 h 2491287"/>
              <a:gd name="connsiteX11" fmla="*/ 2335534 w 2335534"/>
              <a:gd name="connsiteY11" fmla="*/ 0 h 2491287"/>
              <a:gd name="connsiteX0-1" fmla="*/ 2114901 w 2335534"/>
              <a:gd name="connsiteY0-2" fmla="*/ 14872 h 2491287"/>
              <a:gd name="connsiteX1-3" fmla="*/ 2335534 w 2335534"/>
              <a:gd name="connsiteY1-4" fmla="*/ 0 h 2491287"/>
              <a:gd name="connsiteX2-5" fmla="*/ 2166244 w 2335534"/>
              <a:gd name="connsiteY2-6" fmla="*/ 76534 h 2491287"/>
              <a:gd name="connsiteX3-7" fmla="*/ 14436 w 2335534"/>
              <a:gd name="connsiteY3-8" fmla="*/ 2448623 h 2491287"/>
              <a:gd name="connsiteX4-9" fmla="*/ 0 w 2335534"/>
              <a:gd name="connsiteY4-10" fmla="*/ 2491287 h 2491287"/>
              <a:gd name="connsiteX5-11" fmla="*/ 114 w 2335534"/>
              <a:gd name="connsiteY5-12" fmla="*/ 2267814 h 2491287"/>
              <a:gd name="connsiteX6-13" fmla="*/ 12012 w 2335534"/>
              <a:gd name="connsiteY6-14" fmla="*/ 2242397 h 2491287"/>
              <a:gd name="connsiteX7-15" fmla="*/ 206010 w 2335534"/>
              <a:gd name="connsiteY7-16" fmla="*/ 1874048 h 2491287"/>
              <a:gd name="connsiteX8-17" fmla="*/ 777510 w 2335534"/>
              <a:gd name="connsiteY8-18" fmla="*/ 1040610 h 2491287"/>
              <a:gd name="connsiteX9-19" fmla="*/ 1596660 w 2335534"/>
              <a:gd name="connsiteY9-20" fmla="*/ 354810 h 2491287"/>
              <a:gd name="connsiteX10-21" fmla="*/ 2079212 w 2335534"/>
              <a:gd name="connsiteY10-22" fmla="*/ 37458 h 2491287"/>
              <a:gd name="connsiteX11-23" fmla="*/ 2206341 w 2335534"/>
              <a:gd name="connsiteY11-24" fmla="*/ 106312 h 2491287"/>
              <a:gd name="connsiteX0-25" fmla="*/ 2114901 w 2335534"/>
              <a:gd name="connsiteY0-26" fmla="*/ 14872 h 2491287"/>
              <a:gd name="connsiteX1-27" fmla="*/ 2335534 w 2335534"/>
              <a:gd name="connsiteY1-28" fmla="*/ 0 h 2491287"/>
              <a:gd name="connsiteX2-29" fmla="*/ 2166244 w 2335534"/>
              <a:gd name="connsiteY2-30" fmla="*/ 76534 h 2491287"/>
              <a:gd name="connsiteX3-31" fmla="*/ 14436 w 2335534"/>
              <a:gd name="connsiteY3-32" fmla="*/ 2448623 h 2491287"/>
              <a:gd name="connsiteX4-33" fmla="*/ 0 w 2335534"/>
              <a:gd name="connsiteY4-34" fmla="*/ 2491287 h 2491287"/>
              <a:gd name="connsiteX5-35" fmla="*/ 114 w 2335534"/>
              <a:gd name="connsiteY5-36" fmla="*/ 2267814 h 2491287"/>
              <a:gd name="connsiteX6-37" fmla="*/ 12012 w 2335534"/>
              <a:gd name="connsiteY6-38" fmla="*/ 2242397 h 2491287"/>
              <a:gd name="connsiteX7-39" fmla="*/ 206010 w 2335534"/>
              <a:gd name="connsiteY7-40" fmla="*/ 1874048 h 2491287"/>
              <a:gd name="connsiteX8-41" fmla="*/ 777510 w 2335534"/>
              <a:gd name="connsiteY8-42" fmla="*/ 1040610 h 2491287"/>
              <a:gd name="connsiteX9-43" fmla="*/ 1596660 w 2335534"/>
              <a:gd name="connsiteY9-44" fmla="*/ 354810 h 2491287"/>
              <a:gd name="connsiteX10-45" fmla="*/ 2079212 w 2335534"/>
              <a:gd name="connsiteY10-46" fmla="*/ 37458 h 2491287"/>
              <a:gd name="connsiteX0-47" fmla="*/ 2335534 w 2335534"/>
              <a:gd name="connsiteY0-48" fmla="*/ 0 h 2491287"/>
              <a:gd name="connsiteX1-49" fmla="*/ 2166244 w 2335534"/>
              <a:gd name="connsiteY1-50" fmla="*/ 76534 h 2491287"/>
              <a:gd name="connsiteX2-51" fmla="*/ 14436 w 2335534"/>
              <a:gd name="connsiteY2-52" fmla="*/ 2448623 h 2491287"/>
              <a:gd name="connsiteX3-53" fmla="*/ 0 w 2335534"/>
              <a:gd name="connsiteY3-54" fmla="*/ 2491287 h 2491287"/>
              <a:gd name="connsiteX4-55" fmla="*/ 114 w 2335534"/>
              <a:gd name="connsiteY4-56" fmla="*/ 2267814 h 2491287"/>
              <a:gd name="connsiteX5-57" fmla="*/ 12012 w 2335534"/>
              <a:gd name="connsiteY5-58" fmla="*/ 2242397 h 2491287"/>
              <a:gd name="connsiteX6-59" fmla="*/ 206010 w 2335534"/>
              <a:gd name="connsiteY6-60" fmla="*/ 1874048 h 2491287"/>
              <a:gd name="connsiteX7-61" fmla="*/ 777510 w 2335534"/>
              <a:gd name="connsiteY7-62" fmla="*/ 1040610 h 2491287"/>
              <a:gd name="connsiteX8-63" fmla="*/ 1596660 w 2335534"/>
              <a:gd name="connsiteY8-64" fmla="*/ 354810 h 2491287"/>
              <a:gd name="connsiteX9-65" fmla="*/ 2079212 w 2335534"/>
              <a:gd name="connsiteY9-66" fmla="*/ 37458 h 2491287"/>
              <a:gd name="connsiteX0-67" fmla="*/ 2335534 w 2335534"/>
              <a:gd name="connsiteY0-68" fmla="*/ 0 h 2491287"/>
              <a:gd name="connsiteX1-69" fmla="*/ 2166244 w 2335534"/>
              <a:gd name="connsiteY1-70" fmla="*/ 76534 h 2491287"/>
              <a:gd name="connsiteX2-71" fmla="*/ 14436 w 2335534"/>
              <a:gd name="connsiteY2-72" fmla="*/ 2448623 h 2491287"/>
              <a:gd name="connsiteX3-73" fmla="*/ 0 w 2335534"/>
              <a:gd name="connsiteY3-74" fmla="*/ 2491287 h 2491287"/>
              <a:gd name="connsiteX4-75" fmla="*/ 114 w 2335534"/>
              <a:gd name="connsiteY4-76" fmla="*/ 2267814 h 2491287"/>
              <a:gd name="connsiteX5-77" fmla="*/ 12012 w 2335534"/>
              <a:gd name="connsiteY5-78" fmla="*/ 2242397 h 2491287"/>
              <a:gd name="connsiteX6-79" fmla="*/ 206010 w 2335534"/>
              <a:gd name="connsiteY6-80" fmla="*/ 1874048 h 2491287"/>
              <a:gd name="connsiteX7-81" fmla="*/ 777510 w 2335534"/>
              <a:gd name="connsiteY7-82" fmla="*/ 1040610 h 2491287"/>
              <a:gd name="connsiteX8-83" fmla="*/ 1596660 w 2335534"/>
              <a:gd name="connsiteY8-84" fmla="*/ 354810 h 2491287"/>
              <a:gd name="connsiteX0-85" fmla="*/ 2335534 w 2335534"/>
              <a:gd name="connsiteY0-86" fmla="*/ 0 h 2491287"/>
              <a:gd name="connsiteX1-87" fmla="*/ 2166244 w 2335534"/>
              <a:gd name="connsiteY1-88" fmla="*/ 76534 h 2491287"/>
              <a:gd name="connsiteX2-89" fmla="*/ 14436 w 2335534"/>
              <a:gd name="connsiteY2-90" fmla="*/ 2448623 h 2491287"/>
              <a:gd name="connsiteX3-91" fmla="*/ 0 w 2335534"/>
              <a:gd name="connsiteY3-92" fmla="*/ 2491287 h 2491287"/>
              <a:gd name="connsiteX4-93" fmla="*/ 114 w 2335534"/>
              <a:gd name="connsiteY4-94" fmla="*/ 2267814 h 2491287"/>
              <a:gd name="connsiteX5-95" fmla="*/ 12012 w 2335534"/>
              <a:gd name="connsiteY5-96" fmla="*/ 2242397 h 2491287"/>
              <a:gd name="connsiteX6-97" fmla="*/ 206010 w 2335534"/>
              <a:gd name="connsiteY6-98" fmla="*/ 1874048 h 2491287"/>
              <a:gd name="connsiteX7-99" fmla="*/ 777510 w 2335534"/>
              <a:gd name="connsiteY7-100" fmla="*/ 1040610 h 2491287"/>
              <a:gd name="connsiteX0-101" fmla="*/ 2335534 w 2335534"/>
              <a:gd name="connsiteY0-102" fmla="*/ 0 h 2491287"/>
              <a:gd name="connsiteX1-103" fmla="*/ 2166244 w 2335534"/>
              <a:gd name="connsiteY1-104" fmla="*/ 76534 h 2491287"/>
              <a:gd name="connsiteX2-105" fmla="*/ 14436 w 2335534"/>
              <a:gd name="connsiteY2-106" fmla="*/ 2448623 h 2491287"/>
              <a:gd name="connsiteX3-107" fmla="*/ 0 w 2335534"/>
              <a:gd name="connsiteY3-108" fmla="*/ 2491287 h 2491287"/>
              <a:gd name="connsiteX4-109" fmla="*/ 114 w 2335534"/>
              <a:gd name="connsiteY4-110" fmla="*/ 2267814 h 2491287"/>
              <a:gd name="connsiteX5-111" fmla="*/ 12012 w 2335534"/>
              <a:gd name="connsiteY5-112" fmla="*/ 2242397 h 2491287"/>
              <a:gd name="connsiteX6-113" fmla="*/ 206010 w 2335534"/>
              <a:gd name="connsiteY6-114" fmla="*/ 1874048 h 2491287"/>
              <a:gd name="connsiteX0-115" fmla="*/ 2335534 w 2335534"/>
              <a:gd name="connsiteY0-116" fmla="*/ 0 h 2491287"/>
              <a:gd name="connsiteX1-117" fmla="*/ 2166244 w 2335534"/>
              <a:gd name="connsiteY1-118" fmla="*/ 76534 h 2491287"/>
              <a:gd name="connsiteX2-119" fmla="*/ 14436 w 2335534"/>
              <a:gd name="connsiteY2-120" fmla="*/ 2448623 h 2491287"/>
              <a:gd name="connsiteX3-121" fmla="*/ 0 w 2335534"/>
              <a:gd name="connsiteY3-122" fmla="*/ 2491287 h 2491287"/>
              <a:gd name="connsiteX4-123" fmla="*/ 114 w 2335534"/>
              <a:gd name="connsiteY4-124" fmla="*/ 2267814 h 2491287"/>
              <a:gd name="connsiteX5-125" fmla="*/ 12012 w 2335534"/>
              <a:gd name="connsiteY5-126" fmla="*/ 2242397 h 2491287"/>
              <a:gd name="connsiteX0-127" fmla="*/ 2335534 w 2335534"/>
              <a:gd name="connsiteY0-128" fmla="*/ 0 h 2491287"/>
              <a:gd name="connsiteX1-129" fmla="*/ 2166244 w 2335534"/>
              <a:gd name="connsiteY1-130" fmla="*/ 76534 h 2491287"/>
              <a:gd name="connsiteX2-131" fmla="*/ 14436 w 2335534"/>
              <a:gd name="connsiteY2-132" fmla="*/ 2448623 h 2491287"/>
              <a:gd name="connsiteX3-133" fmla="*/ 0 w 2335534"/>
              <a:gd name="connsiteY3-134" fmla="*/ 2491287 h 2491287"/>
              <a:gd name="connsiteX4-135" fmla="*/ 114 w 2335534"/>
              <a:gd name="connsiteY4-136" fmla="*/ 2267814 h 2491287"/>
              <a:gd name="connsiteX0-137" fmla="*/ 2335534 w 2335534"/>
              <a:gd name="connsiteY0-138" fmla="*/ 0 h 2491287"/>
              <a:gd name="connsiteX1-139" fmla="*/ 2166244 w 2335534"/>
              <a:gd name="connsiteY1-140" fmla="*/ 76534 h 2491287"/>
              <a:gd name="connsiteX2-141" fmla="*/ 14436 w 2335534"/>
              <a:gd name="connsiteY2-142" fmla="*/ 2448623 h 2491287"/>
              <a:gd name="connsiteX3-143" fmla="*/ 0 w 2335534"/>
              <a:gd name="connsiteY3-144" fmla="*/ 2491287 h 24912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35534" h="2491287">
                <a:moveTo>
                  <a:pt x="2335534" y="0"/>
                </a:moveTo>
                <a:lnTo>
                  <a:pt x="2166244" y="76534"/>
                </a:lnTo>
                <a:cubicBezTo>
                  <a:pt x="1174276" y="554513"/>
                  <a:pt x="396178" y="1406038"/>
                  <a:pt x="14436" y="2448623"/>
                </a:cubicBezTo>
                <a:lnTo>
                  <a:pt x="0" y="2491287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8" name="任意多边形: 形状 17"/>
          <p:cNvSpPr/>
          <p:nvPr userDrawn="1">
            <p:custDataLst>
              <p:tags r:id="rId9"/>
            </p:custDataLst>
          </p:nvPr>
        </p:nvSpPr>
        <p:spPr>
          <a:xfrm rot="11094256">
            <a:off x="1997710" y="2971165"/>
            <a:ext cx="2744470" cy="2938145"/>
          </a:xfrm>
          <a:custGeom>
            <a:avLst/>
            <a:gdLst>
              <a:gd name="connsiteX0" fmla="*/ 2006436 w 2006436"/>
              <a:gd name="connsiteY0" fmla="*/ 0 h 2148811"/>
              <a:gd name="connsiteX1" fmla="*/ 1953349 w 2006436"/>
              <a:gd name="connsiteY1" fmla="*/ 28806 h 2148811"/>
              <a:gd name="connsiteX2" fmla="*/ 1772709 w 2006436"/>
              <a:gd name="connsiteY2" fmla="*/ 146901 h 2148811"/>
              <a:gd name="connsiteX3" fmla="*/ 720197 w 2006436"/>
              <a:gd name="connsiteY3" fmla="*/ 1027963 h 2148811"/>
              <a:gd name="connsiteX4" fmla="*/ 14075 w 2006436"/>
              <a:gd name="connsiteY4" fmla="*/ 2123638 h 2148811"/>
              <a:gd name="connsiteX5" fmla="*/ 0 w 2006436"/>
              <a:gd name="connsiteY5" fmla="*/ 2148811 h 2148811"/>
              <a:gd name="connsiteX6" fmla="*/ 70 w 2006436"/>
              <a:gd name="connsiteY6" fmla="*/ 2009948 h 2148811"/>
              <a:gd name="connsiteX7" fmla="*/ 1638 w 2006436"/>
              <a:gd name="connsiteY7" fmla="*/ 1999672 h 2148811"/>
              <a:gd name="connsiteX8" fmla="*/ 15962 w 2006436"/>
              <a:gd name="connsiteY8" fmla="*/ 1967989 h 2148811"/>
              <a:gd name="connsiteX9" fmla="*/ 1712612 w 2006436"/>
              <a:gd name="connsiteY9" fmla="*/ 99249 h 2148811"/>
              <a:gd name="connsiteX10" fmla="*/ 1869123 w 2006436"/>
              <a:gd name="connsiteY10" fmla="*/ 9256 h 2148811"/>
              <a:gd name="connsiteX11" fmla="*/ 2006436 w 2006436"/>
              <a:gd name="connsiteY11" fmla="*/ 0 h 2148811"/>
              <a:gd name="connsiteX0-1" fmla="*/ 720197 w 2006436"/>
              <a:gd name="connsiteY0-2" fmla="*/ 1027963 h 2148811"/>
              <a:gd name="connsiteX1-3" fmla="*/ 14075 w 2006436"/>
              <a:gd name="connsiteY1-4" fmla="*/ 2123638 h 2148811"/>
              <a:gd name="connsiteX2-5" fmla="*/ 0 w 2006436"/>
              <a:gd name="connsiteY2-6" fmla="*/ 2148811 h 2148811"/>
              <a:gd name="connsiteX3-7" fmla="*/ 70 w 2006436"/>
              <a:gd name="connsiteY3-8" fmla="*/ 2009948 h 2148811"/>
              <a:gd name="connsiteX4-9" fmla="*/ 1638 w 2006436"/>
              <a:gd name="connsiteY4-10" fmla="*/ 1999672 h 2148811"/>
              <a:gd name="connsiteX5-11" fmla="*/ 15962 w 2006436"/>
              <a:gd name="connsiteY5-12" fmla="*/ 1967989 h 2148811"/>
              <a:gd name="connsiteX6-13" fmla="*/ 1712612 w 2006436"/>
              <a:gd name="connsiteY6-14" fmla="*/ 99249 h 2148811"/>
              <a:gd name="connsiteX7-15" fmla="*/ 1869123 w 2006436"/>
              <a:gd name="connsiteY7-16" fmla="*/ 9256 h 2148811"/>
              <a:gd name="connsiteX8-17" fmla="*/ 2006436 w 2006436"/>
              <a:gd name="connsiteY8-18" fmla="*/ 0 h 2148811"/>
              <a:gd name="connsiteX9-19" fmla="*/ 1953349 w 2006436"/>
              <a:gd name="connsiteY9-20" fmla="*/ 28806 h 2148811"/>
              <a:gd name="connsiteX10-21" fmla="*/ 1772709 w 2006436"/>
              <a:gd name="connsiteY10-22" fmla="*/ 146901 h 2148811"/>
              <a:gd name="connsiteX11-23" fmla="*/ 811637 w 2006436"/>
              <a:gd name="connsiteY11-24" fmla="*/ 1119403 h 2148811"/>
              <a:gd name="connsiteX0-25" fmla="*/ 720197 w 2006436"/>
              <a:gd name="connsiteY0-26" fmla="*/ 1027963 h 2148811"/>
              <a:gd name="connsiteX1-27" fmla="*/ 14075 w 2006436"/>
              <a:gd name="connsiteY1-28" fmla="*/ 2123638 h 2148811"/>
              <a:gd name="connsiteX2-29" fmla="*/ 0 w 2006436"/>
              <a:gd name="connsiteY2-30" fmla="*/ 2148811 h 2148811"/>
              <a:gd name="connsiteX3-31" fmla="*/ 70 w 2006436"/>
              <a:gd name="connsiteY3-32" fmla="*/ 2009948 h 2148811"/>
              <a:gd name="connsiteX4-33" fmla="*/ 1638 w 2006436"/>
              <a:gd name="connsiteY4-34" fmla="*/ 1999672 h 2148811"/>
              <a:gd name="connsiteX5-35" fmla="*/ 15962 w 2006436"/>
              <a:gd name="connsiteY5-36" fmla="*/ 1967989 h 2148811"/>
              <a:gd name="connsiteX6-37" fmla="*/ 1712612 w 2006436"/>
              <a:gd name="connsiteY6-38" fmla="*/ 99249 h 2148811"/>
              <a:gd name="connsiteX7-39" fmla="*/ 1869123 w 2006436"/>
              <a:gd name="connsiteY7-40" fmla="*/ 9256 h 2148811"/>
              <a:gd name="connsiteX8-41" fmla="*/ 2006436 w 2006436"/>
              <a:gd name="connsiteY8-42" fmla="*/ 0 h 2148811"/>
              <a:gd name="connsiteX9-43" fmla="*/ 1953349 w 2006436"/>
              <a:gd name="connsiteY9-44" fmla="*/ 28806 h 2148811"/>
              <a:gd name="connsiteX10-45" fmla="*/ 1772709 w 2006436"/>
              <a:gd name="connsiteY10-46" fmla="*/ 146901 h 2148811"/>
              <a:gd name="connsiteX0-47" fmla="*/ 720197 w 2006436"/>
              <a:gd name="connsiteY0-48" fmla="*/ 1027963 h 2148811"/>
              <a:gd name="connsiteX1-49" fmla="*/ 14075 w 2006436"/>
              <a:gd name="connsiteY1-50" fmla="*/ 2123638 h 2148811"/>
              <a:gd name="connsiteX2-51" fmla="*/ 0 w 2006436"/>
              <a:gd name="connsiteY2-52" fmla="*/ 2148811 h 2148811"/>
              <a:gd name="connsiteX3-53" fmla="*/ 70 w 2006436"/>
              <a:gd name="connsiteY3-54" fmla="*/ 2009948 h 2148811"/>
              <a:gd name="connsiteX4-55" fmla="*/ 1638 w 2006436"/>
              <a:gd name="connsiteY4-56" fmla="*/ 1999672 h 2148811"/>
              <a:gd name="connsiteX5-57" fmla="*/ 15962 w 2006436"/>
              <a:gd name="connsiteY5-58" fmla="*/ 1967989 h 2148811"/>
              <a:gd name="connsiteX6-59" fmla="*/ 1712612 w 2006436"/>
              <a:gd name="connsiteY6-60" fmla="*/ 99249 h 2148811"/>
              <a:gd name="connsiteX7-61" fmla="*/ 1869123 w 2006436"/>
              <a:gd name="connsiteY7-62" fmla="*/ 9256 h 2148811"/>
              <a:gd name="connsiteX8-63" fmla="*/ 2006436 w 2006436"/>
              <a:gd name="connsiteY8-64" fmla="*/ 0 h 2148811"/>
              <a:gd name="connsiteX9-65" fmla="*/ 1953349 w 2006436"/>
              <a:gd name="connsiteY9-66" fmla="*/ 28806 h 2148811"/>
              <a:gd name="connsiteX0-67" fmla="*/ 720197 w 2006436"/>
              <a:gd name="connsiteY0-68" fmla="*/ 1027963 h 2148811"/>
              <a:gd name="connsiteX1-69" fmla="*/ 14075 w 2006436"/>
              <a:gd name="connsiteY1-70" fmla="*/ 2123638 h 2148811"/>
              <a:gd name="connsiteX2-71" fmla="*/ 0 w 2006436"/>
              <a:gd name="connsiteY2-72" fmla="*/ 2148811 h 2148811"/>
              <a:gd name="connsiteX3-73" fmla="*/ 70 w 2006436"/>
              <a:gd name="connsiteY3-74" fmla="*/ 2009948 h 2148811"/>
              <a:gd name="connsiteX4-75" fmla="*/ 1638 w 2006436"/>
              <a:gd name="connsiteY4-76" fmla="*/ 1999672 h 2148811"/>
              <a:gd name="connsiteX5-77" fmla="*/ 15962 w 2006436"/>
              <a:gd name="connsiteY5-78" fmla="*/ 1967989 h 2148811"/>
              <a:gd name="connsiteX6-79" fmla="*/ 1712612 w 2006436"/>
              <a:gd name="connsiteY6-80" fmla="*/ 99249 h 2148811"/>
              <a:gd name="connsiteX7-81" fmla="*/ 1869123 w 2006436"/>
              <a:gd name="connsiteY7-82" fmla="*/ 9256 h 2148811"/>
              <a:gd name="connsiteX8-83" fmla="*/ 2006436 w 2006436"/>
              <a:gd name="connsiteY8-84" fmla="*/ 0 h 2148811"/>
              <a:gd name="connsiteX0-85" fmla="*/ 720197 w 1869123"/>
              <a:gd name="connsiteY0-86" fmla="*/ 1018707 h 2139555"/>
              <a:gd name="connsiteX1-87" fmla="*/ 14075 w 1869123"/>
              <a:gd name="connsiteY1-88" fmla="*/ 2114382 h 2139555"/>
              <a:gd name="connsiteX2-89" fmla="*/ 0 w 1869123"/>
              <a:gd name="connsiteY2-90" fmla="*/ 2139555 h 2139555"/>
              <a:gd name="connsiteX3-91" fmla="*/ 70 w 1869123"/>
              <a:gd name="connsiteY3-92" fmla="*/ 2000692 h 2139555"/>
              <a:gd name="connsiteX4-93" fmla="*/ 1638 w 1869123"/>
              <a:gd name="connsiteY4-94" fmla="*/ 1990416 h 2139555"/>
              <a:gd name="connsiteX5-95" fmla="*/ 15962 w 1869123"/>
              <a:gd name="connsiteY5-96" fmla="*/ 1958733 h 2139555"/>
              <a:gd name="connsiteX6-97" fmla="*/ 1712612 w 1869123"/>
              <a:gd name="connsiteY6-98" fmla="*/ 89993 h 2139555"/>
              <a:gd name="connsiteX7-99" fmla="*/ 1869123 w 1869123"/>
              <a:gd name="connsiteY7-100" fmla="*/ 0 h 2139555"/>
              <a:gd name="connsiteX0-101" fmla="*/ 14075 w 1869123"/>
              <a:gd name="connsiteY0-102" fmla="*/ 2114382 h 2139555"/>
              <a:gd name="connsiteX1-103" fmla="*/ 0 w 1869123"/>
              <a:gd name="connsiteY1-104" fmla="*/ 2139555 h 2139555"/>
              <a:gd name="connsiteX2-105" fmla="*/ 70 w 1869123"/>
              <a:gd name="connsiteY2-106" fmla="*/ 2000692 h 2139555"/>
              <a:gd name="connsiteX3-107" fmla="*/ 1638 w 1869123"/>
              <a:gd name="connsiteY3-108" fmla="*/ 1990416 h 2139555"/>
              <a:gd name="connsiteX4-109" fmla="*/ 15962 w 1869123"/>
              <a:gd name="connsiteY4-110" fmla="*/ 1958733 h 2139555"/>
              <a:gd name="connsiteX5-111" fmla="*/ 1712612 w 1869123"/>
              <a:gd name="connsiteY5-112" fmla="*/ 89993 h 2139555"/>
              <a:gd name="connsiteX6-113" fmla="*/ 1869123 w 1869123"/>
              <a:gd name="connsiteY6-114" fmla="*/ 0 h 2139555"/>
              <a:gd name="connsiteX0-115" fmla="*/ 0 w 1869123"/>
              <a:gd name="connsiteY0-116" fmla="*/ 2139555 h 2139555"/>
              <a:gd name="connsiteX1-117" fmla="*/ 70 w 1869123"/>
              <a:gd name="connsiteY1-118" fmla="*/ 2000692 h 2139555"/>
              <a:gd name="connsiteX2-119" fmla="*/ 1638 w 1869123"/>
              <a:gd name="connsiteY2-120" fmla="*/ 1990416 h 2139555"/>
              <a:gd name="connsiteX3-121" fmla="*/ 15962 w 1869123"/>
              <a:gd name="connsiteY3-122" fmla="*/ 1958733 h 2139555"/>
              <a:gd name="connsiteX4-123" fmla="*/ 1712612 w 1869123"/>
              <a:gd name="connsiteY4-124" fmla="*/ 89993 h 2139555"/>
              <a:gd name="connsiteX5-125" fmla="*/ 1869123 w 1869123"/>
              <a:gd name="connsiteY5-126" fmla="*/ 0 h 2139555"/>
              <a:gd name="connsiteX0-127" fmla="*/ 0 w 1869053"/>
              <a:gd name="connsiteY0-128" fmla="*/ 2000692 h 2000692"/>
              <a:gd name="connsiteX1-129" fmla="*/ 1568 w 1869053"/>
              <a:gd name="connsiteY1-130" fmla="*/ 1990416 h 2000692"/>
              <a:gd name="connsiteX2-131" fmla="*/ 15892 w 1869053"/>
              <a:gd name="connsiteY2-132" fmla="*/ 1958733 h 2000692"/>
              <a:gd name="connsiteX3-133" fmla="*/ 1712542 w 1869053"/>
              <a:gd name="connsiteY3-134" fmla="*/ 89993 h 2000692"/>
              <a:gd name="connsiteX4-135" fmla="*/ 1869053 w 1869053"/>
              <a:gd name="connsiteY4-136" fmla="*/ 0 h 20006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69053" h="2000692">
                <a:moveTo>
                  <a:pt x="0" y="2000692"/>
                </a:moveTo>
                <a:lnTo>
                  <a:pt x="1568" y="1990416"/>
                </a:lnTo>
                <a:lnTo>
                  <a:pt x="15892" y="1958733"/>
                </a:lnTo>
                <a:cubicBezTo>
                  <a:pt x="389303" y="1183777"/>
                  <a:pt x="981584" y="534133"/>
                  <a:pt x="1712542" y="89993"/>
                </a:cubicBezTo>
                <a:lnTo>
                  <a:pt x="1869053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10"/>
            </p:custDataLst>
          </p:nvPr>
        </p:nvSpPr>
        <p:spPr>
          <a:xfrm rot="11094256">
            <a:off x="871220" y="1766570"/>
            <a:ext cx="3836670" cy="4084320"/>
          </a:xfrm>
          <a:custGeom>
            <a:avLst/>
            <a:gdLst>
              <a:gd name="connsiteX0" fmla="*/ 2612863 w 2692052"/>
              <a:gd name="connsiteY0" fmla="*/ 0 h 2832246"/>
              <a:gd name="connsiteX1" fmla="*/ 2692052 w 2692052"/>
              <a:gd name="connsiteY1" fmla="*/ 19034 h 2832246"/>
              <a:gd name="connsiteX2" fmla="*/ 2644348 w 2692052"/>
              <a:gd name="connsiteY2" fmla="*/ 38417 h 2832246"/>
              <a:gd name="connsiteX3" fmla="*/ 2151789 w 2692052"/>
              <a:gd name="connsiteY3" fmla="*/ 261907 h 2832246"/>
              <a:gd name="connsiteX4" fmla="*/ 1478689 w 2692052"/>
              <a:gd name="connsiteY4" fmla="*/ 661957 h 2832246"/>
              <a:gd name="connsiteX5" fmla="*/ 964339 w 2692052"/>
              <a:gd name="connsiteY5" fmla="*/ 1150907 h 2832246"/>
              <a:gd name="connsiteX6" fmla="*/ 564289 w 2692052"/>
              <a:gd name="connsiteY6" fmla="*/ 1633507 h 2832246"/>
              <a:gd name="connsiteX7" fmla="*/ 164239 w 2692052"/>
              <a:gd name="connsiteY7" fmla="*/ 2478057 h 2832246"/>
              <a:gd name="connsiteX8" fmla="*/ 20620 w 2692052"/>
              <a:gd name="connsiteY8" fmla="*/ 2823934 h 2832246"/>
              <a:gd name="connsiteX9" fmla="*/ 16386 w 2692052"/>
              <a:gd name="connsiteY9" fmla="*/ 2832246 h 2832246"/>
              <a:gd name="connsiteX10" fmla="*/ 0 w 2692052"/>
              <a:gd name="connsiteY10" fmla="*/ 2781134 h 2832246"/>
              <a:gd name="connsiteX11" fmla="*/ 35434 w 2692052"/>
              <a:gd name="connsiteY11" fmla="*/ 2656357 h 2832246"/>
              <a:gd name="connsiteX12" fmla="*/ 2541633 w 2692052"/>
              <a:gd name="connsiteY12" fmla="*/ 24101 h 2832246"/>
              <a:gd name="connsiteX13" fmla="*/ 2612863 w 2692052"/>
              <a:gd name="connsiteY13" fmla="*/ 0 h 2832246"/>
              <a:gd name="connsiteX0-1" fmla="*/ 2151789 w 2692052"/>
              <a:gd name="connsiteY0-2" fmla="*/ 261907 h 2832246"/>
              <a:gd name="connsiteX1-3" fmla="*/ 1478689 w 2692052"/>
              <a:gd name="connsiteY1-4" fmla="*/ 661957 h 2832246"/>
              <a:gd name="connsiteX2-5" fmla="*/ 964339 w 2692052"/>
              <a:gd name="connsiteY2-6" fmla="*/ 1150907 h 2832246"/>
              <a:gd name="connsiteX3-7" fmla="*/ 564289 w 2692052"/>
              <a:gd name="connsiteY3-8" fmla="*/ 1633507 h 2832246"/>
              <a:gd name="connsiteX4-9" fmla="*/ 164239 w 2692052"/>
              <a:gd name="connsiteY4-10" fmla="*/ 2478057 h 2832246"/>
              <a:gd name="connsiteX5-11" fmla="*/ 20620 w 2692052"/>
              <a:gd name="connsiteY5-12" fmla="*/ 2823934 h 2832246"/>
              <a:gd name="connsiteX6-13" fmla="*/ 16386 w 2692052"/>
              <a:gd name="connsiteY6-14" fmla="*/ 2832246 h 2832246"/>
              <a:gd name="connsiteX7-15" fmla="*/ 0 w 2692052"/>
              <a:gd name="connsiteY7-16" fmla="*/ 2781134 h 2832246"/>
              <a:gd name="connsiteX8-17" fmla="*/ 35434 w 2692052"/>
              <a:gd name="connsiteY8-18" fmla="*/ 2656357 h 2832246"/>
              <a:gd name="connsiteX9-19" fmla="*/ 2541633 w 2692052"/>
              <a:gd name="connsiteY9-20" fmla="*/ 24101 h 2832246"/>
              <a:gd name="connsiteX10-21" fmla="*/ 2612863 w 2692052"/>
              <a:gd name="connsiteY10-22" fmla="*/ 0 h 2832246"/>
              <a:gd name="connsiteX11-23" fmla="*/ 2692052 w 2692052"/>
              <a:gd name="connsiteY11-24" fmla="*/ 19034 h 2832246"/>
              <a:gd name="connsiteX12-25" fmla="*/ 2644348 w 2692052"/>
              <a:gd name="connsiteY12-26" fmla="*/ 38417 h 2832246"/>
              <a:gd name="connsiteX13-27" fmla="*/ 2243229 w 2692052"/>
              <a:gd name="connsiteY13-28" fmla="*/ 353347 h 2832246"/>
              <a:gd name="connsiteX0-29" fmla="*/ 2151789 w 2692052"/>
              <a:gd name="connsiteY0-30" fmla="*/ 261907 h 2832246"/>
              <a:gd name="connsiteX1-31" fmla="*/ 1478689 w 2692052"/>
              <a:gd name="connsiteY1-32" fmla="*/ 661957 h 2832246"/>
              <a:gd name="connsiteX2-33" fmla="*/ 964339 w 2692052"/>
              <a:gd name="connsiteY2-34" fmla="*/ 1150907 h 2832246"/>
              <a:gd name="connsiteX3-35" fmla="*/ 564289 w 2692052"/>
              <a:gd name="connsiteY3-36" fmla="*/ 1633507 h 2832246"/>
              <a:gd name="connsiteX4-37" fmla="*/ 164239 w 2692052"/>
              <a:gd name="connsiteY4-38" fmla="*/ 2478057 h 2832246"/>
              <a:gd name="connsiteX5-39" fmla="*/ 20620 w 2692052"/>
              <a:gd name="connsiteY5-40" fmla="*/ 2823934 h 2832246"/>
              <a:gd name="connsiteX6-41" fmla="*/ 16386 w 2692052"/>
              <a:gd name="connsiteY6-42" fmla="*/ 2832246 h 2832246"/>
              <a:gd name="connsiteX7-43" fmla="*/ 0 w 2692052"/>
              <a:gd name="connsiteY7-44" fmla="*/ 2781134 h 2832246"/>
              <a:gd name="connsiteX8-45" fmla="*/ 35434 w 2692052"/>
              <a:gd name="connsiteY8-46" fmla="*/ 2656357 h 2832246"/>
              <a:gd name="connsiteX9-47" fmla="*/ 2541633 w 2692052"/>
              <a:gd name="connsiteY9-48" fmla="*/ 24101 h 2832246"/>
              <a:gd name="connsiteX10-49" fmla="*/ 2612863 w 2692052"/>
              <a:gd name="connsiteY10-50" fmla="*/ 0 h 2832246"/>
              <a:gd name="connsiteX11-51" fmla="*/ 2692052 w 2692052"/>
              <a:gd name="connsiteY11-52" fmla="*/ 19034 h 2832246"/>
              <a:gd name="connsiteX12-53" fmla="*/ 2644348 w 2692052"/>
              <a:gd name="connsiteY12-54" fmla="*/ 38417 h 2832246"/>
              <a:gd name="connsiteX0-55" fmla="*/ 2151789 w 2692052"/>
              <a:gd name="connsiteY0-56" fmla="*/ 261907 h 2832246"/>
              <a:gd name="connsiteX1-57" fmla="*/ 1478689 w 2692052"/>
              <a:gd name="connsiteY1-58" fmla="*/ 661957 h 2832246"/>
              <a:gd name="connsiteX2-59" fmla="*/ 964339 w 2692052"/>
              <a:gd name="connsiteY2-60" fmla="*/ 1150907 h 2832246"/>
              <a:gd name="connsiteX3-61" fmla="*/ 564289 w 2692052"/>
              <a:gd name="connsiteY3-62" fmla="*/ 1633507 h 2832246"/>
              <a:gd name="connsiteX4-63" fmla="*/ 164239 w 2692052"/>
              <a:gd name="connsiteY4-64" fmla="*/ 2478057 h 2832246"/>
              <a:gd name="connsiteX5-65" fmla="*/ 20620 w 2692052"/>
              <a:gd name="connsiteY5-66" fmla="*/ 2823934 h 2832246"/>
              <a:gd name="connsiteX6-67" fmla="*/ 16386 w 2692052"/>
              <a:gd name="connsiteY6-68" fmla="*/ 2832246 h 2832246"/>
              <a:gd name="connsiteX7-69" fmla="*/ 0 w 2692052"/>
              <a:gd name="connsiteY7-70" fmla="*/ 2781134 h 2832246"/>
              <a:gd name="connsiteX8-71" fmla="*/ 35434 w 2692052"/>
              <a:gd name="connsiteY8-72" fmla="*/ 2656357 h 2832246"/>
              <a:gd name="connsiteX9-73" fmla="*/ 2541633 w 2692052"/>
              <a:gd name="connsiteY9-74" fmla="*/ 24101 h 2832246"/>
              <a:gd name="connsiteX10-75" fmla="*/ 2612863 w 2692052"/>
              <a:gd name="connsiteY10-76" fmla="*/ 0 h 2832246"/>
              <a:gd name="connsiteX11-77" fmla="*/ 2692052 w 2692052"/>
              <a:gd name="connsiteY11-78" fmla="*/ 19034 h 2832246"/>
              <a:gd name="connsiteX0-79" fmla="*/ 2151789 w 2612863"/>
              <a:gd name="connsiteY0-80" fmla="*/ 261907 h 2832246"/>
              <a:gd name="connsiteX1-81" fmla="*/ 1478689 w 2612863"/>
              <a:gd name="connsiteY1-82" fmla="*/ 661957 h 2832246"/>
              <a:gd name="connsiteX2-83" fmla="*/ 964339 w 2612863"/>
              <a:gd name="connsiteY2-84" fmla="*/ 1150907 h 2832246"/>
              <a:gd name="connsiteX3-85" fmla="*/ 564289 w 2612863"/>
              <a:gd name="connsiteY3-86" fmla="*/ 1633507 h 2832246"/>
              <a:gd name="connsiteX4-87" fmla="*/ 164239 w 2612863"/>
              <a:gd name="connsiteY4-88" fmla="*/ 2478057 h 2832246"/>
              <a:gd name="connsiteX5-89" fmla="*/ 20620 w 2612863"/>
              <a:gd name="connsiteY5-90" fmla="*/ 2823934 h 2832246"/>
              <a:gd name="connsiteX6-91" fmla="*/ 16386 w 2612863"/>
              <a:gd name="connsiteY6-92" fmla="*/ 2832246 h 2832246"/>
              <a:gd name="connsiteX7-93" fmla="*/ 0 w 2612863"/>
              <a:gd name="connsiteY7-94" fmla="*/ 2781134 h 2832246"/>
              <a:gd name="connsiteX8-95" fmla="*/ 35434 w 2612863"/>
              <a:gd name="connsiteY8-96" fmla="*/ 2656357 h 2832246"/>
              <a:gd name="connsiteX9-97" fmla="*/ 2541633 w 2612863"/>
              <a:gd name="connsiteY9-98" fmla="*/ 24101 h 2832246"/>
              <a:gd name="connsiteX10-99" fmla="*/ 2612863 w 2612863"/>
              <a:gd name="connsiteY10-100" fmla="*/ 0 h 2832246"/>
              <a:gd name="connsiteX0-101" fmla="*/ 1478689 w 2612863"/>
              <a:gd name="connsiteY0-102" fmla="*/ 661957 h 2832246"/>
              <a:gd name="connsiteX1-103" fmla="*/ 964339 w 2612863"/>
              <a:gd name="connsiteY1-104" fmla="*/ 1150907 h 2832246"/>
              <a:gd name="connsiteX2-105" fmla="*/ 564289 w 2612863"/>
              <a:gd name="connsiteY2-106" fmla="*/ 1633507 h 2832246"/>
              <a:gd name="connsiteX3-107" fmla="*/ 164239 w 2612863"/>
              <a:gd name="connsiteY3-108" fmla="*/ 2478057 h 2832246"/>
              <a:gd name="connsiteX4-109" fmla="*/ 20620 w 2612863"/>
              <a:gd name="connsiteY4-110" fmla="*/ 2823934 h 2832246"/>
              <a:gd name="connsiteX5-111" fmla="*/ 16386 w 2612863"/>
              <a:gd name="connsiteY5-112" fmla="*/ 2832246 h 2832246"/>
              <a:gd name="connsiteX6-113" fmla="*/ 0 w 2612863"/>
              <a:gd name="connsiteY6-114" fmla="*/ 2781134 h 2832246"/>
              <a:gd name="connsiteX7-115" fmla="*/ 35434 w 2612863"/>
              <a:gd name="connsiteY7-116" fmla="*/ 2656357 h 2832246"/>
              <a:gd name="connsiteX8-117" fmla="*/ 2541633 w 2612863"/>
              <a:gd name="connsiteY8-118" fmla="*/ 24101 h 2832246"/>
              <a:gd name="connsiteX9-119" fmla="*/ 2612863 w 2612863"/>
              <a:gd name="connsiteY9-120" fmla="*/ 0 h 2832246"/>
              <a:gd name="connsiteX0-121" fmla="*/ 964339 w 2612863"/>
              <a:gd name="connsiteY0-122" fmla="*/ 1150907 h 2832246"/>
              <a:gd name="connsiteX1-123" fmla="*/ 564289 w 2612863"/>
              <a:gd name="connsiteY1-124" fmla="*/ 1633507 h 2832246"/>
              <a:gd name="connsiteX2-125" fmla="*/ 164239 w 2612863"/>
              <a:gd name="connsiteY2-126" fmla="*/ 2478057 h 2832246"/>
              <a:gd name="connsiteX3-127" fmla="*/ 20620 w 2612863"/>
              <a:gd name="connsiteY3-128" fmla="*/ 2823934 h 2832246"/>
              <a:gd name="connsiteX4-129" fmla="*/ 16386 w 2612863"/>
              <a:gd name="connsiteY4-130" fmla="*/ 2832246 h 2832246"/>
              <a:gd name="connsiteX5-131" fmla="*/ 0 w 2612863"/>
              <a:gd name="connsiteY5-132" fmla="*/ 2781134 h 2832246"/>
              <a:gd name="connsiteX6-133" fmla="*/ 35434 w 2612863"/>
              <a:gd name="connsiteY6-134" fmla="*/ 2656357 h 2832246"/>
              <a:gd name="connsiteX7-135" fmla="*/ 2541633 w 2612863"/>
              <a:gd name="connsiteY7-136" fmla="*/ 24101 h 2832246"/>
              <a:gd name="connsiteX8-137" fmla="*/ 2612863 w 2612863"/>
              <a:gd name="connsiteY8-138" fmla="*/ 0 h 2832246"/>
              <a:gd name="connsiteX0-139" fmla="*/ 564289 w 2612863"/>
              <a:gd name="connsiteY0-140" fmla="*/ 1633507 h 2832246"/>
              <a:gd name="connsiteX1-141" fmla="*/ 164239 w 2612863"/>
              <a:gd name="connsiteY1-142" fmla="*/ 2478057 h 2832246"/>
              <a:gd name="connsiteX2-143" fmla="*/ 20620 w 2612863"/>
              <a:gd name="connsiteY2-144" fmla="*/ 2823934 h 2832246"/>
              <a:gd name="connsiteX3-145" fmla="*/ 16386 w 2612863"/>
              <a:gd name="connsiteY3-146" fmla="*/ 2832246 h 2832246"/>
              <a:gd name="connsiteX4-147" fmla="*/ 0 w 2612863"/>
              <a:gd name="connsiteY4-148" fmla="*/ 2781134 h 2832246"/>
              <a:gd name="connsiteX5-149" fmla="*/ 35434 w 2612863"/>
              <a:gd name="connsiteY5-150" fmla="*/ 2656357 h 2832246"/>
              <a:gd name="connsiteX6-151" fmla="*/ 2541633 w 2612863"/>
              <a:gd name="connsiteY6-152" fmla="*/ 24101 h 2832246"/>
              <a:gd name="connsiteX7-153" fmla="*/ 2612863 w 2612863"/>
              <a:gd name="connsiteY7-154" fmla="*/ 0 h 2832246"/>
              <a:gd name="connsiteX0-155" fmla="*/ 164239 w 2612863"/>
              <a:gd name="connsiteY0-156" fmla="*/ 2478057 h 2832246"/>
              <a:gd name="connsiteX1-157" fmla="*/ 20620 w 2612863"/>
              <a:gd name="connsiteY1-158" fmla="*/ 2823934 h 2832246"/>
              <a:gd name="connsiteX2-159" fmla="*/ 16386 w 2612863"/>
              <a:gd name="connsiteY2-160" fmla="*/ 2832246 h 2832246"/>
              <a:gd name="connsiteX3-161" fmla="*/ 0 w 2612863"/>
              <a:gd name="connsiteY3-162" fmla="*/ 2781134 h 2832246"/>
              <a:gd name="connsiteX4-163" fmla="*/ 35434 w 2612863"/>
              <a:gd name="connsiteY4-164" fmla="*/ 2656357 h 2832246"/>
              <a:gd name="connsiteX5-165" fmla="*/ 2541633 w 2612863"/>
              <a:gd name="connsiteY5-166" fmla="*/ 24101 h 2832246"/>
              <a:gd name="connsiteX6-167" fmla="*/ 2612863 w 2612863"/>
              <a:gd name="connsiteY6-168" fmla="*/ 0 h 2832246"/>
              <a:gd name="connsiteX0-169" fmla="*/ 20620 w 2612863"/>
              <a:gd name="connsiteY0-170" fmla="*/ 2823934 h 2832246"/>
              <a:gd name="connsiteX1-171" fmla="*/ 16386 w 2612863"/>
              <a:gd name="connsiteY1-172" fmla="*/ 2832246 h 2832246"/>
              <a:gd name="connsiteX2-173" fmla="*/ 0 w 2612863"/>
              <a:gd name="connsiteY2-174" fmla="*/ 2781134 h 2832246"/>
              <a:gd name="connsiteX3-175" fmla="*/ 35434 w 2612863"/>
              <a:gd name="connsiteY3-176" fmla="*/ 2656357 h 2832246"/>
              <a:gd name="connsiteX4-177" fmla="*/ 2541633 w 2612863"/>
              <a:gd name="connsiteY4-178" fmla="*/ 24101 h 2832246"/>
              <a:gd name="connsiteX5-179" fmla="*/ 2612863 w 2612863"/>
              <a:gd name="connsiteY5-180" fmla="*/ 0 h 2832246"/>
              <a:gd name="connsiteX0-181" fmla="*/ 20620 w 2612863"/>
              <a:gd name="connsiteY0-182" fmla="*/ 2823934 h 2823934"/>
              <a:gd name="connsiteX1-183" fmla="*/ 0 w 2612863"/>
              <a:gd name="connsiteY1-184" fmla="*/ 2781134 h 2823934"/>
              <a:gd name="connsiteX2-185" fmla="*/ 35434 w 2612863"/>
              <a:gd name="connsiteY2-186" fmla="*/ 2656357 h 2823934"/>
              <a:gd name="connsiteX3-187" fmla="*/ 2541633 w 2612863"/>
              <a:gd name="connsiteY3-188" fmla="*/ 24101 h 2823934"/>
              <a:gd name="connsiteX4-189" fmla="*/ 2612863 w 2612863"/>
              <a:gd name="connsiteY4-190" fmla="*/ 0 h 2823934"/>
              <a:gd name="connsiteX0-191" fmla="*/ 0 w 2612863"/>
              <a:gd name="connsiteY0-192" fmla="*/ 2781134 h 2781134"/>
              <a:gd name="connsiteX1-193" fmla="*/ 35434 w 2612863"/>
              <a:gd name="connsiteY1-194" fmla="*/ 2656357 h 2781134"/>
              <a:gd name="connsiteX2-195" fmla="*/ 2541633 w 2612863"/>
              <a:gd name="connsiteY2-196" fmla="*/ 24101 h 2781134"/>
              <a:gd name="connsiteX3-197" fmla="*/ 2612863 w 2612863"/>
              <a:gd name="connsiteY3-198" fmla="*/ 0 h 27811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2863" h="2781134">
                <a:moveTo>
                  <a:pt x="0" y="2781134"/>
                </a:moveTo>
                <a:lnTo>
                  <a:pt x="35434" y="2656357"/>
                </a:lnTo>
                <a:cubicBezTo>
                  <a:pt x="414818" y="1436598"/>
                  <a:pt x="1348392" y="461005"/>
                  <a:pt x="2541633" y="24101"/>
                </a:cubicBezTo>
                <a:lnTo>
                  <a:pt x="2612863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 rot="11094256">
            <a:off x="460375" y="1315085"/>
            <a:ext cx="4134485" cy="4400550"/>
          </a:xfrm>
          <a:custGeom>
            <a:avLst/>
            <a:gdLst>
              <a:gd name="connsiteX0" fmla="*/ 2740621 w 2852093"/>
              <a:gd name="connsiteY0" fmla="*/ 0 h 3028139"/>
              <a:gd name="connsiteX1" fmla="*/ 2814697 w 2852093"/>
              <a:gd name="connsiteY1" fmla="*/ 17806 h 3028139"/>
              <a:gd name="connsiteX2" fmla="*/ 2852093 w 2852093"/>
              <a:gd name="connsiteY2" fmla="*/ 31493 h 3028139"/>
              <a:gd name="connsiteX3" fmla="*/ 2722765 w 2852093"/>
              <a:gd name="connsiteY3" fmla="*/ 68218 h 3028139"/>
              <a:gd name="connsiteX4" fmla="*/ 78308 w 2852093"/>
              <a:gd name="connsiteY4" fmla="*/ 2846557 h 3028139"/>
              <a:gd name="connsiteX5" fmla="*/ 36399 w 2852093"/>
              <a:gd name="connsiteY5" fmla="*/ 3028139 h 3028139"/>
              <a:gd name="connsiteX6" fmla="*/ 0 w 2852093"/>
              <a:gd name="connsiteY6" fmla="*/ 2914601 h 3028139"/>
              <a:gd name="connsiteX7" fmla="*/ 14590 w 2852093"/>
              <a:gd name="connsiteY7" fmla="*/ 2876851 h 3028139"/>
              <a:gd name="connsiteX8" fmla="*/ 380261 w 2852093"/>
              <a:gd name="connsiteY8" fmla="*/ 1938341 h 3028139"/>
              <a:gd name="connsiteX9" fmla="*/ 970811 w 2852093"/>
              <a:gd name="connsiteY9" fmla="*/ 1106491 h 3028139"/>
              <a:gd name="connsiteX10" fmla="*/ 1802661 w 2852093"/>
              <a:gd name="connsiteY10" fmla="*/ 420691 h 3028139"/>
              <a:gd name="connsiteX11" fmla="*/ 2507511 w 2852093"/>
              <a:gd name="connsiteY11" fmla="*/ 77791 h 3028139"/>
              <a:gd name="connsiteX12" fmla="*/ 2644879 w 2852093"/>
              <a:gd name="connsiteY12" fmla="*/ 27487 h 3028139"/>
              <a:gd name="connsiteX13" fmla="*/ 2740621 w 2852093"/>
              <a:gd name="connsiteY13" fmla="*/ 0 h 3028139"/>
              <a:gd name="connsiteX0-1" fmla="*/ 2644879 w 2852093"/>
              <a:gd name="connsiteY0-2" fmla="*/ 27487 h 3028139"/>
              <a:gd name="connsiteX1-3" fmla="*/ 2740621 w 2852093"/>
              <a:gd name="connsiteY1-4" fmla="*/ 0 h 3028139"/>
              <a:gd name="connsiteX2-5" fmla="*/ 2814697 w 2852093"/>
              <a:gd name="connsiteY2-6" fmla="*/ 17806 h 3028139"/>
              <a:gd name="connsiteX3-7" fmla="*/ 2852093 w 2852093"/>
              <a:gd name="connsiteY3-8" fmla="*/ 31493 h 3028139"/>
              <a:gd name="connsiteX4-9" fmla="*/ 2722765 w 2852093"/>
              <a:gd name="connsiteY4-10" fmla="*/ 68218 h 3028139"/>
              <a:gd name="connsiteX5-11" fmla="*/ 78308 w 2852093"/>
              <a:gd name="connsiteY5-12" fmla="*/ 2846557 h 3028139"/>
              <a:gd name="connsiteX6-13" fmla="*/ 36399 w 2852093"/>
              <a:gd name="connsiteY6-14" fmla="*/ 3028139 h 3028139"/>
              <a:gd name="connsiteX7-15" fmla="*/ 0 w 2852093"/>
              <a:gd name="connsiteY7-16" fmla="*/ 2914601 h 3028139"/>
              <a:gd name="connsiteX8-17" fmla="*/ 14590 w 2852093"/>
              <a:gd name="connsiteY8-18" fmla="*/ 2876851 h 3028139"/>
              <a:gd name="connsiteX9-19" fmla="*/ 380261 w 2852093"/>
              <a:gd name="connsiteY9-20" fmla="*/ 1938341 h 3028139"/>
              <a:gd name="connsiteX10-21" fmla="*/ 970811 w 2852093"/>
              <a:gd name="connsiteY10-22" fmla="*/ 1106491 h 3028139"/>
              <a:gd name="connsiteX11-23" fmla="*/ 1802661 w 2852093"/>
              <a:gd name="connsiteY11-24" fmla="*/ 420691 h 3028139"/>
              <a:gd name="connsiteX12-25" fmla="*/ 2507511 w 2852093"/>
              <a:gd name="connsiteY12-26" fmla="*/ 77791 h 3028139"/>
              <a:gd name="connsiteX13-27" fmla="*/ 2736319 w 2852093"/>
              <a:gd name="connsiteY13-28" fmla="*/ 118927 h 3028139"/>
              <a:gd name="connsiteX0-29" fmla="*/ 2644879 w 2852093"/>
              <a:gd name="connsiteY0-30" fmla="*/ 27487 h 3028139"/>
              <a:gd name="connsiteX1-31" fmla="*/ 2740621 w 2852093"/>
              <a:gd name="connsiteY1-32" fmla="*/ 0 h 3028139"/>
              <a:gd name="connsiteX2-33" fmla="*/ 2814697 w 2852093"/>
              <a:gd name="connsiteY2-34" fmla="*/ 17806 h 3028139"/>
              <a:gd name="connsiteX3-35" fmla="*/ 2852093 w 2852093"/>
              <a:gd name="connsiteY3-36" fmla="*/ 31493 h 3028139"/>
              <a:gd name="connsiteX4-37" fmla="*/ 2722765 w 2852093"/>
              <a:gd name="connsiteY4-38" fmla="*/ 68218 h 3028139"/>
              <a:gd name="connsiteX5-39" fmla="*/ 78308 w 2852093"/>
              <a:gd name="connsiteY5-40" fmla="*/ 2846557 h 3028139"/>
              <a:gd name="connsiteX6-41" fmla="*/ 36399 w 2852093"/>
              <a:gd name="connsiteY6-42" fmla="*/ 3028139 h 3028139"/>
              <a:gd name="connsiteX7-43" fmla="*/ 0 w 2852093"/>
              <a:gd name="connsiteY7-44" fmla="*/ 2914601 h 3028139"/>
              <a:gd name="connsiteX8-45" fmla="*/ 14590 w 2852093"/>
              <a:gd name="connsiteY8-46" fmla="*/ 2876851 h 3028139"/>
              <a:gd name="connsiteX9-47" fmla="*/ 380261 w 2852093"/>
              <a:gd name="connsiteY9-48" fmla="*/ 1938341 h 3028139"/>
              <a:gd name="connsiteX10-49" fmla="*/ 970811 w 2852093"/>
              <a:gd name="connsiteY10-50" fmla="*/ 1106491 h 3028139"/>
              <a:gd name="connsiteX11-51" fmla="*/ 1802661 w 2852093"/>
              <a:gd name="connsiteY11-52" fmla="*/ 420691 h 3028139"/>
              <a:gd name="connsiteX12-53" fmla="*/ 2507511 w 2852093"/>
              <a:gd name="connsiteY12-54" fmla="*/ 77791 h 3028139"/>
              <a:gd name="connsiteX0-55" fmla="*/ 2644879 w 2852093"/>
              <a:gd name="connsiteY0-56" fmla="*/ 27487 h 3028139"/>
              <a:gd name="connsiteX1-57" fmla="*/ 2740621 w 2852093"/>
              <a:gd name="connsiteY1-58" fmla="*/ 0 h 3028139"/>
              <a:gd name="connsiteX2-59" fmla="*/ 2814697 w 2852093"/>
              <a:gd name="connsiteY2-60" fmla="*/ 17806 h 3028139"/>
              <a:gd name="connsiteX3-61" fmla="*/ 2852093 w 2852093"/>
              <a:gd name="connsiteY3-62" fmla="*/ 31493 h 3028139"/>
              <a:gd name="connsiteX4-63" fmla="*/ 2722765 w 2852093"/>
              <a:gd name="connsiteY4-64" fmla="*/ 68218 h 3028139"/>
              <a:gd name="connsiteX5-65" fmla="*/ 78308 w 2852093"/>
              <a:gd name="connsiteY5-66" fmla="*/ 2846557 h 3028139"/>
              <a:gd name="connsiteX6-67" fmla="*/ 36399 w 2852093"/>
              <a:gd name="connsiteY6-68" fmla="*/ 3028139 h 3028139"/>
              <a:gd name="connsiteX7-69" fmla="*/ 0 w 2852093"/>
              <a:gd name="connsiteY7-70" fmla="*/ 2914601 h 3028139"/>
              <a:gd name="connsiteX8-71" fmla="*/ 14590 w 2852093"/>
              <a:gd name="connsiteY8-72" fmla="*/ 2876851 h 3028139"/>
              <a:gd name="connsiteX9-73" fmla="*/ 380261 w 2852093"/>
              <a:gd name="connsiteY9-74" fmla="*/ 1938341 h 3028139"/>
              <a:gd name="connsiteX10-75" fmla="*/ 970811 w 2852093"/>
              <a:gd name="connsiteY10-76" fmla="*/ 1106491 h 3028139"/>
              <a:gd name="connsiteX11-77" fmla="*/ 1802661 w 2852093"/>
              <a:gd name="connsiteY11-78" fmla="*/ 420691 h 3028139"/>
              <a:gd name="connsiteX0-79" fmla="*/ 2644879 w 2852093"/>
              <a:gd name="connsiteY0-80" fmla="*/ 27487 h 3028139"/>
              <a:gd name="connsiteX1-81" fmla="*/ 2740621 w 2852093"/>
              <a:gd name="connsiteY1-82" fmla="*/ 0 h 3028139"/>
              <a:gd name="connsiteX2-83" fmla="*/ 2814697 w 2852093"/>
              <a:gd name="connsiteY2-84" fmla="*/ 17806 h 3028139"/>
              <a:gd name="connsiteX3-85" fmla="*/ 2852093 w 2852093"/>
              <a:gd name="connsiteY3-86" fmla="*/ 31493 h 3028139"/>
              <a:gd name="connsiteX4-87" fmla="*/ 2722765 w 2852093"/>
              <a:gd name="connsiteY4-88" fmla="*/ 68218 h 3028139"/>
              <a:gd name="connsiteX5-89" fmla="*/ 78308 w 2852093"/>
              <a:gd name="connsiteY5-90" fmla="*/ 2846557 h 3028139"/>
              <a:gd name="connsiteX6-91" fmla="*/ 36399 w 2852093"/>
              <a:gd name="connsiteY6-92" fmla="*/ 3028139 h 3028139"/>
              <a:gd name="connsiteX7-93" fmla="*/ 0 w 2852093"/>
              <a:gd name="connsiteY7-94" fmla="*/ 2914601 h 3028139"/>
              <a:gd name="connsiteX8-95" fmla="*/ 14590 w 2852093"/>
              <a:gd name="connsiteY8-96" fmla="*/ 2876851 h 3028139"/>
              <a:gd name="connsiteX9-97" fmla="*/ 380261 w 2852093"/>
              <a:gd name="connsiteY9-98" fmla="*/ 1938341 h 3028139"/>
              <a:gd name="connsiteX10-99" fmla="*/ 970811 w 2852093"/>
              <a:gd name="connsiteY10-100" fmla="*/ 1106491 h 3028139"/>
              <a:gd name="connsiteX0-101" fmla="*/ 2644879 w 2852093"/>
              <a:gd name="connsiteY0-102" fmla="*/ 27487 h 3028139"/>
              <a:gd name="connsiteX1-103" fmla="*/ 2740621 w 2852093"/>
              <a:gd name="connsiteY1-104" fmla="*/ 0 h 3028139"/>
              <a:gd name="connsiteX2-105" fmla="*/ 2814697 w 2852093"/>
              <a:gd name="connsiteY2-106" fmla="*/ 17806 h 3028139"/>
              <a:gd name="connsiteX3-107" fmla="*/ 2852093 w 2852093"/>
              <a:gd name="connsiteY3-108" fmla="*/ 31493 h 3028139"/>
              <a:gd name="connsiteX4-109" fmla="*/ 2722765 w 2852093"/>
              <a:gd name="connsiteY4-110" fmla="*/ 68218 h 3028139"/>
              <a:gd name="connsiteX5-111" fmla="*/ 78308 w 2852093"/>
              <a:gd name="connsiteY5-112" fmla="*/ 2846557 h 3028139"/>
              <a:gd name="connsiteX6-113" fmla="*/ 36399 w 2852093"/>
              <a:gd name="connsiteY6-114" fmla="*/ 3028139 h 3028139"/>
              <a:gd name="connsiteX7-115" fmla="*/ 0 w 2852093"/>
              <a:gd name="connsiteY7-116" fmla="*/ 2914601 h 3028139"/>
              <a:gd name="connsiteX8-117" fmla="*/ 14590 w 2852093"/>
              <a:gd name="connsiteY8-118" fmla="*/ 2876851 h 3028139"/>
              <a:gd name="connsiteX9-119" fmla="*/ 380261 w 2852093"/>
              <a:gd name="connsiteY9-120" fmla="*/ 1938341 h 3028139"/>
              <a:gd name="connsiteX0-121" fmla="*/ 2644879 w 2852093"/>
              <a:gd name="connsiteY0-122" fmla="*/ 27487 h 3028139"/>
              <a:gd name="connsiteX1-123" fmla="*/ 2740621 w 2852093"/>
              <a:gd name="connsiteY1-124" fmla="*/ 0 h 3028139"/>
              <a:gd name="connsiteX2-125" fmla="*/ 2814697 w 2852093"/>
              <a:gd name="connsiteY2-126" fmla="*/ 17806 h 3028139"/>
              <a:gd name="connsiteX3-127" fmla="*/ 2852093 w 2852093"/>
              <a:gd name="connsiteY3-128" fmla="*/ 31493 h 3028139"/>
              <a:gd name="connsiteX4-129" fmla="*/ 2722765 w 2852093"/>
              <a:gd name="connsiteY4-130" fmla="*/ 68218 h 3028139"/>
              <a:gd name="connsiteX5-131" fmla="*/ 78308 w 2852093"/>
              <a:gd name="connsiteY5-132" fmla="*/ 2846557 h 3028139"/>
              <a:gd name="connsiteX6-133" fmla="*/ 36399 w 2852093"/>
              <a:gd name="connsiteY6-134" fmla="*/ 3028139 h 3028139"/>
              <a:gd name="connsiteX7-135" fmla="*/ 0 w 2852093"/>
              <a:gd name="connsiteY7-136" fmla="*/ 2914601 h 3028139"/>
              <a:gd name="connsiteX8-137" fmla="*/ 14590 w 2852093"/>
              <a:gd name="connsiteY8-138" fmla="*/ 2876851 h 3028139"/>
              <a:gd name="connsiteX0-139" fmla="*/ 2644879 w 2852093"/>
              <a:gd name="connsiteY0-140" fmla="*/ 27487 h 3028139"/>
              <a:gd name="connsiteX1-141" fmla="*/ 2740621 w 2852093"/>
              <a:gd name="connsiteY1-142" fmla="*/ 0 h 3028139"/>
              <a:gd name="connsiteX2-143" fmla="*/ 2814697 w 2852093"/>
              <a:gd name="connsiteY2-144" fmla="*/ 17806 h 3028139"/>
              <a:gd name="connsiteX3-145" fmla="*/ 2852093 w 2852093"/>
              <a:gd name="connsiteY3-146" fmla="*/ 31493 h 3028139"/>
              <a:gd name="connsiteX4-147" fmla="*/ 2722765 w 2852093"/>
              <a:gd name="connsiteY4-148" fmla="*/ 68218 h 3028139"/>
              <a:gd name="connsiteX5-149" fmla="*/ 78308 w 2852093"/>
              <a:gd name="connsiteY5-150" fmla="*/ 2846557 h 3028139"/>
              <a:gd name="connsiteX6-151" fmla="*/ 36399 w 2852093"/>
              <a:gd name="connsiteY6-152" fmla="*/ 3028139 h 3028139"/>
              <a:gd name="connsiteX7-153" fmla="*/ 0 w 2852093"/>
              <a:gd name="connsiteY7-154" fmla="*/ 2914601 h 3028139"/>
              <a:gd name="connsiteX0-155" fmla="*/ 2608480 w 2815694"/>
              <a:gd name="connsiteY0-156" fmla="*/ 27487 h 3028139"/>
              <a:gd name="connsiteX1-157" fmla="*/ 2704222 w 2815694"/>
              <a:gd name="connsiteY1-158" fmla="*/ 0 h 3028139"/>
              <a:gd name="connsiteX2-159" fmla="*/ 2778298 w 2815694"/>
              <a:gd name="connsiteY2-160" fmla="*/ 17806 h 3028139"/>
              <a:gd name="connsiteX3-161" fmla="*/ 2815694 w 2815694"/>
              <a:gd name="connsiteY3-162" fmla="*/ 31493 h 3028139"/>
              <a:gd name="connsiteX4-163" fmla="*/ 2686366 w 2815694"/>
              <a:gd name="connsiteY4-164" fmla="*/ 68218 h 3028139"/>
              <a:gd name="connsiteX5-165" fmla="*/ 41909 w 2815694"/>
              <a:gd name="connsiteY5-166" fmla="*/ 2846557 h 3028139"/>
              <a:gd name="connsiteX6-167" fmla="*/ 0 w 2815694"/>
              <a:gd name="connsiteY6-168" fmla="*/ 3028139 h 3028139"/>
              <a:gd name="connsiteX0-169" fmla="*/ 2704222 w 2815694"/>
              <a:gd name="connsiteY0-170" fmla="*/ 0 h 3028139"/>
              <a:gd name="connsiteX1-171" fmla="*/ 2778298 w 2815694"/>
              <a:gd name="connsiteY1-172" fmla="*/ 17806 h 3028139"/>
              <a:gd name="connsiteX2-173" fmla="*/ 2815694 w 2815694"/>
              <a:gd name="connsiteY2-174" fmla="*/ 31493 h 3028139"/>
              <a:gd name="connsiteX3-175" fmla="*/ 2686366 w 2815694"/>
              <a:gd name="connsiteY3-176" fmla="*/ 68218 h 3028139"/>
              <a:gd name="connsiteX4-177" fmla="*/ 41909 w 2815694"/>
              <a:gd name="connsiteY4-178" fmla="*/ 2846557 h 3028139"/>
              <a:gd name="connsiteX5-179" fmla="*/ 0 w 2815694"/>
              <a:gd name="connsiteY5-180" fmla="*/ 3028139 h 3028139"/>
              <a:gd name="connsiteX0-181" fmla="*/ 2704222 w 2815694"/>
              <a:gd name="connsiteY0-182" fmla="*/ 0 h 3028139"/>
              <a:gd name="connsiteX1-183" fmla="*/ 2815694 w 2815694"/>
              <a:gd name="connsiteY1-184" fmla="*/ 31493 h 3028139"/>
              <a:gd name="connsiteX2-185" fmla="*/ 2686366 w 2815694"/>
              <a:gd name="connsiteY2-186" fmla="*/ 68218 h 3028139"/>
              <a:gd name="connsiteX3-187" fmla="*/ 41909 w 2815694"/>
              <a:gd name="connsiteY3-188" fmla="*/ 2846557 h 3028139"/>
              <a:gd name="connsiteX4-189" fmla="*/ 0 w 2815694"/>
              <a:gd name="connsiteY4-190" fmla="*/ 3028139 h 3028139"/>
              <a:gd name="connsiteX0-191" fmla="*/ 2815694 w 2815694"/>
              <a:gd name="connsiteY0-192" fmla="*/ 0 h 2996646"/>
              <a:gd name="connsiteX1-193" fmla="*/ 2686366 w 2815694"/>
              <a:gd name="connsiteY1-194" fmla="*/ 36725 h 2996646"/>
              <a:gd name="connsiteX2-195" fmla="*/ 41909 w 2815694"/>
              <a:gd name="connsiteY2-196" fmla="*/ 2815064 h 2996646"/>
              <a:gd name="connsiteX3-197" fmla="*/ 0 w 2815694"/>
              <a:gd name="connsiteY3-198" fmla="*/ 2996646 h 2996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15694" h="2996646">
                <a:moveTo>
                  <a:pt x="2815694" y="0"/>
                </a:moveTo>
                <a:lnTo>
                  <a:pt x="2686366" y="36725"/>
                </a:lnTo>
                <a:cubicBezTo>
                  <a:pt x="1390883" y="439662"/>
                  <a:pt x="382022" y="1493150"/>
                  <a:pt x="41909" y="2815064"/>
                </a:cubicBezTo>
                <a:lnTo>
                  <a:pt x="0" y="2996646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36" name="任意多边形: 形状 135"/>
          <p:cNvSpPr/>
          <p:nvPr userDrawn="1">
            <p:custDataLst>
              <p:tags r:id="rId12"/>
            </p:custDataLst>
          </p:nvPr>
        </p:nvSpPr>
        <p:spPr>
          <a:xfrm rot="11094256">
            <a:off x="192405" y="394335"/>
            <a:ext cx="3928745" cy="4712335"/>
          </a:xfrm>
          <a:custGeom>
            <a:avLst/>
            <a:gdLst>
              <a:gd name="connsiteX0" fmla="*/ 0 w 6187"/>
              <a:gd name="connsiteY0" fmla="*/ 7421 h 7421"/>
              <a:gd name="connsiteX1" fmla="*/ 28 w 6187"/>
              <a:gd name="connsiteY1" fmla="*/ 7052 h 7421"/>
              <a:gd name="connsiteX2" fmla="*/ 6187 w 6187"/>
              <a:gd name="connsiteY2" fmla="*/ 0 h 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" h="7421">
                <a:moveTo>
                  <a:pt x="0" y="7421"/>
                </a:moveTo>
                <a:lnTo>
                  <a:pt x="28" y="7052"/>
                </a:lnTo>
                <a:cubicBezTo>
                  <a:pt x="378" y="3603"/>
                  <a:pt x="2890" y="794"/>
                  <a:pt x="6187" y="0"/>
                </a:cubicBez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39" name="任意多边形: 形状 138"/>
          <p:cNvSpPr/>
          <p:nvPr userDrawn="1">
            <p:custDataLst>
              <p:tags r:id="rId13"/>
            </p:custDataLst>
          </p:nvPr>
        </p:nvSpPr>
        <p:spPr>
          <a:xfrm rot="11094256">
            <a:off x="193040" y="168910"/>
            <a:ext cx="3759835" cy="4723765"/>
          </a:xfrm>
          <a:custGeom>
            <a:avLst/>
            <a:gdLst>
              <a:gd name="connsiteX0" fmla="*/ 0 w 5921"/>
              <a:gd name="connsiteY0" fmla="*/ 7439 h 7439"/>
              <a:gd name="connsiteX1" fmla="*/ 7 w 5921"/>
              <a:gd name="connsiteY1" fmla="*/ 7157 h 7439"/>
              <a:gd name="connsiteX2" fmla="*/ 5603 w 5921"/>
              <a:gd name="connsiteY2" fmla="*/ 82 h 7439"/>
              <a:gd name="connsiteX3" fmla="*/ 5921 w 5921"/>
              <a:gd name="connsiteY3" fmla="*/ 0 h 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" h="7439">
                <a:moveTo>
                  <a:pt x="0" y="7439"/>
                </a:moveTo>
                <a:cubicBezTo>
                  <a:pt x="2" y="7345"/>
                  <a:pt x="5" y="7251"/>
                  <a:pt x="7" y="7157"/>
                </a:cubicBezTo>
                <a:cubicBezTo>
                  <a:pt x="178" y="3790"/>
                  <a:pt x="2487" y="988"/>
                  <a:pt x="5603" y="82"/>
                </a:cubicBezTo>
                <a:lnTo>
                  <a:pt x="5921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21" name="任意多边形: 形状 120"/>
          <p:cNvSpPr/>
          <p:nvPr userDrawn="1">
            <p:custDataLst>
              <p:tags r:id="rId14"/>
            </p:custDataLst>
          </p:nvPr>
        </p:nvSpPr>
        <p:spPr>
          <a:xfrm rot="11094256">
            <a:off x="180975" y="-146685"/>
            <a:ext cx="3190875" cy="4377690"/>
          </a:xfrm>
          <a:custGeom>
            <a:avLst/>
            <a:gdLst>
              <a:gd name="connsiteX0" fmla="*/ 8 w 5025"/>
              <a:gd name="connsiteY0" fmla="*/ 6894 h 6894"/>
              <a:gd name="connsiteX1" fmla="*/ 5 w 5025"/>
              <a:gd name="connsiteY1" fmla="*/ 6821 h 6894"/>
              <a:gd name="connsiteX2" fmla="*/ 0 w 5025"/>
              <a:gd name="connsiteY2" fmla="*/ 6558 h 6894"/>
              <a:gd name="connsiteX3" fmla="*/ 4779 w 5025"/>
              <a:gd name="connsiteY3" fmla="*/ 62 h 6894"/>
              <a:gd name="connsiteX4" fmla="*/ 5024 w 5025"/>
              <a:gd name="connsiteY4" fmla="*/ 0 h 6894"/>
              <a:gd name="connsiteX5" fmla="*/ 5025 w 5025"/>
              <a:gd name="connsiteY5" fmla="*/ 3 h 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5" h="6894">
                <a:moveTo>
                  <a:pt x="8" y="6894"/>
                </a:moveTo>
                <a:lnTo>
                  <a:pt x="5" y="6821"/>
                </a:lnTo>
                <a:cubicBezTo>
                  <a:pt x="2" y="6734"/>
                  <a:pt x="0" y="6646"/>
                  <a:pt x="0" y="6558"/>
                </a:cubicBezTo>
                <a:cubicBezTo>
                  <a:pt x="0" y="3506"/>
                  <a:pt x="2010" y="923"/>
                  <a:pt x="4779" y="62"/>
                </a:cubicBezTo>
                <a:lnTo>
                  <a:pt x="5024" y="0"/>
                </a:lnTo>
                <a:lnTo>
                  <a:pt x="5025" y="3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8" name="任意多边形: 形状 117"/>
          <p:cNvSpPr/>
          <p:nvPr userDrawn="1">
            <p:custDataLst>
              <p:tags r:id="rId15"/>
            </p:custDataLst>
          </p:nvPr>
        </p:nvSpPr>
        <p:spPr>
          <a:xfrm rot="11094256">
            <a:off x="172085" y="-137795"/>
            <a:ext cx="3003550" cy="4153535"/>
          </a:xfrm>
          <a:custGeom>
            <a:avLst/>
            <a:gdLst>
              <a:gd name="connsiteX0" fmla="*/ 15 w 4730"/>
              <a:gd name="connsiteY0" fmla="*/ 6541 h 6541"/>
              <a:gd name="connsiteX1" fmla="*/ 0 w 4730"/>
              <a:gd name="connsiteY1" fmla="*/ 6235 h 6541"/>
              <a:gd name="connsiteX2" fmla="*/ 4553 w 4730"/>
              <a:gd name="connsiteY2" fmla="*/ 46 h 6541"/>
              <a:gd name="connsiteX3" fmla="*/ 4730 w 4730"/>
              <a:gd name="connsiteY3" fmla="*/ 0 h 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0" h="6541">
                <a:moveTo>
                  <a:pt x="15" y="6541"/>
                </a:moveTo>
                <a:lnTo>
                  <a:pt x="0" y="6235"/>
                </a:lnTo>
                <a:cubicBezTo>
                  <a:pt x="0" y="3327"/>
                  <a:pt x="1915" y="866"/>
                  <a:pt x="4553" y="46"/>
                </a:cubicBezTo>
                <a:lnTo>
                  <a:pt x="4730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5" name="任意多边形: 形状 114"/>
          <p:cNvSpPr/>
          <p:nvPr userDrawn="1">
            <p:custDataLst>
              <p:tags r:id="rId16"/>
            </p:custDataLst>
          </p:nvPr>
        </p:nvSpPr>
        <p:spPr>
          <a:xfrm rot="11094256">
            <a:off x="163195" y="-129540"/>
            <a:ext cx="2818765" cy="3931920"/>
          </a:xfrm>
          <a:custGeom>
            <a:avLst/>
            <a:gdLst>
              <a:gd name="connsiteX0" fmla="*/ 14 w 4439"/>
              <a:gd name="connsiteY0" fmla="*/ 6192 h 6192"/>
              <a:gd name="connsiteX1" fmla="*/ 0 w 4439"/>
              <a:gd name="connsiteY1" fmla="*/ 5913 h 6192"/>
              <a:gd name="connsiteX2" fmla="*/ 4329 w 4439"/>
              <a:gd name="connsiteY2" fmla="*/ 28 h 6192"/>
              <a:gd name="connsiteX3" fmla="*/ 4439 w 4439"/>
              <a:gd name="connsiteY3" fmla="*/ 0 h 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9" h="6192">
                <a:moveTo>
                  <a:pt x="14" y="6192"/>
                </a:moveTo>
                <a:lnTo>
                  <a:pt x="0" y="5913"/>
                </a:lnTo>
                <a:cubicBezTo>
                  <a:pt x="0" y="3148"/>
                  <a:pt x="1821" y="809"/>
                  <a:pt x="4329" y="28"/>
                </a:cubicBezTo>
                <a:lnTo>
                  <a:pt x="4439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2" name="任意多边形: 形状 111"/>
          <p:cNvSpPr/>
          <p:nvPr userDrawn="1">
            <p:custDataLst>
              <p:tags r:id="rId17"/>
            </p:custDataLst>
          </p:nvPr>
        </p:nvSpPr>
        <p:spPr>
          <a:xfrm rot="11094256">
            <a:off x="154940" y="-121920"/>
            <a:ext cx="2648585" cy="3729355"/>
          </a:xfrm>
          <a:custGeom>
            <a:avLst/>
            <a:gdLst>
              <a:gd name="connsiteX0" fmla="*/ 13 w 4171"/>
              <a:gd name="connsiteY0" fmla="*/ 5873 h 5873"/>
              <a:gd name="connsiteX1" fmla="*/ 0 w 4171"/>
              <a:gd name="connsiteY1" fmla="*/ 5619 h 5873"/>
              <a:gd name="connsiteX2" fmla="*/ 4123 w 4171"/>
              <a:gd name="connsiteY2" fmla="*/ 12 h 5873"/>
              <a:gd name="connsiteX3" fmla="*/ 4171 w 4171"/>
              <a:gd name="connsiteY3" fmla="*/ 0 h 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" h="5873">
                <a:moveTo>
                  <a:pt x="13" y="5873"/>
                </a:moveTo>
                <a:lnTo>
                  <a:pt x="0" y="5619"/>
                </a:lnTo>
                <a:cubicBezTo>
                  <a:pt x="0" y="2984"/>
                  <a:pt x="1734" y="756"/>
                  <a:pt x="4123" y="12"/>
                </a:cubicBezTo>
                <a:lnTo>
                  <a:pt x="4171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09" name="任意多边形: 形状 108"/>
          <p:cNvSpPr/>
          <p:nvPr userDrawn="1">
            <p:custDataLst>
              <p:tags r:id="rId18"/>
            </p:custDataLst>
          </p:nvPr>
        </p:nvSpPr>
        <p:spPr>
          <a:xfrm rot="11094256">
            <a:off x="144780" y="-113030"/>
            <a:ext cx="2456180" cy="3496945"/>
          </a:xfrm>
          <a:custGeom>
            <a:avLst/>
            <a:gdLst>
              <a:gd name="connsiteX0" fmla="*/ 11 w 3868"/>
              <a:gd name="connsiteY0" fmla="*/ 5507 h 5507"/>
              <a:gd name="connsiteX1" fmla="*/ 0 w 3868"/>
              <a:gd name="connsiteY1" fmla="*/ 5281 h 5507"/>
              <a:gd name="connsiteX2" fmla="*/ 3837 w 3868"/>
              <a:gd name="connsiteY2" fmla="*/ 10 h 5507"/>
              <a:gd name="connsiteX3" fmla="*/ 3868 w 3868"/>
              <a:gd name="connsiteY3" fmla="*/ 0 h 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" h="5507">
                <a:moveTo>
                  <a:pt x="11" y="5507"/>
                </a:moveTo>
                <a:lnTo>
                  <a:pt x="0" y="5281"/>
                </a:lnTo>
                <a:cubicBezTo>
                  <a:pt x="0" y="2816"/>
                  <a:pt x="1611" y="727"/>
                  <a:pt x="3837" y="10"/>
                </a:cubicBezTo>
                <a:lnTo>
                  <a:pt x="3868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06" name="任意多边形: 形状 105"/>
          <p:cNvSpPr/>
          <p:nvPr userDrawn="1">
            <p:custDataLst>
              <p:tags r:id="rId19"/>
            </p:custDataLst>
          </p:nvPr>
        </p:nvSpPr>
        <p:spPr>
          <a:xfrm rot="11094256">
            <a:off x="136525" y="-105410"/>
            <a:ext cx="2282825" cy="3283585"/>
          </a:xfrm>
          <a:custGeom>
            <a:avLst/>
            <a:gdLst>
              <a:gd name="connsiteX0" fmla="*/ 10 w 3595"/>
              <a:gd name="connsiteY0" fmla="*/ 5171 h 5171"/>
              <a:gd name="connsiteX1" fmla="*/ 0 w 3595"/>
              <a:gd name="connsiteY1" fmla="*/ 4971 h 5171"/>
              <a:gd name="connsiteX2" fmla="*/ 3198 w 3595"/>
              <a:gd name="connsiteY2" fmla="*/ 146 h 5171"/>
              <a:gd name="connsiteX3" fmla="*/ 3595 w 3595"/>
              <a:gd name="connsiteY3" fmla="*/ 0 h 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5" h="5171">
                <a:moveTo>
                  <a:pt x="10" y="5171"/>
                </a:moveTo>
                <a:lnTo>
                  <a:pt x="0" y="4971"/>
                </a:lnTo>
                <a:cubicBezTo>
                  <a:pt x="0" y="2801"/>
                  <a:pt x="1319" y="940"/>
                  <a:pt x="3198" y="146"/>
                </a:cubicBezTo>
                <a:lnTo>
                  <a:pt x="3595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03" name="任意多边形: 形状 102"/>
          <p:cNvSpPr/>
          <p:nvPr userDrawn="1">
            <p:custDataLst>
              <p:tags r:id="rId20"/>
            </p:custDataLst>
          </p:nvPr>
        </p:nvSpPr>
        <p:spPr>
          <a:xfrm rot="11094256">
            <a:off x="128270" y="-98425"/>
            <a:ext cx="2121535" cy="3086100"/>
          </a:xfrm>
          <a:custGeom>
            <a:avLst/>
            <a:gdLst>
              <a:gd name="connsiteX0" fmla="*/ 9 w 3341"/>
              <a:gd name="connsiteY0" fmla="*/ 4860 h 4860"/>
              <a:gd name="connsiteX1" fmla="*/ 0 w 3341"/>
              <a:gd name="connsiteY1" fmla="*/ 4683 h 4860"/>
              <a:gd name="connsiteX2" fmla="*/ 3028 w 3341"/>
              <a:gd name="connsiteY2" fmla="*/ 115 h 4860"/>
              <a:gd name="connsiteX3" fmla="*/ 3341 w 3341"/>
              <a:gd name="connsiteY3" fmla="*/ 0 h 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" h="4860">
                <a:moveTo>
                  <a:pt x="9" y="4860"/>
                </a:moveTo>
                <a:lnTo>
                  <a:pt x="0" y="4683"/>
                </a:lnTo>
                <a:cubicBezTo>
                  <a:pt x="0" y="2630"/>
                  <a:pt x="1248" y="867"/>
                  <a:pt x="3028" y="115"/>
                </a:cubicBezTo>
                <a:lnTo>
                  <a:pt x="3341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00" name="任意多边形: 形状 99"/>
          <p:cNvSpPr/>
          <p:nvPr userDrawn="1">
            <p:custDataLst>
              <p:tags r:id="rId21"/>
            </p:custDataLst>
          </p:nvPr>
        </p:nvSpPr>
        <p:spPr>
          <a:xfrm rot="11094256">
            <a:off x="119380" y="-90805"/>
            <a:ext cx="1951355" cy="2877820"/>
          </a:xfrm>
          <a:custGeom>
            <a:avLst/>
            <a:gdLst>
              <a:gd name="connsiteX0" fmla="*/ 6 w 3073"/>
              <a:gd name="connsiteY0" fmla="*/ 4532 h 4532"/>
              <a:gd name="connsiteX1" fmla="*/ 0 w 3073"/>
              <a:gd name="connsiteY1" fmla="*/ 4380 h 4532"/>
              <a:gd name="connsiteX2" fmla="*/ 2848 w 3073"/>
              <a:gd name="connsiteY2" fmla="*/ 82 h 4532"/>
              <a:gd name="connsiteX3" fmla="*/ 3073 w 3073"/>
              <a:gd name="connsiteY3" fmla="*/ 0 h 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3" h="4532">
                <a:moveTo>
                  <a:pt x="6" y="4532"/>
                </a:moveTo>
                <a:lnTo>
                  <a:pt x="0" y="4380"/>
                </a:lnTo>
                <a:cubicBezTo>
                  <a:pt x="0" y="2448"/>
                  <a:pt x="1174" y="790"/>
                  <a:pt x="2848" y="82"/>
                </a:cubicBezTo>
                <a:lnTo>
                  <a:pt x="3073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97" name="任意多边形: 形状 96"/>
          <p:cNvSpPr/>
          <p:nvPr userDrawn="1">
            <p:custDataLst>
              <p:tags r:id="rId22"/>
            </p:custDataLst>
          </p:nvPr>
        </p:nvSpPr>
        <p:spPr>
          <a:xfrm rot="11094256">
            <a:off x="111760" y="-83820"/>
            <a:ext cx="1798955" cy="2689860"/>
          </a:xfrm>
          <a:custGeom>
            <a:avLst/>
            <a:gdLst>
              <a:gd name="connsiteX0" fmla="*/ 10 w 2833"/>
              <a:gd name="connsiteY0" fmla="*/ 4236 h 4236"/>
              <a:gd name="connsiteX1" fmla="*/ 0 w 2833"/>
              <a:gd name="connsiteY1" fmla="*/ 4107 h 4236"/>
              <a:gd name="connsiteX2" fmla="*/ 2687 w 2833"/>
              <a:gd name="connsiteY2" fmla="*/ 53 h 4236"/>
              <a:gd name="connsiteX3" fmla="*/ 2833 w 2833"/>
              <a:gd name="connsiteY3" fmla="*/ 0 h 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" h="4236">
                <a:moveTo>
                  <a:pt x="10" y="4236"/>
                </a:moveTo>
                <a:lnTo>
                  <a:pt x="0" y="4107"/>
                </a:lnTo>
                <a:cubicBezTo>
                  <a:pt x="0" y="2285"/>
                  <a:pt x="1108" y="721"/>
                  <a:pt x="2687" y="53"/>
                </a:cubicBezTo>
                <a:lnTo>
                  <a:pt x="2833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94" name="任意多边形: 形状 93"/>
          <p:cNvSpPr/>
          <p:nvPr userDrawn="1">
            <p:custDataLst>
              <p:tags r:id="rId23"/>
            </p:custDataLst>
          </p:nvPr>
        </p:nvSpPr>
        <p:spPr>
          <a:xfrm rot="11094256">
            <a:off x="104775" y="-77470"/>
            <a:ext cx="1656715" cy="2515870"/>
          </a:xfrm>
          <a:custGeom>
            <a:avLst/>
            <a:gdLst>
              <a:gd name="connsiteX0" fmla="*/ 8 w 2609"/>
              <a:gd name="connsiteY0" fmla="*/ 3962 h 3962"/>
              <a:gd name="connsiteX1" fmla="*/ 0 w 2609"/>
              <a:gd name="connsiteY1" fmla="*/ 3854 h 3962"/>
              <a:gd name="connsiteX2" fmla="*/ 2537 w 2609"/>
              <a:gd name="connsiteY2" fmla="*/ 26 h 3962"/>
              <a:gd name="connsiteX3" fmla="*/ 2609 w 2609"/>
              <a:gd name="connsiteY3" fmla="*/ 0 h 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" h="3962">
                <a:moveTo>
                  <a:pt x="8" y="3962"/>
                </a:moveTo>
                <a:lnTo>
                  <a:pt x="0" y="3854"/>
                </a:lnTo>
                <a:cubicBezTo>
                  <a:pt x="0" y="2133"/>
                  <a:pt x="1046" y="657"/>
                  <a:pt x="2537" y="26"/>
                </a:cubicBezTo>
                <a:lnTo>
                  <a:pt x="2609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91" name="任意多边形: 形状 90"/>
          <p:cNvSpPr/>
          <p:nvPr userDrawn="1">
            <p:custDataLst>
              <p:tags r:id="rId24"/>
            </p:custDataLst>
          </p:nvPr>
        </p:nvSpPr>
        <p:spPr>
          <a:xfrm rot="11094256">
            <a:off x="97155" y="-71120"/>
            <a:ext cx="1511935" cy="2338705"/>
          </a:xfrm>
          <a:custGeom>
            <a:avLst/>
            <a:gdLst>
              <a:gd name="connsiteX0" fmla="*/ 7 w 2381"/>
              <a:gd name="connsiteY0" fmla="*/ 3683 h 3683"/>
              <a:gd name="connsiteX1" fmla="*/ 0 w 2381"/>
              <a:gd name="connsiteY1" fmla="*/ 3596 h 3683"/>
              <a:gd name="connsiteX2" fmla="*/ 2319 w 2381"/>
              <a:gd name="connsiteY2" fmla="*/ 27 h 3683"/>
              <a:gd name="connsiteX3" fmla="*/ 2381 w 2381"/>
              <a:gd name="connsiteY3" fmla="*/ 0 h 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" h="3683">
                <a:moveTo>
                  <a:pt x="7" y="3683"/>
                </a:moveTo>
                <a:lnTo>
                  <a:pt x="0" y="3596"/>
                </a:lnTo>
                <a:cubicBezTo>
                  <a:pt x="0" y="2004"/>
                  <a:pt x="953" y="635"/>
                  <a:pt x="2319" y="27"/>
                </a:cubicBezTo>
                <a:lnTo>
                  <a:pt x="2381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88" name="任意多边形: 形状 87"/>
          <p:cNvSpPr/>
          <p:nvPr userDrawn="1">
            <p:custDataLst>
              <p:tags r:id="rId25"/>
            </p:custDataLst>
          </p:nvPr>
        </p:nvSpPr>
        <p:spPr>
          <a:xfrm rot="11094256">
            <a:off x="88900" y="-64135"/>
            <a:ext cx="1356360" cy="2141220"/>
          </a:xfrm>
          <a:custGeom>
            <a:avLst/>
            <a:gdLst>
              <a:gd name="connsiteX0" fmla="*/ 5 w 2136"/>
              <a:gd name="connsiteY0" fmla="*/ 3372 h 3372"/>
              <a:gd name="connsiteX1" fmla="*/ 0 w 2136"/>
              <a:gd name="connsiteY1" fmla="*/ 3308 h 3372"/>
              <a:gd name="connsiteX2" fmla="*/ 1902 w 2136"/>
              <a:gd name="connsiteY2" fmla="*/ 113 h 3372"/>
              <a:gd name="connsiteX3" fmla="*/ 2136 w 2136"/>
              <a:gd name="connsiteY3" fmla="*/ 0 h 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" h="3372">
                <a:moveTo>
                  <a:pt x="5" y="3372"/>
                </a:moveTo>
                <a:lnTo>
                  <a:pt x="0" y="3308"/>
                </a:lnTo>
                <a:cubicBezTo>
                  <a:pt x="0" y="1928"/>
                  <a:pt x="769" y="728"/>
                  <a:pt x="1902" y="113"/>
                </a:cubicBezTo>
                <a:lnTo>
                  <a:pt x="2136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82" name="任意多边形: 形状 81"/>
          <p:cNvSpPr/>
          <p:nvPr userDrawn="1">
            <p:custDataLst>
              <p:tags r:id="rId26"/>
            </p:custDataLst>
          </p:nvPr>
        </p:nvSpPr>
        <p:spPr>
          <a:xfrm rot="11094256">
            <a:off x="73660" y="-50800"/>
            <a:ext cx="1065530" cy="1773555"/>
          </a:xfrm>
          <a:custGeom>
            <a:avLst/>
            <a:gdLst>
              <a:gd name="connsiteX0" fmla="*/ 2 w 1678"/>
              <a:gd name="connsiteY0" fmla="*/ 2793 h 2793"/>
              <a:gd name="connsiteX1" fmla="*/ 0 w 1678"/>
              <a:gd name="connsiteY1" fmla="*/ 2772 h 2793"/>
              <a:gd name="connsiteX2" fmla="*/ 1638 w 1678"/>
              <a:gd name="connsiteY2" fmla="*/ 19 h 2793"/>
              <a:gd name="connsiteX3" fmla="*/ 1678 w 1678"/>
              <a:gd name="connsiteY3" fmla="*/ 0 h 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" h="2793">
                <a:moveTo>
                  <a:pt x="2" y="2793"/>
                </a:moveTo>
                <a:lnTo>
                  <a:pt x="0" y="2772"/>
                </a:lnTo>
                <a:cubicBezTo>
                  <a:pt x="0" y="1584"/>
                  <a:pt x="662" y="549"/>
                  <a:pt x="1638" y="19"/>
                </a:cubicBezTo>
                <a:lnTo>
                  <a:pt x="1678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79" name="任意多边形: 形状 78"/>
          <p:cNvSpPr/>
          <p:nvPr userDrawn="1">
            <p:custDataLst>
              <p:tags r:id="rId27"/>
            </p:custDataLst>
          </p:nvPr>
        </p:nvSpPr>
        <p:spPr>
          <a:xfrm rot="11094256">
            <a:off x="66040" y="-45085"/>
            <a:ext cx="926465" cy="1592580"/>
          </a:xfrm>
          <a:custGeom>
            <a:avLst/>
            <a:gdLst>
              <a:gd name="connsiteX0" fmla="*/ 0 w 1459"/>
              <a:gd name="connsiteY0" fmla="*/ 2508 h 2508"/>
              <a:gd name="connsiteX1" fmla="*/ 0 w 1459"/>
              <a:gd name="connsiteY1" fmla="*/ 2461 h 2508"/>
              <a:gd name="connsiteX2" fmla="*/ 1273 w 1459"/>
              <a:gd name="connsiteY2" fmla="*/ 113 h 2508"/>
              <a:gd name="connsiteX3" fmla="*/ 1459 w 1459"/>
              <a:gd name="connsiteY3" fmla="*/ 0 h 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" h="2508">
                <a:moveTo>
                  <a:pt x="0" y="2508"/>
                </a:moveTo>
                <a:lnTo>
                  <a:pt x="0" y="2461"/>
                </a:lnTo>
                <a:cubicBezTo>
                  <a:pt x="16" y="1484"/>
                  <a:pt x="517" y="624"/>
                  <a:pt x="1273" y="113"/>
                </a:cubicBezTo>
                <a:lnTo>
                  <a:pt x="1459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9" name="任意多边形: 形状 48"/>
          <p:cNvSpPr/>
          <p:nvPr userDrawn="1">
            <p:custDataLst>
              <p:tags r:id="rId28"/>
            </p:custDataLst>
          </p:nvPr>
        </p:nvSpPr>
        <p:spPr>
          <a:xfrm rot="11094256">
            <a:off x="23495" y="-10795"/>
            <a:ext cx="250825" cy="630555"/>
          </a:xfrm>
          <a:custGeom>
            <a:avLst/>
            <a:gdLst>
              <a:gd name="connsiteX0" fmla="*/ 0 w 395"/>
              <a:gd name="connsiteY0" fmla="*/ 993 h 993"/>
              <a:gd name="connsiteX1" fmla="*/ 27 w 395"/>
              <a:gd name="connsiteY1" fmla="*/ 756 h 993"/>
              <a:gd name="connsiteX2" fmla="*/ 395 w 395"/>
              <a:gd name="connsiteY2" fmla="*/ 0 h 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" h="993">
                <a:moveTo>
                  <a:pt x="0" y="993"/>
                </a:moveTo>
                <a:cubicBezTo>
                  <a:pt x="-1" y="892"/>
                  <a:pt x="18" y="835"/>
                  <a:pt x="27" y="756"/>
                </a:cubicBezTo>
                <a:cubicBezTo>
                  <a:pt x="86" y="465"/>
                  <a:pt x="207" y="217"/>
                  <a:pt x="395" y="0"/>
                </a:cubicBez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6" name="任意多边形: 形状 45"/>
          <p:cNvSpPr/>
          <p:nvPr userDrawn="1">
            <p:custDataLst>
              <p:tags r:id="rId29"/>
            </p:custDataLst>
          </p:nvPr>
        </p:nvSpPr>
        <p:spPr>
          <a:xfrm rot="11094256">
            <a:off x="13335" y="-6985"/>
            <a:ext cx="114300" cy="344170"/>
          </a:xfrm>
          <a:custGeom>
            <a:avLst/>
            <a:gdLst>
              <a:gd name="connsiteX0" fmla="*/ 0 w 180"/>
              <a:gd name="connsiteY0" fmla="*/ 542 h 542"/>
              <a:gd name="connsiteX1" fmla="*/ 17 w 180"/>
              <a:gd name="connsiteY1" fmla="*/ 374 h 542"/>
              <a:gd name="connsiteX2" fmla="*/ 89 w 180"/>
              <a:gd name="connsiteY2" fmla="*/ 134 h 542"/>
              <a:gd name="connsiteX3" fmla="*/ 180 w 180"/>
              <a:gd name="connsiteY3" fmla="*/ 0 h 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" h="542">
                <a:moveTo>
                  <a:pt x="0" y="542"/>
                </a:moveTo>
                <a:lnTo>
                  <a:pt x="17" y="374"/>
                </a:lnTo>
                <a:cubicBezTo>
                  <a:pt x="34" y="291"/>
                  <a:pt x="58" y="211"/>
                  <a:pt x="89" y="134"/>
                </a:cubicBezTo>
                <a:cubicBezTo>
                  <a:pt x="119" y="89"/>
                  <a:pt x="138" y="38"/>
                  <a:pt x="180" y="0"/>
                </a:cubicBez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30"/>
            </p:custDataLst>
          </p:nvPr>
        </p:nvSpPr>
        <p:spPr>
          <a:xfrm rot="11094256">
            <a:off x="43180" y="-26670"/>
            <a:ext cx="512445" cy="1035050"/>
          </a:xfrm>
          <a:custGeom>
            <a:avLst/>
            <a:gdLst>
              <a:gd name="connsiteX0" fmla="*/ 0 w 807"/>
              <a:gd name="connsiteY0" fmla="*/ 1630 h 1630"/>
              <a:gd name="connsiteX1" fmla="*/ 38 w 807"/>
              <a:gd name="connsiteY1" fmla="*/ 1255 h 1630"/>
              <a:gd name="connsiteX2" fmla="*/ 784 w 807"/>
              <a:gd name="connsiteY2" fmla="*/ 15 h 1630"/>
              <a:gd name="connsiteX3" fmla="*/ 807 w 807"/>
              <a:gd name="connsiteY3" fmla="*/ 0 h 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" h="1630">
                <a:moveTo>
                  <a:pt x="0" y="1630"/>
                </a:moveTo>
                <a:lnTo>
                  <a:pt x="38" y="1255"/>
                </a:lnTo>
                <a:cubicBezTo>
                  <a:pt x="139" y="760"/>
                  <a:pt x="409" y="325"/>
                  <a:pt x="784" y="15"/>
                </a:cubicBezTo>
                <a:lnTo>
                  <a:pt x="807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2" name="任意多边形: 形状 51"/>
          <p:cNvSpPr/>
          <p:nvPr userDrawn="1">
            <p:custDataLst>
              <p:tags r:id="rId31"/>
            </p:custDataLst>
          </p:nvPr>
        </p:nvSpPr>
        <p:spPr>
          <a:xfrm rot="11094256">
            <a:off x="34663" y="-17374"/>
            <a:ext cx="373380" cy="829945"/>
          </a:xfrm>
          <a:custGeom>
            <a:avLst/>
            <a:gdLst>
              <a:gd name="connsiteX0" fmla="*/ 0 w 588"/>
              <a:gd name="connsiteY0" fmla="*/ 1307 h 1307"/>
              <a:gd name="connsiteX1" fmla="*/ 31 w 588"/>
              <a:gd name="connsiteY1" fmla="*/ 999 h 1307"/>
              <a:gd name="connsiteX2" fmla="*/ 246 w 588"/>
              <a:gd name="connsiteY2" fmla="*/ 372 h 1307"/>
              <a:gd name="connsiteX3" fmla="*/ 588 w 588"/>
              <a:gd name="connsiteY3" fmla="*/ 0 h 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" h="1307">
                <a:moveTo>
                  <a:pt x="0" y="1307"/>
                </a:moveTo>
                <a:lnTo>
                  <a:pt x="31" y="999"/>
                </a:lnTo>
                <a:cubicBezTo>
                  <a:pt x="94" y="673"/>
                  <a:pt x="246" y="372"/>
                  <a:pt x="459" y="126"/>
                </a:cubicBezTo>
                <a:lnTo>
                  <a:pt x="588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76" name="任意多边形: 形状 75"/>
          <p:cNvSpPr/>
          <p:nvPr userDrawn="1">
            <p:custDataLst>
              <p:tags r:id="rId32"/>
            </p:custDataLst>
          </p:nvPr>
        </p:nvSpPr>
        <p:spPr>
          <a:xfrm rot="11094256">
            <a:off x="58420" y="-38735"/>
            <a:ext cx="785495" cy="1405890"/>
          </a:xfrm>
          <a:custGeom>
            <a:avLst/>
            <a:gdLst>
              <a:gd name="connsiteX0" fmla="*/ 0 w 1237"/>
              <a:gd name="connsiteY0" fmla="*/ 2214 h 2214"/>
              <a:gd name="connsiteX1" fmla="*/ 0 w 1237"/>
              <a:gd name="connsiteY1" fmla="*/ 2192 h 2214"/>
              <a:gd name="connsiteX2" fmla="*/ 1165 w 1237"/>
              <a:gd name="connsiteY2" fmla="*/ 44 h 2214"/>
              <a:gd name="connsiteX3" fmla="*/ 1237 w 1237"/>
              <a:gd name="connsiteY3" fmla="*/ 0 h 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" h="2214">
                <a:moveTo>
                  <a:pt x="0" y="2214"/>
                </a:moveTo>
                <a:lnTo>
                  <a:pt x="0" y="2192"/>
                </a:lnTo>
                <a:cubicBezTo>
                  <a:pt x="14" y="1298"/>
                  <a:pt x="473" y="511"/>
                  <a:pt x="1165" y="44"/>
                </a:cubicBezTo>
                <a:lnTo>
                  <a:pt x="1237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8" name="任意多边形: 形状 57"/>
          <p:cNvSpPr/>
          <p:nvPr userDrawn="1">
            <p:custDataLst>
              <p:tags r:id="rId33"/>
            </p:custDataLst>
          </p:nvPr>
        </p:nvSpPr>
        <p:spPr>
          <a:xfrm rot="11094256">
            <a:off x="50800" y="-32385"/>
            <a:ext cx="648335" cy="1219200"/>
          </a:xfrm>
          <a:custGeom>
            <a:avLst/>
            <a:gdLst>
              <a:gd name="connsiteX0" fmla="*/ 0 w 1021"/>
              <a:gd name="connsiteY0" fmla="*/ 1920 h 1920"/>
              <a:gd name="connsiteX1" fmla="*/ 45 w 1021"/>
              <a:gd name="connsiteY1" fmla="*/ 1476 h 1920"/>
              <a:gd name="connsiteX2" fmla="*/ 872 w 1021"/>
              <a:gd name="connsiteY2" fmla="*/ 103 h 1920"/>
              <a:gd name="connsiteX3" fmla="*/ 1021 w 1021"/>
              <a:gd name="connsiteY3" fmla="*/ 0 h 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" h="1920">
                <a:moveTo>
                  <a:pt x="0" y="1920"/>
                </a:moveTo>
                <a:lnTo>
                  <a:pt x="45" y="1476"/>
                </a:lnTo>
                <a:cubicBezTo>
                  <a:pt x="157" y="928"/>
                  <a:pt x="456" y="447"/>
                  <a:pt x="872" y="103"/>
                </a:cubicBezTo>
                <a:lnTo>
                  <a:pt x="1021" y="0"/>
                </a:lnTo>
              </a:path>
            </a:pathLst>
          </a:custGeom>
          <a:noFill/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178053" y="1445232"/>
            <a:ext cx="1146320" cy="1815098"/>
          </a:xfrm>
        </p:spPr>
        <p:txBody>
          <a:bodyPr vert="eaVert" wrap="square" anchor="b"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91895" y="3217545"/>
            <a:ext cx="4293870" cy="2220595"/>
          </a:xfrm>
        </p:spPr>
        <p:txBody>
          <a:bodyPr wrap="square" anchor="t" anchorCtr="0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190625" y="1855094"/>
            <a:ext cx="4264546" cy="1224000"/>
          </a:xfrm>
        </p:spPr>
        <p:txBody>
          <a:bodyPr wrap="none" anchor="ctr">
            <a:normAutofit/>
          </a:bodyPr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任意多边形: 形状 11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6722498">
            <a:off x="6744335" y="3182620"/>
            <a:ext cx="1957070" cy="2042795"/>
          </a:xfrm>
          <a:custGeom>
            <a:avLst/>
            <a:gdLst>
              <a:gd name="connsiteX0" fmla="*/ 1571400 w 2077087"/>
              <a:gd name="connsiteY0" fmla="*/ 0 h 2169653"/>
              <a:gd name="connsiteX1" fmla="*/ 2038686 w 2077087"/>
              <a:gd name="connsiteY1" fmla="*/ 70647 h 2169653"/>
              <a:gd name="connsiteX2" fmla="*/ 2077087 w 2077087"/>
              <a:gd name="connsiteY2" fmla="*/ 84702 h 2169653"/>
              <a:gd name="connsiteX3" fmla="*/ 2073494 w 2077087"/>
              <a:gd name="connsiteY3" fmla="*/ 155857 h 2169653"/>
              <a:gd name="connsiteX4" fmla="*/ 2067084 w 2077087"/>
              <a:gd name="connsiteY4" fmla="*/ 197855 h 2169653"/>
              <a:gd name="connsiteX5" fmla="*/ 2006035 w 2077087"/>
              <a:gd name="connsiteY5" fmla="*/ 175511 h 2169653"/>
              <a:gd name="connsiteX6" fmla="*/ 1571400 w 2077087"/>
              <a:gd name="connsiteY6" fmla="*/ 109800 h 2169653"/>
              <a:gd name="connsiteX7" fmla="*/ 109800 w 2077087"/>
              <a:gd name="connsiteY7" fmla="*/ 1571400 h 2169653"/>
              <a:gd name="connsiteX8" fmla="*/ 224660 w 2077087"/>
              <a:gd name="connsiteY8" fmla="*/ 2140321 h 2169653"/>
              <a:gd name="connsiteX9" fmla="*/ 230557 w 2077087"/>
              <a:gd name="connsiteY9" fmla="*/ 2152563 h 2169653"/>
              <a:gd name="connsiteX10" fmla="*/ 118581 w 2077087"/>
              <a:gd name="connsiteY10" fmla="*/ 2169653 h 2169653"/>
              <a:gd name="connsiteX11" fmla="*/ 70647 w 2077087"/>
              <a:gd name="connsiteY11" fmla="*/ 2038686 h 2169653"/>
              <a:gd name="connsiteX12" fmla="*/ 0 w 2077087"/>
              <a:gd name="connsiteY12" fmla="*/ 1571400 h 2169653"/>
              <a:gd name="connsiteX13" fmla="*/ 1571400 w 2077087"/>
              <a:gd name="connsiteY13" fmla="*/ 0 h 2169653"/>
              <a:gd name="connsiteX0-1" fmla="*/ 2073494 w 2164934"/>
              <a:gd name="connsiteY0-2" fmla="*/ 155857 h 2169653"/>
              <a:gd name="connsiteX1-3" fmla="*/ 2067084 w 2164934"/>
              <a:gd name="connsiteY1-4" fmla="*/ 197855 h 2169653"/>
              <a:gd name="connsiteX2-5" fmla="*/ 2006035 w 2164934"/>
              <a:gd name="connsiteY2-6" fmla="*/ 175511 h 2169653"/>
              <a:gd name="connsiteX3-7" fmla="*/ 1571400 w 2164934"/>
              <a:gd name="connsiteY3-8" fmla="*/ 109800 h 2169653"/>
              <a:gd name="connsiteX4-9" fmla="*/ 109800 w 2164934"/>
              <a:gd name="connsiteY4-10" fmla="*/ 1571400 h 2169653"/>
              <a:gd name="connsiteX5-11" fmla="*/ 224660 w 2164934"/>
              <a:gd name="connsiteY5-12" fmla="*/ 2140321 h 2169653"/>
              <a:gd name="connsiteX6-13" fmla="*/ 230557 w 2164934"/>
              <a:gd name="connsiteY6-14" fmla="*/ 2152563 h 2169653"/>
              <a:gd name="connsiteX7-15" fmla="*/ 118581 w 2164934"/>
              <a:gd name="connsiteY7-16" fmla="*/ 2169653 h 2169653"/>
              <a:gd name="connsiteX8-17" fmla="*/ 70647 w 2164934"/>
              <a:gd name="connsiteY8-18" fmla="*/ 2038686 h 2169653"/>
              <a:gd name="connsiteX9-19" fmla="*/ 0 w 2164934"/>
              <a:gd name="connsiteY9-20" fmla="*/ 1571400 h 2169653"/>
              <a:gd name="connsiteX10-21" fmla="*/ 1571400 w 2164934"/>
              <a:gd name="connsiteY10-22" fmla="*/ 0 h 2169653"/>
              <a:gd name="connsiteX11-23" fmla="*/ 2038686 w 2164934"/>
              <a:gd name="connsiteY11-24" fmla="*/ 70647 h 2169653"/>
              <a:gd name="connsiteX12-25" fmla="*/ 2077087 w 2164934"/>
              <a:gd name="connsiteY12-26" fmla="*/ 84702 h 2169653"/>
              <a:gd name="connsiteX13-27" fmla="*/ 2164934 w 2164934"/>
              <a:gd name="connsiteY13-28" fmla="*/ 247297 h 2169653"/>
              <a:gd name="connsiteX0-29" fmla="*/ 2073494 w 2077087"/>
              <a:gd name="connsiteY0-30" fmla="*/ 155857 h 2169653"/>
              <a:gd name="connsiteX1-31" fmla="*/ 2067084 w 2077087"/>
              <a:gd name="connsiteY1-32" fmla="*/ 197855 h 2169653"/>
              <a:gd name="connsiteX2-33" fmla="*/ 2006035 w 2077087"/>
              <a:gd name="connsiteY2-34" fmla="*/ 175511 h 2169653"/>
              <a:gd name="connsiteX3-35" fmla="*/ 1571400 w 2077087"/>
              <a:gd name="connsiteY3-36" fmla="*/ 109800 h 2169653"/>
              <a:gd name="connsiteX4-37" fmla="*/ 109800 w 2077087"/>
              <a:gd name="connsiteY4-38" fmla="*/ 1571400 h 2169653"/>
              <a:gd name="connsiteX5-39" fmla="*/ 224660 w 2077087"/>
              <a:gd name="connsiteY5-40" fmla="*/ 2140321 h 2169653"/>
              <a:gd name="connsiteX6-41" fmla="*/ 230557 w 2077087"/>
              <a:gd name="connsiteY6-42" fmla="*/ 2152563 h 2169653"/>
              <a:gd name="connsiteX7-43" fmla="*/ 118581 w 2077087"/>
              <a:gd name="connsiteY7-44" fmla="*/ 2169653 h 2169653"/>
              <a:gd name="connsiteX8-45" fmla="*/ 70647 w 2077087"/>
              <a:gd name="connsiteY8-46" fmla="*/ 2038686 h 2169653"/>
              <a:gd name="connsiteX9-47" fmla="*/ 0 w 2077087"/>
              <a:gd name="connsiteY9-48" fmla="*/ 1571400 h 2169653"/>
              <a:gd name="connsiteX10-49" fmla="*/ 1571400 w 2077087"/>
              <a:gd name="connsiteY10-50" fmla="*/ 0 h 2169653"/>
              <a:gd name="connsiteX11-51" fmla="*/ 2038686 w 2077087"/>
              <a:gd name="connsiteY11-52" fmla="*/ 70647 h 2169653"/>
              <a:gd name="connsiteX12-53" fmla="*/ 2077087 w 2077087"/>
              <a:gd name="connsiteY12-54" fmla="*/ 84702 h 2169653"/>
              <a:gd name="connsiteX0-55" fmla="*/ 2073494 w 2073494"/>
              <a:gd name="connsiteY0-56" fmla="*/ 155857 h 2169653"/>
              <a:gd name="connsiteX1-57" fmla="*/ 2067084 w 2073494"/>
              <a:gd name="connsiteY1-58" fmla="*/ 197855 h 2169653"/>
              <a:gd name="connsiteX2-59" fmla="*/ 2006035 w 2073494"/>
              <a:gd name="connsiteY2-60" fmla="*/ 175511 h 2169653"/>
              <a:gd name="connsiteX3-61" fmla="*/ 1571400 w 2073494"/>
              <a:gd name="connsiteY3-62" fmla="*/ 109800 h 2169653"/>
              <a:gd name="connsiteX4-63" fmla="*/ 109800 w 2073494"/>
              <a:gd name="connsiteY4-64" fmla="*/ 1571400 h 2169653"/>
              <a:gd name="connsiteX5-65" fmla="*/ 224660 w 2073494"/>
              <a:gd name="connsiteY5-66" fmla="*/ 2140321 h 2169653"/>
              <a:gd name="connsiteX6-67" fmla="*/ 230557 w 2073494"/>
              <a:gd name="connsiteY6-68" fmla="*/ 2152563 h 2169653"/>
              <a:gd name="connsiteX7-69" fmla="*/ 118581 w 2073494"/>
              <a:gd name="connsiteY7-70" fmla="*/ 2169653 h 2169653"/>
              <a:gd name="connsiteX8-71" fmla="*/ 70647 w 2073494"/>
              <a:gd name="connsiteY8-72" fmla="*/ 2038686 h 2169653"/>
              <a:gd name="connsiteX9-73" fmla="*/ 0 w 2073494"/>
              <a:gd name="connsiteY9-74" fmla="*/ 1571400 h 2169653"/>
              <a:gd name="connsiteX10-75" fmla="*/ 1571400 w 2073494"/>
              <a:gd name="connsiteY10-76" fmla="*/ 0 h 2169653"/>
              <a:gd name="connsiteX11-77" fmla="*/ 2038686 w 2073494"/>
              <a:gd name="connsiteY11-78" fmla="*/ 70647 h 2169653"/>
              <a:gd name="connsiteX0-79" fmla="*/ 2073494 w 2073494"/>
              <a:gd name="connsiteY0-80" fmla="*/ 155857 h 2169653"/>
              <a:gd name="connsiteX1-81" fmla="*/ 2067084 w 2073494"/>
              <a:gd name="connsiteY1-82" fmla="*/ 197855 h 2169653"/>
              <a:gd name="connsiteX2-83" fmla="*/ 2006035 w 2073494"/>
              <a:gd name="connsiteY2-84" fmla="*/ 175511 h 2169653"/>
              <a:gd name="connsiteX3-85" fmla="*/ 1571400 w 2073494"/>
              <a:gd name="connsiteY3-86" fmla="*/ 109800 h 2169653"/>
              <a:gd name="connsiteX4-87" fmla="*/ 109800 w 2073494"/>
              <a:gd name="connsiteY4-88" fmla="*/ 1571400 h 2169653"/>
              <a:gd name="connsiteX5-89" fmla="*/ 224660 w 2073494"/>
              <a:gd name="connsiteY5-90" fmla="*/ 2140321 h 2169653"/>
              <a:gd name="connsiteX6-91" fmla="*/ 230557 w 2073494"/>
              <a:gd name="connsiteY6-92" fmla="*/ 2152563 h 2169653"/>
              <a:gd name="connsiteX7-93" fmla="*/ 118581 w 2073494"/>
              <a:gd name="connsiteY7-94" fmla="*/ 2169653 h 2169653"/>
              <a:gd name="connsiteX8-95" fmla="*/ 70647 w 2073494"/>
              <a:gd name="connsiteY8-96" fmla="*/ 2038686 h 2169653"/>
              <a:gd name="connsiteX9-97" fmla="*/ 0 w 2073494"/>
              <a:gd name="connsiteY9-98" fmla="*/ 1571400 h 2169653"/>
              <a:gd name="connsiteX10-99" fmla="*/ 1571400 w 2073494"/>
              <a:gd name="connsiteY10-100" fmla="*/ 0 h 2169653"/>
              <a:gd name="connsiteX0-101" fmla="*/ 2073494 w 2073494"/>
              <a:gd name="connsiteY0-102" fmla="*/ 46057 h 2059853"/>
              <a:gd name="connsiteX1-103" fmla="*/ 2067084 w 2073494"/>
              <a:gd name="connsiteY1-104" fmla="*/ 88055 h 2059853"/>
              <a:gd name="connsiteX2-105" fmla="*/ 2006035 w 2073494"/>
              <a:gd name="connsiteY2-106" fmla="*/ 65711 h 2059853"/>
              <a:gd name="connsiteX3-107" fmla="*/ 1571400 w 2073494"/>
              <a:gd name="connsiteY3-108" fmla="*/ 0 h 2059853"/>
              <a:gd name="connsiteX4-109" fmla="*/ 109800 w 2073494"/>
              <a:gd name="connsiteY4-110" fmla="*/ 1461600 h 2059853"/>
              <a:gd name="connsiteX5-111" fmla="*/ 224660 w 2073494"/>
              <a:gd name="connsiteY5-112" fmla="*/ 2030521 h 2059853"/>
              <a:gd name="connsiteX6-113" fmla="*/ 230557 w 2073494"/>
              <a:gd name="connsiteY6-114" fmla="*/ 2042763 h 2059853"/>
              <a:gd name="connsiteX7-115" fmla="*/ 118581 w 2073494"/>
              <a:gd name="connsiteY7-116" fmla="*/ 2059853 h 2059853"/>
              <a:gd name="connsiteX8-117" fmla="*/ 70647 w 2073494"/>
              <a:gd name="connsiteY8-118" fmla="*/ 1928886 h 2059853"/>
              <a:gd name="connsiteX9-119" fmla="*/ 0 w 2073494"/>
              <a:gd name="connsiteY9-120" fmla="*/ 1461600 h 2059853"/>
              <a:gd name="connsiteX0-121" fmla="*/ 2002847 w 2002847"/>
              <a:gd name="connsiteY0-122" fmla="*/ 46057 h 2059853"/>
              <a:gd name="connsiteX1-123" fmla="*/ 1996437 w 2002847"/>
              <a:gd name="connsiteY1-124" fmla="*/ 88055 h 2059853"/>
              <a:gd name="connsiteX2-125" fmla="*/ 1935388 w 2002847"/>
              <a:gd name="connsiteY2-126" fmla="*/ 65711 h 2059853"/>
              <a:gd name="connsiteX3-127" fmla="*/ 1500753 w 2002847"/>
              <a:gd name="connsiteY3-128" fmla="*/ 0 h 2059853"/>
              <a:gd name="connsiteX4-129" fmla="*/ 39153 w 2002847"/>
              <a:gd name="connsiteY4-130" fmla="*/ 1461600 h 2059853"/>
              <a:gd name="connsiteX5-131" fmla="*/ 154013 w 2002847"/>
              <a:gd name="connsiteY5-132" fmla="*/ 2030521 h 2059853"/>
              <a:gd name="connsiteX6-133" fmla="*/ 159910 w 2002847"/>
              <a:gd name="connsiteY6-134" fmla="*/ 2042763 h 2059853"/>
              <a:gd name="connsiteX7-135" fmla="*/ 47934 w 2002847"/>
              <a:gd name="connsiteY7-136" fmla="*/ 2059853 h 2059853"/>
              <a:gd name="connsiteX8-137" fmla="*/ 0 w 2002847"/>
              <a:gd name="connsiteY8-138" fmla="*/ 1928886 h 2059853"/>
              <a:gd name="connsiteX0-139" fmla="*/ 1963694 w 1963694"/>
              <a:gd name="connsiteY0-140" fmla="*/ 46057 h 2059853"/>
              <a:gd name="connsiteX1-141" fmla="*/ 1957284 w 1963694"/>
              <a:gd name="connsiteY1-142" fmla="*/ 88055 h 2059853"/>
              <a:gd name="connsiteX2-143" fmla="*/ 1896235 w 1963694"/>
              <a:gd name="connsiteY2-144" fmla="*/ 65711 h 2059853"/>
              <a:gd name="connsiteX3-145" fmla="*/ 1461600 w 1963694"/>
              <a:gd name="connsiteY3-146" fmla="*/ 0 h 2059853"/>
              <a:gd name="connsiteX4-147" fmla="*/ 0 w 1963694"/>
              <a:gd name="connsiteY4-148" fmla="*/ 1461600 h 2059853"/>
              <a:gd name="connsiteX5-149" fmla="*/ 114860 w 1963694"/>
              <a:gd name="connsiteY5-150" fmla="*/ 2030521 h 2059853"/>
              <a:gd name="connsiteX6-151" fmla="*/ 120757 w 1963694"/>
              <a:gd name="connsiteY6-152" fmla="*/ 2042763 h 2059853"/>
              <a:gd name="connsiteX7-153" fmla="*/ 8781 w 1963694"/>
              <a:gd name="connsiteY7-154" fmla="*/ 2059853 h 2059853"/>
              <a:gd name="connsiteX0-155" fmla="*/ 1963694 w 1963694"/>
              <a:gd name="connsiteY0-156" fmla="*/ 46057 h 2042763"/>
              <a:gd name="connsiteX1-157" fmla="*/ 1957284 w 1963694"/>
              <a:gd name="connsiteY1-158" fmla="*/ 88055 h 2042763"/>
              <a:gd name="connsiteX2-159" fmla="*/ 1896235 w 1963694"/>
              <a:gd name="connsiteY2-160" fmla="*/ 65711 h 2042763"/>
              <a:gd name="connsiteX3-161" fmla="*/ 1461600 w 1963694"/>
              <a:gd name="connsiteY3-162" fmla="*/ 0 h 2042763"/>
              <a:gd name="connsiteX4-163" fmla="*/ 0 w 1963694"/>
              <a:gd name="connsiteY4-164" fmla="*/ 1461600 h 2042763"/>
              <a:gd name="connsiteX5-165" fmla="*/ 114860 w 1963694"/>
              <a:gd name="connsiteY5-166" fmla="*/ 2030521 h 2042763"/>
              <a:gd name="connsiteX6-167" fmla="*/ 120757 w 1963694"/>
              <a:gd name="connsiteY6-168" fmla="*/ 2042763 h 2042763"/>
              <a:gd name="connsiteX0-169" fmla="*/ 1957284 w 1957284"/>
              <a:gd name="connsiteY0-170" fmla="*/ 88055 h 2042763"/>
              <a:gd name="connsiteX1-171" fmla="*/ 1896235 w 1957284"/>
              <a:gd name="connsiteY1-172" fmla="*/ 65711 h 2042763"/>
              <a:gd name="connsiteX2-173" fmla="*/ 1461600 w 1957284"/>
              <a:gd name="connsiteY2-174" fmla="*/ 0 h 2042763"/>
              <a:gd name="connsiteX3-175" fmla="*/ 0 w 1957284"/>
              <a:gd name="connsiteY3-176" fmla="*/ 1461600 h 2042763"/>
              <a:gd name="connsiteX4-177" fmla="*/ 114860 w 1957284"/>
              <a:gd name="connsiteY4-178" fmla="*/ 2030521 h 2042763"/>
              <a:gd name="connsiteX5-179" fmla="*/ 120757 w 1957284"/>
              <a:gd name="connsiteY5-180" fmla="*/ 2042763 h 20427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7284" h="2042763">
                <a:moveTo>
                  <a:pt x="1957284" y="88055"/>
                </a:moveTo>
                <a:lnTo>
                  <a:pt x="1896235" y="65711"/>
                </a:lnTo>
                <a:cubicBezTo>
                  <a:pt x="1758934" y="23005"/>
                  <a:pt x="1612954" y="0"/>
                  <a:pt x="1461600" y="0"/>
                </a:cubicBezTo>
                <a:cubicBezTo>
                  <a:pt x="654381" y="0"/>
                  <a:pt x="0" y="654381"/>
                  <a:pt x="0" y="1461600"/>
                </a:cubicBezTo>
                <a:cubicBezTo>
                  <a:pt x="0" y="1663405"/>
                  <a:pt x="40899" y="1855657"/>
                  <a:pt x="114860" y="2030521"/>
                </a:cubicBezTo>
                <a:lnTo>
                  <a:pt x="120757" y="2042763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3" name="任意多边形: 形状 12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6722498">
            <a:off x="7098665" y="4226560"/>
            <a:ext cx="363220" cy="381635"/>
          </a:xfrm>
          <a:custGeom>
            <a:avLst/>
            <a:gdLst>
              <a:gd name="connsiteX0" fmla="*/ 300600 w 363138"/>
              <a:gd name="connsiteY0" fmla="*/ 0 h 381923"/>
              <a:gd name="connsiteX1" fmla="*/ 361181 w 363138"/>
              <a:gd name="connsiteY1" fmla="*/ 6107 h 381923"/>
              <a:gd name="connsiteX2" fmla="*/ 363138 w 363138"/>
              <a:gd name="connsiteY2" fmla="*/ 6715 h 381923"/>
              <a:gd name="connsiteX3" fmla="*/ 296502 w 363138"/>
              <a:gd name="connsiteY3" fmla="*/ 95826 h 381923"/>
              <a:gd name="connsiteX4" fmla="*/ 150121 w 363138"/>
              <a:gd name="connsiteY4" fmla="*/ 256885 h 381923"/>
              <a:gd name="connsiteX5" fmla="*/ 12546 w 363138"/>
              <a:gd name="connsiteY5" fmla="*/ 381923 h 381923"/>
              <a:gd name="connsiteX6" fmla="*/ 6107 w 363138"/>
              <a:gd name="connsiteY6" fmla="*/ 361181 h 381923"/>
              <a:gd name="connsiteX7" fmla="*/ 0 w 363138"/>
              <a:gd name="connsiteY7" fmla="*/ 300600 h 381923"/>
              <a:gd name="connsiteX8" fmla="*/ 300600 w 363138"/>
              <a:gd name="connsiteY8" fmla="*/ 0 h 381923"/>
              <a:gd name="connsiteX0-1" fmla="*/ 150121 w 363138"/>
              <a:gd name="connsiteY0-2" fmla="*/ 256885 h 381923"/>
              <a:gd name="connsiteX1-3" fmla="*/ 12546 w 363138"/>
              <a:gd name="connsiteY1-4" fmla="*/ 381923 h 381923"/>
              <a:gd name="connsiteX2-5" fmla="*/ 6107 w 363138"/>
              <a:gd name="connsiteY2-6" fmla="*/ 361181 h 381923"/>
              <a:gd name="connsiteX3-7" fmla="*/ 0 w 363138"/>
              <a:gd name="connsiteY3-8" fmla="*/ 300600 h 381923"/>
              <a:gd name="connsiteX4-9" fmla="*/ 300600 w 363138"/>
              <a:gd name="connsiteY4-10" fmla="*/ 0 h 381923"/>
              <a:gd name="connsiteX5-11" fmla="*/ 361181 w 363138"/>
              <a:gd name="connsiteY5-12" fmla="*/ 6107 h 381923"/>
              <a:gd name="connsiteX6-13" fmla="*/ 363138 w 363138"/>
              <a:gd name="connsiteY6-14" fmla="*/ 6715 h 381923"/>
              <a:gd name="connsiteX7-15" fmla="*/ 296502 w 363138"/>
              <a:gd name="connsiteY7-16" fmla="*/ 95826 h 381923"/>
              <a:gd name="connsiteX8-17" fmla="*/ 241561 w 363138"/>
              <a:gd name="connsiteY8-18" fmla="*/ 348325 h 381923"/>
              <a:gd name="connsiteX0-19" fmla="*/ 150121 w 363138"/>
              <a:gd name="connsiteY0-20" fmla="*/ 256885 h 381923"/>
              <a:gd name="connsiteX1-21" fmla="*/ 12546 w 363138"/>
              <a:gd name="connsiteY1-22" fmla="*/ 381923 h 381923"/>
              <a:gd name="connsiteX2-23" fmla="*/ 6107 w 363138"/>
              <a:gd name="connsiteY2-24" fmla="*/ 361181 h 381923"/>
              <a:gd name="connsiteX3-25" fmla="*/ 0 w 363138"/>
              <a:gd name="connsiteY3-26" fmla="*/ 300600 h 381923"/>
              <a:gd name="connsiteX4-27" fmla="*/ 300600 w 363138"/>
              <a:gd name="connsiteY4-28" fmla="*/ 0 h 381923"/>
              <a:gd name="connsiteX5-29" fmla="*/ 361181 w 363138"/>
              <a:gd name="connsiteY5-30" fmla="*/ 6107 h 381923"/>
              <a:gd name="connsiteX6-31" fmla="*/ 363138 w 363138"/>
              <a:gd name="connsiteY6-32" fmla="*/ 6715 h 381923"/>
              <a:gd name="connsiteX7-33" fmla="*/ 296502 w 363138"/>
              <a:gd name="connsiteY7-34" fmla="*/ 95826 h 381923"/>
              <a:gd name="connsiteX0-35" fmla="*/ 150121 w 363138"/>
              <a:gd name="connsiteY0-36" fmla="*/ 256885 h 381923"/>
              <a:gd name="connsiteX1-37" fmla="*/ 12546 w 363138"/>
              <a:gd name="connsiteY1-38" fmla="*/ 381923 h 381923"/>
              <a:gd name="connsiteX2-39" fmla="*/ 6107 w 363138"/>
              <a:gd name="connsiteY2-40" fmla="*/ 361181 h 381923"/>
              <a:gd name="connsiteX3-41" fmla="*/ 0 w 363138"/>
              <a:gd name="connsiteY3-42" fmla="*/ 300600 h 381923"/>
              <a:gd name="connsiteX4-43" fmla="*/ 300600 w 363138"/>
              <a:gd name="connsiteY4-44" fmla="*/ 0 h 381923"/>
              <a:gd name="connsiteX5-45" fmla="*/ 361181 w 363138"/>
              <a:gd name="connsiteY5-46" fmla="*/ 6107 h 381923"/>
              <a:gd name="connsiteX6-47" fmla="*/ 363138 w 363138"/>
              <a:gd name="connsiteY6-48" fmla="*/ 6715 h 381923"/>
              <a:gd name="connsiteX0-49" fmla="*/ 12546 w 363138"/>
              <a:gd name="connsiteY0-50" fmla="*/ 381923 h 381923"/>
              <a:gd name="connsiteX1-51" fmla="*/ 6107 w 363138"/>
              <a:gd name="connsiteY1-52" fmla="*/ 361181 h 381923"/>
              <a:gd name="connsiteX2-53" fmla="*/ 0 w 363138"/>
              <a:gd name="connsiteY2-54" fmla="*/ 300600 h 381923"/>
              <a:gd name="connsiteX3-55" fmla="*/ 300600 w 363138"/>
              <a:gd name="connsiteY3-56" fmla="*/ 0 h 381923"/>
              <a:gd name="connsiteX4-57" fmla="*/ 361181 w 363138"/>
              <a:gd name="connsiteY4-58" fmla="*/ 6107 h 381923"/>
              <a:gd name="connsiteX5-59" fmla="*/ 363138 w 363138"/>
              <a:gd name="connsiteY5-60" fmla="*/ 6715 h 381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3138" h="381923">
                <a:moveTo>
                  <a:pt x="12546" y="381923"/>
                </a:moveTo>
                <a:lnTo>
                  <a:pt x="6107" y="361181"/>
                </a:lnTo>
                <a:cubicBezTo>
                  <a:pt x="2103" y="341613"/>
                  <a:pt x="0" y="321352"/>
                  <a:pt x="0" y="300600"/>
                </a:cubicBezTo>
                <a:cubicBezTo>
                  <a:pt x="0" y="134583"/>
                  <a:pt x="134583" y="0"/>
                  <a:pt x="300600" y="0"/>
                </a:cubicBezTo>
                <a:cubicBezTo>
                  <a:pt x="321352" y="0"/>
                  <a:pt x="341613" y="2103"/>
                  <a:pt x="361181" y="6107"/>
                </a:cubicBezTo>
                <a:lnTo>
                  <a:pt x="363138" y="6715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4" name="任意多边形: 形状 13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6722498">
            <a:off x="10613390" y="1965960"/>
            <a:ext cx="1207770" cy="1283335"/>
          </a:xfrm>
          <a:custGeom>
            <a:avLst/>
            <a:gdLst>
              <a:gd name="connsiteX0" fmla="*/ 1207728 w 1207728"/>
              <a:gd name="connsiteY0" fmla="*/ 0 h 1283476"/>
              <a:gd name="connsiteX1" fmla="*/ 1136917 w 1207728"/>
              <a:gd name="connsiteY1" fmla="*/ 50355 h 1283476"/>
              <a:gd name="connsiteX2" fmla="*/ 79165 w 1207728"/>
              <a:gd name="connsiteY2" fmla="*/ 1159992 h 1283476"/>
              <a:gd name="connsiteX3" fmla="*/ 0 w 1207728"/>
              <a:gd name="connsiteY3" fmla="*/ 1283476 h 1283476"/>
              <a:gd name="connsiteX4" fmla="*/ 33836 w 1207728"/>
              <a:gd name="connsiteY4" fmla="*/ 1191031 h 1283476"/>
              <a:gd name="connsiteX5" fmla="*/ 1042541 w 1207728"/>
              <a:gd name="connsiteY5" fmla="*/ 79574 h 1283476"/>
              <a:gd name="connsiteX6" fmla="*/ 1207728 w 1207728"/>
              <a:gd name="connsiteY6" fmla="*/ 0 h 1283476"/>
              <a:gd name="connsiteX0-1" fmla="*/ 1042541 w 1207728"/>
              <a:gd name="connsiteY0-2" fmla="*/ 79574 h 1283476"/>
              <a:gd name="connsiteX1-3" fmla="*/ 1207728 w 1207728"/>
              <a:gd name="connsiteY1-4" fmla="*/ 0 h 1283476"/>
              <a:gd name="connsiteX2-5" fmla="*/ 1136917 w 1207728"/>
              <a:gd name="connsiteY2-6" fmla="*/ 50355 h 1283476"/>
              <a:gd name="connsiteX3-7" fmla="*/ 79165 w 1207728"/>
              <a:gd name="connsiteY3-8" fmla="*/ 1159992 h 1283476"/>
              <a:gd name="connsiteX4-9" fmla="*/ 0 w 1207728"/>
              <a:gd name="connsiteY4-10" fmla="*/ 1283476 h 1283476"/>
              <a:gd name="connsiteX5-11" fmla="*/ 33836 w 1207728"/>
              <a:gd name="connsiteY5-12" fmla="*/ 1191031 h 1283476"/>
              <a:gd name="connsiteX6-13" fmla="*/ 1133981 w 1207728"/>
              <a:gd name="connsiteY6-14" fmla="*/ 171014 h 1283476"/>
              <a:gd name="connsiteX0-15" fmla="*/ 1207728 w 1207728"/>
              <a:gd name="connsiteY0-16" fmla="*/ 0 h 1283476"/>
              <a:gd name="connsiteX1-17" fmla="*/ 1136917 w 1207728"/>
              <a:gd name="connsiteY1-18" fmla="*/ 50355 h 1283476"/>
              <a:gd name="connsiteX2-19" fmla="*/ 79165 w 1207728"/>
              <a:gd name="connsiteY2-20" fmla="*/ 1159992 h 1283476"/>
              <a:gd name="connsiteX3-21" fmla="*/ 0 w 1207728"/>
              <a:gd name="connsiteY3-22" fmla="*/ 1283476 h 1283476"/>
              <a:gd name="connsiteX4-23" fmla="*/ 33836 w 1207728"/>
              <a:gd name="connsiteY4-24" fmla="*/ 1191031 h 1283476"/>
              <a:gd name="connsiteX5-25" fmla="*/ 1133981 w 1207728"/>
              <a:gd name="connsiteY5-26" fmla="*/ 171014 h 1283476"/>
              <a:gd name="connsiteX0-27" fmla="*/ 1207728 w 1207728"/>
              <a:gd name="connsiteY0-28" fmla="*/ 0 h 1283476"/>
              <a:gd name="connsiteX1-29" fmla="*/ 1136917 w 1207728"/>
              <a:gd name="connsiteY1-30" fmla="*/ 50355 h 1283476"/>
              <a:gd name="connsiteX2-31" fmla="*/ 79165 w 1207728"/>
              <a:gd name="connsiteY2-32" fmla="*/ 1159992 h 1283476"/>
              <a:gd name="connsiteX3-33" fmla="*/ 0 w 1207728"/>
              <a:gd name="connsiteY3-34" fmla="*/ 1283476 h 1283476"/>
              <a:gd name="connsiteX4-35" fmla="*/ 33836 w 1207728"/>
              <a:gd name="connsiteY4-36" fmla="*/ 1191031 h 1283476"/>
              <a:gd name="connsiteX0-37" fmla="*/ 1207728 w 1207728"/>
              <a:gd name="connsiteY0-38" fmla="*/ 0 h 1283476"/>
              <a:gd name="connsiteX1-39" fmla="*/ 1136917 w 1207728"/>
              <a:gd name="connsiteY1-40" fmla="*/ 50355 h 1283476"/>
              <a:gd name="connsiteX2-41" fmla="*/ 79165 w 1207728"/>
              <a:gd name="connsiteY2-42" fmla="*/ 1159992 h 1283476"/>
              <a:gd name="connsiteX3-43" fmla="*/ 0 w 1207728"/>
              <a:gd name="connsiteY3-44" fmla="*/ 1283476 h 1283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728" h="1283476">
                <a:moveTo>
                  <a:pt x="1207728" y="0"/>
                </a:moveTo>
                <a:lnTo>
                  <a:pt x="1136917" y="50355"/>
                </a:lnTo>
                <a:cubicBezTo>
                  <a:pt x="725367" y="358134"/>
                  <a:pt x="367298" y="733498"/>
                  <a:pt x="79165" y="1159992"/>
                </a:cubicBezTo>
                <a:lnTo>
                  <a:pt x="0" y="128347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5" name="任意多边形: 形状 14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6722498">
            <a:off x="8493760" y="1609090"/>
            <a:ext cx="2945130" cy="3138805"/>
          </a:xfrm>
          <a:custGeom>
            <a:avLst/>
            <a:gdLst>
              <a:gd name="connsiteX0" fmla="*/ 2945236 w 3017844"/>
              <a:gd name="connsiteY0" fmla="*/ 0 h 3183247"/>
              <a:gd name="connsiteX1" fmla="*/ 3017844 w 3017844"/>
              <a:gd name="connsiteY1" fmla="*/ 38439 h 3183247"/>
              <a:gd name="connsiteX2" fmla="*/ 2924875 w 3017844"/>
              <a:gd name="connsiteY2" fmla="*/ 53684 h 3183247"/>
              <a:gd name="connsiteX3" fmla="*/ 2716516 w 3017844"/>
              <a:gd name="connsiteY3" fmla="*/ 109346 h 3183247"/>
              <a:gd name="connsiteX4" fmla="*/ 1643366 w 3017844"/>
              <a:gd name="connsiteY4" fmla="*/ 610996 h 3183247"/>
              <a:gd name="connsiteX5" fmla="*/ 855966 w 3017844"/>
              <a:gd name="connsiteY5" fmla="*/ 1341246 h 3183247"/>
              <a:gd name="connsiteX6" fmla="*/ 328916 w 3017844"/>
              <a:gd name="connsiteY6" fmla="*/ 2179446 h 3183247"/>
              <a:gd name="connsiteX7" fmla="*/ 30466 w 3017844"/>
              <a:gd name="connsiteY7" fmla="*/ 3170046 h 3183247"/>
              <a:gd name="connsiteX8" fmla="*/ 27504 w 3017844"/>
              <a:gd name="connsiteY8" fmla="*/ 3183247 h 3183247"/>
              <a:gd name="connsiteX9" fmla="*/ 0 w 3017844"/>
              <a:gd name="connsiteY9" fmla="*/ 3138693 h 3183247"/>
              <a:gd name="connsiteX10" fmla="*/ 1500 w 3017844"/>
              <a:gd name="connsiteY10" fmla="*/ 3126894 h 3183247"/>
              <a:gd name="connsiteX11" fmla="*/ 2800676 w 3017844"/>
              <a:gd name="connsiteY11" fmla="*/ 33364 h 3183247"/>
              <a:gd name="connsiteX12" fmla="*/ 2945236 w 3017844"/>
              <a:gd name="connsiteY12" fmla="*/ 0 h 3183247"/>
              <a:gd name="connsiteX0-1" fmla="*/ 328916 w 3017844"/>
              <a:gd name="connsiteY0-2" fmla="*/ 2179446 h 3183247"/>
              <a:gd name="connsiteX1-3" fmla="*/ 30466 w 3017844"/>
              <a:gd name="connsiteY1-4" fmla="*/ 3170046 h 3183247"/>
              <a:gd name="connsiteX2-5" fmla="*/ 27504 w 3017844"/>
              <a:gd name="connsiteY2-6" fmla="*/ 3183247 h 3183247"/>
              <a:gd name="connsiteX3-7" fmla="*/ 0 w 3017844"/>
              <a:gd name="connsiteY3-8" fmla="*/ 3138693 h 3183247"/>
              <a:gd name="connsiteX4-9" fmla="*/ 1500 w 3017844"/>
              <a:gd name="connsiteY4-10" fmla="*/ 3126894 h 3183247"/>
              <a:gd name="connsiteX5-11" fmla="*/ 2800676 w 3017844"/>
              <a:gd name="connsiteY5-12" fmla="*/ 33364 h 3183247"/>
              <a:gd name="connsiteX6-13" fmla="*/ 2945236 w 3017844"/>
              <a:gd name="connsiteY6-14" fmla="*/ 0 h 3183247"/>
              <a:gd name="connsiteX7-15" fmla="*/ 3017844 w 3017844"/>
              <a:gd name="connsiteY7-16" fmla="*/ 38439 h 3183247"/>
              <a:gd name="connsiteX8-17" fmla="*/ 2924875 w 3017844"/>
              <a:gd name="connsiteY8-18" fmla="*/ 53684 h 3183247"/>
              <a:gd name="connsiteX9-19" fmla="*/ 2716516 w 3017844"/>
              <a:gd name="connsiteY9-20" fmla="*/ 109346 h 3183247"/>
              <a:gd name="connsiteX10-21" fmla="*/ 1643366 w 3017844"/>
              <a:gd name="connsiteY10-22" fmla="*/ 610996 h 3183247"/>
              <a:gd name="connsiteX11-23" fmla="*/ 855966 w 3017844"/>
              <a:gd name="connsiteY11-24" fmla="*/ 1341246 h 3183247"/>
              <a:gd name="connsiteX12-25" fmla="*/ 420356 w 3017844"/>
              <a:gd name="connsiteY12-26" fmla="*/ 2270886 h 3183247"/>
              <a:gd name="connsiteX0-27" fmla="*/ 30466 w 3017844"/>
              <a:gd name="connsiteY0-28" fmla="*/ 3170046 h 3183247"/>
              <a:gd name="connsiteX1-29" fmla="*/ 27504 w 3017844"/>
              <a:gd name="connsiteY1-30" fmla="*/ 3183247 h 3183247"/>
              <a:gd name="connsiteX2-31" fmla="*/ 0 w 3017844"/>
              <a:gd name="connsiteY2-32" fmla="*/ 3138693 h 3183247"/>
              <a:gd name="connsiteX3-33" fmla="*/ 1500 w 3017844"/>
              <a:gd name="connsiteY3-34" fmla="*/ 3126894 h 3183247"/>
              <a:gd name="connsiteX4-35" fmla="*/ 2800676 w 3017844"/>
              <a:gd name="connsiteY4-36" fmla="*/ 33364 h 3183247"/>
              <a:gd name="connsiteX5-37" fmla="*/ 2945236 w 3017844"/>
              <a:gd name="connsiteY5-38" fmla="*/ 0 h 3183247"/>
              <a:gd name="connsiteX6-39" fmla="*/ 3017844 w 3017844"/>
              <a:gd name="connsiteY6-40" fmla="*/ 38439 h 3183247"/>
              <a:gd name="connsiteX7-41" fmla="*/ 2924875 w 3017844"/>
              <a:gd name="connsiteY7-42" fmla="*/ 53684 h 3183247"/>
              <a:gd name="connsiteX8-43" fmla="*/ 2716516 w 3017844"/>
              <a:gd name="connsiteY8-44" fmla="*/ 109346 h 3183247"/>
              <a:gd name="connsiteX9-45" fmla="*/ 1643366 w 3017844"/>
              <a:gd name="connsiteY9-46" fmla="*/ 610996 h 3183247"/>
              <a:gd name="connsiteX10-47" fmla="*/ 855966 w 3017844"/>
              <a:gd name="connsiteY10-48" fmla="*/ 1341246 h 3183247"/>
              <a:gd name="connsiteX11-49" fmla="*/ 420356 w 3017844"/>
              <a:gd name="connsiteY11-50" fmla="*/ 2270886 h 3183247"/>
              <a:gd name="connsiteX0-51" fmla="*/ 27504 w 3017844"/>
              <a:gd name="connsiteY0-52" fmla="*/ 3183247 h 3183247"/>
              <a:gd name="connsiteX1-53" fmla="*/ 0 w 3017844"/>
              <a:gd name="connsiteY1-54" fmla="*/ 3138693 h 3183247"/>
              <a:gd name="connsiteX2-55" fmla="*/ 1500 w 3017844"/>
              <a:gd name="connsiteY2-56" fmla="*/ 3126894 h 3183247"/>
              <a:gd name="connsiteX3-57" fmla="*/ 2800676 w 3017844"/>
              <a:gd name="connsiteY3-58" fmla="*/ 33364 h 3183247"/>
              <a:gd name="connsiteX4-59" fmla="*/ 2945236 w 3017844"/>
              <a:gd name="connsiteY4-60" fmla="*/ 0 h 3183247"/>
              <a:gd name="connsiteX5-61" fmla="*/ 3017844 w 3017844"/>
              <a:gd name="connsiteY5-62" fmla="*/ 38439 h 3183247"/>
              <a:gd name="connsiteX6-63" fmla="*/ 2924875 w 3017844"/>
              <a:gd name="connsiteY6-64" fmla="*/ 53684 h 3183247"/>
              <a:gd name="connsiteX7-65" fmla="*/ 2716516 w 3017844"/>
              <a:gd name="connsiteY7-66" fmla="*/ 109346 h 3183247"/>
              <a:gd name="connsiteX8-67" fmla="*/ 1643366 w 3017844"/>
              <a:gd name="connsiteY8-68" fmla="*/ 610996 h 3183247"/>
              <a:gd name="connsiteX9-69" fmla="*/ 855966 w 3017844"/>
              <a:gd name="connsiteY9-70" fmla="*/ 1341246 h 3183247"/>
              <a:gd name="connsiteX10-71" fmla="*/ 420356 w 3017844"/>
              <a:gd name="connsiteY10-72" fmla="*/ 2270886 h 3183247"/>
              <a:gd name="connsiteX0-73" fmla="*/ 0 w 3017844"/>
              <a:gd name="connsiteY0-74" fmla="*/ 3138693 h 3138693"/>
              <a:gd name="connsiteX1-75" fmla="*/ 1500 w 3017844"/>
              <a:gd name="connsiteY1-76" fmla="*/ 3126894 h 3138693"/>
              <a:gd name="connsiteX2-77" fmla="*/ 2800676 w 3017844"/>
              <a:gd name="connsiteY2-78" fmla="*/ 33364 h 3138693"/>
              <a:gd name="connsiteX3-79" fmla="*/ 2945236 w 3017844"/>
              <a:gd name="connsiteY3-80" fmla="*/ 0 h 3138693"/>
              <a:gd name="connsiteX4-81" fmla="*/ 3017844 w 3017844"/>
              <a:gd name="connsiteY4-82" fmla="*/ 38439 h 3138693"/>
              <a:gd name="connsiteX5-83" fmla="*/ 2924875 w 3017844"/>
              <a:gd name="connsiteY5-84" fmla="*/ 53684 h 3138693"/>
              <a:gd name="connsiteX6-85" fmla="*/ 2716516 w 3017844"/>
              <a:gd name="connsiteY6-86" fmla="*/ 109346 h 3138693"/>
              <a:gd name="connsiteX7-87" fmla="*/ 1643366 w 3017844"/>
              <a:gd name="connsiteY7-88" fmla="*/ 610996 h 3138693"/>
              <a:gd name="connsiteX8-89" fmla="*/ 855966 w 3017844"/>
              <a:gd name="connsiteY8-90" fmla="*/ 1341246 h 3138693"/>
              <a:gd name="connsiteX9-91" fmla="*/ 420356 w 3017844"/>
              <a:gd name="connsiteY9-92" fmla="*/ 2270886 h 3138693"/>
              <a:gd name="connsiteX0-93" fmla="*/ 0 w 3017844"/>
              <a:gd name="connsiteY0-94" fmla="*/ 3138693 h 3138693"/>
              <a:gd name="connsiteX1-95" fmla="*/ 1500 w 3017844"/>
              <a:gd name="connsiteY1-96" fmla="*/ 3126894 h 3138693"/>
              <a:gd name="connsiteX2-97" fmla="*/ 2800676 w 3017844"/>
              <a:gd name="connsiteY2-98" fmla="*/ 33364 h 3138693"/>
              <a:gd name="connsiteX3-99" fmla="*/ 2945236 w 3017844"/>
              <a:gd name="connsiteY3-100" fmla="*/ 0 h 3138693"/>
              <a:gd name="connsiteX4-101" fmla="*/ 3017844 w 3017844"/>
              <a:gd name="connsiteY4-102" fmla="*/ 38439 h 3138693"/>
              <a:gd name="connsiteX5-103" fmla="*/ 2924875 w 3017844"/>
              <a:gd name="connsiteY5-104" fmla="*/ 53684 h 3138693"/>
              <a:gd name="connsiteX6-105" fmla="*/ 2716516 w 3017844"/>
              <a:gd name="connsiteY6-106" fmla="*/ 109346 h 3138693"/>
              <a:gd name="connsiteX7-107" fmla="*/ 1643366 w 3017844"/>
              <a:gd name="connsiteY7-108" fmla="*/ 610996 h 3138693"/>
              <a:gd name="connsiteX8-109" fmla="*/ 855966 w 3017844"/>
              <a:gd name="connsiteY8-110" fmla="*/ 1341246 h 3138693"/>
              <a:gd name="connsiteX0-111" fmla="*/ 0 w 3017844"/>
              <a:gd name="connsiteY0-112" fmla="*/ 3138693 h 3138693"/>
              <a:gd name="connsiteX1-113" fmla="*/ 1500 w 3017844"/>
              <a:gd name="connsiteY1-114" fmla="*/ 3126894 h 3138693"/>
              <a:gd name="connsiteX2-115" fmla="*/ 2800676 w 3017844"/>
              <a:gd name="connsiteY2-116" fmla="*/ 33364 h 3138693"/>
              <a:gd name="connsiteX3-117" fmla="*/ 2945236 w 3017844"/>
              <a:gd name="connsiteY3-118" fmla="*/ 0 h 3138693"/>
              <a:gd name="connsiteX4-119" fmla="*/ 3017844 w 3017844"/>
              <a:gd name="connsiteY4-120" fmla="*/ 38439 h 3138693"/>
              <a:gd name="connsiteX5-121" fmla="*/ 2924875 w 3017844"/>
              <a:gd name="connsiteY5-122" fmla="*/ 53684 h 3138693"/>
              <a:gd name="connsiteX6-123" fmla="*/ 2716516 w 3017844"/>
              <a:gd name="connsiteY6-124" fmla="*/ 109346 h 3138693"/>
              <a:gd name="connsiteX7-125" fmla="*/ 1643366 w 3017844"/>
              <a:gd name="connsiteY7-126" fmla="*/ 610996 h 3138693"/>
              <a:gd name="connsiteX0-127" fmla="*/ 0 w 3017844"/>
              <a:gd name="connsiteY0-128" fmla="*/ 3138693 h 3138693"/>
              <a:gd name="connsiteX1-129" fmla="*/ 1500 w 3017844"/>
              <a:gd name="connsiteY1-130" fmla="*/ 3126894 h 3138693"/>
              <a:gd name="connsiteX2-131" fmla="*/ 2800676 w 3017844"/>
              <a:gd name="connsiteY2-132" fmla="*/ 33364 h 3138693"/>
              <a:gd name="connsiteX3-133" fmla="*/ 2945236 w 3017844"/>
              <a:gd name="connsiteY3-134" fmla="*/ 0 h 3138693"/>
              <a:gd name="connsiteX4-135" fmla="*/ 3017844 w 3017844"/>
              <a:gd name="connsiteY4-136" fmla="*/ 38439 h 3138693"/>
              <a:gd name="connsiteX5-137" fmla="*/ 2924875 w 3017844"/>
              <a:gd name="connsiteY5-138" fmla="*/ 53684 h 3138693"/>
              <a:gd name="connsiteX6-139" fmla="*/ 2716516 w 3017844"/>
              <a:gd name="connsiteY6-140" fmla="*/ 109346 h 3138693"/>
              <a:gd name="connsiteX0-141" fmla="*/ 0 w 3017844"/>
              <a:gd name="connsiteY0-142" fmla="*/ 3138693 h 3138693"/>
              <a:gd name="connsiteX1-143" fmla="*/ 1500 w 3017844"/>
              <a:gd name="connsiteY1-144" fmla="*/ 3126894 h 3138693"/>
              <a:gd name="connsiteX2-145" fmla="*/ 2800676 w 3017844"/>
              <a:gd name="connsiteY2-146" fmla="*/ 33364 h 3138693"/>
              <a:gd name="connsiteX3-147" fmla="*/ 2945236 w 3017844"/>
              <a:gd name="connsiteY3-148" fmla="*/ 0 h 3138693"/>
              <a:gd name="connsiteX4-149" fmla="*/ 3017844 w 3017844"/>
              <a:gd name="connsiteY4-150" fmla="*/ 38439 h 3138693"/>
              <a:gd name="connsiteX5-151" fmla="*/ 2924875 w 3017844"/>
              <a:gd name="connsiteY5-152" fmla="*/ 53684 h 3138693"/>
              <a:gd name="connsiteX0-153" fmla="*/ 0 w 3017844"/>
              <a:gd name="connsiteY0-154" fmla="*/ 3138693 h 3138693"/>
              <a:gd name="connsiteX1-155" fmla="*/ 1500 w 3017844"/>
              <a:gd name="connsiteY1-156" fmla="*/ 3126894 h 3138693"/>
              <a:gd name="connsiteX2-157" fmla="*/ 2800676 w 3017844"/>
              <a:gd name="connsiteY2-158" fmla="*/ 33364 h 3138693"/>
              <a:gd name="connsiteX3-159" fmla="*/ 2945236 w 3017844"/>
              <a:gd name="connsiteY3-160" fmla="*/ 0 h 3138693"/>
              <a:gd name="connsiteX4-161" fmla="*/ 3017844 w 3017844"/>
              <a:gd name="connsiteY4-162" fmla="*/ 38439 h 3138693"/>
              <a:gd name="connsiteX0-163" fmla="*/ 0 w 2945236"/>
              <a:gd name="connsiteY0-164" fmla="*/ 3138693 h 3138693"/>
              <a:gd name="connsiteX1-165" fmla="*/ 1500 w 2945236"/>
              <a:gd name="connsiteY1-166" fmla="*/ 3126894 h 3138693"/>
              <a:gd name="connsiteX2-167" fmla="*/ 2800676 w 2945236"/>
              <a:gd name="connsiteY2-168" fmla="*/ 33364 h 3138693"/>
              <a:gd name="connsiteX3-169" fmla="*/ 2945236 w 2945236"/>
              <a:gd name="connsiteY3-170" fmla="*/ 0 h 3138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45236" h="3138693">
                <a:moveTo>
                  <a:pt x="0" y="3138693"/>
                </a:moveTo>
                <a:lnTo>
                  <a:pt x="1500" y="3126894"/>
                </a:lnTo>
                <a:cubicBezTo>
                  <a:pt x="231547" y="1621315"/>
                  <a:pt x="1347493" y="407251"/>
                  <a:pt x="2800676" y="33364"/>
                </a:cubicBezTo>
                <a:lnTo>
                  <a:pt x="2945236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6" name="任意多边形: 形状 15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6722498">
            <a:off x="8245475" y="1659890"/>
            <a:ext cx="3030220" cy="3228340"/>
          </a:xfrm>
          <a:custGeom>
            <a:avLst/>
            <a:gdLst>
              <a:gd name="connsiteX0" fmla="*/ 3012498 w 3092451"/>
              <a:gd name="connsiteY0" fmla="*/ 0 h 3270607"/>
              <a:gd name="connsiteX1" fmla="*/ 3092451 w 3092451"/>
              <a:gd name="connsiteY1" fmla="*/ 42327 h 3270607"/>
              <a:gd name="connsiteX2" fmla="*/ 2952423 w 3092451"/>
              <a:gd name="connsiteY2" fmla="*/ 67333 h 3270607"/>
              <a:gd name="connsiteX3" fmla="*/ 62674 w 3092451"/>
              <a:gd name="connsiteY3" fmla="*/ 3263568 h 3270607"/>
              <a:gd name="connsiteX4" fmla="*/ 62138 w 3092451"/>
              <a:gd name="connsiteY4" fmla="*/ 3270607 h 3270607"/>
              <a:gd name="connsiteX5" fmla="*/ 0 w 3092451"/>
              <a:gd name="connsiteY5" fmla="*/ 3169948 h 3270607"/>
              <a:gd name="connsiteX6" fmla="*/ 2837 w 3092451"/>
              <a:gd name="connsiteY6" fmla="*/ 3156350 h 3270607"/>
              <a:gd name="connsiteX7" fmla="*/ 32652 w 3092451"/>
              <a:gd name="connsiteY7" fmla="*/ 3032128 h 3270607"/>
              <a:gd name="connsiteX8" fmla="*/ 248552 w 3092451"/>
              <a:gd name="connsiteY8" fmla="*/ 2251078 h 3270607"/>
              <a:gd name="connsiteX9" fmla="*/ 661302 w 3092451"/>
              <a:gd name="connsiteY9" fmla="*/ 1508128 h 3270607"/>
              <a:gd name="connsiteX10" fmla="*/ 1188352 w 3092451"/>
              <a:gd name="connsiteY10" fmla="*/ 911228 h 3270607"/>
              <a:gd name="connsiteX11" fmla="*/ 1791602 w 3092451"/>
              <a:gd name="connsiteY11" fmla="*/ 466728 h 3270607"/>
              <a:gd name="connsiteX12" fmla="*/ 2559952 w 3092451"/>
              <a:gd name="connsiteY12" fmla="*/ 111128 h 3270607"/>
              <a:gd name="connsiteX13" fmla="*/ 2962086 w 3092451"/>
              <a:gd name="connsiteY13" fmla="*/ 9776 h 3270607"/>
              <a:gd name="connsiteX14" fmla="*/ 3012498 w 3092451"/>
              <a:gd name="connsiteY14" fmla="*/ 0 h 3270607"/>
              <a:gd name="connsiteX0-1" fmla="*/ 2962086 w 3092451"/>
              <a:gd name="connsiteY0-2" fmla="*/ 9776 h 3270607"/>
              <a:gd name="connsiteX1-3" fmla="*/ 3012498 w 3092451"/>
              <a:gd name="connsiteY1-4" fmla="*/ 0 h 3270607"/>
              <a:gd name="connsiteX2-5" fmla="*/ 3092451 w 3092451"/>
              <a:gd name="connsiteY2-6" fmla="*/ 42327 h 3270607"/>
              <a:gd name="connsiteX3-7" fmla="*/ 2952423 w 3092451"/>
              <a:gd name="connsiteY3-8" fmla="*/ 67333 h 3270607"/>
              <a:gd name="connsiteX4-9" fmla="*/ 62674 w 3092451"/>
              <a:gd name="connsiteY4-10" fmla="*/ 3263568 h 3270607"/>
              <a:gd name="connsiteX5-11" fmla="*/ 62138 w 3092451"/>
              <a:gd name="connsiteY5-12" fmla="*/ 3270607 h 3270607"/>
              <a:gd name="connsiteX6-13" fmla="*/ 0 w 3092451"/>
              <a:gd name="connsiteY6-14" fmla="*/ 3169948 h 3270607"/>
              <a:gd name="connsiteX7-15" fmla="*/ 2837 w 3092451"/>
              <a:gd name="connsiteY7-16" fmla="*/ 3156350 h 3270607"/>
              <a:gd name="connsiteX8-17" fmla="*/ 32652 w 3092451"/>
              <a:gd name="connsiteY8-18" fmla="*/ 3032128 h 3270607"/>
              <a:gd name="connsiteX9-19" fmla="*/ 248552 w 3092451"/>
              <a:gd name="connsiteY9-20" fmla="*/ 2251078 h 3270607"/>
              <a:gd name="connsiteX10-21" fmla="*/ 661302 w 3092451"/>
              <a:gd name="connsiteY10-22" fmla="*/ 1508128 h 3270607"/>
              <a:gd name="connsiteX11-23" fmla="*/ 1188352 w 3092451"/>
              <a:gd name="connsiteY11-24" fmla="*/ 911228 h 3270607"/>
              <a:gd name="connsiteX12-25" fmla="*/ 1791602 w 3092451"/>
              <a:gd name="connsiteY12-26" fmla="*/ 466728 h 3270607"/>
              <a:gd name="connsiteX13-27" fmla="*/ 2559952 w 3092451"/>
              <a:gd name="connsiteY13-28" fmla="*/ 111128 h 3270607"/>
              <a:gd name="connsiteX14-29" fmla="*/ 3053526 w 3092451"/>
              <a:gd name="connsiteY14-30" fmla="*/ 101216 h 3270607"/>
              <a:gd name="connsiteX0-31" fmla="*/ 3012498 w 3092451"/>
              <a:gd name="connsiteY0-32" fmla="*/ 0 h 3270607"/>
              <a:gd name="connsiteX1-33" fmla="*/ 3092451 w 3092451"/>
              <a:gd name="connsiteY1-34" fmla="*/ 42327 h 3270607"/>
              <a:gd name="connsiteX2-35" fmla="*/ 2952423 w 3092451"/>
              <a:gd name="connsiteY2-36" fmla="*/ 67333 h 3270607"/>
              <a:gd name="connsiteX3-37" fmla="*/ 62674 w 3092451"/>
              <a:gd name="connsiteY3-38" fmla="*/ 3263568 h 3270607"/>
              <a:gd name="connsiteX4-39" fmla="*/ 62138 w 3092451"/>
              <a:gd name="connsiteY4-40" fmla="*/ 3270607 h 3270607"/>
              <a:gd name="connsiteX5-41" fmla="*/ 0 w 3092451"/>
              <a:gd name="connsiteY5-42" fmla="*/ 3169948 h 3270607"/>
              <a:gd name="connsiteX6-43" fmla="*/ 2837 w 3092451"/>
              <a:gd name="connsiteY6-44" fmla="*/ 3156350 h 3270607"/>
              <a:gd name="connsiteX7-45" fmla="*/ 32652 w 3092451"/>
              <a:gd name="connsiteY7-46" fmla="*/ 3032128 h 3270607"/>
              <a:gd name="connsiteX8-47" fmla="*/ 248552 w 3092451"/>
              <a:gd name="connsiteY8-48" fmla="*/ 2251078 h 3270607"/>
              <a:gd name="connsiteX9-49" fmla="*/ 661302 w 3092451"/>
              <a:gd name="connsiteY9-50" fmla="*/ 1508128 h 3270607"/>
              <a:gd name="connsiteX10-51" fmla="*/ 1188352 w 3092451"/>
              <a:gd name="connsiteY10-52" fmla="*/ 911228 h 3270607"/>
              <a:gd name="connsiteX11-53" fmla="*/ 1791602 w 3092451"/>
              <a:gd name="connsiteY11-54" fmla="*/ 466728 h 3270607"/>
              <a:gd name="connsiteX12-55" fmla="*/ 2559952 w 3092451"/>
              <a:gd name="connsiteY12-56" fmla="*/ 111128 h 3270607"/>
              <a:gd name="connsiteX13-57" fmla="*/ 3053526 w 3092451"/>
              <a:gd name="connsiteY13-58" fmla="*/ 101216 h 3270607"/>
              <a:gd name="connsiteX0-59" fmla="*/ 3092451 w 3092451"/>
              <a:gd name="connsiteY0-60" fmla="*/ 0 h 3228280"/>
              <a:gd name="connsiteX1-61" fmla="*/ 2952423 w 3092451"/>
              <a:gd name="connsiteY1-62" fmla="*/ 25006 h 3228280"/>
              <a:gd name="connsiteX2-63" fmla="*/ 62674 w 3092451"/>
              <a:gd name="connsiteY2-64" fmla="*/ 3221241 h 3228280"/>
              <a:gd name="connsiteX3-65" fmla="*/ 62138 w 3092451"/>
              <a:gd name="connsiteY3-66" fmla="*/ 3228280 h 3228280"/>
              <a:gd name="connsiteX4-67" fmla="*/ 0 w 3092451"/>
              <a:gd name="connsiteY4-68" fmla="*/ 3127621 h 3228280"/>
              <a:gd name="connsiteX5-69" fmla="*/ 2837 w 3092451"/>
              <a:gd name="connsiteY5-70" fmla="*/ 3114023 h 3228280"/>
              <a:gd name="connsiteX6-71" fmla="*/ 32652 w 3092451"/>
              <a:gd name="connsiteY6-72" fmla="*/ 2989801 h 3228280"/>
              <a:gd name="connsiteX7-73" fmla="*/ 248552 w 3092451"/>
              <a:gd name="connsiteY7-74" fmla="*/ 2208751 h 3228280"/>
              <a:gd name="connsiteX8-75" fmla="*/ 661302 w 3092451"/>
              <a:gd name="connsiteY8-76" fmla="*/ 1465801 h 3228280"/>
              <a:gd name="connsiteX9-77" fmla="*/ 1188352 w 3092451"/>
              <a:gd name="connsiteY9-78" fmla="*/ 868901 h 3228280"/>
              <a:gd name="connsiteX10-79" fmla="*/ 1791602 w 3092451"/>
              <a:gd name="connsiteY10-80" fmla="*/ 424401 h 3228280"/>
              <a:gd name="connsiteX11-81" fmla="*/ 2559952 w 3092451"/>
              <a:gd name="connsiteY11-82" fmla="*/ 68801 h 3228280"/>
              <a:gd name="connsiteX12-83" fmla="*/ 3053526 w 3092451"/>
              <a:gd name="connsiteY12-84" fmla="*/ 58889 h 3228280"/>
              <a:gd name="connsiteX0-85" fmla="*/ 3092451 w 3092451"/>
              <a:gd name="connsiteY0-86" fmla="*/ 0 h 3228280"/>
              <a:gd name="connsiteX1-87" fmla="*/ 2952423 w 3092451"/>
              <a:gd name="connsiteY1-88" fmla="*/ 25006 h 3228280"/>
              <a:gd name="connsiteX2-89" fmla="*/ 62674 w 3092451"/>
              <a:gd name="connsiteY2-90" fmla="*/ 3221241 h 3228280"/>
              <a:gd name="connsiteX3-91" fmla="*/ 62138 w 3092451"/>
              <a:gd name="connsiteY3-92" fmla="*/ 3228280 h 3228280"/>
              <a:gd name="connsiteX4-93" fmla="*/ 0 w 3092451"/>
              <a:gd name="connsiteY4-94" fmla="*/ 3127621 h 3228280"/>
              <a:gd name="connsiteX5-95" fmla="*/ 2837 w 3092451"/>
              <a:gd name="connsiteY5-96" fmla="*/ 3114023 h 3228280"/>
              <a:gd name="connsiteX6-97" fmla="*/ 32652 w 3092451"/>
              <a:gd name="connsiteY6-98" fmla="*/ 2989801 h 3228280"/>
              <a:gd name="connsiteX7-99" fmla="*/ 248552 w 3092451"/>
              <a:gd name="connsiteY7-100" fmla="*/ 2208751 h 3228280"/>
              <a:gd name="connsiteX8-101" fmla="*/ 661302 w 3092451"/>
              <a:gd name="connsiteY8-102" fmla="*/ 1465801 h 3228280"/>
              <a:gd name="connsiteX9-103" fmla="*/ 1188352 w 3092451"/>
              <a:gd name="connsiteY9-104" fmla="*/ 868901 h 3228280"/>
              <a:gd name="connsiteX10-105" fmla="*/ 1791602 w 3092451"/>
              <a:gd name="connsiteY10-106" fmla="*/ 424401 h 3228280"/>
              <a:gd name="connsiteX11-107" fmla="*/ 2559952 w 3092451"/>
              <a:gd name="connsiteY11-108" fmla="*/ 68801 h 3228280"/>
              <a:gd name="connsiteX0-109" fmla="*/ 3092451 w 3092451"/>
              <a:gd name="connsiteY0-110" fmla="*/ 0 h 3228280"/>
              <a:gd name="connsiteX1-111" fmla="*/ 2952423 w 3092451"/>
              <a:gd name="connsiteY1-112" fmla="*/ 25006 h 3228280"/>
              <a:gd name="connsiteX2-113" fmla="*/ 62674 w 3092451"/>
              <a:gd name="connsiteY2-114" fmla="*/ 3221241 h 3228280"/>
              <a:gd name="connsiteX3-115" fmla="*/ 62138 w 3092451"/>
              <a:gd name="connsiteY3-116" fmla="*/ 3228280 h 3228280"/>
              <a:gd name="connsiteX4-117" fmla="*/ 0 w 3092451"/>
              <a:gd name="connsiteY4-118" fmla="*/ 3127621 h 3228280"/>
              <a:gd name="connsiteX5-119" fmla="*/ 2837 w 3092451"/>
              <a:gd name="connsiteY5-120" fmla="*/ 3114023 h 3228280"/>
              <a:gd name="connsiteX6-121" fmla="*/ 32652 w 3092451"/>
              <a:gd name="connsiteY6-122" fmla="*/ 2989801 h 3228280"/>
              <a:gd name="connsiteX7-123" fmla="*/ 248552 w 3092451"/>
              <a:gd name="connsiteY7-124" fmla="*/ 2208751 h 3228280"/>
              <a:gd name="connsiteX8-125" fmla="*/ 661302 w 3092451"/>
              <a:gd name="connsiteY8-126" fmla="*/ 1465801 h 3228280"/>
              <a:gd name="connsiteX9-127" fmla="*/ 1188352 w 3092451"/>
              <a:gd name="connsiteY9-128" fmla="*/ 868901 h 3228280"/>
              <a:gd name="connsiteX10-129" fmla="*/ 1791602 w 3092451"/>
              <a:gd name="connsiteY10-130" fmla="*/ 424401 h 3228280"/>
              <a:gd name="connsiteX0-131" fmla="*/ 3092451 w 3092451"/>
              <a:gd name="connsiteY0-132" fmla="*/ 0 h 3228280"/>
              <a:gd name="connsiteX1-133" fmla="*/ 2952423 w 3092451"/>
              <a:gd name="connsiteY1-134" fmla="*/ 25006 h 3228280"/>
              <a:gd name="connsiteX2-135" fmla="*/ 62674 w 3092451"/>
              <a:gd name="connsiteY2-136" fmla="*/ 3221241 h 3228280"/>
              <a:gd name="connsiteX3-137" fmla="*/ 62138 w 3092451"/>
              <a:gd name="connsiteY3-138" fmla="*/ 3228280 h 3228280"/>
              <a:gd name="connsiteX4-139" fmla="*/ 0 w 3092451"/>
              <a:gd name="connsiteY4-140" fmla="*/ 3127621 h 3228280"/>
              <a:gd name="connsiteX5-141" fmla="*/ 2837 w 3092451"/>
              <a:gd name="connsiteY5-142" fmla="*/ 3114023 h 3228280"/>
              <a:gd name="connsiteX6-143" fmla="*/ 32652 w 3092451"/>
              <a:gd name="connsiteY6-144" fmla="*/ 2989801 h 3228280"/>
              <a:gd name="connsiteX7-145" fmla="*/ 248552 w 3092451"/>
              <a:gd name="connsiteY7-146" fmla="*/ 2208751 h 3228280"/>
              <a:gd name="connsiteX8-147" fmla="*/ 661302 w 3092451"/>
              <a:gd name="connsiteY8-148" fmla="*/ 1465801 h 3228280"/>
              <a:gd name="connsiteX9-149" fmla="*/ 1188352 w 3092451"/>
              <a:gd name="connsiteY9-150" fmla="*/ 868901 h 3228280"/>
              <a:gd name="connsiteX0-151" fmla="*/ 3092451 w 3092451"/>
              <a:gd name="connsiteY0-152" fmla="*/ 0 h 3228280"/>
              <a:gd name="connsiteX1-153" fmla="*/ 2952423 w 3092451"/>
              <a:gd name="connsiteY1-154" fmla="*/ 25006 h 3228280"/>
              <a:gd name="connsiteX2-155" fmla="*/ 62674 w 3092451"/>
              <a:gd name="connsiteY2-156" fmla="*/ 3221241 h 3228280"/>
              <a:gd name="connsiteX3-157" fmla="*/ 62138 w 3092451"/>
              <a:gd name="connsiteY3-158" fmla="*/ 3228280 h 3228280"/>
              <a:gd name="connsiteX4-159" fmla="*/ 0 w 3092451"/>
              <a:gd name="connsiteY4-160" fmla="*/ 3127621 h 3228280"/>
              <a:gd name="connsiteX5-161" fmla="*/ 2837 w 3092451"/>
              <a:gd name="connsiteY5-162" fmla="*/ 3114023 h 3228280"/>
              <a:gd name="connsiteX6-163" fmla="*/ 32652 w 3092451"/>
              <a:gd name="connsiteY6-164" fmla="*/ 2989801 h 3228280"/>
              <a:gd name="connsiteX7-165" fmla="*/ 248552 w 3092451"/>
              <a:gd name="connsiteY7-166" fmla="*/ 2208751 h 3228280"/>
              <a:gd name="connsiteX8-167" fmla="*/ 661302 w 3092451"/>
              <a:gd name="connsiteY8-168" fmla="*/ 1465801 h 3228280"/>
              <a:gd name="connsiteX0-169" fmla="*/ 3092451 w 3092451"/>
              <a:gd name="connsiteY0-170" fmla="*/ 0 h 3228280"/>
              <a:gd name="connsiteX1-171" fmla="*/ 2952423 w 3092451"/>
              <a:gd name="connsiteY1-172" fmla="*/ 25006 h 3228280"/>
              <a:gd name="connsiteX2-173" fmla="*/ 62674 w 3092451"/>
              <a:gd name="connsiteY2-174" fmla="*/ 3221241 h 3228280"/>
              <a:gd name="connsiteX3-175" fmla="*/ 62138 w 3092451"/>
              <a:gd name="connsiteY3-176" fmla="*/ 3228280 h 3228280"/>
              <a:gd name="connsiteX4-177" fmla="*/ 0 w 3092451"/>
              <a:gd name="connsiteY4-178" fmla="*/ 3127621 h 3228280"/>
              <a:gd name="connsiteX5-179" fmla="*/ 2837 w 3092451"/>
              <a:gd name="connsiteY5-180" fmla="*/ 3114023 h 3228280"/>
              <a:gd name="connsiteX6-181" fmla="*/ 32652 w 3092451"/>
              <a:gd name="connsiteY6-182" fmla="*/ 2989801 h 3228280"/>
              <a:gd name="connsiteX7-183" fmla="*/ 248552 w 3092451"/>
              <a:gd name="connsiteY7-184" fmla="*/ 2208751 h 3228280"/>
              <a:gd name="connsiteX0-185" fmla="*/ 3092451 w 3092451"/>
              <a:gd name="connsiteY0-186" fmla="*/ 0 h 3228280"/>
              <a:gd name="connsiteX1-187" fmla="*/ 2952423 w 3092451"/>
              <a:gd name="connsiteY1-188" fmla="*/ 25006 h 3228280"/>
              <a:gd name="connsiteX2-189" fmla="*/ 62674 w 3092451"/>
              <a:gd name="connsiteY2-190" fmla="*/ 3221241 h 3228280"/>
              <a:gd name="connsiteX3-191" fmla="*/ 62138 w 3092451"/>
              <a:gd name="connsiteY3-192" fmla="*/ 3228280 h 3228280"/>
              <a:gd name="connsiteX4-193" fmla="*/ 0 w 3092451"/>
              <a:gd name="connsiteY4-194" fmla="*/ 3127621 h 3228280"/>
              <a:gd name="connsiteX5-195" fmla="*/ 2837 w 3092451"/>
              <a:gd name="connsiteY5-196" fmla="*/ 3114023 h 3228280"/>
              <a:gd name="connsiteX6-197" fmla="*/ 32652 w 3092451"/>
              <a:gd name="connsiteY6-198" fmla="*/ 2989801 h 3228280"/>
              <a:gd name="connsiteX0-199" fmla="*/ 3092451 w 3092451"/>
              <a:gd name="connsiteY0-200" fmla="*/ 0 h 3228280"/>
              <a:gd name="connsiteX1-201" fmla="*/ 2952423 w 3092451"/>
              <a:gd name="connsiteY1-202" fmla="*/ 25006 h 3228280"/>
              <a:gd name="connsiteX2-203" fmla="*/ 62674 w 3092451"/>
              <a:gd name="connsiteY2-204" fmla="*/ 3221241 h 3228280"/>
              <a:gd name="connsiteX3-205" fmla="*/ 62138 w 3092451"/>
              <a:gd name="connsiteY3-206" fmla="*/ 3228280 h 3228280"/>
              <a:gd name="connsiteX4-207" fmla="*/ 0 w 3092451"/>
              <a:gd name="connsiteY4-208" fmla="*/ 3127621 h 3228280"/>
              <a:gd name="connsiteX5-209" fmla="*/ 2837 w 3092451"/>
              <a:gd name="connsiteY5-210" fmla="*/ 3114023 h 3228280"/>
              <a:gd name="connsiteX0-211" fmla="*/ 3092451 w 3092451"/>
              <a:gd name="connsiteY0-212" fmla="*/ 0 h 3228280"/>
              <a:gd name="connsiteX1-213" fmla="*/ 2952423 w 3092451"/>
              <a:gd name="connsiteY1-214" fmla="*/ 25006 h 3228280"/>
              <a:gd name="connsiteX2-215" fmla="*/ 62674 w 3092451"/>
              <a:gd name="connsiteY2-216" fmla="*/ 3221241 h 3228280"/>
              <a:gd name="connsiteX3-217" fmla="*/ 62138 w 3092451"/>
              <a:gd name="connsiteY3-218" fmla="*/ 3228280 h 3228280"/>
              <a:gd name="connsiteX4-219" fmla="*/ 0 w 3092451"/>
              <a:gd name="connsiteY4-220" fmla="*/ 3127621 h 3228280"/>
              <a:gd name="connsiteX0-221" fmla="*/ 3030313 w 3030313"/>
              <a:gd name="connsiteY0-222" fmla="*/ 0 h 3228280"/>
              <a:gd name="connsiteX1-223" fmla="*/ 2890285 w 3030313"/>
              <a:gd name="connsiteY1-224" fmla="*/ 25006 h 3228280"/>
              <a:gd name="connsiteX2-225" fmla="*/ 536 w 3030313"/>
              <a:gd name="connsiteY2-226" fmla="*/ 3221241 h 3228280"/>
              <a:gd name="connsiteX3-227" fmla="*/ 0 w 3030313"/>
              <a:gd name="connsiteY3-228" fmla="*/ 3228280 h 322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30313" h="3228280">
                <a:moveTo>
                  <a:pt x="3030313" y="0"/>
                </a:moveTo>
                <a:lnTo>
                  <a:pt x="2890285" y="25006"/>
                </a:lnTo>
                <a:cubicBezTo>
                  <a:pt x="1348940" y="340411"/>
                  <a:pt x="162205" y="1629308"/>
                  <a:pt x="536" y="3221241"/>
                </a:cubicBezTo>
                <a:cubicBezTo>
                  <a:pt x="357" y="3223587"/>
                  <a:pt x="179" y="3225934"/>
                  <a:pt x="0" y="3228280"/>
                </a:cubicBez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7" name="任意多边形: 形状 16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6722498">
            <a:off x="7654290" y="1880235"/>
            <a:ext cx="3099435" cy="3300095"/>
          </a:xfrm>
          <a:custGeom>
            <a:avLst/>
            <a:gdLst>
              <a:gd name="connsiteX0" fmla="*/ 3099797 w 3122322"/>
              <a:gd name="connsiteY0" fmla="*/ 0 h 3335488"/>
              <a:gd name="connsiteX1" fmla="*/ 3122322 w 3122322"/>
              <a:gd name="connsiteY1" fmla="*/ 24784 h 3335488"/>
              <a:gd name="connsiteX2" fmla="*/ 3078911 w 3122322"/>
              <a:gd name="connsiteY2" fmla="*/ 25917 h 3335488"/>
              <a:gd name="connsiteX3" fmla="*/ 2739181 w 3122322"/>
              <a:gd name="connsiteY3" fmla="*/ 64984 h 3335488"/>
              <a:gd name="connsiteX4" fmla="*/ 1756201 w 3122322"/>
              <a:gd name="connsiteY4" fmla="*/ 400264 h 3335488"/>
              <a:gd name="connsiteX5" fmla="*/ 1116121 w 3122322"/>
              <a:gd name="connsiteY5" fmla="*/ 826984 h 3335488"/>
              <a:gd name="connsiteX6" fmla="*/ 399841 w 3122322"/>
              <a:gd name="connsiteY6" fmla="*/ 1726144 h 3335488"/>
              <a:gd name="connsiteX7" fmla="*/ 95041 w 3122322"/>
              <a:gd name="connsiteY7" fmla="*/ 2625304 h 3335488"/>
              <a:gd name="connsiteX8" fmla="*/ 64561 w 3122322"/>
              <a:gd name="connsiteY8" fmla="*/ 3250144 h 3335488"/>
              <a:gd name="connsiteX9" fmla="*/ 46480 w 3122322"/>
              <a:gd name="connsiteY9" fmla="*/ 3335488 h 3335488"/>
              <a:gd name="connsiteX10" fmla="*/ 16144 w 3122322"/>
              <a:gd name="connsiteY10" fmla="*/ 3312803 h 3335488"/>
              <a:gd name="connsiteX11" fmla="*/ 2277 w 3122322"/>
              <a:gd name="connsiteY11" fmla="*/ 3300200 h 3335488"/>
              <a:gd name="connsiteX12" fmla="*/ 0 w 3122322"/>
              <a:gd name="connsiteY12" fmla="*/ 3210137 h 3335488"/>
              <a:gd name="connsiteX13" fmla="*/ 3047659 w 3122322"/>
              <a:gd name="connsiteY13" fmla="*/ 1318 h 3335488"/>
              <a:gd name="connsiteX14" fmla="*/ 3099797 w 3122322"/>
              <a:gd name="connsiteY14" fmla="*/ 0 h 3335488"/>
              <a:gd name="connsiteX0-1" fmla="*/ 46480 w 3122322"/>
              <a:gd name="connsiteY0-2" fmla="*/ 3335488 h 3426928"/>
              <a:gd name="connsiteX1-3" fmla="*/ 16144 w 3122322"/>
              <a:gd name="connsiteY1-4" fmla="*/ 3312803 h 3426928"/>
              <a:gd name="connsiteX2-5" fmla="*/ 2277 w 3122322"/>
              <a:gd name="connsiteY2-6" fmla="*/ 3300200 h 3426928"/>
              <a:gd name="connsiteX3-7" fmla="*/ 0 w 3122322"/>
              <a:gd name="connsiteY3-8" fmla="*/ 3210137 h 3426928"/>
              <a:gd name="connsiteX4-9" fmla="*/ 3047659 w 3122322"/>
              <a:gd name="connsiteY4-10" fmla="*/ 1318 h 3426928"/>
              <a:gd name="connsiteX5-11" fmla="*/ 3099797 w 3122322"/>
              <a:gd name="connsiteY5-12" fmla="*/ 0 h 3426928"/>
              <a:gd name="connsiteX6-13" fmla="*/ 3122322 w 3122322"/>
              <a:gd name="connsiteY6-14" fmla="*/ 24784 h 3426928"/>
              <a:gd name="connsiteX7-15" fmla="*/ 3078911 w 3122322"/>
              <a:gd name="connsiteY7-16" fmla="*/ 25917 h 3426928"/>
              <a:gd name="connsiteX8-17" fmla="*/ 2739181 w 3122322"/>
              <a:gd name="connsiteY8-18" fmla="*/ 64984 h 3426928"/>
              <a:gd name="connsiteX9-19" fmla="*/ 1756201 w 3122322"/>
              <a:gd name="connsiteY9-20" fmla="*/ 400264 h 3426928"/>
              <a:gd name="connsiteX10-21" fmla="*/ 1116121 w 3122322"/>
              <a:gd name="connsiteY10-22" fmla="*/ 826984 h 3426928"/>
              <a:gd name="connsiteX11-23" fmla="*/ 399841 w 3122322"/>
              <a:gd name="connsiteY11-24" fmla="*/ 1726144 h 3426928"/>
              <a:gd name="connsiteX12-25" fmla="*/ 95041 w 3122322"/>
              <a:gd name="connsiteY12-26" fmla="*/ 2625304 h 3426928"/>
              <a:gd name="connsiteX13-27" fmla="*/ 64561 w 3122322"/>
              <a:gd name="connsiteY13-28" fmla="*/ 3250144 h 3426928"/>
              <a:gd name="connsiteX14-29" fmla="*/ 137920 w 3122322"/>
              <a:gd name="connsiteY14-30" fmla="*/ 3426928 h 3426928"/>
              <a:gd name="connsiteX0-31" fmla="*/ 46480 w 3122322"/>
              <a:gd name="connsiteY0-32" fmla="*/ 3335488 h 3335488"/>
              <a:gd name="connsiteX1-33" fmla="*/ 16144 w 3122322"/>
              <a:gd name="connsiteY1-34" fmla="*/ 3312803 h 3335488"/>
              <a:gd name="connsiteX2-35" fmla="*/ 2277 w 3122322"/>
              <a:gd name="connsiteY2-36" fmla="*/ 3300200 h 3335488"/>
              <a:gd name="connsiteX3-37" fmla="*/ 0 w 3122322"/>
              <a:gd name="connsiteY3-38" fmla="*/ 3210137 h 3335488"/>
              <a:gd name="connsiteX4-39" fmla="*/ 3047659 w 3122322"/>
              <a:gd name="connsiteY4-40" fmla="*/ 1318 h 3335488"/>
              <a:gd name="connsiteX5-41" fmla="*/ 3099797 w 3122322"/>
              <a:gd name="connsiteY5-42" fmla="*/ 0 h 3335488"/>
              <a:gd name="connsiteX6-43" fmla="*/ 3122322 w 3122322"/>
              <a:gd name="connsiteY6-44" fmla="*/ 24784 h 3335488"/>
              <a:gd name="connsiteX7-45" fmla="*/ 3078911 w 3122322"/>
              <a:gd name="connsiteY7-46" fmla="*/ 25917 h 3335488"/>
              <a:gd name="connsiteX8-47" fmla="*/ 2739181 w 3122322"/>
              <a:gd name="connsiteY8-48" fmla="*/ 64984 h 3335488"/>
              <a:gd name="connsiteX9-49" fmla="*/ 1756201 w 3122322"/>
              <a:gd name="connsiteY9-50" fmla="*/ 400264 h 3335488"/>
              <a:gd name="connsiteX10-51" fmla="*/ 1116121 w 3122322"/>
              <a:gd name="connsiteY10-52" fmla="*/ 826984 h 3335488"/>
              <a:gd name="connsiteX11-53" fmla="*/ 399841 w 3122322"/>
              <a:gd name="connsiteY11-54" fmla="*/ 1726144 h 3335488"/>
              <a:gd name="connsiteX12-55" fmla="*/ 95041 w 3122322"/>
              <a:gd name="connsiteY12-56" fmla="*/ 2625304 h 3335488"/>
              <a:gd name="connsiteX13-57" fmla="*/ 64561 w 3122322"/>
              <a:gd name="connsiteY13-58" fmla="*/ 3250144 h 3335488"/>
              <a:gd name="connsiteX0-59" fmla="*/ 46480 w 3122322"/>
              <a:gd name="connsiteY0-60" fmla="*/ 3335488 h 3335488"/>
              <a:gd name="connsiteX1-61" fmla="*/ 16144 w 3122322"/>
              <a:gd name="connsiteY1-62" fmla="*/ 3312803 h 3335488"/>
              <a:gd name="connsiteX2-63" fmla="*/ 2277 w 3122322"/>
              <a:gd name="connsiteY2-64" fmla="*/ 3300200 h 3335488"/>
              <a:gd name="connsiteX3-65" fmla="*/ 0 w 3122322"/>
              <a:gd name="connsiteY3-66" fmla="*/ 3210137 h 3335488"/>
              <a:gd name="connsiteX4-67" fmla="*/ 3047659 w 3122322"/>
              <a:gd name="connsiteY4-68" fmla="*/ 1318 h 3335488"/>
              <a:gd name="connsiteX5-69" fmla="*/ 3099797 w 3122322"/>
              <a:gd name="connsiteY5-70" fmla="*/ 0 h 3335488"/>
              <a:gd name="connsiteX6-71" fmla="*/ 3122322 w 3122322"/>
              <a:gd name="connsiteY6-72" fmla="*/ 24784 h 3335488"/>
              <a:gd name="connsiteX7-73" fmla="*/ 3078911 w 3122322"/>
              <a:gd name="connsiteY7-74" fmla="*/ 25917 h 3335488"/>
              <a:gd name="connsiteX8-75" fmla="*/ 2739181 w 3122322"/>
              <a:gd name="connsiteY8-76" fmla="*/ 64984 h 3335488"/>
              <a:gd name="connsiteX9-77" fmla="*/ 1756201 w 3122322"/>
              <a:gd name="connsiteY9-78" fmla="*/ 400264 h 3335488"/>
              <a:gd name="connsiteX10-79" fmla="*/ 1116121 w 3122322"/>
              <a:gd name="connsiteY10-80" fmla="*/ 826984 h 3335488"/>
              <a:gd name="connsiteX11-81" fmla="*/ 399841 w 3122322"/>
              <a:gd name="connsiteY11-82" fmla="*/ 1726144 h 3335488"/>
              <a:gd name="connsiteX12-83" fmla="*/ 95041 w 3122322"/>
              <a:gd name="connsiteY12-84" fmla="*/ 2625304 h 3335488"/>
              <a:gd name="connsiteX0-85" fmla="*/ 46480 w 3122322"/>
              <a:gd name="connsiteY0-86" fmla="*/ 3335488 h 3335488"/>
              <a:gd name="connsiteX1-87" fmla="*/ 16144 w 3122322"/>
              <a:gd name="connsiteY1-88" fmla="*/ 3312803 h 3335488"/>
              <a:gd name="connsiteX2-89" fmla="*/ 2277 w 3122322"/>
              <a:gd name="connsiteY2-90" fmla="*/ 3300200 h 3335488"/>
              <a:gd name="connsiteX3-91" fmla="*/ 0 w 3122322"/>
              <a:gd name="connsiteY3-92" fmla="*/ 3210137 h 3335488"/>
              <a:gd name="connsiteX4-93" fmla="*/ 3047659 w 3122322"/>
              <a:gd name="connsiteY4-94" fmla="*/ 1318 h 3335488"/>
              <a:gd name="connsiteX5-95" fmla="*/ 3099797 w 3122322"/>
              <a:gd name="connsiteY5-96" fmla="*/ 0 h 3335488"/>
              <a:gd name="connsiteX6-97" fmla="*/ 3122322 w 3122322"/>
              <a:gd name="connsiteY6-98" fmla="*/ 24784 h 3335488"/>
              <a:gd name="connsiteX7-99" fmla="*/ 3078911 w 3122322"/>
              <a:gd name="connsiteY7-100" fmla="*/ 25917 h 3335488"/>
              <a:gd name="connsiteX8-101" fmla="*/ 2739181 w 3122322"/>
              <a:gd name="connsiteY8-102" fmla="*/ 64984 h 3335488"/>
              <a:gd name="connsiteX9-103" fmla="*/ 1756201 w 3122322"/>
              <a:gd name="connsiteY9-104" fmla="*/ 400264 h 3335488"/>
              <a:gd name="connsiteX10-105" fmla="*/ 1116121 w 3122322"/>
              <a:gd name="connsiteY10-106" fmla="*/ 826984 h 3335488"/>
              <a:gd name="connsiteX11-107" fmla="*/ 399841 w 3122322"/>
              <a:gd name="connsiteY11-108" fmla="*/ 1726144 h 3335488"/>
              <a:gd name="connsiteX0-109" fmla="*/ 46480 w 3122322"/>
              <a:gd name="connsiteY0-110" fmla="*/ 3335488 h 3335488"/>
              <a:gd name="connsiteX1-111" fmla="*/ 16144 w 3122322"/>
              <a:gd name="connsiteY1-112" fmla="*/ 3312803 h 3335488"/>
              <a:gd name="connsiteX2-113" fmla="*/ 2277 w 3122322"/>
              <a:gd name="connsiteY2-114" fmla="*/ 3300200 h 3335488"/>
              <a:gd name="connsiteX3-115" fmla="*/ 0 w 3122322"/>
              <a:gd name="connsiteY3-116" fmla="*/ 3210137 h 3335488"/>
              <a:gd name="connsiteX4-117" fmla="*/ 3047659 w 3122322"/>
              <a:gd name="connsiteY4-118" fmla="*/ 1318 h 3335488"/>
              <a:gd name="connsiteX5-119" fmla="*/ 3099797 w 3122322"/>
              <a:gd name="connsiteY5-120" fmla="*/ 0 h 3335488"/>
              <a:gd name="connsiteX6-121" fmla="*/ 3122322 w 3122322"/>
              <a:gd name="connsiteY6-122" fmla="*/ 24784 h 3335488"/>
              <a:gd name="connsiteX7-123" fmla="*/ 3078911 w 3122322"/>
              <a:gd name="connsiteY7-124" fmla="*/ 25917 h 3335488"/>
              <a:gd name="connsiteX8-125" fmla="*/ 2739181 w 3122322"/>
              <a:gd name="connsiteY8-126" fmla="*/ 64984 h 3335488"/>
              <a:gd name="connsiteX9-127" fmla="*/ 1756201 w 3122322"/>
              <a:gd name="connsiteY9-128" fmla="*/ 400264 h 3335488"/>
              <a:gd name="connsiteX10-129" fmla="*/ 1116121 w 3122322"/>
              <a:gd name="connsiteY10-130" fmla="*/ 826984 h 3335488"/>
              <a:gd name="connsiteX0-131" fmla="*/ 46480 w 3122322"/>
              <a:gd name="connsiteY0-132" fmla="*/ 3335488 h 3335488"/>
              <a:gd name="connsiteX1-133" fmla="*/ 16144 w 3122322"/>
              <a:gd name="connsiteY1-134" fmla="*/ 3312803 h 3335488"/>
              <a:gd name="connsiteX2-135" fmla="*/ 2277 w 3122322"/>
              <a:gd name="connsiteY2-136" fmla="*/ 3300200 h 3335488"/>
              <a:gd name="connsiteX3-137" fmla="*/ 0 w 3122322"/>
              <a:gd name="connsiteY3-138" fmla="*/ 3210137 h 3335488"/>
              <a:gd name="connsiteX4-139" fmla="*/ 3047659 w 3122322"/>
              <a:gd name="connsiteY4-140" fmla="*/ 1318 h 3335488"/>
              <a:gd name="connsiteX5-141" fmla="*/ 3099797 w 3122322"/>
              <a:gd name="connsiteY5-142" fmla="*/ 0 h 3335488"/>
              <a:gd name="connsiteX6-143" fmla="*/ 3122322 w 3122322"/>
              <a:gd name="connsiteY6-144" fmla="*/ 24784 h 3335488"/>
              <a:gd name="connsiteX7-145" fmla="*/ 3078911 w 3122322"/>
              <a:gd name="connsiteY7-146" fmla="*/ 25917 h 3335488"/>
              <a:gd name="connsiteX8-147" fmla="*/ 2739181 w 3122322"/>
              <a:gd name="connsiteY8-148" fmla="*/ 64984 h 3335488"/>
              <a:gd name="connsiteX9-149" fmla="*/ 1756201 w 3122322"/>
              <a:gd name="connsiteY9-150" fmla="*/ 400264 h 3335488"/>
              <a:gd name="connsiteX0-151" fmla="*/ 46480 w 3122322"/>
              <a:gd name="connsiteY0-152" fmla="*/ 3335488 h 3335488"/>
              <a:gd name="connsiteX1-153" fmla="*/ 16144 w 3122322"/>
              <a:gd name="connsiteY1-154" fmla="*/ 3312803 h 3335488"/>
              <a:gd name="connsiteX2-155" fmla="*/ 2277 w 3122322"/>
              <a:gd name="connsiteY2-156" fmla="*/ 3300200 h 3335488"/>
              <a:gd name="connsiteX3-157" fmla="*/ 0 w 3122322"/>
              <a:gd name="connsiteY3-158" fmla="*/ 3210137 h 3335488"/>
              <a:gd name="connsiteX4-159" fmla="*/ 3047659 w 3122322"/>
              <a:gd name="connsiteY4-160" fmla="*/ 1318 h 3335488"/>
              <a:gd name="connsiteX5-161" fmla="*/ 3099797 w 3122322"/>
              <a:gd name="connsiteY5-162" fmla="*/ 0 h 3335488"/>
              <a:gd name="connsiteX6-163" fmla="*/ 3122322 w 3122322"/>
              <a:gd name="connsiteY6-164" fmla="*/ 24784 h 3335488"/>
              <a:gd name="connsiteX7-165" fmla="*/ 3078911 w 3122322"/>
              <a:gd name="connsiteY7-166" fmla="*/ 25917 h 3335488"/>
              <a:gd name="connsiteX8-167" fmla="*/ 2739181 w 3122322"/>
              <a:gd name="connsiteY8-168" fmla="*/ 64984 h 3335488"/>
              <a:gd name="connsiteX0-169" fmla="*/ 46480 w 3122322"/>
              <a:gd name="connsiteY0-170" fmla="*/ 3335488 h 3335488"/>
              <a:gd name="connsiteX1-171" fmla="*/ 16144 w 3122322"/>
              <a:gd name="connsiteY1-172" fmla="*/ 3312803 h 3335488"/>
              <a:gd name="connsiteX2-173" fmla="*/ 2277 w 3122322"/>
              <a:gd name="connsiteY2-174" fmla="*/ 3300200 h 3335488"/>
              <a:gd name="connsiteX3-175" fmla="*/ 0 w 3122322"/>
              <a:gd name="connsiteY3-176" fmla="*/ 3210137 h 3335488"/>
              <a:gd name="connsiteX4-177" fmla="*/ 3047659 w 3122322"/>
              <a:gd name="connsiteY4-178" fmla="*/ 1318 h 3335488"/>
              <a:gd name="connsiteX5-179" fmla="*/ 3099797 w 3122322"/>
              <a:gd name="connsiteY5-180" fmla="*/ 0 h 3335488"/>
              <a:gd name="connsiteX6-181" fmla="*/ 3122322 w 3122322"/>
              <a:gd name="connsiteY6-182" fmla="*/ 24784 h 3335488"/>
              <a:gd name="connsiteX7-183" fmla="*/ 3078911 w 3122322"/>
              <a:gd name="connsiteY7-184" fmla="*/ 25917 h 3335488"/>
              <a:gd name="connsiteX0-185" fmla="*/ 46480 w 3122322"/>
              <a:gd name="connsiteY0-186" fmla="*/ 3335488 h 3335488"/>
              <a:gd name="connsiteX1-187" fmla="*/ 16144 w 3122322"/>
              <a:gd name="connsiteY1-188" fmla="*/ 3312803 h 3335488"/>
              <a:gd name="connsiteX2-189" fmla="*/ 2277 w 3122322"/>
              <a:gd name="connsiteY2-190" fmla="*/ 3300200 h 3335488"/>
              <a:gd name="connsiteX3-191" fmla="*/ 0 w 3122322"/>
              <a:gd name="connsiteY3-192" fmla="*/ 3210137 h 3335488"/>
              <a:gd name="connsiteX4-193" fmla="*/ 3047659 w 3122322"/>
              <a:gd name="connsiteY4-194" fmla="*/ 1318 h 3335488"/>
              <a:gd name="connsiteX5-195" fmla="*/ 3099797 w 3122322"/>
              <a:gd name="connsiteY5-196" fmla="*/ 0 h 3335488"/>
              <a:gd name="connsiteX6-197" fmla="*/ 3122322 w 3122322"/>
              <a:gd name="connsiteY6-198" fmla="*/ 24784 h 3335488"/>
              <a:gd name="connsiteX0-199" fmla="*/ 46480 w 3099797"/>
              <a:gd name="connsiteY0-200" fmla="*/ 3335488 h 3335488"/>
              <a:gd name="connsiteX1-201" fmla="*/ 16144 w 3099797"/>
              <a:gd name="connsiteY1-202" fmla="*/ 3312803 h 3335488"/>
              <a:gd name="connsiteX2-203" fmla="*/ 2277 w 3099797"/>
              <a:gd name="connsiteY2-204" fmla="*/ 3300200 h 3335488"/>
              <a:gd name="connsiteX3-205" fmla="*/ 0 w 3099797"/>
              <a:gd name="connsiteY3-206" fmla="*/ 3210137 h 3335488"/>
              <a:gd name="connsiteX4-207" fmla="*/ 3047659 w 3099797"/>
              <a:gd name="connsiteY4-208" fmla="*/ 1318 h 3335488"/>
              <a:gd name="connsiteX5-209" fmla="*/ 3099797 w 3099797"/>
              <a:gd name="connsiteY5-210" fmla="*/ 0 h 3335488"/>
              <a:gd name="connsiteX0-211" fmla="*/ 16144 w 3099797"/>
              <a:gd name="connsiteY0-212" fmla="*/ 3312803 h 3312803"/>
              <a:gd name="connsiteX1-213" fmla="*/ 2277 w 3099797"/>
              <a:gd name="connsiteY1-214" fmla="*/ 3300200 h 3312803"/>
              <a:gd name="connsiteX2-215" fmla="*/ 0 w 3099797"/>
              <a:gd name="connsiteY2-216" fmla="*/ 3210137 h 3312803"/>
              <a:gd name="connsiteX3-217" fmla="*/ 3047659 w 3099797"/>
              <a:gd name="connsiteY3-218" fmla="*/ 1318 h 3312803"/>
              <a:gd name="connsiteX4-219" fmla="*/ 3099797 w 3099797"/>
              <a:gd name="connsiteY4-220" fmla="*/ 0 h 3312803"/>
              <a:gd name="connsiteX0-221" fmla="*/ 2277 w 3099797"/>
              <a:gd name="connsiteY0-222" fmla="*/ 3300200 h 3300200"/>
              <a:gd name="connsiteX1-223" fmla="*/ 0 w 3099797"/>
              <a:gd name="connsiteY1-224" fmla="*/ 3210137 h 3300200"/>
              <a:gd name="connsiteX2-225" fmla="*/ 3047659 w 3099797"/>
              <a:gd name="connsiteY2-226" fmla="*/ 1318 h 3300200"/>
              <a:gd name="connsiteX3-227" fmla="*/ 3099797 w 3099797"/>
              <a:gd name="connsiteY3-228" fmla="*/ 0 h 330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99797" h="3300200">
                <a:moveTo>
                  <a:pt x="2277" y="3300200"/>
                </a:moveTo>
                <a:lnTo>
                  <a:pt x="0" y="3210137"/>
                </a:lnTo>
                <a:cubicBezTo>
                  <a:pt x="0" y="1491099"/>
                  <a:pt x="1350007" y="87372"/>
                  <a:pt x="3047659" y="1318"/>
                </a:cubicBezTo>
                <a:lnTo>
                  <a:pt x="3099797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8" name="任意多边形: 形状 17"/>
          <p:cNvSpPr>
            <a:spLocks noChangeAspect="1"/>
          </p:cNvSpPr>
          <p:nvPr userDrawn="1">
            <p:custDataLst>
              <p:tags r:id="rId13"/>
            </p:custDataLst>
          </p:nvPr>
        </p:nvSpPr>
        <p:spPr>
          <a:xfrm rot="6722498">
            <a:off x="7506335" y="1964690"/>
            <a:ext cx="3083560" cy="3275330"/>
          </a:xfrm>
          <a:custGeom>
            <a:avLst/>
            <a:gdLst>
              <a:gd name="connsiteX0" fmla="*/ 3052816 w 3109594"/>
              <a:gd name="connsiteY0" fmla="*/ 0 h 3339306"/>
              <a:gd name="connsiteX1" fmla="*/ 3101828 w 3109594"/>
              <a:gd name="connsiteY1" fmla="*/ 53926 h 3339306"/>
              <a:gd name="connsiteX2" fmla="*/ 3109594 w 3109594"/>
              <a:gd name="connsiteY2" fmla="*/ 64311 h 3339306"/>
              <a:gd name="connsiteX3" fmla="*/ 3105926 w 3109594"/>
              <a:gd name="connsiteY3" fmla="*/ 64218 h 3339306"/>
              <a:gd name="connsiteX4" fmla="*/ 26126 w 3109594"/>
              <a:gd name="connsiteY4" fmla="*/ 3144018 h 3339306"/>
              <a:gd name="connsiteX5" fmla="*/ 30133 w 3109594"/>
              <a:gd name="connsiteY5" fmla="*/ 3302504 h 3339306"/>
              <a:gd name="connsiteX6" fmla="*/ 32931 w 3109594"/>
              <a:gd name="connsiteY6" fmla="*/ 3339306 h 3339306"/>
              <a:gd name="connsiteX7" fmla="*/ 0 w 3109594"/>
              <a:gd name="connsiteY7" fmla="*/ 3314681 h 3339306"/>
              <a:gd name="connsiteX8" fmla="*/ 491 w 3109594"/>
              <a:gd name="connsiteY8" fmla="*/ 3228004 h 3339306"/>
              <a:gd name="connsiteX9" fmla="*/ 41307 w 3109594"/>
              <a:gd name="connsiteY9" fmla="*/ 2460125 h 3339306"/>
              <a:gd name="connsiteX10" fmla="*/ 391827 w 3109594"/>
              <a:gd name="connsiteY10" fmla="*/ 1576205 h 3339306"/>
              <a:gd name="connsiteX11" fmla="*/ 932847 w 3109594"/>
              <a:gd name="connsiteY11" fmla="*/ 875165 h 3339306"/>
              <a:gd name="connsiteX12" fmla="*/ 1428147 w 3109594"/>
              <a:gd name="connsiteY12" fmla="*/ 486545 h 3339306"/>
              <a:gd name="connsiteX13" fmla="*/ 1999647 w 3109594"/>
              <a:gd name="connsiteY13" fmla="*/ 227465 h 3339306"/>
              <a:gd name="connsiteX14" fmla="*/ 2510187 w 3109594"/>
              <a:gd name="connsiteY14" fmla="*/ 67445 h 3339306"/>
              <a:gd name="connsiteX15" fmla="*/ 2944527 w 3109594"/>
              <a:gd name="connsiteY15" fmla="*/ 6485 h 3339306"/>
              <a:gd name="connsiteX16" fmla="*/ 3052816 w 3109594"/>
              <a:gd name="connsiteY16" fmla="*/ 0 h 3339306"/>
              <a:gd name="connsiteX0-1" fmla="*/ 2944527 w 3109594"/>
              <a:gd name="connsiteY0-2" fmla="*/ 0 h 3332821"/>
              <a:gd name="connsiteX1-3" fmla="*/ 3101828 w 3109594"/>
              <a:gd name="connsiteY1-4" fmla="*/ 47441 h 3332821"/>
              <a:gd name="connsiteX2-5" fmla="*/ 3109594 w 3109594"/>
              <a:gd name="connsiteY2-6" fmla="*/ 57826 h 3332821"/>
              <a:gd name="connsiteX3-7" fmla="*/ 3105926 w 3109594"/>
              <a:gd name="connsiteY3-8" fmla="*/ 57733 h 3332821"/>
              <a:gd name="connsiteX4-9" fmla="*/ 26126 w 3109594"/>
              <a:gd name="connsiteY4-10" fmla="*/ 3137533 h 3332821"/>
              <a:gd name="connsiteX5-11" fmla="*/ 30133 w 3109594"/>
              <a:gd name="connsiteY5-12" fmla="*/ 3296019 h 3332821"/>
              <a:gd name="connsiteX6-13" fmla="*/ 32931 w 3109594"/>
              <a:gd name="connsiteY6-14" fmla="*/ 3332821 h 3332821"/>
              <a:gd name="connsiteX7-15" fmla="*/ 0 w 3109594"/>
              <a:gd name="connsiteY7-16" fmla="*/ 3308196 h 3332821"/>
              <a:gd name="connsiteX8-17" fmla="*/ 491 w 3109594"/>
              <a:gd name="connsiteY8-18" fmla="*/ 3221519 h 3332821"/>
              <a:gd name="connsiteX9-19" fmla="*/ 41307 w 3109594"/>
              <a:gd name="connsiteY9-20" fmla="*/ 2453640 h 3332821"/>
              <a:gd name="connsiteX10-21" fmla="*/ 391827 w 3109594"/>
              <a:gd name="connsiteY10-22" fmla="*/ 1569720 h 3332821"/>
              <a:gd name="connsiteX11-23" fmla="*/ 932847 w 3109594"/>
              <a:gd name="connsiteY11-24" fmla="*/ 868680 h 3332821"/>
              <a:gd name="connsiteX12-25" fmla="*/ 1428147 w 3109594"/>
              <a:gd name="connsiteY12-26" fmla="*/ 480060 h 3332821"/>
              <a:gd name="connsiteX13-27" fmla="*/ 1999647 w 3109594"/>
              <a:gd name="connsiteY13-28" fmla="*/ 220980 h 3332821"/>
              <a:gd name="connsiteX14-29" fmla="*/ 2510187 w 3109594"/>
              <a:gd name="connsiteY14-30" fmla="*/ 60960 h 3332821"/>
              <a:gd name="connsiteX15-31" fmla="*/ 2944527 w 3109594"/>
              <a:gd name="connsiteY15-32" fmla="*/ 0 h 3332821"/>
              <a:gd name="connsiteX0-33" fmla="*/ 2944527 w 3109594"/>
              <a:gd name="connsiteY0-34" fmla="*/ 0 h 3332821"/>
              <a:gd name="connsiteX1-35" fmla="*/ 3101828 w 3109594"/>
              <a:gd name="connsiteY1-36" fmla="*/ 47441 h 3332821"/>
              <a:gd name="connsiteX2-37" fmla="*/ 3109594 w 3109594"/>
              <a:gd name="connsiteY2-38" fmla="*/ 57826 h 3332821"/>
              <a:gd name="connsiteX3-39" fmla="*/ 3105926 w 3109594"/>
              <a:gd name="connsiteY3-40" fmla="*/ 57733 h 3332821"/>
              <a:gd name="connsiteX4-41" fmla="*/ 26126 w 3109594"/>
              <a:gd name="connsiteY4-42" fmla="*/ 3137533 h 3332821"/>
              <a:gd name="connsiteX5-43" fmla="*/ 30133 w 3109594"/>
              <a:gd name="connsiteY5-44" fmla="*/ 3296019 h 3332821"/>
              <a:gd name="connsiteX6-45" fmla="*/ 32931 w 3109594"/>
              <a:gd name="connsiteY6-46" fmla="*/ 3332821 h 3332821"/>
              <a:gd name="connsiteX7-47" fmla="*/ 0 w 3109594"/>
              <a:gd name="connsiteY7-48" fmla="*/ 3308196 h 3332821"/>
              <a:gd name="connsiteX8-49" fmla="*/ 491 w 3109594"/>
              <a:gd name="connsiteY8-50" fmla="*/ 3221519 h 3332821"/>
              <a:gd name="connsiteX9-51" fmla="*/ 41307 w 3109594"/>
              <a:gd name="connsiteY9-52" fmla="*/ 2453640 h 3332821"/>
              <a:gd name="connsiteX10-53" fmla="*/ 391827 w 3109594"/>
              <a:gd name="connsiteY10-54" fmla="*/ 1569720 h 3332821"/>
              <a:gd name="connsiteX11-55" fmla="*/ 932847 w 3109594"/>
              <a:gd name="connsiteY11-56" fmla="*/ 868680 h 3332821"/>
              <a:gd name="connsiteX12-57" fmla="*/ 1428147 w 3109594"/>
              <a:gd name="connsiteY12-58" fmla="*/ 480060 h 3332821"/>
              <a:gd name="connsiteX13-59" fmla="*/ 1999647 w 3109594"/>
              <a:gd name="connsiteY13-60" fmla="*/ 220980 h 3332821"/>
              <a:gd name="connsiteX14-61" fmla="*/ 2510187 w 3109594"/>
              <a:gd name="connsiteY14-62" fmla="*/ 60960 h 3332821"/>
              <a:gd name="connsiteX15-63" fmla="*/ 3035967 w 3109594"/>
              <a:gd name="connsiteY15-64" fmla="*/ 91440 h 3332821"/>
              <a:gd name="connsiteX0-65" fmla="*/ 3101828 w 3109594"/>
              <a:gd name="connsiteY0-66" fmla="*/ 14879 h 3300259"/>
              <a:gd name="connsiteX1-67" fmla="*/ 3109594 w 3109594"/>
              <a:gd name="connsiteY1-68" fmla="*/ 25264 h 3300259"/>
              <a:gd name="connsiteX2-69" fmla="*/ 3105926 w 3109594"/>
              <a:gd name="connsiteY2-70" fmla="*/ 25171 h 3300259"/>
              <a:gd name="connsiteX3-71" fmla="*/ 26126 w 3109594"/>
              <a:gd name="connsiteY3-72" fmla="*/ 3104971 h 3300259"/>
              <a:gd name="connsiteX4-73" fmla="*/ 30133 w 3109594"/>
              <a:gd name="connsiteY4-74" fmla="*/ 3263457 h 3300259"/>
              <a:gd name="connsiteX5-75" fmla="*/ 32931 w 3109594"/>
              <a:gd name="connsiteY5-76" fmla="*/ 3300259 h 3300259"/>
              <a:gd name="connsiteX6-77" fmla="*/ 0 w 3109594"/>
              <a:gd name="connsiteY6-78" fmla="*/ 3275634 h 3300259"/>
              <a:gd name="connsiteX7-79" fmla="*/ 491 w 3109594"/>
              <a:gd name="connsiteY7-80" fmla="*/ 3188957 h 3300259"/>
              <a:gd name="connsiteX8-81" fmla="*/ 41307 w 3109594"/>
              <a:gd name="connsiteY8-82" fmla="*/ 2421078 h 3300259"/>
              <a:gd name="connsiteX9-83" fmla="*/ 391827 w 3109594"/>
              <a:gd name="connsiteY9-84" fmla="*/ 1537158 h 3300259"/>
              <a:gd name="connsiteX10-85" fmla="*/ 932847 w 3109594"/>
              <a:gd name="connsiteY10-86" fmla="*/ 836118 h 3300259"/>
              <a:gd name="connsiteX11-87" fmla="*/ 1428147 w 3109594"/>
              <a:gd name="connsiteY11-88" fmla="*/ 447498 h 3300259"/>
              <a:gd name="connsiteX12-89" fmla="*/ 1999647 w 3109594"/>
              <a:gd name="connsiteY12-90" fmla="*/ 188418 h 3300259"/>
              <a:gd name="connsiteX13-91" fmla="*/ 2510187 w 3109594"/>
              <a:gd name="connsiteY13-92" fmla="*/ 28398 h 3300259"/>
              <a:gd name="connsiteX14-93" fmla="*/ 3035967 w 3109594"/>
              <a:gd name="connsiteY14-94" fmla="*/ 58878 h 3300259"/>
              <a:gd name="connsiteX0-95" fmla="*/ 3109594 w 3109594"/>
              <a:gd name="connsiteY0-96" fmla="*/ 25264 h 3300259"/>
              <a:gd name="connsiteX1-97" fmla="*/ 3105926 w 3109594"/>
              <a:gd name="connsiteY1-98" fmla="*/ 25171 h 3300259"/>
              <a:gd name="connsiteX2-99" fmla="*/ 26126 w 3109594"/>
              <a:gd name="connsiteY2-100" fmla="*/ 3104971 h 3300259"/>
              <a:gd name="connsiteX3-101" fmla="*/ 30133 w 3109594"/>
              <a:gd name="connsiteY3-102" fmla="*/ 3263457 h 3300259"/>
              <a:gd name="connsiteX4-103" fmla="*/ 32931 w 3109594"/>
              <a:gd name="connsiteY4-104" fmla="*/ 3300259 h 3300259"/>
              <a:gd name="connsiteX5-105" fmla="*/ 0 w 3109594"/>
              <a:gd name="connsiteY5-106" fmla="*/ 3275634 h 3300259"/>
              <a:gd name="connsiteX6-107" fmla="*/ 491 w 3109594"/>
              <a:gd name="connsiteY6-108" fmla="*/ 3188957 h 3300259"/>
              <a:gd name="connsiteX7-109" fmla="*/ 41307 w 3109594"/>
              <a:gd name="connsiteY7-110" fmla="*/ 2421078 h 3300259"/>
              <a:gd name="connsiteX8-111" fmla="*/ 391827 w 3109594"/>
              <a:gd name="connsiteY8-112" fmla="*/ 1537158 h 3300259"/>
              <a:gd name="connsiteX9-113" fmla="*/ 932847 w 3109594"/>
              <a:gd name="connsiteY9-114" fmla="*/ 836118 h 3300259"/>
              <a:gd name="connsiteX10-115" fmla="*/ 1428147 w 3109594"/>
              <a:gd name="connsiteY10-116" fmla="*/ 447498 h 3300259"/>
              <a:gd name="connsiteX11-117" fmla="*/ 1999647 w 3109594"/>
              <a:gd name="connsiteY11-118" fmla="*/ 188418 h 3300259"/>
              <a:gd name="connsiteX12-119" fmla="*/ 2510187 w 3109594"/>
              <a:gd name="connsiteY12-120" fmla="*/ 28398 h 3300259"/>
              <a:gd name="connsiteX13-121" fmla="*/ 3035967 w 3109594"/>
              <a:gd name="connsiteY13-122" fmla="*/ 58878 h 3300259"/>
              <a:gd name="connsiteX0-123" fmla="*/ 3109594 w 3109594"/>
              <a:gd name="connsiteY0-124" fmla="*/ 93 h 3275088"/>
              <a:gd name="connsiteX1-125" fmla="*/ 3105926 w 3109594"/>
              <a:gd name="connsiteY1-126" fmla="*/ 0 h 3275088"/>
              <a:gd name="connsiteX2-127" fmla="*/ 26126 w 3109594"/>
              <a:gd name="connsiteY2-128" fmla="*/ 3079800 h 3275088"/>
              <a:gd name="connsiteX3-129" fmla="*/ 30133 w 3109594"/>
              <a:gd name="connsiteY3-130" fmla="*/ 3238286 h 3275088"/>
              <a:gd name="connsiteX4-131" fmla="*/ 32931 w 3109594"/>
              <a:gd name="connsiteY4-132" fmla="*/ 3275088 h 3275088"/>
              <a:gd name="connsiteX5-133" fmla="*/ 0 w 3109594"/>
              <a:gd name="connsiteY5-134" fmla="*/ 3250463 h 3275088"/>
              <a:gd name="connsiteX6-135" fmla="*/ 491 w 3109594"/>
              <a:gd name="connsiteY6-136" fmla="*/ 3163786 h 3275088"/>
              <a:gd name="connsiteX7-137" fmla="*/ 41307 w 3109594"/>
              <a:gd name="connsiteY7-138" fmla="*/ 2395907 h 3275088"/>
              <a:gd name="connsiteX8-139" fmla="*/ 391827 w 3109594"/>
              <a:gd name="connsiteY8-140" fmla="*/ 1511987 h 3275088"/>
              <a:gd name="connsiteX9-141" fmla="*/ 932847 w 3109594"/>
              <a:gd name="connsiteY9-142" fmla="*/ 810947 h 3275088"/>
              <a:gd name="connsiteX10-143" fmla="*/ 1428147 w 3109594"/>
              <a:gd name="connsiteY10-144" fmla="*/ 422327 h 3275088"/>
              <a:gd name="connsiteX11-145" fmla="*/ 1999647 w 3109594"/>
              <a:gd name="connsiteY11-146" fmla="*/ 163247 h 3275088"/>
              <a:gd name="connsiteX12-147" fmla="*/ 2510187 w 3109594"/>
              <a:gd name="connsiteY12-148" fmla="*/ 3227 h 3275088"/>
              <a:gd name="connsiteX0-149" fmla="*/ 3109594 w 3109594"/>
              <a:gd name="connsiteY0-150" fmla="*/ 93 h 3275088"/>
              <a:gd name="connsiteX1-151" fmla="*/ 3105926 w 3109594"/>
              <a:gd name="connsiteY1-152" fmla="*/ 0 h 3275088"/>
              <a:gd name="connsiteX2-153" fmla="*/ 26126 w 3109594"/>
              <a:gd name="connsiteY2-154" fmla="*/ 3079800 h 3275088"/>
              <a:gd name="connsiteX3-155" fmla="*/ 30133 w 3109594"/>
              <a:gd name="connsiteY3-156" fmla="*/ 3238286 h 3275088"/>
              <a:gd name="connsiteX4-157" fmla="*/ 32931 w 3109594"/>
              <a:gd name="connsiteY4-158" fmla="*/ 3275088 h 3275088"/>
              <a:gd name="connsiteX5-159" fmla="*/ 0 w 3109594"/>
              <a:gd name="connsiteY5-160" fmla="*/ 3250463 h 3275088"/>
              <a:gd name="connsiteX6-161" fmla="*/ 491 w 3109594"/>
              <a:gd name="connsiteY6-162" fmla="*/ 3163786 h 3275088"/>
              <a:gd name="connsiteX7-163" fmla="*/ 41307 w 3109594"/>
              <a:gd name="connsiteY7-164" fmla="*/ 2395907 h 3275088"/>
              <a:gd name="connsiteX8-165" fmla="*/ 391827 w 3109594"/>
              <a:gd name="connsiteY8-166" fmla="*/ 1511987 h 3275088"/>
              <a:gd name="connsiteX9-167" fmla="*/ 932847 w 3109594"/>
              <a:gd name="connsiteY9-168" fmla="*/ 810947 h 3275088"/>
              <a:gd name="connsiteX10-169" fmla="*/ 1428147 w 3109594"/>
              <a:gd name="connsiteY10-170" fmla="*/ 422327 h 3275088"/>
              <a:gd name="connsiteX11-171" fmla="*/ 1999647 w 3109594"/>
              <a:gd name="connsiteY11-172" fmla="*/ 163247 h 3275088"/>
              <a:gd name="connsiteX0-173" fmla="*/ 3109594 w 3109594"/>
              <a:gd name="connsiteY0-174" fmla="*/ 93 h 3275088"/>
              <a:gd name="connsiteX1-175" fmla="*/ 3105926 w 3109594"/>
              <a:gd name="connsiteY1-176" fmla="*/ 0 h 3275088"/>
              <a:gd name="connsiteX2-177" fmla="*/ 26126 w 3109594"/>
              <a:gd name="connsiteY2-178" fmla="*/ 3079800 h 3275088"/>
              <a:gd name="connsiteX3-179" fmla="*/ 30133 w 3109594"/>
              <a:gd name="connsiteY3-180" fmla="*/ 3238286 h 3275088"/>
              <a:gd name="connsiteX4-181" fmla="*/ 32931 w 3109594"/>
              <a:gd name="connsiteY4-182" fmla="*/ 3275088 h 3275088"/>
              <a:gd name="connsiteX5-183" fmla="*/ 0 w 3109594"/>
              <a:gd name="connsiteY5-184" fmla="*/ 3250463 h 3275088"/>
              <a:gd name="connsiteX6-185" fmla="*/ 491 w 3109594"/>
              <a:gd name="connsiteY6-186" fmla="*/ 3163786 h 3275088"/>
              <a:gd name="connsiteX7-187" fmla="*/ 41307 w 3109594"/>
              <a:gd name="connsiteY7-188" fmla="*/ 2395907 h 3275088"/>
              <a:gd name="connsiteX8-189" fmla="*/ 391827 w 3109594"/>
              <a:gd name="connsiteY8-190" fmla="*/ 1511987 h 3275088"/>
              <a:gd name="connsiteX9-191" fmla="*/ 932847 w 3109594"/>
              <a:gd name="connsiteY9-192" fmla="*/ 810947 h 3275088"/>
              <a:gd name="connsiteX10-193" fmla="*/ 1428147 w 3109594"/>
              <a:gd name="connsiteY10-194" fmla="*/ 422327 h 3275088"/>
              <a:gd name="connsiteX0-195" fmla="*/ 3109594 w 3109594"/>
              <a:gd name="connsiteY0-196" fmla="*/ 93 h 3275088"/>
              <a:gd name="connsiteX1-197" fmla="*/ 3105926 w 3109594"/>
              <a:gd name="connsiteY1-198" fmla="*/ 0 h 3275088"/>
              <a:gd name="connsiteX2-199" fmla="*/ 26126 w 3109594"/>
              <a:gd name="connsiteY2-200" fmla="*/ 3079800 h 3275088"/>
              <a:gd name="connsiteX3-201" fmla="*/ 30133 w 3109594"/>
              <a:gd name="connsiteY3-202" fmla="*/ 3238286 h 3275088"/>
              <a:gd name="connsiteX4-203" fmla="*/ 32931 w 3109594"/>
              <a:gd name="connsiteY4-204" fmla="*/ 3275088 h 3275088"/>
              <a:gd name="connsiteX5-205" fmla="*/ 0 w 3109594"/>
              <a:gd name="connsiteY5-206" fmla="*/ 3250463 h 3275088"/>
              <a:gd name="connsiteX6-207" fmla="*/ 491 w 3109594"/>
              <a:gd name="connsiteY6-208" fmla="*/ 3163786 h 3275088"/>
              <a:gd name="connsiteX7-209" fmla="*/ 41307 w 3109594"/>
              <a:gd name="connsiteY7-210" fmla="*/ 2395907 h 3275088"/>
              <a:gd name="connsiteX8-211" fmla="*/ 391827 w 3109594"/>
              <a:gd name="connsiteY8-212" fmla="*/ 1511987 h 3275088"/>
              <a:gd name="connsiteX9-213" fmla="*/ 932847 w 3109594"/>
              <a:gd name="connsiteY9-214" fmla="*/ 810947 h 3275088"/>
              <a:gd name="connsiteX0-215" fmla="*/ 3109594 w 3109594"/>
              <a:gd name="connsiteY0-216" fmla="*/ 93 h 3275088"/>
              <a:gd name="connsiteX1-217" fmla="*/ 3105926 w 3109594"/>
              <a:gd name="connsiteY1-218" fmla="*/ 0 h 3275088"/>
              <a:gd name="connsiteX2-219" fmla="*/ 26126 w 3109594"/>
              <a:gd name="connsiteY2-220" fmla="*/ 3079800 h 3275088"/>
              <a:gd name="connsiteX3-221" fmla="*/ 30133 w 3109594"/>
              <a:gd name="connsiteY3-222" fmla="*/ 3238286 h 3275088"/>
              <a:gd name="connsiteX4-223" fmla="*/ 32931 w 3109594"/>
              <a:gd name="connsiteY4-224" fmla="*/ 3275088 h 3275088"/>
              <a:gd name="connsiteX5-225" fmla="*/ 0 w 3109594"/>
              <a:gd name="connsiteY5-226" fmla="*/ 3250463 h 3275088"/>
              <a:gd name="connsiteX6-227" fmla="*/ 491 w 3109594"/>
              <a:gd name="connsiteY6-228" fmla="*/ 3163786 h 3275088"/>
              <a:gd name="connsiteX7-229" fmla="*/ 41307 w 3109594"/>
              <a:gd name="connsiteY7-230" fmla="*/ 2395907 h 3275088"/>
              <a:gd name="connsiteX8-231" fmla="*/ 391827 w 3109594"/>
              <a:gd name="connsiteY8-232" fmla="*/ 1511987 h 3275088"/>
              <a:gd name="connsiteX0-233" fmla="*/ 3109594 w 3109594"/>
              <a:gd name="connsiteY0-234" fmla="*/ 93 h 3275088"/>
              <a:gd name="connsiteX1-235" fmla="*/ 3105926 w 3109594"/>
              <a:gd name="connsiteY1-236" fmla="*/ 0 h 3275088"/>
              <a:gd name="connsiteX2-237" fmla="*/ 26126 w 3109594"/>
              <a:gd name="connsiteY2-238" fmla="*/ 3079800 h 3275088"/>
              <a:gd name="connsiteX3-239" fmla="*/ 30133 w 3109594"/>
              <a:gd name="connsiteY3-240" fmla="*/ 3238286 h 3275088"/>
              <a:gd name="connsiteX4-241" fmla="*/ 32931 w 3109594"/>
              <a:gd name="connsiteY4-242" fmla="*/ 3275088 h 3275088"/>
              <a:gd name="connsiteX5-243" fmla="*/ 0 w 3109594"/>
              <a:gd name="connsiteY5-244" fmla="*/ 3250463 h 3275088"/>
              <a:gd name="connsiteX6-245" fmla="*/ 491 w 3109594"/>
              <a:gd name="connsiteY6-246" fmla="*/ 3163786 h 3275088"/>
              <a:gd name="connsiteX7-247" fmla="*/ 41307 w 3109594"/>
              <a:gd name="connsiteY7-248" fmla="*/ 2395907 h 3275088"/>
              <a:gd name="connsiteX0-249" fmla="*/ 3109594 w 3109594"/>
              <a:gd name="connsiteY0-250" fmla="*/ 93 h 3275088"/>
              <a:gd name="connsiteX1-251" fmla="*/ 3105926 w 3109594"/>
              <a:gd name="connsiteY1-252" fmla="*/ 0 h 3275088"/>
              <a:gd name="connsiteX2-253" fmla="*/ 26126 w 3109594"/>
              <a:gd name="connsiteY2-254" fmla="*/ 3079800 h 3275088"/>
              <a:gd name="connsiteX3-255" fmla="*/ 30133 w 3109594"/>
              <a:gd name="connsiteY3-256" fmla="*/ 3238286 h 3275088"/>
              <a:gd name="connsiteX4-257" fmla="*/ 32931 w 3109594"/>
              <a:gd name="connsiteY4-258" fmla="*/ 3275088 h 3275088"/>
              <a:gd name="connsiteX5-259" fmla="*/ 0 w 3109594"/>
              <a:gd name="connsiteY5-260" fmla="*/ 3250463 h 3275088"/>
              <a:gd name="connsiteX6-261" fmla="*/ 491 w 3109594"/>
              <a:gd name="connsiteY6-262" fmla="*/ 3163786 h 3275088"/>
              <a:gd name="connsiteX0-263" fmla="*/ 3109594 w 3109594"/>
              <a:gd name="connsiteY0-264" fmla="*/ 93 h 3275088"/>
              <a:gd name="connsiteX1-265" fmla="*/ 3105926 w 3109594"/>
              <a:gd name="connsiteY1-266" fmla="*/ 0 h 3275088"/>
              <a:gd name="connsiteX2-267" fmla="*/ 26126 w 3109594"/>
              <a:gd name="connsiteY2-268" fmla="*/ 3079800 h 3275088"/>
              <a:gd name="connsiteX3-269" fmla="*/ 30133 w 3109594"/>
              <a:gd name="connsiteY3-270" fmla="*/ 3238286 h 3275088"/>
              <a:gd name="connsiteX4-271" fmla="*/ 32931 w 3109594"/>
              <a:gd name="connsiteY4-272" fmla="*/ 3275088 h 3275088"/>
              <a:gd name="connsiteX5-273" fmla="*/ 0 w 3109594"/>
              <a:gd name="connsiteY5-274" fmla="*/ 3250463 h 3275088"/>
              <a:gd name="connsiteX0-275" fmla="*/ 3083468 w 3083468"/>
              <a:gd name="connsiteY0-276" fmla="*/ 93 h 3275088"/>
              <a:gd name="connsiteX1-277" fmla="*/ 3079800 w 3083468"/>
              <a:gd name="connsiteY1-278" fmla="*/ 0 h 3275088"/>
              <a:gd name="connsiteX2-279" fmla="*/ 0 w 3083468"/>
              <a:gd name="connsiteY2-280" fmla="*/ 3079800 h 3275088"/>
              <a:gd name="connsiteX3-281" fmla="*/ 4007 w 3083468"/>
              <a:gd name="connsiteY3-282" fmla="*/ 3238286 h 3275088"/>
              <a:gd name="connsiteX4-283" fmla="*/ 6805 w 3083468"/>
              <a:gd name="connsiteY4-284" fmla="*/ 3275088 h 32750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3468" h="3275088">
                <a:moveTo>
                  <a:pt x="3083468" y="93"/>
                </a:moveTo>
                <a:lnTo>
                  <a:pt x="3079800" y="0"/>
                </a:lnTo>
                <a:cubicBezTo>
                  <a:pt x="1378873" y="0"/>
                  <a:pt x="0" y="1378873"/>
                  <a:pt x="0" y="3079800"/>
                </a:cubicBezTo>
                <a:cubicBezTo>
                  <a:pt x="0" y="3132954"/>
                  <a:pt x="1346" y="3185794"/>
                  <a:pt x="4007" y="3238286"/>
                </a:cubicBezTo>
                <a:lnTo>
                  <a:pt x="6805" y="3275088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14"/>
            </p:custDataLst>
          </p:nvPr>
        </p:nvSpPr>
        <p:spPr>
          <a:xfrm rot="6722498">
            <a:off x="9504045" y="1605915"/>
            <a:ext cx="2335530" cy="2491740"/>
          </a:xfrm>
          <a:custGeom>
            <a:avLst/>
            <a:gdLst>
              <a:gd name="connsiteX0" fmla="*/ 2335534 w 2335534"/>
              <a:gd name="connsiteY0" fmla="*/ 0 h 2491287"/>
              <a:gd name="connsiteX1" fmla="*/ 2166244 w 2335534"/>
              <a:gd name="connsiteY1" fmla="*/ 76534 h 2491287"/>
              <a:gd name="connsiteX2" fmla="*/ 14436 w 2335534"/>
              <a:gd name="connsiteY2" fmla="*/ 2448623 h 2491287"/>
              <a:gd name="connsiteX3" fmla="*/ 0 w 2335534"/>
              <a:gd name="connsiteY3" fmla="*/ 2491287 h 2491287"/>
              <a:gd name="connsiteX4" fmla="*/ 114 w 2335534"/>
              <a:gd name="connsiteY4" fmla="*/ 2267814 h 2491287"/>
              <a:gd name="connsiteX5" fmla="*/ 12012 w 2335534"/>
              <a:gd name="connsiteY5" fmla="*/ 2242397 h 2491287"/>
              <a:gd name="connsiteX6" fmla="*/ 206010 w 2335534"/>
              <a:gd name="connsiteY6" fmla="*/ 1874048 h 2491287"/>
              <a:gd name="connsiteX7" fmla="*/ 777510 w 2335534"/>
              <a:gd name="connsiteY7" fmla="*/ 1040610 h 2491287"/>
              <a:gd name="connsiteX8" fmla="*/ 1596660 w 2335534"/>
              <a:gd name="connsiteY8" fmla="*/ 354810 h 2491287"/>
              <a:gd name="connsiteX9" fmla="*/ 2079212 w 2335534"/>
              <a:gd name="connsiteY9" fmla="*/ 37458 h 2491287"/>
              <a:gd name="connsiteX10" fmla="*/ 2114901 w 2335534"/>
              <a:gd name="connsiteY10" fmla="*/ 14872 h 2491287"/>
              <a:gd name="connsiteX11" fmla="*/ 2335534 w 2335534"/>
              <a:gd name="connsiteY11" fmla="*/ 0 h 2491287"/>
              <a:gd name="connsiteX0-1" fmla="*/ 2114901 w 2335534"/>
              <a:gd name="connsiteY0-2" fmla="*/ 14872 h 2491287"/>
              <a:gd name="connsiteX1-3" fmla="*/ 2335534 w 2335534"/>
              <a:gd name="connsiteY1-4" fmla="*/ 0 h 2491287"/>
              <a:gd name="connsiteX2-5" fmla="*/ 2166244 w 2335534"/>
              <a:gd name="connsiteY2-6" fmla="*/ 76534 h 2491287"/>
              <a:gd name="connsiteX3-7" fmla="*/ 14436 w 2335534"/>
              <a:gd name="connsiteY3-8" fmla="*/ 2448623 h 2491287"/>
              <a:gd name="connsiteX4-9" fmla="*/ 0 w 2335534"/>
              <a:gd name="connsiteY4-10" fmla="*/ 2491287 h 2491287"/>
              <a:gd name="connsiteX5-11" fmla="*/ 114 w 2335534"/>
              <a:gd name="connsiteY5-12" fmla="*/ 2267814 h 2491287"/>
              <a:gd name="connsiteX6-13" fmla="*/ 12012 w 2335534"/>
              <a:gd name="connsiteY6-14" fmla="*/ 2242397 h 2491287"/>
              <a:gd name="connsiteX7-15" fmla="*/ 206010 w 2335534"/>
              <a:gd name="connsiteY7-16" fmla="*/ 1874048 h 2491287"/>
              <a:gd name="connsiteX8-17" fmla="*/ 777510 w 2335534"/>
              <a:gd name="connsiteY8-18" fmla="*/ 1040610 h 2491287"/>
              <a:gd name="connsiteX9-19" fmla="*/ 1596660 w 2335534"/>
              <a:gd name="connsiteY9-20" fmla="*/ 354810 h 2491287"/>
              <a:gd name="connsiteX10-21" fmla="*/ 2079212 w 2335534"/>
              <a:gd name="connsiteY10-22" fmla="*/ 37458 h 2491287"/>
              <a:gd name="connsiteX11-23" fmla="*/ 2206341 w 2335534"/>
              <a:gd name="connsiteY11-24" fmla="*/ 106312 h 2491287"/>
              <a:gd name="connsiteX0-25" fmla="*/ 2114901 w 2335534"/>
              <a:gd name="connsiteY0-26" fmla="*/ 14872 h 2491287"/>
              <a:gd name="connsiteX1-27" fmla="*/ 2335534 w 2335534"/>
              <a:gd name="connsiteY1-28" fmla="*/ 0 h 2491287"/>
              <a:gd name="connsiteX2-29" fmla="*/ 2166244 w 2335534"/>
              <a:gd name="connsiteY2-30" fmla="*/ 76534 h 2491287"/>
              <a:gd name="connsiteX3-31" fmla="*/ 14436 w 2335534"/>
              <a:gd name="connsiteY3-32" fmla="*/ 2448623 h 2491287"/>
              <a:gd name="connsiteX4-33" fmla="*/ 0 w 2335534"/>
              <a:gd name="connsiteY4-34" fmla="*/ 2491287 h 2491287"/>
              <a:gd name="connsiteX5-35" fmla="*/ 114 w 2335534"/>
              <a:gd name="connsiteY5-36" fmla="*/ 2267814 h 2491287"/>
              <a:gd name="connsiteX6-37" fmla="*/ 12012 w 2335534"/>
              <a:gd name="connsiteY6-38" fmla="*/ 2242397 h 2491287"/>
              <a:gd name="connsiteX7-39" fmla="*/ 206010 w 2335534"/>
              <a:gd name="connsiteY7-40" fmla="*/ 1874048 h 2491287"/>
              <a:gd name="connsiteX8-41" fmla="*/ 777510 w 2335534"/>
              <a:gd name="connsiteY8-42" fmla="*/ 1040610 h 2491287"/>
              <a:gd name="connsiteX9-43" fmla="*/ 1596660 w 2335534"/>
              <a:gd name="connsiteY9-44" fmla="*/ 354810 h 2491287"/>
              <a:gd name="connsiteX10-45" fmla="*/ 2079212 w 2335534"/>
              <a:gd name="connsiteY10-46" fmla="*/ 37458 h 2491287"/>
              <a:gd name="connsiteX0-47" fmla="*/ 2335534 w 2335534"/>
              <a:gd name="connsiteY0-48" fmla="*/ 0 h 2491287"/>
              <a:gd name="connsiteX1-49" fmla="*/ 2166244 w 2335534"/>
              <a:gd name="connsiteY1-50" fmla="*/ 76534 h 2491287"/>
              <a:gd name="connsiteX2-51" fmla="*/ 14436 w 2335534"/>
              <a:gd name="connsiteY2-52" fmla="*/ 2448623 h 2491287"/>
              <a:gd name="connsiteX3-53" fmla="*/ 0 w 2335534"/>
              <a:gd name="connsiteY3-54" fmla="*/ 2491287 h 2491287"/>
              <a:gd name="connsiteX4-55" fmla="*/ 114 w 2335534"/>
              <a:gd name="connsiteY4-56" fmla="*/ 2267814 h 2491287"/>
              <a:gd name="connsiteX5-57" fmla="*/ 12012 w 2335534"/>
              <a:gd name="connsiteY5-58" fmla="*/ 2242397 h 2491287"/>
              <a:gd name="connsiteX6-59" fmla="*/ 206010 w 2335534"/>
              <a:gd name="connsiteY6-60" fmla="*/ 1874048 h 2491287"/>
              <a:gd name="connsiteX7-61" fmla="*/ 777510 w 2335534"/>
              <a:gd name="connsiteY7-62" fmla="*/ 1040610 h 2491287"/>
              <a:gd name="connsiteX8-63" fmla="*/ 1596660 w 2335534"/>
              <a:gd name="connsiteY8-64" fmla="*/ 354810 h 2491287"/>
              <a:gd name="connsiteX9-65" fmla="*/ 2079212 w 2335534"/>
              <a:gd name="connsiteY9-66" fmla="*/ 37458 h 2491287"/>
              <a:gd name="connsiteX0-67" fmla="*/ 2335534 w 2335534"/>
              <a:gd name="connsiteY0-68" fmla="*/ 0 h 2491287"/>
              <a:gd name="connsiteX1-69" fmla="*/ 2166244 w 2335534"/>
              <a:gd name="connsiteY1-70" fmla="*/ 76534 h 2491287"/>
              <a:gd name="connsiteX2-71" fmla="*/ 14436 w 2335534"/>
              <a:gd name="connsiteY2-72" fmla="*/ 2448623 h 2491287"/>
              <a:gd name="connsiteX3-73" fmla="*/ 0 w 2335534"/>
              <a:gd name="connsiteY3-74" fmla="*/ 2491287 h 2491287"/>
              <a:gd name="connsiteX4-75" fmla="*/ 114 w 2335534"/>
              <a:gd name="connsiteY4-76" fmla="*/ 2267814 h 2491287"/>
              <a:gd name="connsiteX5-77" fmla="*/ 12012 w 2335534"/>
              <a:gd name="connsiteY5-78" fmla="*/ 2242397 h 2491287"/>
              <a:gd name="connsiteX6-79" fmla="*/ 206010 w 2335534"/>
              <a:gd name="connsiteY6-80" fmla="*/ 1874048 h 2491287"/>
              <a:gd name="connsiteX7-81" fmla="*/ 777510 w 2335534"/>
              <a:gd name="connsiteY7-82" fmla="*/ 1040610 h 2491287"/>
              <a:gd name="connsiteX8-83" fmla="*/ 1596660 w 2335534"/>
              <a:gd name="connsiteY8-84" fmla="*/ 354810 h 2491287"/>
              <a:gd name="connsiteX0-85" fmla="*/ 2335534 w 2335534"/>
              <a:gd name="connsiteY0-86" fmla="*/ 0 h 2491287"/>
              <a:gd name="connsiteX1-87" fmla="*/ 2166244 w 2335534"/>
              <a:gd name="connsiteY1-88" fmla="*/ 76534 h 2491287"/>
              <a:gd name="connsiteX2-89" fmla="*/ 14436 w 2335534"/>
              <a:gd name="connsiteY2-90" fmla="*/ 2448623 h 2491287"/>
              <a:gd name="connsiteX3-91" fmla="*/ 0 w 2335534"/>
              <a:gd name="connsiteY3-92" fmla="*/ 2491287 h 2491287"/>
              <a:gd name="connsiteX4-93" fmla="*/ 114 w 2335534"/>
              <a:gd name="connsiteY4-94" fmla="*/ 2267814 h 2491287"/>
              <a:gd name="connsiteX5-95" fmla="*/ 12012 w 2335534"/>
              <a:gd name="connsiteY5-96" fmla="*/ 2242397 h 2491287"/>
              <a:gd name="connsiteX6-97" fmla="*/ 206010 w 2335534"/>
              <a:gd name="connsiteY6-98" fmla="*/ 1874048 h 2491287"/>
              <a:gd name="connsiteX7-99" fmla="*/ 777510 w 2335534"/>
              <a:gd name="connsiteY7-100" fmla="*/ 1040610 h 2491287"/>
              <a:gd name="connsiteX0-101" fmla="*/ 2335534 w 2335534"/>
              <a:gd name="connsiteY0-102" fmla="*/ 0 h 2491287"/>
              <a:gd name="connsiteX1-103" fmla="*/ 2166244 w 2335534"/>
              <a:gd name="connsiteY1-104" fmla="*/ 76534 h 2491287"/>
              <a:gd name="connsiteX2-105" fmla="*/ 14436 w 2335534"/>
              <a:gd name="connsiteY2-106" fmla="*/ 2448623 h 2491287"/>
              <a:gd name="connsiteX3-107" fmla="*/ 0 w 2335534"/>
              <a:gd name="connsiteY3-108" fmla="*/ 2491287 h 2491287"/>
              <a:gd name="connsiteX4-109" fmla="*/ 114 w 2335534"/>
              <a:gd name="connsiteY4-110" fmla="*/ 2267814 h 2491287"/>
              <a:gd name="connsiteX5-111" fmla="*/ 12012 w 2335534"/>
              <a:gd name="connsiteY5-112" fmla="*/ 2242397 h 2491287"/>
              <a:gd name="connsiteX6-113" fmla="*/ 206010 w 2335534"/>
              <a:gd name="connsiteY6-114" fmla="*/ 1874048 h 2491287"/>
              <a:gd name="connsiteX0-115" fmla="*/ 2335534 w 2335534"/>
              <a:gd name="connsiteY0-116" fmla="*/ 0 h 2491287"/>
              <a:gd name="connsiteX1-117" fmla="*/ 2166244 w 2335534"/>
              <a:gd name="connsiteY1-118" fmla="*/ 76534 h 2491287"/>
              <a:gd name="connsiteX2-119" fmla="*/ 14436 w 2335534"/>
              <a:gd name="connsiteY2-120" fmla="*/ 2448623 h 2491287"/>
              <a:gd name="connsiteX3-121" fmla="*/ 0 w 2335534"/>
              <a:gd name="connsiteY3-122" fmla="*/ 2491287 h 2491287"/>
              <a:gd name="connsiteX4-123" fmla="*/ 114 w 2335534"/>
              <a:gd name="connsiteY4-124" fmla="*/ 2267814 h 2491287"/>
              <a:gd name="connsiteX5-125" fmla="*/ 12012 w 2335534"/>
              <a:gd name="connsiteY5-126" fmla="*/ 2242397 h 2491287"/>
              <a:gd name="connsiteX0-127" fmla="*/ 2335534 w 2335534"/>
              <a:gd name="connsiteY0-128" fmla="*/ 0 h 2491287"/>
              <a:gd name="connsiteX1-129" fmla="*/ 2166244 w 2335534"/>
              <a:gd name="connsiteY1-130" fmla="*/ 76534 h 2491287"/>
              <a:gd name="connsiteX2-131" fmla="*/ 14436 w 2335534"/>
              <a:gd name="connsiteY2-132" fmla="*/ 2448623 h 2491287"/>
              <a:gd name="connsiteX3-133" fmla="*/ 0 w 2335534"/>
              <a:gd name="connsiteY3-134" fmla="*/ 2491287 h 2491287"/>
              <a:gd name="connsiteX4-135" fmla="*/ 114 w 2335534"/>
              <a:gd name="connsiteY4-136" fmla="*/ 2267814 h 2491287"/>
              <a:gd name="connsiteX0-137" fmla="*/ 2335534 w 2335534"/>
              <a:gd name="connsiteY0-138" fmla="*/ 0 h 2491287"/>
              <a:gd name="connsiteX1-139" fmla="*/ 2166244 w 2335534"/>
              <a:gd name="connsiteY1-140" fmla="*/ 76534 h 2491287"/>
              <a:gd name="connsiteX2-141" fmla="*/ 14436 w 2335534"/>
              <a:gd name="connsiteY2-142" fmla="*/ 2448623 h 2491287"/>
              <a:gd name="connsiteX3-143" fmla="*/ 0 w 2335534"/>
              <a:gd name="connsiteY3-144" fmla="*/ 2491287 h 24912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35534" h="2491287">
                <a:moveTo>
                  <a:pt x="2335534" y="0"/>
                </a:moveTo>
                <a:lnTo>
                  <a:pt x="2166244" y="76534"/>
                </a:lnTo>
                <a:cubicBezTo>
                  <a:pt x="1174276" y="554513"/>
                  <a:pt x="396178" y="1406038"/>
                  <a:pt x="14436" y="2448623"/>
                </a:cubicBezTo>
                <a:lnTo>
                  <a:pt x="0" y="2491287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15"/>
            </p:custDataLst>
          </p:nvPr>
        </p:nvSpPr>
        <p:spPr>
          <a:xfrm rot="6722498">
            <a:off x="10022840" y="1715770"/>
            <a:ext cx="1868805" cy="2000885"/>
          </a:xfrm>
          <a:custGeom>
            <a:avLst/>
            <a:gdLst>
              <a:gd name="connsiteX0" fmla="*/ 2006436 w 2006436"/>
              <a:gd name="connsiteY0" fmla="*/ 0 h 2148811"/>
              <a:gd name="connsiteX1" fmla="*/ 1953349 w 2006436"/>
              <a:gd name="connsiteY1" fmla="*/ 28806 h 2148811"/>
              <a:gd name="connsiteX2" fmla="*/ 1772709 w 2006436"/>
              <a:gd name="connsiteY2" fmla="*/ 146901 h 2148811"/>
              <a:gd name="connsiteX3" fmla="*/ 720197 w 2006436"/>
              <a:gd name="connsiteY3" fmla="*/ 1027963 h 2148811"/>
              <a:gd name="connsiteX4" fmla="*/ 14075 w 2006436"/>
              <a:gd name="connsiteY4" fmla="*/ 2123638 h 2148811"/>
              <a:gd name="connsiteX5" fmla="*/ 0 w 2006436"/>
              <a:gd name="connsiteY5" fmla="*/ 2148811 h 2148811"/>
              <a:gd name="connsiteX6" fmla="*/ 70 w 2006436"/>
              <a:gd name="connsiteY6" fmla="*/ 2009948 h 2148811"/>
              <a:gd name="connsiteX7" fmla="*/ 1638 w 2006436"/>
              <a:gd name="connsiteY7" fmla="*/ 1999672 h 2148811"/>
              <a:gd name="connsiteX8" fmla="*/ 15962 w 2006436"/>
              <a:gd name="connsiteY8" fmla="*/ 1967989 h 2148811"/>
              <a:gd name="connsiteX9" fmla="*/ 1712612 w 2006436"/>
              <a:gd name="connsiteY9" fmla="*/ 99249 h 2148811"/>
              <a:gd name="connsiteX10" fmla="*/ 1869123 w 2006436"/>
              <a:gd name="connsiteY10" fmla="*/ 9256 h 2148811"/>
              <a:gd name="connsiteX11" fmla="*/ 2006436 w 2006436"/>
              <a:gd name="connsiteY11" fmla="*/ 0 h 2148811"/>
              <a:gd name="connsiteX0-1" fmla="*/ 720197 w 2006436"/>
              <a:gd name="connsiteY0-2" fmla="*/ 1027963 h 2148811"/>
              <a:gd name="connsiteX1-3" fmla="*/ 14075 w 2006436"/>
              <a:gd name="connsiteY1-4" fmla="*/ 2123638 h 2148811"/>
              <a:gd name="connsiteX2-5" fmla="*/ 0 w 2006436"/>
              <a:gd name="connsiteY2-6" fmla="*/ 2148811 h 2148811"/>
              <a:gd name="connsiteX3-7" fmla="*/ 70 w 2006436"/>
              <a:gd name="connsiteY3-8" fmla="*/ 2009948 h 2148811"/>
              <a:gd name="connsiteX4-9" fmla="*/ 1638 w 2006436"/>
              <a:gd name="connsiteY4-10" fmla="*/ 1999672 h 2148811"/>
              <a:gd name="connsiteX5-11" fmla="*/ 15962 w 2006436"/>
              <a:gd name="connsiteY5-12" fmla="*/ 1967989 h 2148811"/>
              <a:gd name="connsiteX6-13" fmla="*/ 1712612 w 2006436"/>
              <a:gd name="connsiteY6-14" fmla="*/ 99249 h 2148811"/>
              <a:gd name="connsiteX7-15" fmla="*/ 1869123 w 2006436"/>
              <a:gd name="connsiteY7-16" fmla="*/ 9256 h 2148811"/>
              <a:gd name="connsiteX8-17" fmla="*/ 2006436 w 2006436"/>
              <a:gd name="connsiteY8-18" fmla="*/ 0 h 2148811"/>
              <a:gd name="connsiteX9-19" fmla="*/ 1953349 w 2006436"/>
              <a:gd name="connsiteY9-20" fmla="*/ 28806 h 2148811"/>
              <a:gd name="connsiteX10-21" fmla="*/ 1772709 w 2006436"/>
              <a:gd name="connsiteY10-22" fmla="*/ 146901 h 2148811"/>
              <a:gd name="connsiteX11-23" fmla="*/ 811637 w 2006436"/>
              <a:gd name="connsiteY11-24" fmla="*/ 1119403 h 2148811"/>
              <a:gd name="connsiteX0-25" fmla="*/ 720197 w 2006436"/>
              <a:gd name="connsiteY0-26" fmla="*/ 1027963 h 2148811"/>
              <a:gd name="connsiteX1-27" fmla="*/ 14075 w 2006436"/>
              <a:gd name="connsiteY1-28" fmla="*/ 2123638 h 2148811"/>
              <a:gd name="connsiteX2-29" fmla="*/ 0 w 2006436"/>
              <a:gd name="connsiteY2-30" fmla="*/ 2148811 h 2148811"/>
              <a:gd name="connsiteX3-31" fmla="*/ 70 w 2006436"/>
              <a:gd name="connsiteY3-32" fmla="*/ 2009948 h 2148811"/>
              <a:gd name="connsiteX4-33" fmla="*/ 1638 w 2006436"/>
              <a:gd name="connsiteY4-34" fmla="*/ 1999672 h 2148811"/>
              <a:gd name="connsiteX5-35" fmla="*/ 15962 w 2006436"/>
              <a:gd name="connsiteY5-36" fmla="*/ 1967989 h 2148811"/>
              <a:gd name="connsiteX6-37" fmla="*/ 1712612 w 2006436"/>
              <a:gd name="connsiteY6-38" fmla="*/ 99249 h 2148811"/>
              <a:gd name="connsiteX7-39" fmla="*/ 1869123 w 2006436"/>
              <a:gd name="connsiteY7-40" fmla="*/ 9256 h 2148811"/>
              <a:gd name="connsiteX8-41" fmla="*/ 2006436 w 2006436"/>
              <a:gd name="connsiteY8-42" fmla="*/ 0 h 2148811"/>
              <a:gd name="connsiteX9-43" fmla="*/ 1953349 w 2006436"/>
              <a:gd name="connsiteY9-44" fmla="*/ 28806 h 2148811"/>
              <a:gd name="connsiteX10-45" fmla="*/ 1772709 w 2006436"/>
              <a:gd name="connsiteY10-46" fmla="*/ 146901 h 2148811"/>
              <a:gd name="connsiteX0-47" fmla="*/ 720197 w 2006436"/>
              <a:gd name="connsiteY0-48" fmla="*/ 1027963 h 2148811"/>
              <a:gd name="connsiteX1-49" fmla="*/ 14075 w 2006436"/>
              <a:gd name="connsiteY1-50" fmla="*/ 2123638 h 2148811"/>
              <a:gd name="connsiteX2-51" fmla="*/ 0 w 2006436"/>
              <a:gd name="connsiteY2-52" fmla="*/ 2148811 h 2148811"/>
              <a:gd name="connsiteX3-53" fmla="*/ 70 w 2006436"/>
              <a:gd name="connsiteY3-54" fmla="*/ 2009948 h 2148811"/>
              <a:gd name="connsiteX4-55" fmla="*/ 1638 w 2006436"/>
              <a:gd name="connsiteY4-56" fmla="*/ 1999672 h 2148811"/>
              <a:gd name="connsiteX5-57" fmla="*/ 15962 w 2006436"/>
              <a:gd name="connsiteY5-58" fmla="*/ 1967989 h 2148811"/>
              <a:gd name="connsiteX6-59" fmla="*/ 1712612 w 2006436"/>
              <a:gd name="connsiteY6-60" fmla="*/ 99249 h 2148811"/>
              <a:gd name="connsiteX7-61" fmla="*/ 1869123 w 2006436"/>
              <a:gd name="connsiteY7-62" fmla="*/ 9256 h 2148811"/>
              <a:gd name="connsiteX8-63" fmla="*/ 2006436 w 2006436"/>
              <a:gd name="connsiteY8-64" fmla="*/ 0 h 2148811"/>
              <a:gd name="connsiteX9-65" fmla="*/ 1953349 w 2006436"/>
              <a:gd name="connsiteY9-66" fmla="*/ 28806 h 2148811"/>
              <a:gd name="connsiteX0-67" fmla="*/ 720197 w 2006436"/>
              <a:gd name="connsiteY0-68" fmla="*/ 1027963 h 2148811"/>
              <a:gd name="connsiteX1-69" fmla="*/ 14075 w 2006436"/>
              <a:gd name="connsiteY1-70" fmla="*/ 2123638 h 2148811"/>
              <a:gd name="connsiteX2-71" fmla="*/ 0 w 2006436"/>
              <a:gd name="connsiteY2-72" fmla="*/ 2148811 h 2148811"/>
              <a:gd name="connsiteX3-73" fmla="*/ 70 w 2006436"/>
              <a:gd name="connsiteY3-74" fmla="*/ 2009948 h 2148811"/>
              <a:gd name="connsiteX4-75" fmla="*/ 1638 w 2006436"/>
              <a:gd name="connsiteY4-76" fmla="*/ 1999672 h 2148811"/>
              <a:gd name="connsiteX5-77" fmla="*/ 15962 w 2006436"/>
              <a:gd name="connsiteY5-78" fmla="*/ 1967989 h 2148811"/>
              <a:gd name="connsiteX6-79" fmla="*/ 1712612 w 2006436"/>
              <a:gd name="connsiteY6-80" fmla="*/ 99249 h 2148811"/>
              <a:gd name="connsiteX7-81" fmla="*/ 1869123 w 2006436"/>
              <a:gd name="connsiteY7-82" fmla="*/ 9256 h 2148811"/>
              <a:gd name="connsiteX8-83" fmla="*/ 2006436 w 2006436"/>
              <a:gd name="connsiteY8-84" fmla="*/ 0 h 2148811"/>
              <a:gd name="connsiteX0-85" fmla="*/ 720197 w 1869123"/>
              <a:gd name="connsiteY0-86" fmla="*/ 1018707 h 2139555"/>
              <a:gd name="connsiteX1-87" fmla="*/ 14075 w 1869123"/>
              <a:gd name="connsiteY1-88" fmla="*/ 2114382 h 2139555"/>
              <a:gd name="connsiteX2-89" fmla="*/ 0 w 1869123"/>
              <a:gd name="connsiteY2-90" fmla="*/ 2139555 h 2139555"/>
              <a:gd name="connsiteX3-91" fmla="*/ 70 w 1869123"/>
              <a:gd name="connsiteY3-92" fmla="*/ 2000692 h 2139555"/>
              <a:gd name="connsiteX4-93" fmla="*/ 1638 w 1869123"/>
              <a:gd name="connsiteY4-94" fmla="*/ 1990416 h 2139555"/>
              <a:gd name="connsiteX5-95" fmla="*/ 15962 w 1869123"/>
              <a:gd name="connsiteY5-96" fmla="*/ 1958733 h 2139555"/>
              <a:gd name="connsiteX6-97" fmla="*/ 1712612 w 1869123"/>
              <a:gd name="connsiteY6-98" fmla="*/ 89993 h 2139555"/>
              <a:gd name="connsiteX7-99" fmla="*/ 1869123 w 1869123"/>
              <a:gd name="connsiteY7-100" fmla="*/ 0 h 2139555"/>
              <a:gd name="connsiteX0-101" fmla="*/ 14075 w 1869123"/>
              <a:gd name="connsiteY0-102" fmla="*/ 2114382 h 2139555"/>
              <a:gd name="connsiteX1-103" fmla="*/ 0 w 1869123"/>
              <a:gd name="connsiteY1-104" fmla="*/ 2139555 h 2139555"/>
              <a:gd name="connsiteX2-105" fmla="*/ 70 w 1869123"/>
              <a:gd name="connsiteY2-106" fmla="*/ 2000692 h 2139555"/>
              <a:gd name="connsiteX3-107" fmla="*/ 1638 w 1869123"/>
              <a:gd name="connsiteY3-108" fmla="*/ 1990416 h 2139555"/>
              <a:gd name="connsiteX4-109" fmla="*/ 15962 w 1869123"/>
              <a:gd name="connsiteY4-110" fmla="*/ 1958733 h 2139555"/>
              <a:gd name="connsiteX5-111" fmla="*/ 1712612 w 1869123"/>
              <a:gd name="connsiteY5-112" fmla="*/ 89993 h 2139555"/>
              <a:gd name="connsiteX6-113" fmla="*/ 1869123 w 1869123"/>
              <a:gd name="connsiteY6-114" fmla="*/ 0 h 2139555"/>
              <a:gd name="connsiteX0-115" fmla="*/ 0 w 1869123"/>
              <a:gd name="connsiteY0-116" fmla="*/ 2139555 h 2139555"/>
              <a:gd name="connsiteX1-117" fmla="*/ 70 w 1869123"/>
              <a:gd name="connsiteY1-118" fmla="*/ 2000692 h 2139555"/>
              <a:gd name="connsiteX2-119" fmla="*/ 1638 w 1869123"/>
              <a:gd name="connsiteY2-120" fmla="*/ 1990416 h 2139555"/>
              <a:gd name="connsiteX3-121" fmla="*/ 15962 w 1869123"/>
              <a:gd name="connsiteY3-122" fmla="*/ 1958733 h 2139555"/>
              <a:gd name="connsiteX4-123" fmla="*/ 1712612 w 1869123"/>
              <a:gd name="connsiteY4-124" fmla="*/ 89993 h 2139555"/>
              <a:gd name="connsiteX5-125" fmla="*/ 1869123 w 1869123"/>
              <a:gd name="connsiteY5-126" fmla="*/ 0 h 2139555"/>
              <a:gd name="connsiteX0-127" fmla="*/ 0 w 1869053"/>
              <a:gd name="connsiteY0-128" fmla="*/ 2000692 h 2000692"/>
              <a:gd name="connsiteX1-129" fmla="*/ 1568 w 1869053"/>
              <a:gd name="connsiteY1-130" fmla="*/ 1990416 h 2000692"/>
              <a:gd name="connsiteX2-131" fmla="*/ 15892 w 1869053"/>
              <a:gd name="connsiteY2-132" fmla="*/ 1958733 h 2000692"/>
              <a:gd name="connsiteX3-133" fmla="*/ 1712542 w 1869053"/>
              <a:gd name="connsiteY3-134" fmla="*/ 89993 h 2000692"/>
              <a:gd name="connsiteX4-135" fmla="*/ 1869053 w 1869053"/>
              <a:gd name="connsiteY4-136" fmla="*/ 0 h 20006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69053" h="2000692">
                <a:moveTo>
                  <a:pt x="0" y="2000692"/>
                </a:moveTo>
                <a:lnTo>
                  <a:pt x="1568" y="1990416"/>
                </a:lnTo>
                <a:lnTo>
                  <a:pt x="15892" y="1958733"/>
                </a:lnTo>
                <a:cubicBezTo>
                  <a:pt x="389303" y="1183777"/>
                  <a:pt x="981584" y="534133"/>
                  <a:pt x="1712542" y="89993"/>
                </a:cubicBezTo>
                <a:lnTo>
                  <a:pt x="1869053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16"/>
            </p:custDataLst>
          </p:nvPr>
        </p:nvSpPr>
        <p:spPr>
          <a:xfrm rot="6722498">
            <a:off x="9123680" y="1576705"/>
            <a:ext cx="2613025" cy="2781300"/>
          </a:xfrm>
          <a:custGeom>
            <a:avLst/>
            <a:gdLst>
              <a:gd name="connsiteX0" fmla="*/ 2612863 w 2692052"/>
              <a:gd name="connsiteY0" fmla="*/ 0 h 2832246"/>
              <a:gd name="connsiteX1" fmla="*/ 2692052 w 2692052"/>
              <a:gd name="connsiteY1" fmla="*/ 19034 h 2832246"/>
              <a:gd name="connsiteX2" fmla="*/ 2644348 w 2692052"/>
              <a:gd name="connsiteY2" fmla="*/ 38417 h 2832246"/>
              <a:gd name="connsiteX3" fmla="*/ 2151789 w 2692052"/>
              <a:gd name="connsiteY3" fmla="*/ 261907 h 2832246"/>
              <a:gd name="connsiteX4" fmla="*/ 1478689 w 2692052"/>
              <a:gd name="connsiteY4" fmla="*/ 661957 h 2832246"/>
              <a:gd name="connsiteX5" fmla="*/ 964339 w 2692052"/>
              <a:gd name="connsiteY5" fmla="*/ 1150907 h 2832246"/>
              <a:gd name="connsiteX6" fmla="*/ 564289 w 2692052"/>
              <a:gd name="connsiteY6" fmla="*/ 1633507 h 2832246"/>
              <a:gd name="connsiteX7" fmla="*/ 164239 w 2692052"/>
              <a:gd name="connsiteY7" fmla="*/ 2478057 h 2832246"/>
              <a:gd name="connsiteX8" fmla="*/ 20620 w 2692052"/>
              <a:gd name="connsiteY8" fmla="*/ 2823934 h 2832246"/>
              <a:gd name="connsiteX9" fmla="*/ 16386 w 2692052"/>
              <a:gd name="connsiteY9" fmla="*/ 2832246 h 2832246"/>
              <a:gd name="connsiteX10" fmla="*/ 0 w 2692052"/>
              <a:gd name="connsiteY10" fmla="*/ 2781134 h 2832246"/>
              <a:gd name="connsiteX11" fmla="*/ 35434 w 2692052"/>
              <a:gd name="connsiteY11" fmla="*/ 2656357 h 2832246"/>
              <a:gd name="connsiteX12" fmla="*/ 2541633 w 2692052"/>
              <a:gd name="connsiteY12" fmla="*/ 24101 h 2832246"/>
              <a:gd name="connsiteX13" fmla="*/ 2612863 w 2692052"/>
              <a:gd name="connsiteY13" fmla="*/ 0 h 2832246"/>
              <a:gd name="connsiteX0-1" fmla="*/ 2151789 w 2692052"/>
              <a:gd name="connsiteY0-2" fmla="*/ 261907 h 2832246"/>
              <a:gd name="connsiteX1-3" fmla="*/ 1478689 w 2692052"/>
              <a:gd name="connsiteY1-4" fmla="*/ 661957 h 2832246"/>
              <a:gd name="connsiteX2-5" fmla="*/ 964339 w 2692052"/>
              <a:gd name="connsiteY2-6" fmla="*/ 1150907 h 2832246"/>
              <a:gd name="connsiteX3-7" fmla="*/ 564289 w 2692052"/>
              <a:gd name="connsiteY3-8" fmla="*/ 1633507 h 2832246"/>
              <a:gd name="connsiteX4-9" fmla="*/ 164239 w 2692052"/>
              <a:gd name="connsiteY4-10" fmla="*/ 2478057 h 2832246"/>
              <a:gd name="connsiteX5-11" fmla="*/ 20620 w 2692052"/>
              <a:gd name="connsiteY5-12" fmla="*/ 2823934 h 2832246"/>
              <a:gd name="connsiteX6-13" fmla="*/ 16386 w 2692052"/>
              <a:gd name="connsiteY6-14" fmla="*/ 2832246 h 2832246"/>
              <a:gd name="connsiteX7-15" fmla="*/ 0 w 2692052"/>
              <a:gd name="connsiteY7-16" fmla="*/ 2781134 h 2832246"/>
              <a:gd name="connsiteX8-17" fmla="*/ 35434 w 2692052"/>
              <a:gd name="connsiteY8-18" fmla="*/ 2656357 h 2832246"/>
              <a:gd name="connsiteX9-19" fmla="*/ 2541633 w 2692052"/>
              <a:gd name="connsiteY9-20" fmla="*/ 24101 h 2832246"/>
              <a:gd name="connsiteX10-21" fmla="*/ 2612863 w 2692052"/>
              <a:gd name="connsiteY10-22" fmla="*/ 0 h 2832246"/>
              <a:gd name="connsiteX11-23" fmla="*/ 2692052 w 2692052"/>
              <a:gd name="connsiteY11-24" fmla="*/ 19034 h 2832246"/>
              <a:gd name="connsiteX12-25" fmla="*/ 2644348 w 2692052"/>
              <a:gd name="connsiteY12-26" fmla="*/ 38417 h 2832246"/>
              <a:gd name="connsiteX13-27" fmla="*/ 2243229 w 2692052"/>
              <a:gd name="connsiteY13-28" fmla="*/ 353347 h 2832246"/>
              <a:gd name="connsiteX0-29" fmla="*/ 2151789 w 2692052"/>
              <a:gd name="connsiteY0-30" fmla="*/ 261907 h 2832246"/>
              <a:gd name="connsiteX1-31" fmla="*/ 1478689 w 2692052"/>
              <a:gd name="connsiteY1-32" fmla="*/ 661957 h 2832246"/>
              <a:gd name="connsiteX2-33" fmla="*/ 964339 w 2692052"/>
              <a:gd name="connsiteY2-34" fmla="*/ 1150907 h 2832246"/>
              <a:gd name="connsiteX3-35" fmla="*/ 564289 w 2692052"/>
              <a:gd name="connsiteY3-36" fmla="*/ 1633507 h 2832246"/>
              <a:gd name="connsiteX4-37" fmla="*/ 164239 w 2692052"/>
              <a:gd name="connsiteY4-38" fmla="*/ 2478057 h 2832246"/>
              <a:gd name="connsiteX5-39" fmla="*/ 20620 w 2692052"/>
              <a:gd name="connsiteY5-40" fmla="*/ 2823934 h 2832246"/>
              <a:gd name="connsiteX6-41" fmla="*/ 16386 w 2692052"/>
              <a:gd name="connsiteY6-42" fmla="*/ 2832246 h 2832246"/>
              <a:gd name="connsiteX7-43" fmla="*/ 0 w 2692052"/>
              <a:gd name="connsiteY7-44" fmla="*/ 2781134 h 2832246"/>
              <a:gd name="connsiteX8-45" fmla="*/ 35434 w 2692052"/>
              <a:gd name="connsiteY8-46" fmla="*/ 2656357 h 2832246"/>
              <a:gd name="connsiteX9-47" fmla="*/ 2541633 w 2692052"/>
              <a:gd name="connsiteY9-48" fmla="*/ 24101 h 2832246"/>
              <a:gd name="connsiteX10-49" fmla="*/ 2612863 w 2692052"/>
              <a:gd name="connsiteY10-50" fmla="*/ 0 h 2832246"/>
              <a:gd name="connsiteX11-51" fmla="*/ 2692052 w 2692052"/>
              <a:gd name="connsiteY11-52" fmla="*/ 19034 h 2832246"/>
              <a:gd name="connsiteX12-53" fmla="*/ 2644348 w 2692052"/>
              <a:gd name="connsiteY12-54" fmla="*/ 38417 h 2832246"/>
              <a:gd name="connsiteX0-55" fmla="*/ 2151789 w 2692052"/>
              <a:gd name="connsiteY0-56" fmla="*/ 261907 h 2832246"/>
              <a:gd name="connsiteX1-57" fmla="*/ 1478689 w 2692052"/>
              <a:gd name="connsiteY1-58" fmla="*/ 661957 h 2832246"/>
              <a:gd name="connsiteX2-59" fmla="*/ 964339 w 2692052"/>
              <a:gd name="connsiteY2-60" fmla="*/ 1150907 h 2832246"/>
              <a:gd name="connsiteX3-61" fmla="*/ 564289 w 2692052"/>
              <a:gd name="connsiteY3-62" fmla="*/ 1633507 h 2832246"/>
              <a:gd name="connsiteX4-63" fmla="*/ 164239 w 2692052"/>
              <a:gd name="connsiteY4-64" fmla="*/ 2478057 h 2832246"/>
              <a:gd name="connsiteX5-65" fmla="*/ 20620 w 2692052"/>
              <a:gd name="connsiteY5-66" fmla="*/ 2823934 h 2832246"/>
              <a:gd name="connsiteX6-67" fmla="*/ 16386 w 2692052"/>
              <a:gd name="connsiteY6-68" fmla="*/ 2832246 h 2832246"/>
              <a:gd name="connsiteX7-69" fmla="*/ 0 w 2692052"/>
              <a:gd name="connsiteY7-70" fmla="*/ 2781134 h 2832246"/>
              <a:gd name="connsiteX8-71" fmla="*/ 35434 w 2692052"/>
              <a:gd name="connsiteY8-72" fmla="*/ 2656357 h 2832246"/>
              <a:gd name="connsiteX9-73" fmla="*/ 2541633 w 2692052"/>
              <a:gd name="connsiteY9-74" fmla="*/ 24101 h 2832246"/>
              <a:gd name="connsiteX10-75" fmla="*/ 2612863 w 2692052"/>
              <a:gd name="connsiteY10-76" fmla="*/ 0 h 2832246"/>
              <a:gd name="connsiteX11-77" fmla="*/ 2692052 w 2692052"/>
              <a:gd name="connsiteY11-78" fmla="*/ 19034 h 2832246"/>
              <a:gd name="connsiteX0-79" fmla="*/ 2151789 w 2612863"/>
              <a:gd name="connsiteY0-80" fmla="*/ 261907 h 2832246"/>
              <a:gd name="connsiteX1-81" fmla="*/ 1478689 w 2612863"/>
              <a:gd name="connsiteY1-82" fmla="*/ 661957 h 2832246"/>
              <a:gd name="connsiteX2-83" fmla="*/ 964339 w 2612863"/>
              <a:gd name="connsiteY2-84" fmla="*/ 1150907 h 2832246"/>
              <a:gd name="connsiteX3-85" fmla="*/ 564289 w 2612863"/>
              <a:gd name="connsiteY3-86" fmla="*/ 1633507 h 2832246"/>
              <a:gd name="connsiteX4-87" fmla="*/ 164239 w 2612863"/>
              <a:gd name="connsiteY4-88" fmla="*/ 2478057 h 2832246"/>
              <a:gd name="connsiteX5-89" fmla="*/ 20620 w 2612863"/>
              <a:gd name="connsiteY5-90" fmla="*/ 2823934 h 2832246"/>
              <a:gd name="connsiteX6-91" fmla="*/ 16386 w 2612863"/>
              <a:gd name="connsiteY6-92" fmla="*/ 2832246 h 2832246"/>
              <a:gd name="connsiteX7-93" fmla="*/ 0 w 2612863"/>
              <a:gd name="connsiteY7-94" fmla="*/ 2781134 h 2832246"/>
              <a:gd name="connsiteX8-95" fmla="*/ 35434 w 2612863"/>
              <a:gd name="connsiteY8-96" fmla="*/ 2656357 h 2832246"/>
              <a:gd name="connsiteX9-97" fmla="*/ 2541633 w 2612863"/>
              <a:gd name="connsiteY9-98" fmla="*/ 24101 h 2832246"/>
              <a:gd name="connsiteX10-99" fmla="*/ 2612863 w 2612863"/>
              <a:gd name="connsiteY10-100" fmla="*/ 0 h 2832246"/>
              <a:gd name="connsiteX0-101" fmla="*/ 1478689 w 2612863"/>
              <a:gd name="connsiteY0-102" fmla="*/ 661957 h 2832246"/>
              <a:gd name="connsiteX1-103" fmla="*/ 964339 w 2612863"/>
              <a:gd name="connsiteY1-104" fmla="*/ 1150907 h 2832246"/>
              <a:gd name="connsiteX2-105" fmla="*/ 564289 w 2612863"/>
              <a:gd name="connsiteY2-106" fmla="*/ 1633507 h 2832246"/>
              <a:gd name="connsiteX3-107" fmla="*/ 164239 w 2612863"/>
              <a:gd name="connsiteY3-108" fmla="*/ 2478057 h 2832246"/>
              <a:gd name="connsiteX4-109" fmla="*/ 20620 w 2612863"/>
              <a:gd name="connsiteY4-110" fmla="*/ 2823934 h 2832246"/>
              <a:gd name="connsiteX5-111" fmla="*/ 16386 w 2612863"/>
              <a:gd name="connsiteY5-112" fmla="*/ 2832246 h 2832246"/>
              <a:gd name="connsiteX6-113" fmla="*/ 0 w 2612863"/>
              <a:gd name="connsiteY6-114" fmla="*/ 2781134 h 2832246"/>
              <a:gd name="connsiteX7-115" fmla="*/ 35434 w 2612863"/>
              <a:gd name="connsiteY7-116" fmla="*/ 2656357 h 2832246"/>
              <a:gd name="connsiteX8-117" fmla="*/ 2541633 w 2612863"/>
              <a:gd name="connsiteY8-118" fmla="*/ 24101 h 2832246"/>
              <a:gd name="connsiteX9-119" fmla="*/ 2612863 w 2612863"/>
              <a:gd name="connsiteY9-120" fmla="*/ 0 h 2832246"/>
              <a:gd name="connsiteX0-121" fmla="*/ 964339 w 2612863"/>
              <a:gd name="connsiteY0-122" fmla="*/ 1150907 h 2832246"/>
              <a:gd name="connsiteX1-123" fmla="*/ 564289 w 2612863"/>
              <a:gd name="connsiteY1-124" fmla="*/ 1633507 h 2832246"/>
              <a:gd name="connsiteX2-125" fmla="*/ 164239 w 2612863"/>
              <a:gd name="connsiteY2-126" fmla="*/ 2478057 h 2832246"/>
              <a:gd name="connsiteX3-127" fmla="*/ 20620 w 2612863"/>
              <a:gd name="connsiteY3-128" fmla="*/ 2823934 h 2832246"/>
              <a:gd name="connsiteX4-129" fmla="*/ 16386 w 2612863"/>
              <a:gd name="connsiteY4-130" fmla="*/ 2832246 h 2832246"/>
              <a:gd name="connsiteX5-131" fmla="*/ 0 w 2612863"/>
              <a:gd name="connsiteY5-132" fmla="*/ 2781134 h 2832246"/>
              <a:gd name="connsiteX6-133" fmla="*/ 35434 w 2612863"/>
              <a:gd name="connsiteY6-134" fmla="*/ 2656357 h 2832246"/>
              <a:gd name="connsiteX7-135" fmla="*/ 2541633 w 2612863"/>
              <a:gd name="connsiteY7-136" fmla="*/ 24101 h 2832246"/>
              <a:gd name="connsiteX8-137" fmla="*/ 2612863 w 2612863"/>
              <a:gd name="connsiteY8-138" fmla="*/ 0 h 2832246"/>
              <a:gd name="connsiteX0-139" fmla="*/ 564289 w 2612863"/>
              <a:gd name="connsiteY0-140" fmla="*/ 1633507 h 2832246"/>
              <a:gd name="connsiteX1-141" fmla="*/ 164239 w 2612863"/>
              <a:gd name="connsiteY1-142" fmla="*/ 2478057 h 2832246"/>
              <a:gd name="connsiteX2-143" fmla="*/ 20620 w 2612863"/>
              <a:gd name="connsiteY2-144" fmla="*/ 2823934 h 2832246"/>
              <a:gd name="connsiteX3-145" fmla="*/ 16386 w 2612863"/>
              <a:gd name="connsiteY3-146" fmla="*/ 2832246 h 2832246"/>
              <a:gd name="connsiteX4-147" fmla="*/ 0 w 2612863"/>
              <a:gd name="connsiteY4-148" fmla="*/ 2781134 h 2832246"/>
              <a:gd name="connsiteX5-149" fmla="*/ 35434 w 2612863"/>
              <a:gd name="connsiteY5-150" fmla="*/ 2656357 h 2832246"/>
              <a:gd name="connsiteX6-151" fmla="*/ 2541633 w 2612863"/>
              <a:gd name="connsiteY6-152" fmla="*/ 24101 h 2832246"/>
              <a:gd name="connsiteX7-153" fmla="*/ 2612863 w 2612863"/>
              <a:gd name="connsiteY7-154" fmla="*/ 0 h 2832246"/>
              <a:gd name="connsiteX0-155" fmla="*/ 164239 w 2612863"/>
              <a:gd name="connsiteY0-156" fmla="*/ 2478057 h 2832246"/>
              <a:gd name="connsiteX1-157" fmla="*/ 20620 w 2612863"/>
              <a:gd name="connsiteY1-158" fmla="*/ 2823934 h 2832246"/>
              <a:gd name="connsiteX2-159" fmla="*/ 16386 w 2612863"/>
              <a:gd name="connsiteY2-160" fmla="*/ 2832246 h 2832246"/>
              <a:gd name="connsiteX3-161" fmla="*/ 0 w 2612863"/>
              <a:gd name="connsiteY3-162" fmla="*/ 2781134 h 2832246"/>
              <a:gd name="connsiteX4-163" fmla="*/ 35434 w 2612863"/>
              <a:gd name="connsiteY4-164" fmla="*/ 2656357 h 2832246"/>
              <a:gd name="connsiteX5-165" fmla="*/ 2541633 w 2612863"/>
              <a:gd name="connsiteY5-166" fmla="*/ 24101 h 2832246"/>
              <a:gd name="connsiteX6-167" fmla="*/ 2612863 w 2612863"/>
              <a:gd name="connsiteY6-168" fmla="*/ 0 h 2832246"/>
              <a:gd name="connsiteX0-169" fmla="*/ 20620 w 2612863"/>
              <a:gd name="connsiteY0-170" fmla="*/ 2823934 h 2832246"/>
              <a:gd name="connsiteX1-171" fmla="*/ 16386 w 2612863"/>
              <a:gd name="connsiteY1-172" fmla="*/ 2832246 h 2832246"/>
              <a:gd name="connsiteX2-173" fmla="*/ 0 w 2612863"/>
              <a:gd name="connsiteY2-174" fmla="*/ 2781134 h 2832246"/>
              <a:gd name="connsiteX3-175" fmla="*/ 35434 w 2612863"/>
              <a:gd name="connsiteY3-176" fmla="*/ 2656357 h 2832246"/>
              <a:gd name="connsiteX4-177" fmla="*/ 2541633 w 2612863"/>
              <a:gd name="connsiteY4-178" fmla="*/ 24101 h 2832246"/>
              <a:gd name="connsiteX5-179" fmla="*/ 2612863 w 2612863"/>
              <a:gd name="connsiteY5-180" fmla="*/ 0 h 2832246"/>
              <a:gd name="connsiteX0-181" fmla="*/ 20620 w 2612863"/>
              <a:gd name="connsiteY0-182" fmla="*/ 2823934 h 2823934"/>
              <a:gd name="connsiteX1-183" fmla="*/ 0 w 2612863"/>
              <a:gd name="connsiteY1-184" fmla="*/ 2781134 h 2823934"/>
              <a:gd name="connsiteX2-185" fmla="*/ 35434 w 2612863"/>
              <a:gd name="connsiteY2-186" fmla="*/ 2656357 h 2823934"/>
              <a:gd name="connsiteX3-187" fmla="*/ 2541633 w 2612863"/>
              <a:gd name="connsiteY3-188" fmla="*/ 24101 h 2823934"/>
              <a:gd name="connsiteX4-189" fmla="*/ 2612863 w 2612863"/>
              <a:gd name="connsiteY4-190" fmla="*/ 0 h 2823934"/>
              <a:gd name="connsiteX0-191" fmla="*/ 0 w 2612863"/>
              <a:gd name="connsiteY0-192" fmla="*/ 2781134 h 2781134"/>
              <a:gd name="connsiteX1-193" fmla="*/ 35434 w 2612863"/>
              <a:gd name="connsiteY1-194" fmla="*/ 2656357 h 2781134"/>
              <a:gd name="connsiteX2-195" fmla="*/ 2541633 w 2612863"/>
              <a:gd name="connsiteY2-196" fmla="*/ 24101 h 2781134"/>
              <a:gd name="connsiteX3-197" fmla="*/ 2612863 w 2612863"/>
              <a:gd name="connsiteY3-198" fmla="*/ 0 h 27811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2863" h="2781134">
                <a:moveTo>
                  <a:pt x="0" y="2781134"/>
                </a:moveTo>
                <a:lnTo>
                  <a:pt x="35434" y="2656357"/>
                </a:lnTo>
                <a:cubicBezTo>
                  <a:pt x="414818" y="1436598"/>
                  <a:pt x="1348392" y="461005"/>
                  <a:pt x="2541633" y="24101"/>
                </a:cubicBezTo>
                <a:lnTo>
                  <a:pt x="2612863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17"/>
            </p:custDataLst>
          </p:nvPr>
        </p:nvSpPr>
        <p:spPr>
          <a:xfrm rot="6722498">
            <a:off x="8778875" y="1580515"/>
            <a:ext cx="2815590" cy="2996565"/>
          </a:xfrm>
          <a:custGeom>
            <a:avLst/>
            <a:gdLst>
              <a:gd name="connsiteX0" fmla="*/ 2740621 w 2852093"/>
              <a:gd name="connsiteY0" fmla="*/ 0 h 3028139"/>
              <a:gd name="connsiteX1" fmla="*/ 2814697 w 2852093"/>
              <a:gd name="connsiteY1" fmla="*/ 17806 h 3028139"/>
              <a:gd name="connsiteX2" fmla="*/ 2852093 w 2852093"/>
              <a:gd name="connsiteY2" fmla="*/ 31493 h 3028139"/>
              <a:gd name="connsiteX3" fmla="*/ 2722765 w 2852093"/>
              <a:gd name="connsiteY3" fmla="*/ 68218 h 3028139"/>
              <a:gd name="connsiteX4" fmla="*/ 78308 w 2852093"/>
              <a:gd name="connsiteY4" fmla="*/ 2846557 h 3028139"/>
              <a:gd name="connsiteX5" fmla="*/ 36399 w 2852093"/>
              <a:gd name="connsiteY5" fmla="*/ 3028139 h 3028139"/>
              <a:gd name="connsiteX6" fmla="*/ 0 w 2852093"/>
              <a:gd name="connsiteY6" fmla="*/ 2914601 h 3028139"/>
              <a:gd name="connsiteX7" fmla="*/ 14590 w 2852093"/>
              <a:gd name="connsiteY7" fmla="*/ 2876851 h 3028139"/>
              <a:gd name="connsiteX8" fmla="*/ 380261 w 2852093"/>
              <a:gd name="connsiteY8" fmla="*/ 1938341 h 3028139"/>
              <a:gd name="connsiteX9" fmla="*/ 970811 w 2852093"/>
              <a:gd name="connsiteY9" fmla="*/ 1106491 h 3028139"/>
              <a:gd name="connsiteX10" fmla="*/ 1802661 w 2852093"/>
              <a:gd name="connsiteY10" fmla="*/ 420691 h 3028139"/>
              <a:gd name="connsiteX11" fmla="*/ 2507511 w 2852093"/>
              <a:gd name="connsiteY11" fmla="*/ 77791 h 3028139"/>
              <a:gd name="connsiteX12" fmla="*/ 2644879 w 2852093"/>
              <a:gd name="connsiteY12" fmla="*/ 27487 h 3028139"/>
              <a:gd name="connsiteX13" fmla="*/ 2740621 w 2852093"/>
              <a:gd name="connsiteY13" fmla="*/ 0 h 3028139"/>
              <a:gd name="connsiteX0-1" fmla="*/ 2644879 w 2852093"/>
              <a:gd name="connsiteY0-2" fmla="*/ 27487 h 3028139"/>
              <a:gd name="connsiteX1-3" fmla="*/ 2740621 w 2852093"/>
              <a:gd name="connsiteY1-4" fmla="*/ 0 h 3028139"/>
              <a:gd name="connsiteX2-5" fmla="*/ 2814697 w 2852093"/>
              <a:gd name="connsiteY2-6" fmla="*/ 17806 h 3028139"/>
              <a:gd name="connsiteX3-7" fmla="*/ 2852093 w 2852093"/>
              <a:gd name="connsiteY3-8" fmla="*/ 31493 h 3028139"/>
              <a:gd name="connsiteX4-9" fmla="*/ 2722765 w 2852093"/>
              <a:gd name="connsiteY4-10" fmla="*/ 68218 h 3028139"/>
              <a:gd name="connsiteX5-11" fmla="*/ 78308 w 2852093"/>
              <a:gd name="connsiteY5-12" fmla="*/ 2846557 h 3028139"/>
              <a:gd name="connsiteX6-13" fmla="*/ 36399 w 2852093"/>
              <a:gd name="connsiteY6-14" fmla="*/ 3028139 h 3028139"/>
              <a:gd name="connsiteX7-15" fmla="*/ 0 w 2852093"/>
              <a:gd name="connsiteY7-16" fmla="*/ 2914601 h 3028139"/>
              <a:gd name="connsiteX8-17" fmla="*/ 14590 w 2852093"/>
              <a:gd name="connsiteY8-18" fmla="*/ 2876851 h 3028139"/>
              <a:gd name="connsiteX9-19" fmla="*/ 380261 w 2852093"/>
              <a:gd name="connsiteY9-20" fmla="*/ 1938341 h 3028139"/>
              <a:gd name="connsiteX10-21" fmla="*/ 970811 w 2852093"/>
              <a:gd name="connsiteY10-22" fmla="*/ 1106491 h 3028139"/>
              <a:gd name="connsiteX11-23" fmla="*/ 1802661 w 2852093"/>
              <a:gd name="connsiteY11-24" fmla="*/ 420691 h 3028139"/>
              <a:gd name="connsiteX12-25" fmla="*/ 2507511 w 2852093"/>
              <a:gd name="connsiteY12-26" fmla="*/ 77791 h 3028139"/>
              <a:gd name="connsiteX13-27" fmla="*/ 2736319 w 2852093"/>
              <a:gd name="connsiteY13-28" fmla="*/ 118927 h 3028139"/>
              <a:gd name="connsiteX0-29" fmla="*/ 2644879 w 2852093"/>
              <a:gd name="connsiteY0-30" fmla="*/ 27487 h 3028139"/>
              <a:gd name="connsiteX1-31" fmla="*/ 2740621 w 2852093"/>
              <a:gd name="connsiteY1-32" fmla="*/ 0 h 3028139"/>
              <a:gd name="connsiteX2-33" fmla="*/ 2814697 w 2852093"/>
              <a:gd name="connsiteY2-34" fmla="*/ 17806 h 3028139"/>
              <a:gd name="connsiteX3-35" fmla="*/ 2852093 w 2852093"/>
              <a:gd name="connsiteY3-36" fmla="*/ 31493 h 3028139"/>
              <a:gd name="connsiteX4-37" fmla="*/ 2722765 w 2852093"/>
              <a:gd name="connsiteY4-38" fmla="*/ 68218 h 3028139"/>
              <a:gd name="connsiteX5-39" fmla="*/ 78308 w 2852093"/>
              <a:gd name="connsiteY5-40" fmla="*/ 2846557 h 3028139"/>
              <a:gd name="connsiteX6-41" fmla="*/ 36399 w 2852093"/>
              <a:gd name="connsiteY6-42" fmla="*/ 3028139 h 3028139"/>
              <a:gd name="connsiteX7-43" fmla="*/ 0 w 2852093"/>
              <a:gd name="connsiteY7-44" fmla="*/ 2914601 h 3028139"/>
              <a:gd name="connsiteX8-45" fmla="*/ 14590 w 2852093"/>
              <a:gd name="connsiteY8-46" fmla="*/ 2876851 h 3028139"/>
              <a:gd name="connsiteX9-47" fmla="*/ 380261 w 2852093"/>
              <a:gd name="connsiteY9-48" fmla="*/ 1938341 h 3028139"/>
              <a:gd name="connsiteX10-49" fmla="*/ 970811 w 2852093"/>
              <a:gd name="connsiteY10-50" fmla="*/ 1106491 h 3028139"/>
              <a:gd name="connsiteX11-51" fmla="*/ 1802661 w 2852093"/>
              <a:gd name="connsiteY11-52" fmla="*/ 420691 h 3028139"/>
              <a:gd name="connsiteX12-53" fmla="*/ 2507511 w 2852093"/>
              <a:gd name="connsiteY12-54" fmla="*/ 77791 h 3028139"/>
              <a:gd name="connsiteX0-55" fmla="*/ 2644879 w 2852093"/>
              <a:gd name="connsiteY0-56" fmla="*/ 27487 h 3028139"/>
              <a:gd name="connsiteX1-57" fmla="*/ 2740621 w 2852093"/>
              <a:gd name="connsiteY1-58" fmla="*/ 0 h 3028139"/>
              <a:gd name="connsiteX2-59" fmla="*/ 2814697 w 2852093"/>
              <a:gd name="connsiteY2-60" fmla="*/ 17806 h 3028139"/>
              <a:gd name="connsiteX3-61" fmla="*/ 2852093 w 2852093"/>
              <a:gd name="connsiteY3-62" fmla="*/ 31493 h 3028139"/>
              <a:gd name="connsiteX4-63" fmla="*/ 2722765 w 2852093"/>
              <a:gd name="connsiteY4-64" fmla="*/ 68218 h 3028139"/>
              <a:gd name="connsiteX5-65" fmla="*/ 78308 w 2852093"/>
              <a:gd name="connsiteY5-66" fmla="*/ 2846557 h 3028139"/>
              <a:gd name="connsiteX6-67" fmla="*/ 36399 w 2852093"/>
              <a:gd name="connsiteY6-68" fmla="*/ 3028139 h 3028139"/>
              <a:gd name="connsiteX7-69" fmla="*/ 0 w 2852093"/>
              <a:gd name="connsiteY7-70" fmla="*/ 2914601 h 3028139"/>
              <a:gd name="connsiteX8-71" fmla="*/ 14590 w 2852093"/>
              <a:gd name="connsiteY8-72" fmla="*/ 2876851 h 3028139"/>
              <a:gd name="connsiteX9-73" fmla="*/ 380261 w 2852093"/>
              <a:gd name="connsiteY9-74" fmla="*/ 1938341 h 3028139"/>
              <a:gd name="connsiteX10-75" fmla="*/ 970811 w 2852093"/>
              <a:gd name="connsiteY10-76" fmla="*/ 1106491 h 3028139"/>
              <a:gd name="connsiteX11-77" fmla="*/ 1802661 w 2852093"/>
              <a:gd name="connsiteY11-78" fmla="*/ 420691 h 3028139"/>
              <a:gd name="connsiteX0-79" fmla="*/ 2644879 w 2852093"/>
              <a:gd name="connsiteY0-80" fmla="*/ 27487 h 3028139"/>
              <a:gd name="connsiteX1-81" fmla="*/ 2740621 w 2852093"/>
              <a:gd name="connsiteY1-82" fmla="*/ 0 h 3028139"/>
              <a:gd name="connsiteX2-83" fmla="*/ 2814697 w 2852093"/>
              <a:gd name="connsiteY2-84" fmla="*/ 17806 h 3028139"/>
              <a:gd name="connsiteX3-85" fmla="*/ 2852093 w 2852093"/>
              <a:gd name="connsiteY3-86" fmla="*/ 31493 h 3028139"/>
              <a:gd name="connsiteX4-87" fmla="*/ 2722765 w 2852093"/>
              <a:gd name="connsiteY4-88" fmla="*/ 68218 h 3028139"/>
              <a:gd name="connsiteX5-89" fmla="*/ 78308 w 2852093"/>
              <a:gd name="connsiteY5-90" fmla="*/ 2846557 h 3028139"/>
              <a:gd name="connsiteX6-91" fmla="*/ 36399 w 2852093"/>
              <a:gd name="connsiteY6-92" fmla="*/ 3028139 h 3028139"/>
              <a:gd name="connsiteX7-93" fmla="*/ 0 w 2852093"/>
              <a:gd name="connsiteY7-94" fmla="*/ 2914601 h 3028139"/>
              <a:gd name="connsiteX8-95" fmla="*/ 14590 w 2852093"/>
              <a:gd name="connsiteY8-96" fmla="*/ 2876851 h 3028139"/>
              <a:gd name="connsiteX9-97" fmla="*/ 380261 w 2852093"/>
              <a:gd name="connsiteY9-98" fmla="*/ 1938341 h 3028139"/>
              <a:gd name="connsiteX10-99" fmla="*/ 970811 w 2852093"/>
              <a:gd name="connsiteY10-100" fmla="*/ 1106491 h 3028139"/>
              <a:gd name="connsiteX0-101" fmla="*/ 2644879 w 2852093"/>
              <a:gd name="connsiteY0-102" fmla="*/ 27487 h 3028139"/>
              <a:gd name="connsiteX1-103" fmla="*/ 2740621 w 2852093"/>
              <a:gd name="connsiteY1-104" fmla="*/ 0 h 3028139"/>
              <a:gd name="connsiteX2-105" fmla="*/ 2814697 w 2852093"/>
              <a:gd name="connsiteY2-106" fmla="*/ 17806 h 3028139"/>
              <a:gd name="connsiteX3-107" fmla="*/ 2852093 w 2852093"/>
              <a:gd name="connsiteY3-108" fmla="*/ 31493 h 3028139"/>
              <a:gd name="connsiteX4-109" fmla="*/ 2722765 w 2852093"/>
              <a:gd name="connsiteY4-110" fmla="*/ 68218 h 3028139"/>
              <a:gd name="connsiteX5-111" fmla="*/ 78308 w 2852093"/>
              <a:gd name="connsiteY5-112" fmla="*/ 2846557 h 3028139"/>
              <a:gd name="connsiteX6-113" fmla="*/ 36399 w 2852093"/>
              <a:gd name="connsiteY6-114" fmla="*/ 3028139 h 3028139"/>
              <a:gd name="connsiteX7-115" fmla="*/ 0 w 2852093"/>
              <a:gd name="connsiteY7-116" fmla="*/ 2914601 h 3028139"/>
              <a:gd name="connsiteX8-117" fmla="*/ 14590 w 2852093"/>
              <a:gd name="connsiteY8-118" fmla="*/ 2876851 h 3028139"/>
              <a:gd name="connsiteX9-119" fmla="*/ 380261 w 2852093"/>
              <a:gd name="connsiteY9-120" fmla="*/ 1938341 h 3028139"/>
              <a:gd name="connsiteX0-121" fmla="*/ 2644879 w 2852093"/>
              <a:gd name="connsiteY0-122" fmla="*/ 27487 h 3028139"/>
              <a:gd name="connsiteX1-123" fmla="*/ 2740621 w 2852093"/>
              <a:gd name="connsiteY1-124" fmla="*/ 0 h 3028139"/>
              <a:gd name="connsiteX2-125" fmla="*/ 2814697 w 2852093"/>
              <a:gd name="connsiteY2-126" fmla="*/ 17806 h 3028139"/>
              <a:gd name="connsiteX3-127" fmla="*/ 2852093 w 2852093"/>
              <a:gd name="connsiteY3-128" fmla="*/ 31493 h 3028139"/>
              <a:gd name="connsiteX4-129" fmla="*/ 2722765 w 2852093"/>
              <a:gd name="connsiteY4-130" fmla="*/ 68218 h 3028139"/>
              <a:gd name="connsiteX5-131" fmla="*/ 78308 w 2852093"/>
              <a:gd name="connsiteY5-132" fmla="*/ 2846557 h 3028139"/>
              <a:gd name="connsiteX6-133" fmla="*/ 36399 w 2852093"/>
              <a:gd name="connsiteY6-134" fmla="*/ 3028139 h 3028139"/>
              <a:gd name="connsiteX7-135" fmla="*/ 0 w 2852093"/>
              <a:gd name="connsiteY7-136" fmla="*/ 2914601 h 3028139"/>
              <a:gd name="connsiteX8-137" fmla="*/ 14590 w 2852093"/>
              <a:gd name="connsiteY8-138" fmla="*/ 2876851 h 3028139"/>
              <a:gd name="connsiteX0-139" fmla="*/ 2644879 w 2852093"/>
              <a:gd name="connsiteY0-140" fmla="*/ 27487 h 3028139"/>
              <a:gd name="connsiteX1-141" fmla="*/ 2740621 w 2852093"/>
              <a:gd name="connsiteY1-142" fmla="*/ 0 h 3028139"/>
              <a:gd name="connsiteX2-143" fmla="*/ 2814697 w 2852093"/>
              <a:gd name="connsiteY2-144" fmla="*/ 17806 h 3028139"/>
              <a:gd name="connsiteX3-145" fmla="*/ 2852093 w 2852093"/>
              <a:gd name="connsiteY3-146" fmla="*/ 31493 h 3028139"/>
              <a:gd name="connsiteX4-147" fmla="*/ 2722765 w 2852093"/>
              <a:gd name="connsiteY4-148" fmla="*/ 68218 h 3028139"/>
              <a:gd name="connsiteX5-149" fmla="*/ 78308 w 2852093"/>
              <a:gd name="connsiteY5-150" fmla="*/ 2846557 h 3028139"/>
              <a:gd name="connsiteX6-151" fmla="*/ 36399 w 2852093"/>
              <a:gd name="connsiteY6-152" fmla="*/ 3028139 h 3028139"/>
              <a:gd name="connsiteX7-153" fmla="*/ 0 w 2852093"/>
              <a:gd name="connsiteY7-154" fmla="*/ 2914601 h 3028139"/>
              <a:gd name="connsiteX0-155" fmla="*/ 2608480 w 2815694"/>
              <a:gd name="connsiteY0-156" fmla="*/ 27487 h 3028139"/>
              <a:gd name="connsiteX1-157" fmla="*/ 2704222 w 2815694"/>
              <a:gd name="connsiteY1-158" fmla="*/ 0 h 3028139"/>
              <a:gd name="connsiteX2-159" fmla="*/ 2778298 w 2815694"/>
              <a:gd name="connsiteY2-160" fmla="*/ 17806 h 3028139"/>
              <a:gd name="connsiteX3-161" fmla="*/ 2815694 w 2815694"/>
              <a:gd name="connsiteY3-162" fmla="*/ 31493 h 3028139"/>
              <a:gd name="connsiteX4-163" fmla="*/ 2686366 w 2815694"/>
              <a:gd name="connsiteY4-164" fmla="*/ 68218 h 3028139"/>
              <a:gd name="connsiteX5-165" fmla="*/ 41909 w 2815694"/>
              <a:gd name="connsiteY5-166" fmla="*/ 2846557 h 3028139"/>
              <a:gd name="connsiteX6-167" fmla="*/ 0 w 2815694"/>
              <a:gd name="connsiteY6-168" fmla="*/ 3028139 h 3028139"/>
              <a:gd name="connsiteX0-169" fmla="*/ 2704222 w 2815694"/>
              <a:gd name="connsiteY0-170" fmla="*/ 0 h 3028139"/>
              <a:gd name="connsiteX1-171" fmla="*/ 2778298 w 2815694"/>
              <a:gd name="connsiteY1-172" fmla="*/ 17806 h 3028139"/>
              <a:gd name="connsiteX2-173" fmla="*/ 2815694 w 2815694"/>
              <a:gd name="connsiteY2-174" fmla="*/ 31493 h 3028139"/>
              <a:gd name="connsiteX3-175" fmla="*/ 2686366 w 2815694"/>
              <a:gd name="connsiteY3-176" fmla="*/ 68218 h 3028139"/>
              <a:gd name="connsiteX4-177" fmla="*/ 41909 w 2815694"/>
              <a:gd name="connsiteY4-178" fmla="*/ 2846557 h 3028139"/>
              <a:gd name="connsiteX5-179" fmla="*/ 0 w 2815694"/>
              <a:gd name="connsiteY5-180" fmla="*/ 3028139 h 3028139"/>
              <a:gd name="connsiteX0-181" fmla="*/ 2704222 w 2815694"/>
              <a:gd name="connsiteY0-182" fmla="*/ 0 h 3028139"/>
              <a:gd name="connsiteX1-183" fmla="*/ 2815694 w 2815694"/>
              <a:gd name="connsiteY1-184" fmla="*/ 31493 h 3028139"/>
              <a:gd name="connsiteX2-185" fmla="*/ 2686366 w 2815694"/>
              <a:gd name="connsiteY2-186" fmla="*/ 68218 h 3028139"/>
              <a:gd name="connsiteX3-187" fmla="*/ 41909 w 2815694"/>
              <a:gd name="connsiteY3-188" fmla="*/ 2846557 h 3028139"/>
              <a:gd name="connsiteX4-189" fmla="*/ 0 w 2815694"/>
              <a:gd name="connsiteY4-190" fmla="*/ 3028139 h 3028139"/>
              <a:gd name="connsiteX0-191" fmla="*/ 2815694 w 2815694"/>
              <a:gd name="connsiteY0-192" fmla="*/ 0 h 2996646"/>
              <a:gd name="connsiteX1-193" fmla="*/ 2686366 w 2815694"/>
              <a:gd name="connsiteY1-194" fmla="*/ 36725 h 2996646"/>
              <a:gd name="connsiteX2-195" fmla="*/ 41909 w 2815694"/>
              <a:gd name="connsiteY2-196" fmla="*/ 2815064 h 2996646"/>
              <a:gd name="connsiteX3-197" fmla="*/ 0 w 2815694"/>
              <a:gd name="connsiteY3-198" fmla="*/ 2996646 h 2996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15694" h="2996646">
                <a:moveTo>
                  <a:pt x="2815694" y="0"/>
                </a:moveTo>
                <a:lnTo>
                  <a:pt x="2686366" y="36725"/>
                </a:lnTo>
                <a:cubicBezTo>
                  <a:pt x="1390883" y="439662"/>
                  <a:pt x="382022" y="1493150"/>
                  <a:pt x="41909" y="2815064"/>
                </a:cubicBezTo>
                <a:lnTo>
                  <a:pt x="0" y="299664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18"/>
            </p:custDataLst>
          </p:nvPr>
        </p:nvSpPr>
        <p:spPr>
          <a:xfrm rot="6722498">
            <a:off x="8034020" y="1720215"/>
            <a:ext cx="3078480" cy="3280410"/>
          </a:xfrm>
          <a:custGeom>
            <a:avLst/>
            <a:gdLst>
              <a:gd name="connsiteX0" fmla="*/ 3078620 w 3093543"/>
              <a:gd name="connsiteY0" fmla="*/ 0 h 3312952"/>
              <a:gd name="connsiteX1" fmla="*/ 3093543 w 3093543"/>
              <a:gd name="connsiteY1" fmla="*/ 11159 h 3312952"/>
              <a:gd name="connsiteX2" fmla="*/ 3091423 w 3093543"/>
              <a:gd name="connsiteY2" fmla="*/ 11421 h 3312952"/>
              <a:gd name="connsiteX3" fmla="*/ 2530806 w 3093543"/>
              <a:gd name="connsiteY3" fmla="*/ 150631 h 3312952"/>
              <a:gd name="connsiteX4" fmla="*/ 1991056 w 3093543"/>
              <a:gd name="connsiteY4" fmla="*/ 366531 h 3312952"/>
              <a:gd name="connsiteX5" fmla="*/ 1337006 w 3093543"/>
              <a:gd name="connsiteY5" fmla="*/ 779281 h 3312952"/>
              <a:gd name="connsiteX6" fmla="*/ 638506 w 3093543"/>
              <a:gd name="connsiteY6" fmla="*/ 1547631 h 3312952"/>
              <a:gd name="connsiteX7" fmla="*/ 206706 w 3093543"/>
              <a:gd name="connsiteY7" fmla="*/ 2392181 h 3312952"/>
              <a:gd name="connsiteX8" fmla="*/ 47956 w 3093543"/>
              <a:gd name="connsiteY8" fmla="*/ 3217681 h 3312952"/>
              <a:gd name="connsiteX9" fmla="*/ 35616 w 3093543"/>
              <a:gd name="connsiteY9" fmla="*/ 3283413 h 3312952"/>
              <a:gd name="connsiteX10" fmla="*/ 29861 w 3093543"/>
              <a:gd name="connsiteY10" fmla="*/ 3312952 h 3312952"/>
              <a:gd name="connsiteX11" fmla="*/ 0 w 3093543"/>
              <a:gd name="connsiteY11" fmla="*/ 3280097 h 3312952"/>
              <a:gd name="connsiteX12" fmla="*/ 12149 w 3093543"/>
              <a:gd name="connsiteY12" fmla="*/ 3120339 h 3312952"/>
              <a:gd name="connsiteX13" fmla="*/ 2964939 w 3093543"/>
              <a:gd name="connsiteY13" fmla="*/ 14445 h 3312952"/>
              <a:gd name="connsiteX14" fmla="*/ 3078620 w 3093543"/>
              <a:gd name="connsiteY14" fmla="*/ 0 h 3312952"/>
              <a:gd name="connsiteX0-1" fmla="*/ 47956 w 3093543"/>
              <a:gd name="connsiteY0-2" fmla="*/ 3217681 h 3312952"/>
              <a:gd name="connsiteX1-3" fmla="*/ 35616 w 3093543"/>
              <a:gd name="connsiteY1-4" fmla="*/ 3283413 h 3312952"/>
              <a:gd name="connsiteX2-5" fmla="*/ 29861 w 3093543"/>
              <a:gd name="connsiteY2-6" fmla="*/ 3312952 h 3312952"/>
              <a:gd name="connsiteX3-7" fmla="*/ 0 w 3093543"/>
              <a:gd name="connsiteY3-8" fmla="*/ 3280097 h 3312952"/>
              <a:gd name="connsiteX4-9" fmla="*/ 12149 w 3093543"/>
              <a:gd name="connsiteY4-10" fmla="*/ 3120339 h 3312952"/>
              <a:gd name="connsiteX5-11" fmla="*/ 2964939 w 3093543"/>
              <a:gd name="connsiteY5-12" fmla="*/ 14445 h 3312952"/>
              <a:gd name="connsiteX6-13" fmla="*/ 3078620 w 3093543"/>
              <a:gd name="connsiteY6-14" fmla="*/ 0 h 3312952"/>
              <a:gd name="connsiteX7-15" fmla="*/ 3093543 w 3093543"/>
              <a:gd name="connsiteY7-16" fmla="*/ 11159 h 3312952"/>
              <a:gd name="connsiteX8-17" fmla="*/ 3091423 w 3093543"/>
              <a:gd name="connsiteY8-18" fmla="*/ 11421 h 3312952"/>
              <a:gd name="connsiteX9-19" fmla="*/ 2530806 w 3093543"/>
              <a:gd name="connsiteY9-20" fmla="*/ 150631 h 3312952"/>
              <a:gd name="connsiteX10-21" fmla="*/ 1991056 w 3093543"/>
              <a:gd name="connsiteY10-22" fmla="*/ 366531 h 3312952"/>
              <a:gd name="connsiteX11-23" fmla="*/ 1337006 w 3093543"/>
              <a:gd name="connsiteY11-24" fmla="*/ 779281 h 3312952"/>
              <a:gd name="connsiteX12-25" fmla="*/ 638506 w 3093543"/>
              <a:gd name="connsiteY12-26" fmla="*/ 1547631 h 3312952"/>
              <a:gd name="connsiteX13-27" fmla="*/ 206706 w 3093543"/>
              <a:gd name="connsiteY13-28" fmla="*/ 2392181 h 3312952"/>
              <a:gd name="connsiteX14-29" fmla="*/ 139396 w 3093543"/>
              <a:gd name="connsiteY14-30" fmla="*/ 3309121 h 3312952"/>
              <a:gd name="connsiteX0-31" fmla="*/ 47956 w 3093543"/>
              <a:gd name="connsiteY0-32" fmla="*/ 3217681 h 3312952"/>
              <a:gd name="connsiteX1-33" fmla="*/ 35616 w 3093543"/>
              <a:gd name="connsiteY1-34" fmla="*/ 3283413 h 3312952"/>
              <a:gd name="connsiteX2-35" fmla="*/ 29861 w 3093543"/>
              <a:gd name="connsiteY2-36" fmla="*/ 3312952 h 3312952"/>
              <a:gd name="connsiteX3-37" fmla="*/ 0 w 3093543"/>
              <a:gd name="connsiteY3-38" fmla="*/ 3280097 h 3312952"/>
              <a:gd name="connsiteX4-39" fmla="*/ 12149 w 3093543"/>
              <a:gd name="connsiteY4-40" fmla="*/ 3120339 h 3312952"/>
              <a:gd name="connsiteX5-41" fmla="*/ 2964939 w 3093543"/>
              <a:gd name="connsiteY5-42" fmla="*/ 14445 h 3312952"/>
              <a:gd name="connsiteX6-43" fmla="*/ 3078620 w 3093543"/>
              <a:gd name="connsiteY6-44" fmla="*/ 0 h 3312952"/>
              <a:gd name="connsiteX7-45" fmla="*/ 3093543 w 3093543"/>
              <a:gd name="connsiteY7-46" fmla="*/ 11159 h 3312952"/>
              <a:gd name="connsiteX8-47" fmla="*/ 3091423 w 3093543"/>
              <a:gd name="connsiteY8-48" fmla="*/ 11421 h 3312952"/>
              <a:gd name="connsiteX9-49" fmla="*/ 2530806 w 3093543"/>
              <a:gd name="connsiteY9-50" fmla="*/ 150631 h 3312952"/>
              <a:gd name="connsiteX10-51" fmla="*/ 1991056 w 3093543"/>
              <a:gd name="connsiteY10-52" fmla="*/ 366531 h 3312952"/>
              <a:gd name="connsiteX11-53" fmla="*/ 1337006 w 3093543"/>
              <a:gd name="connsiteY11-54" fmla="*/ 779281 h 3312952"/>
              <a:gd name="connsiteX12-55" fmla="*/ 638506 w 3093543"/>
              <a:gd name="connsiteY12-56" fmla="*/ 1547631 h 3312952"/>
              <a:gd name="connsiteX13-57" fmla="*/ 206706 w 3093543"/>
              <a:gd name="connsiteY13-58" fmla="*/ 2392181 h 3312952"/>
              <a:gd name="connsiteX0-59" fmla="*/ 47956 w 3093543"/>
              <a:gd name="connsiteY0-60" fmla="*/ 3217681 h 3312952"/>
              <a:gd name="connsiteX1-61" fmla="*/ 35616 w 3093543"/>
              <a:gd name="connsiteY1-62" fmla="*/ 3283413 h 3312952"/>
              <a:gd name="connsiteX2-63" fmla="*/ 29861 w 3093543"/>
              <a:gd name="connsiteY2-64" fmla="*/ 3312952 h 3312952"/>
              <a:gd name="connsiteX3-65" fmla="*/ 0 w 3093543"/>
              <a:gd name="connsiteY3-66" fmla="*/ 3280097 h 3312952"/>
              <a:gd name="connsiteX4-67" fmla="*/ 12149 w 3093543"/>
              <a:gd name="connsiteY4-68" fmla="*/ 3120339 h 3312952"/>
              <a:gd name="connsiteX5-69" fmla="*/ 2964939 w 3093543"/>
              <a:gd name="connsiteY5-70" fmla="*/ 14445 h 3312952"/>
              <a:gd name="connsiteX6-71" fmla="*/ 3078620 w 3093543"/>
              <a:gd name="connsiteY6-72" fmla="*/ 0 h 3312952"/>
              <a:gd name="connsiteX7-73" fmla="*/ 3093543 w 3093543"/>
              <a:gd name="connsiteY7-74" fmla="*/ 11159 h 3312952"/>
              <a:gd name="connsiteX8-75" fmla="*/ 3091423 w 3093543"/>
              <a:gd name="connsiteY8-76" fmla="*/ 11421 h 3312952"/>
              <a:gd name="connsiteX9-77" fmla="*/ 2530806 w 3093543"/>
              <a:gd name="connsiteY9-78" fmla="*/ 150631 h 3312952"/>
              <a:gd name="connsiteX10-79" fmla="*/ 1991056 w 3093543"/>
              <a:gd name="connsiteY10-80" fmla="*/ 366531 h 3312952"/>
              <a:gd name="connsiteX11-81" fmla="*/ 1337006 w 3093543"/>
              <a:gd name="connsiteY11-82" fmla="*/ 779281 h 3312952"/>
              <a:gd name="connsiteX12-83" fmla="*/ 638506 w 3093543"/>
              <a:gd name="connsiteY12-84" fmla="*/ 1547631 h 3312952"/>
              <a:gd name="connsiteX0-85" fmla="*/ 35616 w 3093543"/>
              <a:gd name="connsiteY0-86" fmla="*/ 3283413 h 3312952"/>
              <a:gd name="connsiteX1-87" fmla="*/ 29861 w 3093543"/>
              <a:gd name="connsiteY1-88" fmla="*/ 3312952 h 3312952"/>
              <a:gd name="connsiteX2-89" fmla="*/ 0 w 3093543"/>
              <a:gd name="connsiteY2-90" fmla="*/ 3280097 h 3312952"/>
              <a:gd name="connsiteX3-91" fmla="*/ 12149 w 3093543"/>
              <a:gd name="connsiteY3-92" fmla="*/ 3120339 h 3312952"/>
              <a:gd name="connsiteX4-93" fmla="*/ 2964939 w 3093543"/>
              <a:gd name="connsiteY4-94" fmla="*/ 14445 h 3312952"/>
              <a:gd name="connsiteX5-95" fmla="*/ 3078620 w 3093543"/>
              <a:gd name="connsiteY5-96" fmla="*/ 0 h 3312952"/>
              <a:gd name="connsiteX6-97" fmla="*/ 3093543 w 3093543"/>
              <a:gd name="connsiteY6-98" fmla="*/ 11159 h 3312952"/>
              <a:gd name="connsiteX7-99" fmla="*/ 3091423 w 3093543"/>
              <a:gd name="connsiteY7-100" fmla="*/ 11421 h 3312952"/>
              <a:gd name="connsiteX8-101" fmla="*/ 2530806 w 3093543"/>
              <a:gd name="connsiteY8-102" fmla="*/ 150631 h 3312952"/>
              <a:gd name="connsiteX9-103" fmla="*/ 1991056 w 3093543"/>
              <a:gd name="connsiteY9-104" fmla="*/ 366531 h 3312952"/>
              <a:gd name="connsiteX10-105" fmla="*/ 1337006 w 3093543"/>
              <a:gd name="connsiteY10-106" fmla="*/ 779281 h 3312952"/>
              <a:gd name="connsiteX11-107" fmla="*/ 638506 w 3093543"/>
              <a:gd name="connsiteY11-108" fmla="*/ 1547631 h 3312952"/>
              <a:gd name="connsiteX0-109" fmla="*/ 35616 w 3093543"/>
              <a:gd name="connsiteY0-110" fmla="*/ 3283413 h 3283413"/>
              <a:gd name="connsiteX1-111" fmla="*/ 0 w 3093543"/>
              <a:gd name="connsiteY1-112" fmla="*/ 3280097 h 3283413"/>
              <a:gd name="connsiteX2-113" fmla="*/ 12149 w 3093543"/>
              <a:gd name="connsiteY2-114" fmla="*/ 3120339 h 3283413"/>
              <a:gd name="connsiteX3-115" fmla="*/ 2964939 w 3093543"/>
              <a:gd name="connsiteY3-116" fmla="*/ 14445 h 3283413"/>
              <a:gd name="connsiteX4-117" fmla="*/ 3078620 w 3093543"/>
              <a:gd name="connsiteY4-118" fmla="*/ 0 h 3283413"/>
              <a:gd name="connsiteX5-119" fmla="*/ 3093543 w 3093543"/>
              <a:gd name="connsiteY5-120" fmla="*/ 11159 h 3283413"/>
              <a:gd name="connsiteX6-121" fmla="*/ 3091423 w 3093543"/>
              <a:gd name="connsiteY6-122" fmla="*/ 11421 h 3283413"/>
              <a:gd name="connsiteX7-123" fmla="*/ 2530806 w 3093543"/>
              <a:gd name="connsiteY7-124" fmla="*/ 150631 h 3283413"/>
              <a:gd name="connsiteX8-125" fmla="*/ 1991056 w 3093543"/>
              <a:gd name="connsiteY8-126" fmla="*/ 366531 h 3283413"/>
              <a:gd name="connsiteX9-127" fmla="*/ 1337006 w 3093543"/>
              <a:gd name="connsiteY9-128" fmla="*/ 779281 h 3283413"/>
              <a:gd name="connsiteX10-129" fmla="*/ 638506 w 3093543"/>
              <a:gd name="connsiteY10-130" fmla="*/ 1547631 h 3283413"/>
              <a:gd name="connsiteX0-131" fmla="*/ 0 w 3093543"/>
              <a:gd name="connsiteY0-132" fmla="*/ 3280097 h 3280097"/>
              <a:gd name="connsiteX1-133" fmla="*/ 12149 w 3093543"/>
              <a:gd name="connsiteY1-134" fmla="*/ 3120339 h 3280097"/>
              <a:gd name="connsiteX2-135" fmla="*/ 2964939 w 3093543"/>
              <a:gd name="connsiteY2-136" fmla="*/ 14445 h 3280097"/>
              <a:gd name="connsiteX3-137" fmla="*/ 3078620 w 3093543"/>
              <a:gd name="connsiteY3-138" fmla="*/ 0 h 3280097"/>
              <a:gd name="connsiteX4-139" fmla="*/ 3093543 w 3093543"/>
              <a:gd name="connsiteY4-140" fmla="*/ 11159 h 3280097"/>
              <a:gd name="connsiteX5-141" fmla="*/ 3091423 w 3093543"/>
              <a:gd name="connsiteY5-142" fmla="*/ 11421 h 3280097"/>
              <a:gd name="connsiteX6-143" fmla="*/ 2530806 w 3093543"/>
              <a:gd name="connsiteY6-144" fmla="*/ 150631 h 3280097"/>
              <a:gd name="connsiteX7-145" fmla="*/ 1991056 w 3093543"/>
              <a:gd name="connsiteY7-146" fmla="*/ 366531 h 3280097"/>
              <a:gd name="connsiteX8-147" fmla="*/ 1337006 w 3093543"/>
              <a:gd name="connsiteY8-148" fmla="*/ 779281 h 3280097"/>
              <a:gd name="connsiteX9-149" fmla="*/ 638506 w 3093543"/>
              <a:gd name="connsiteY9-150" fmla="*/ 1547631 h 3280097"/>
              <a:gd name="connsiteX0-151" fmla="*/ 0 w 3093543"/>
              <a:gd name="connsiteY0-152" fmla="*/ 3280097 h 3280097"/>
              <a:gd name="connsiteX1-153" fmla="*/ 12149 w 3093543"/>
              <a:gd name="connsiteY1-154" fmla="*/ 3120339 h 3280097"/>
              <a:gd name="connsiteX2-155" fmla="*/ 2964939 w 3093543"/>
              <a:gd name="connsiteY2-156" fmla="*/ 14445 h 3280097"/>
              <a:gd name="connsiteX3-157" fmla="*/ 3078620 w 3093543"/>
              <a:gd name="connsiteY3-158" fmla="*/ 0 h 3280097"/>
              <a:gd name="connsiteX4-159" fmla="*/ 3093543 w 3093543"/>
              <a:gd name="connsiteY4-160" fmla="*/ 11159 h 3280097"/>
              <a:gd name="connsiteX5-161" fmla="*/ 3091423 w 3093543"/>
              <a:gd name="connsiteY5-162" fmla="*/ 11421 h 3280097"/>
              <a:gd name="connsiteX6-163" fmla="*/ 2530806 w 3093543"/>
              <a:gd name="connsiteY6-164" fmla="*/ 150631 h 3280097"/>
              <a:gd name="connsiteX7-165" fmla="*/ 1991056 w 3093543"/>
              <a:gd name="connsiteY7-166" fmla="*/ 366531 h 3280097"/>
              <a:gd name="connsiteX8-167" fmla="*/ 1337006 w 3093543"/>
              <a:gd name="connsiteY8-168" fmla="*/ 779281 h 3280097"/>
              <a:gd name="connsiteX0-169" fmla="*/ 0 w 3093543"/>
              <a:gd name="connsiteY0-170" fmla="*/ 3280097 h 3280097"/>
              <a:gd name="connsiteX1-171" fmla="*/ 12149 w 3093543"/>
              <a:gd name="connsiteY1-172" fmla="*/ 3120339 h 3280097"/>
              <a:gd name="connsiteX2-173" fmla="*/ 2964939 w 3093543"/>
              <a:gd name="connsiteY2-174" fmla="*/ 14445 h 3280097"/>
              <a:gd name="connsiteX3-175" fmla="*/ 3078620 w 3093543"/>
              <a:gd name="connsiteY3-176" fmla="*/ 0 h 3280097"/>
              <a:gd name="connsiteX4-177" fmla="*/ 3093543 w 3093543"/>
              <a:gd name="connsiteY4-178" fmla="*/ 11159 h 3280097"/>
              <a:gd name="connsiteX5-179" fmla="*/ 3091423 w 3093543"/>
              <a:gd name="connsiteY5-180" fmla="*/ 11421 h 3280097"/>
              <a:gd name="connsiteX6-181" fmla="*/ 2530806 w 3093543"/>
              <a:gd name="connsiteY6-182" fmla="*/ 150631 h 3280097"/>
              <a:gd name="connsiteX7-183" fmla="*/ 1991056 w 3093543"/>
              <a:gd name="connsiteY7-184" fmla="*/ 366531 h 3280097"/>
              <a:gd name="connsiteX0-185" fmla="*/ 0 w 3093543"/>
              <a:gd name="connsiteY0-186" fmla="*/ 3280097 h 3280097"/>
              <a:gd name="connsiteX1-187" fmla="*/ 12149 w 3093543"/>
              <a:gd name="connsiteY1-188" fmla="*/ 3120339 h 3280097"/>
              <a:gd name="connsiteX2-189" fmla="*/ 2964939 w 3093543"/>
              <a:gd name="connsiteY2-190" fmla="*/ 14445 h 3280097"/>
              <a:gd name="connsiteX3-191" fmla="*/ 3078620 w 3093543"/>
              <a:gd name="connsiteY3-192" fmla="*/ 0 h 3280097"/>
              <a:gd name="connsiteX4-193" fmla="*/ 3093543 w 3093543"/>
              <a:gd name="connsiteY4-194" fmla="*/ 11159 h 3280097"/>
              <a:gd name="connsiteX5-195" fmla="*/ 3091423 w 3093543"/>
              <a:gd name="connsiteY5-196" fmla="*/ 11421 h 3280097"/>
              <a:gd name="connsiteX6-197" fmla="*/ 2530806 w 3093543"/>
              <a:gd name="connsiteY6-198" fmla="*/ 150631 h 3280097"/>
              <a:gd name="connsiteX0-199" fmla="*/ 0 w 3093543"/>
              <a:gd name="connsiteY0-200" fmla="*/ 3280097 h 3280097"/>
              <a:gd name="connsiteX1-201" fmla="*/ 12149 w 3093543"/>
              <a:gd name="connsiteY1-202" fmla="*/ 3120339 h 3280097"/>
              <a:gd name="connsiteX2-203" fmla="*/ 2964939 w 3093543"/>
              <a:gd name="connsiteY2-204" fmla="*/ 14445 h 3280097"/>
              <a:gd name="connsiteX3-205" fmla="*/ 3078620 w 3093543"/>
              <a:gd name="connsiteY3-206" fmla="*/ 0 h 3280097"/>
              <a:gd name="connsiteX4-207" fmla="*/ 3093543 w 3093543"/>
              <a:gd name="connsiteY4-208" fmla="*/ 11159 h 3280097"/>
              <a:gd name="connsiteX5-209" fmla="*/ 3091423 w 3093543"/>
              <a:gd name="connsiteY5-210" fmla="*/ 11421 h 3280097"/>
              <a:gd name="connsiteX0-211" fmla="*/ 0 w 3093543"/>
              <a:gd name="connsiteY0-212" fmla="*/ 3280097 h 3280097"/>
              <a:gd name="connsiteX1-213" fmla="*/ 12149 w 3093543"/>
              <a:gd name="connsiteY1-214" fmla="*/ 3120339 h 3280097"/>
              <a:gd name="connsiteX2-215" fmla="*/ 2964939 w 3093543"/>
              <a:gd name="connsiteY2-216" fmla="*/ 14445 h 3280097"/>
              <a:gd name="connsiteX3-217" fmla="*/ 3078620 w 3093543"/>
              <a:gd name="connsiteY3-218" fmla="*/ 0 h 3280097"/>
              <a:gd name="connsiteX4-219" fmla="*/ 3093543 w 3093543"/>
              <a:gd name="connsiteY4-220" fmla="*/ 11159 h 3280097"/>
              <a:gd name="connsiteX0-221" fmla="*/ 0 w 3078620"/>
              <a:gd name="connsiteY0-222" fmla="*/ 3280097 h 3280097"/>
              <a:gd name="connsiteX1-223" fmla="*/ 12149 w 3078620"/>
              <a:gd name="connsiteY1-224" fmla="*/ 3120339 h 3280097"/>
              <a:gd name="connsiteX2-225" fmla="*/ 2964939 w 3078620"/>
              <a:gd name="connsiteY2-226" fmla="*/ 14445 h 3280097"/>
              <a:gd name="connsiteX3-227" fmla="*/ 3078620 w 3078620"/>
              <a:gd name="connsiteY3-228" fmla="*/ 0 h 32800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78620" h="3280097">
                <a:moveTo>
                  <a:pt x="0" y="3280097"/>
                </a:moveTo>
                <a:lnTo>
                  <a:pt x="12149" y="3120339"/>
                </a:lnTo>
                <a:cubicBezTo>
                  <a:pt x="173672" y="1529845"/>
                  <a:pt x="1398725" y="253757"/>
                  <a:pt x="2964939" y="14445"/>
                </a:cubicBezTo>
                <a:lnTo>
                  <a:pt x="3078620" y="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19"/>
            </p:custDataLst>
          </p:nvPr>
        </p:nvSpPr>
        <p:spPr>
          <a:xfrm rot="6722498">
            <a:off x="7843520" y="1791970"/>
            <a:ext cx="3100070" cy="3303905"/>
          </a:xfrm>
          <a:custGeom>
            <a:avLst/>
            <a:gdLst>
              <a:gd name="connsiteX0" fmla="*/ 2963699 w 3156821"/>
              <a:gd name="connsiteY0" fmla="*/ 39 h 3367870"/>
              <a:gd name="connsiteX1" fmla="*/ 3078446 w 3156821"/>
              <a:gd name="connsiteY1" fmla="*/ 6886 h 3367870"/>
              <a:gd name="connsiteX2" fmla="*/ 3092741 w 3156821"/>
              <a:gd name="connsiteY2" fmla="*/ 8858 h 3367870"/>
              <a:gd name="connsiteX3" fmla="*/ 3109679 w 3156821"/>
              <a:gd name="connsiteY3" fmla="*/ 21524 h 3367870"/>
              <a:gd name="connsiteX4" fmla="*/ 3156821 w 3156821"/>
              <a:gd name="connsiteY4" fmla="*/ 64369 h 3367870"/>
              <a:gd name="connsiteX5" fmla="*/ 3077063 w 3156821"/>
              <a:gd name="connsiteY5" fmla="*/ 70434 h 3367870"/>
              <a:gd name="connsiteX6" fmla="*/ 59597 w 3156821"/>
              <a:gd name="connsiteY6" fmla="*/ 3245842 h 3367870"/>
              <a:gd name="connsiteX7" fmla="*/ 56511 w 3156821"/>
              <a:gd name="connsiteY7" fmla="*/ 3367870 h 3367870"/>
              <a:gd name="connsiteX8" fmla="*/ 0 w 3156821"/>
              <a:gd name="connsiteY8" fmla="*/ 3305693 h 3367870"/>
              <a:gd name="connsiteX9" fmla="*/ 284 w 3156821"/>
              <a:gd name="connsiteY9" fmla="*/ 3289042 h 3367870"/>
              <a:gd name="connsiteX10" fmla="*/ 27668 w 3156821"/>
              <a:gd name="connsiteY10" fmla="*/ 2935823 h 3367870"/>
              <a:gd name="connsiteX11" fmla="*/ 230868 w 3156821"/>
              <a:gd name="connsiteY11" fmla="*/ 2173823 h 3367870"/>
              <a:gd name="connsiteX12" fmla="*/ 529318 w 3156821"/>
              <a:gd name="connsiteY12" fmla="*/ 1595973 h 3367870"/>
              <a:gd name="connsiteX13" fmla="*/ 948418 w 3156821"/>
              <a:gd name="connsiteY13" fmla="*/ 1062573 h 3367870"/>
              <a:gd name="connsiteX14" fmla="*/ 1418318 w 3156821"/>
              <a:gd name="connsiteY14" fmla="*/ 649823 h 3367870"/>
              <a:gd name="connsiteX15" fmla="*/ 2066018 w 3156821"/>
              <a:gd name="connsiteY15" fmla="*/ 268823 h 3367870"/>
              <a:gd name="connsiteX16" fmla="*/ 2828018 w 3156821"/>
              <a:gd name="connsiteY16" fmla="*/ 14823 h 3367870"/>
              <a:gd name="connsiteX17" fmla="*/ 2963699 w 3156821"/>
              <a:gd name="connsiteY17" fmla="*/ 39 h 3367870"/>
              <a:gd name="connsiteX0-1" fmla="*/ 3092741 w 3184181"/>
              <a:gd name="connsiteY0-2" fmla="*/ 8858 h 3367870"/>
              <a:gd name="connsiteX1-3" fmla="*/ 3109679 w 3184181"/>
              <a:gd name="connsiteY1-4" fmla="*/ 21524 h 3367870"/>
              <a:gd name="connsiteX2-5" fmla="*/ 3156821 w 3184181"/>
              <a:gd name="connsiteY2-6" fmla="*/ 64369 h 3367870"/>
              <a:gd name="connsiteX3-7" fmla="*/ 3077063 w 3184181"/>
              <a:gd name="connsiteY3-8" fmla="*/ 70434 h 3367870"/>
              <a:gd name="connsiteX4-9" fmla="*/ 59597 w 3184181"/>
              <a:gd name="connsiteY4-10" fmla="*/ 3245842 h 3367870"/>
              <a:gd name="connsiteX5-11" fmla="*/ 56511 w 3184181"/>
              <a:gd name="connsiteY5-12" fmla="*/ 3367870 h 3367870"/>
              <a:gd name="connsiteX6-13" fmla="*/ 0 w 3184181"/>
              <a:gd name="connsiteY6-14" fmla="*/ 3305693 h 3367870"/>
              <a:gd name="connsiteX7-15" fmla="*/ 284 w 3184181"/>
              <a:gd name="connsiteY7-16" fmla="*/ 3289042 h 3367870"/>
              <a:gd name="connsiteX8-17" fmla="*/ 27668 w 3184181"/>
              <a:gd name="connsiteY8-18" fmla="*/ 2935823 h 3367870"/>
              <a:gd name="connsiteX9-19" fmla="*/ 230868 w 3184181"/>
              <a:gd name="connsiteY9-20" fmla="*/ 2173823 h 3367870"/>
              <a:gd name="connsiteX10-21" fmla="*/ 529318 w 3184181"/>
              <a:gd name="connsiteY10-22" fmla="*/ 1595973 h 3367870"/>
              <a:gd name="connsiteX11-23" fmla="*/ 948418 w 3184181"/>
              <a:gd name="connsiteY11-24" fmla="*/ 1062573 h 3367870"/>
              <a:gd name="connsiteX12-25" fmla="*/ 1418318 w 3184181"/>
              <a:gd name="connsiteY12-26" fmla="*/ 649823 h 3367870"/>
              <a:gd name="connsiteX13-27" fmla="*/ 2066018 w 3184181"/>
              <a:gd name="connsiteY13-28" fmla="*/ 268823 h 3367870"/>
              <a:gd name="connsiteX14-29" fmla="*/ 2828018 w 3184181"/>
              <a:gd name="connsiteY14-30" fmla="*/ 14823 h 3367870"/>
              <a:gd name="connsiteX15-31" fmla="*/ 2963699 w 3184181"/>
              <a:gd name="connsiteY15-32" fmla="*/ 39 h 3367870"/>
              <a:gd name="connsiteX16-33" fmla="*/ 3078446 w 3184181"/>
              <a:gd name="connsiteY16-34" fmla="*/ 6886 h 3367870"/>
              <a:gd name="connsiteX17-35" fmla="*/ 3184181 w 3184181"/>
              <a:gd name="connsiteY17-36" fmla="*/ 100298 h 3367870"/>
              <a:gd name="connsiteX0-37" fmla="*/ 3092741 w 3184181"/>
              <a:gd name="connsiteY0-38" fmla="*/ 8858 h 3367870"/>
              <a:gd name="connsiteX1-39" fmla="*/ 3156821 w 3184181"/>
              <a:gd name="connsiteY1-40" fmla="*/ 64369 h 3367870"/>
              <a:gd name="connsiteX2-41" fmla="*/ 3077063 w 3184181"/>
              <a:gd name="connsiteY2-42" fmla="*/ 70434 h 3367870"/>
              <a:gd name="connsiteX3-43" fmla="*/ 59597 w 3184181"/>
              <a:gd name="connsiteY3-44" fmla="*/ 3245842 h 3367870"/>
              <a:gd name="connsiteX4-45" fmla="*/ 56511 w 3184181"/>
              <a:gd name="connsiteY4-46" fmla="*/ 3367870 h 3367870"/>
              <a:gd name="connsiteX5-47" fmla="*/ 0 w 3184181"/>
              <a:gd name="connsiteY5-48" fmla="*/ 3305693 h 3367870"/>
              <a:gd name="connsiteX6-49" fmla="*/ 284 w 3184181"/>
              <a:gd name="connsiteY6-50" fmla="*/ 3289042 h 3367870"/>
              <a:gd name="connsiteX7-51" fmla="*/ 27668 w 3184181"/>
              <a:gd name="connsiteY7-52" fmla="*/ 2935823 h 3367870"/>
              <a:gd name="connsiteX8-53" fmla="*/ 230868 w 3184181"/>
              <a:gd name="connsiteY8-54" fmla="*/ 2173823 h 3367870"/>
              <a:gd name="connsiteX9-55" fmla="*/ 529318 w 3184181"/>
              <a:gd name="connsiteY9-56" fmla="*/ 1595973 h 3367870"/>
              <a:gd name="connsiteX10-57" fmla="*/ 948418 w 3184181"/>
              <a:gd name="connsiteY10-58" fmla="*/ 1062573 h 3367870"/>
              <a:gd name="connsiteX11-59" fmla="*/ 1418318 w 3184181"/>
              <a:gd name="connsiteY11-60" fmla="*/ 649823 h 3367870"/>
              <a:gd name="connsiteX12-61" fmla="*/ 2066018 w 3184181"/>
              <a:gd name="connsiteY12-62" fmla="*/ 268823 h 3367870"/>
              <a:gd name="connsiteX13-63" fmla="*/ 2828018 w 3184181"/>
              <a:gd name="connsiteY13-64" fmla="*/ 14823 h 3367870"/>
              <a:gd name="connsiteX14-65" fmla="*/ 2963699 w 3184181"/>
              <a:gd name="connsiteY14-66" fmla="*/ 39 h 3367870"/>
              <a:gd name="connsiteX15-67" fmla="*/ 3078446 w 3184181"/>
              <a:gd name="connsiteY15-68" fmla="*/ 6886 h 3367870"/>
              <a:gd name="connsiteX16-69" fmla="*/ 3184181 w 3184181"/>
              <a:gd name="connsiteY16-70" fmla="*/ 100298 h 3367870"/>
              <a:gd name="connsiteX0-71" fmla="*/ 3092741 w 3156821"/>
              <a:gd name="connsiteY0-72" fmla="*/ 8858 h 3367870"/>
              <a:gd name="connsiteX1-73" fmla="*/ 3156821 w 3156821"/>
              <a:gd name="connsiteY1-74" fmla="*/ 64369 h 3367870"/>
              <a:gd name="connsiteX2-75" fmla="*/ 3077063 w 3156821"/>
              <a:gd name="connsiteY2-76" fmla="*/ 70434 h 3367870"/>
              <a:gd name="connsiteX3-77" fmla="*/ 59597 w 3156821"/>
              <a:gd name="connsiteY3-78" fmla="*/ 3245842 h 3367870"/>
              <a:gd name="connsiteX4-79" fmla="*/ 56511 w 3156821"/>
              <a:gd name="connsiteY4-80" fmla="*/ 3367870 h 3367870"/>
              <a:gd name="connsiteX5-81" fmla="*/ 0 w 3156821"/>
              <a:gd name="connsiteY5-82" fmla="*/ 3305693 h 3367870"/>
              <a:gd name="connsiteX6-83" fmla="*/ 284 w 3156821"/>
              <a:gd name="connsiteY6-84" fmla="*/ 3289042 h 3367870"/>
              <a:gd name="connsiteX7-85" fmla="*/ 27668 w 3156821"/>
              <a:gd name="connsiteY7-86" fmla="*/ 2935823 h 3367870"/>
              <a:gd name="connsiteX8-87" fmla="*/ 230868 w 3156821"/>
              <a:gd name="connsiteY8-88" fmla="*/ 2173823 h 3367870"/>
              <a:gd name="connsiteX9-89" fmla="*/ 529318 w 3156821"/>
              <a:gd name="connsiteY9-90" fmla="*/ 1595973 h 3367870"/>
              <a:gd name="connsiteX10-91" fmla="*/ 948418 w 3156821"/>
              <a:gd name="connsiteY10-92" fmla="*/ 1062573 h 3367870"/>
              <a:gd name="connsiteX11-93" fmla="*/ 1418318 w 3156821"/>
              <a:gd name="connsiteY11-94" fmla="*/ 649823 h 3367870"/>
              <a:gd name="connsiteX12-95" fmla="*/ 2066018 w 3156821"/>
              <a:gd name="connsiteY12-96" fmla="*/ 268823 h 3367870"/>
              <a:gd name="connsiteX13-97" fmla="*/ 2828018 w 3156821"/>
              <a:gd name="connsiteY13-98" fmla="*/ 14823 h 3367870"/>
              <a:gd name="connsiteX14-99" fmla="*/ 2963699 w 3156821"/>
              <a:gd name="connsiteY14-100" fmla="*/ 39 h 3367870"/>
              <a:gd name="connsiteX15-101" fmla="*/ 3078446 w 3156821"/>
              <a:gd name="connsiteY15-102" fmla="*/ 6886 h 3367870"/>
              <a:gd name="connsiteX0-103" fmla="*/ 3156821 w 3156821"/>
              <a:gd name="connsiteY0-104" fmla="*/ 64369 h 3367870"/>
              <a:gd name="connsiteX1-105" fmla="*/ 3077063 w 3156821"/>
              <a:gd name="connsiteY1-106" fmla="*/ 70434 h 3367870"/>
              <a:gd name="connsiteX2-107" fmla="*/ 59597 w 3156821"/>
              <a:gd name="connsiteY2-108" fmla="*/ 3245842 h 3367870"/>
              <a:gd name="connsiteX3-109" fmla="*/ 56511 w 3156821"/>
              <a:gd name="connsiteY3-110" fmla="*/ 3367870 h 3367870"/>
              <a:gd name="connsiteX4-111" fmla="*/ 0 w 3156821"/>
              <a:gd name="connsiteY4-112" fmla="*/ 3305693 h 3367870"/>
              <a:gd name="connsiteX5-113" fmla="*/ 284 w 3156821"/>
              <a:gd name="connsiteY5-114" fmla="*/ 3289042 h 3367870"/>
              <a:gd name="connsiteX6-115" fmla="*/ 27668 w 3156821"/>
              <a:gd name="connsiteY6-116" fmla="*/ 2935823 h 3367870"/>
              <a:gd name="connsiteX7-117" fmla="*/ 230868 w 3156821"/>
              <a:gd name="connsiteY7-118" fmla="*/ 2173823 h 3367870"/>
              <a:gd name="connsiteX8-119" fmla="*/ 529318 w 3156821"/>
              <a:gd name="connsiteY8-120" fmla="*/ 1595973 h 3367870"/>
              <a:gd name="connsiteX9-121" fmla="*/ 948418 w 3156821"/>
              <a:gd name="connsiteY9-122" fmla="*/ 1062573 h 3367870"/>
              <a:gd name="connsiteX10-123" fmla="*/ 1418318 w 3156821"/>
              <a:gd name="connsiteY10-124" fmla="*/ 649823 h 3367870"/>
              <a:gd name="connsiteX11-125" fmla="*/ 2066018 w 3156821"/>
              <a:gd name="connsiteY11-126" fmla="*/ 268823 h 3367870"/>
              <a:gd name="connsiteX12-127" fmla="*/ 2828018 w 3156821"/>
              <a:gd name="connsiteY12-128" fmla="*/ 14823 h 3367870"/>
              <a:gd name="connsiteX13-129" fmla="*/ 2963699 w 3156821"/>
              <a:gd name="connsiteY13-130" fmla="*/ 39 h 3367870"/>
              <a:gd name="connsiteX14-131" fmla="*/ 3078446 w 3156821"/>
              <a:gd name="connsiteY14-132" fmla="*/ 6886 h 3367870"/>
              <a:gd name="connsiteX0-133" fmla="*/ 3156821 w 3156821"/>
              <a:gd name="connsiteY0-134" fmla="*/ 64330 h 3367831"/>
              <a:gd name="connsiteX1-135" fmla="*/ 3077063 w 3156821"/>
              <a:gd name="connsiteY1-136" fmla="*/ 70395 h 3367831"/>
              <a:gd name="connsiteX2-137" fmla="*/ 59597 w 3156821"/>
              <a:gd name="connsiteY2-138" fmla="*/ 3245803 h 3367831"/>
              <a:gd name="connsiteX3-139" fmla="*/ 56511 w 3156821"/>
              <a:gd name="connsiteY3-140" fmla="*/ 3367831 h 3367831"/>
              <a:gd name="connsiteX4-141" fmla="*/ 0 w 3156821"/>
              <a:gd name="connsiteY4-142" fmla="*/ 3305654 h 3367831"/>
              <a:gd name="connsiteX5-143" fmla="*/ 284 w 3156821"/>
              <a:gd name="connsiteY5-144" fmla="*/ 3289003 h 3367831"/>
              <a:gd name="connsiteX6-145" fmla="*/ 27668 w 3156821"/>
              <a:gd name="connsiteY6-146" fmla="*/ 2935784 h 3367831"/>
              <a:gd name="connsiteX7-147" fmla="*/ 230868 w 3156821"/>
              <a:gd name="connsiteY7-148" fmla="*/ 2173784 h 3367831"/>
              <a:gd name="connsiteX8-149" fmla="*/ 529318 w 3156821"/>
              <a:gd name="connsiteY8-150" fmla="*/ 1595934 h 3367831"/>
              <a:gd name="connsiteX9-151" fmla="*/ 948418 w 3156821"/>
              <a:gd name="connsiteY9-152" fmla="*/ 1062534 h 3367831"/>
              <a:gd name="connsiteX10-153" fmla="*/ 1418318 w 3156821"/>
              <a:gd name="connsiteY10-154" fmla="*/ 649784 h 3367831"/>
              <a:gd name="connsiteX11-155" fmla="*/ 2066018 w 3156821"/>
              <a:gd name="connsiteY11-156" fmla="*/ 268784 h 3367831"/>
              <a:gd name="connsiteX12-157" fmla="*/ 2828018 w 3156821"/>
              <a:gd name="connsiteY12-158" fmla="*/ 14784 h 3367831"/>
              <a:gd name="connsiteX13-159" fmla="*/ 2963699 w 3156821"/>
              <a:gd name="connsiteY13-160" fmla="*/ 0 h 3367831"/>
              <a:gd name="connsiteX0-161" fmla="*/ 3156821 w 3156821"/>
              <a:gd name="connsiteY0-162" fmla="*/ 49546 h 3353047"/>
              <a:gd name="connsiteX1-163" fmla="*/ 3077063 w 3156821"/>
              <a:gd name="connsiteY1-164" fmla="*/ 55611 h 3353047"/>
              <a:gd name="connsiteX2-165" fmla="*/ 59597 w 3156821"/>
              <a:gd name="connsiteY2-166" fmla="*/ 3231019 h 3353047"/>
              <a:gd name="connsiteX3-167" fmla="*/ 56511 w 3156821"/>
              <a:gd name="connsiteY3-168" fmla="*/ 3353047 h 3353047"/>
              <a:gd name="connsiteX4-169" fmla="*/ 0 w 3156821"/>
              <a:gd name="connsiteY4-170" fmla="*/ 3290870 h 3353047"/>
              <a:gd name="connsiteX5-171" fmla="*/ 284 w 3156821"/>
              <a:gd name="connsiteY5-172" fmla="*/ 3274219 h 3353047"/>
              <a:gd name="connsiteX6-173" fmla="*/ 27668 w 3156821"/>
              <a:gd name="connsiteY6-174" fmla="*/ 2921000 h 3353047"/>
              <a:gd name="connsiteX7-175" fmla="*/ 230868 w 3156821"/>
              <a:gd name="connsiteY7-176" fmla="*/ 2159000 h 3353047"/>
              <a:gd name="connsiteX8-177" fmla="*/ 529318 w 3156821"/>
              <a:gd name="connsiteY8-178" fmla="*/ 1581150 h 3353047"/>
              <a:gd name="connsiteX9-179" fmla="*/ 948418 w 3156821"/>
              <a:gd name="connsiteY9-180" fmla="*/ 1047750 h 3353047"/>
              <a:gd name="connsiteX10-181" fmla="*/ 1418318 w 3156821"/>
              <a:gd name="connsiteY10-182" fmla="*/ 635000 h 3353047"/>
              <a:gd name="connsiteX11-183" fmla="*/ 2066018 w 3156821"/>
              <a:gd name="connsiteY11-184" fmla="*/ 254000 h 3353047"/>
              <a:gd name="connsiteX12-185" fmla="*/ 2828018 w 3156821"/>
              <a:gd name="connsiteY12-186" fmla="*/ 0 h 3353047"/>
              <a:gd name="connsiteX0-187" fmla="*/ 3156821 w 3156821"/>
              <a:gd name="connsiteY0-188" fmla="*/ 0 h 3303501"/>
              <a:gd name="connsiteX1-189" fmla="*/ 3077063 w 3156821"/>
              <a:gd name="connsiteY1-190" fmla="*/ 6065 h 3303501"/>
              <a:gd name="connsiteX2-191" fmla="*/ 59597 w 3156821"/>
              <a:gd name="connsiteY2-192" fmla="*/ 3181473 h 3303501"/>
              <a:gd name="connsiteX3-193" fmla="*/ 56511 w 3156821"/>
              <a:gd name="connsiteY3-194" fmla="*/ 3303501 h 3303501"/>
              <a:gd name="connsiteX4-195" fmla="*/ 0 w 3156821"/>
              <a:gd name="connsiteY4-196" fmla="*/ 3241324 h 3303501"/>
              <a:gd name="connsiteX5-197" fmla="*/ 284 w 3156821"/>
              <a:gd name="connsiteY5-198" fmla="*/ 3224673 h 3303501"/>
              <a:gd name="connsiteX6-199" fmla="*/ 27668 w 3156821"/>
              <a:gd name="connsiteY6-200" fmla="*/ 2871454 h 3303501"/>
              <a:gd name="connsiteX7-201" fmla="*/ 230868 w 3156821"/>
              <a:gd name="connsiteY7-202" fmla="*/ 2109454 h 3303501"/>
              <a:gd name="connsiteX8-203" fmla="*/ 529318 w 3156821"/>
              <a:gd name="connsiteY8-204" fmla="*/ 1531604 h 3303501"/>
              <a:gd name="connsiteX9-205" fmla="*/ 948418 w 3156821"/>
              <a:gd name="connsiteY9-206" fmla="*/ 998204 h 3303501"/>
              <a:gd name="connsiteX10-207" fmla="*/ 1418318 w 3156821"/>
              <a:gd name="connsiteY10-208" fmla="*/ 585454 h 3303501"/>
              <a:gd name="connsiteX11-209" fmla="*/ 2066018 w 3156821"/>
              <a:gd name="connsiteY11-210" fmla="*/ 204454 h 3303501"/>
              <a:gd name="connsiteX0-211" fmla="*/ 3156821 w 3156821"/>
              <a:gd name="connsiteY0-212" fmla="*/ 0 h 3303501"/>
              <a:gd name="connsiteX1-213" fmla="*/ 3077063 w 3156821"/>
              <a:gd name="connsiteY1-214" fmla="*/ 6065 h 3303501"/>
              <a:gd name="connsiteX2-215" fmla="*/ 59597 w 3156821"/>
              <a:gd name="connsiteY2-216" fmla="*/ 3181473 h 3303501"/>
              <a:gd name="connsiteX3-217" fmla="*/ 56511 w 3156821"/>
              <a:gd name="connsiteY3-218" fmla="*/ 3303501 h 3303501"/>
              <a:gd name="connsiteX4-219" fmla="*/ 0 w 3156821"/>
              <a:gd name="connsiteY4-220" fmla="*/ 3241324 h 3303501"/>
              <a:gd name="connsiteX5-221" fmla="*/ 284 w 3156821"/>
              <a:gd name="connsiteY5-222" fmla="*/ 3224673 h 3303501"/>
              <a:gd name="connsiteX6-223" fmla="*/ 27668 w 3156821"/>
              <a:gd name="connsiteY6-224" fmla="*/ 2871454 h 3303501"/>
              <a:gd name="connsiteX7-225" fmla="*/ 230868 w 3156821"/>
              <a:gd name="connsiteY7-226" fmla="*/ 2109454 h 3303501"/>
              <a:gd name="connsiteX8-227" fmla="*/ 529318 w 3156821"/>
              <a:gd name="connsiteY8-228" fmla="*/ 1531604 h 3303501"/>
              <a:gd name="connsiteX9-229" fmla="*/ 948418 w 3156821"/>
              <a:gd name="connsiteY9-230" fmla="*/ 998204 h 3303501"/>
              <a:gd name="connsiteX10-231" fmla="*/ 1418318 w 3156821"/>
              <a:gd name="connsiteY10-232" fmla="*/ 585454 h 3303501"/>
              <a:gd name="connsiteX0-233" fmla="*/ 3156821 w 3156821"/>
              <a:gd name="connsiteY0-234" fmla="*/ 0 h 3303501"/>
              <a:gd name="connsiteX1-235" fmla="*/ 3077063 w 3156821"/>
              <a:gd name="connsiteY1-236" fmla="*/ 6065 h 3303501"/>
              <a:gd name="connsiteX2-237" fmla="*/ 59597 w 3156821"/>
              <a:gd name="connsiteY2-238" fmla="*/ 3181473 h 3303501"/>
              <a:gd name="connsiteX3-239" fmla="*/ 56511 w 3156821"/>
              <a:gd name="connsiteY3-240" fmla="*/ 3303501 h 3303501"/>
              <a:gd name="connsiteX4-241" fmla="*/ 0 w 3156821"/>
              <a:gd name="connsiteY4-242" fmla="*/ 3241324 h 3303501"/>
              <a:gd name="connsiteX5-243" fmla="*/ 284 w 3156821"/>
              <a:gd name="connsiteY5-244" fmla="*/ 3224673 h 3303501"/>
              <a:gd name="connsiteX6-245" fmla="*/ 27668 w 3156821"/>
              <a:gd name="connsiteY6-246" fmla="*/ 2871454 h 3303501"/>
              <a:gd name="connsiteX7-247" fmla="*/ 230868 w 3156821"/>
              <a:gd name="connsiteY7-248" fmla="*/ 2109454 h 3303501"/>
              <a:gd name="connsiteX8-249" fmla="*/ 529318 w 3156821"/>
              <a:gd name="connsiteY8-250" fmla="*/ 1531604 h 3303501"/>
              <a:gd name="connsiteX9-251" fmla="*/ 948418 w 3156821"/>
              <a:gd name="connsiteY9-252" fmla="*/ 998204 h 3303501"/>
              <a:gd name="connsiteX0-253" fmla="*/ 3156821 w 3156821"/>
              <a:gd name="connsiteY0-254" fmla="*/ 0 h 3303501"/>
              <a:gd name="connsiteX1-255" fmla="*/ 3077063 w 3156821"/>
              <a:gd name="connsiteY1-256" fmla="*/ 6065 h 3303501"/>
              <a:gd name="connsiteX2-257" fmla="*/ 59597 w 3156821"/>
              <a:gd name="connsiteY2-258" fmla="*/ 3181473 h 3303501"/>
              <a:gd name="connsiteX3-259" fmla="*/ 56511 w 3156821"/>
              <a:gd name="connsiteY3-260" fmla="*/ 3303501 h 3303501"/>
              <a:gd name="connsiteX4-261" fmla="*/ 0 w 3156821"/>
              <a:gd name="connsiteY4-262" fmla="*/ 3241324 h 3303501"/>
              <a:gd name="connsiteX5-263" fmla="*/ 284 w 3156821"/>
              <a:gd name="connsiteY5-264" fmla="*/ 3224673 h 3303501"/>
              <a:gd name="connsiteX6-265" fmla="*/ 27668 w 3156821"/>
              <a:gd name="connsiteY6-266" fmla="*/ 2871454 h 3303501"/>
              <a:gd name="connsiteX7-267" fmla="*/ 230868 w 3156821"/>
              <a:gd name="connsiteY7-268" fmla="*/ 2109454 h 3303501"/>
              <a:gd name="connsiteX8-269" fmla="*/ 529318 w 3156821"/>
              <a:gd name="connsiteY8-270" fmla="*/ 1531604 h 3303501"/>
              <a:gd name="connsiteX0-271" fmla="*/ 3156821 w 3156821"/>
              <a:gd name="connsiteY0-272" fmla="*/ 0 h 3303501"/>
              <a:gd name="connsiteX1-273" fmla="*/ 3077063 w 3156821"/>
              <a:gd name="connsiteY1-274" fmla="*/ 6065 h 3303501"/>
              <a:gd name="connsiteX2-275" fmla="*/ 59597 w 3156821"/>
              <a:gd name="connsiteY2-276" fmla="*/ 3181473 h 3303501"/>
              <a:gd name="connsiteX3-277" fmla="*/ 56511 w 3156821"/>
              <a:gd name="connsiteY3-278" fmla="*/ 3303501 h 3303501"/>
              <a:gd name="connsiteX4-279" fmla="*/ 0 w 3156821"/>
              <a:gd name="connsiteY4-280" fmla="*/ 3241324 h 3303501"/>
              <a:gd name="connsiteX5-281" fmla="*/ 284 w 3156821"/>
              <a:gd name="connsiteY5-282" fmla="*/ 3224673 h 3303501"/>
              <a:gd name="connsiteX6-283" fmla="*/ 27668 w 3156821"/>
              <a:gd name="connsiteY6-284" fmla="*/ 2871454 h 3303501"/>
              <a:gd name="connsiteX7-285" fmla="*/ 230868 w 3156821"/>
              <a:gd name="connsiteY7-286" fmla="*/ 2109454 h 3303501"/>
              <a:gd name="connsiteX0-287" fmla="*/ 3156821 w 3156821"/>
              <a:gd name="connsiteY0-288" fmla="*/ 0 h 3303501"/>
              <a:gd name="connsiteX1-289" fmla="*/ 3077063 w 3156821"/>
              <a:gd name="connsiteY1-290" fmla="*/ 6065 h 3303501"/>
              <a:gd name="connsiteX2-291" fmla="*/ 59597 w 3156821"/>
              <a:gd name="connsiteY2-292" fmla="*/ 3181473 h 3303501"/>
              <a:gd name="connsiteX3-293" fmla="*/ 56511 w 3156821"/>
              <a:gd name="connsiteY3-294" fmla="*/ 3303501 h 3303501"/>
              <a:gd name="connsiteX4-295" fmla="*/ 0 w 3156821"/>
              <a:gd name="connsiteY4-296" fmla="*/ 3241324 h 3303501"/>
              <a:gd name="connsiteX5-297" fmla="*/ 284 w 3156821"/>
              <a:gd name="connsiteY5-298" fmla="*/ 3224673 h 3303501"/>
              <a:gd name="connsiteX6-299" fmla="*/ 27668 w 3156821"/>
              <a:gd name="connsiteY6-300" fmla="*/ 2871454 h 3303501"/>
              <a:gd name="connsiteX0-301" fmla="*/ 3156821 w 3156821"/>
              <a:gd name="connsiteY0-302" fmla="*/ 0 h 3303501"/>
              <a:gd name="connsiteX1-303" fmla="*/ 3077063 w 3156821"/>
              <a:gd name="connsiteY1-304" fmla="*/ 6065 h 3303501"/>
              <a:gd name="connsiteX2-305" fmla="*/ 59597 w 3156821"/>
              <a:gd name="connsiteY2-306" fmla="*/ 3181473 h 3303501"/>
              <a:gd name="connsiteX3-307" fmla="*/ 56511 w 3156821"/>
              <a:gd name="connsiteY3-308" fmla="*/ 3303501 h 3303501"/>
              <a:gd name="connsiteX4-309" fmla="*/ 0 w 3156821"/>
              <a:gd name="connsiteY4-310" fmla="*/ 3241324 h 3303501"/>
              <a:gd name="connsiteX5-311" fmla="*/ 284 w 3156821"/>
              <a:gd name="connsiteY5-312" fmla="*/ 3224673 h 3303501"/>
              <a:gd name="connsiteX0-313" fmla="*/ 3156821 w 3156821"/>
              <a:gd name="connsiteY0-314" fmla="*/ 0 h 3303501"/>
              <a:gd name="connsiteX1-315" fmla="*/ 3077063 w 3156821"/>
              <a:gd name="connsiteY1-316" fmla="*/ 6065 h 3303501"/>
              <a:gd name="connsiteX2-317" fmla="*/ 59597 w 3156821"/>
              <a:gd name="connsiteY2-318" fmla="*/ 3181473 h 3303501"/>
              <a:gd name="connsiteX3-319" fmla="*/ 56511 w 3156821"/>
              <a:gd name="connsiteY3-320" fmla="*/ 3303501 h 3303501"/>
              <a:gd name="connsiteX4-321" fmla="*/ 0 w 3156821"/>
              <a:gd name="connsiteY4-322" fmla="*/ 3241324 h 3303501"/>
              <a:gd name="connsiteX0-323" fmla="*/ 3100310 w 3100310"/>
              <a:gd name="connsiteY0-324" fmla="*/ 0 h 3303501"/>
              <a:gd name="connsiteX1-325" fmla="*/ 3020552 w 3100310"/>
              <a:gd name="connsiteY1-326" fmla="*/ 6065 h 3303501"/>
              <a:gd name="connsiteX2-327" fmla="*/ 3086 w 3100310"/>
              <a:gd name="connsiteY2-328" fmla="*/ 3181473 h 3303501"/>
              <a:gd name="connsiteX3-329" fmla="*/ 0 w 3100310"/>
              <a:gd name="connsiteY3-330" fmla="*/ 3303501 h 3303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0310" h="3303501">
                <a:moveTo>
                  <a:pt x="3100310" y="0"/>
                </a:moveTo>
                <a:lnTo>
                  <a:pt x="3020552" y="6065"/>
                </a:lnTo>
                <a:cubicBezTo>
                  <a:pt x="1379804" y="172692"/>
                  <a:pt x="87421" y="1517722"/>
                  <a:pt x="3086" y="3181473"/>
                </a:cubicBezTo>
                <a:cubicBezTo>
                  <a:pt x="2057" y="3222149"/>
                  <a:pt x="1029" y="3262825"/>
                  <a:pt x="0" y="3303501"/>
                </a:cubicBez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5" name="任意多边形: 形状 24"/>
          <p:cNvSpPr/>
          <p:nvPr userDrawn="1">
            <p:custDataLst>
              <p:tags r:id="rId20"/>
            </p:custDataLst>
          </p:nvPr>
        </p:nvSpPr>
        <p:spPr>
          <a:xfrm rot="6722498">
            <a:off x="7368540" y="2054860"/>
            <a:ext cx="3050540" cy="3232785"/>
          </a:xfrm>
          <a:custGeom>
            <a:avLst/>
            <a:gdLst>
              <a:gd name="connsiteX0" fmla="*/ 2941200 w 3076263"/>
              <a:gd name="connsiteY0" fmla="*/ 0 h 3242409"/>
              <a:gd name="connsiteX1" fmla="*/ 3050508 w 3076263"/>
              <a:gd name="connsiteY1" fmla="*/ 2764 h 3242409"/>
              <a:gd name="connsiteX2" fmla="*/ 3067664 w 3076263"/>
              <a:gd name="connsiteY2" fmla="*/ 25707 h 3242409"/>
              <a:gd name="connsiteX3" fmla="*/ 3076263 w 3076263"/>
              <a:gd name="connsiteY3" fmla="*/ 39861 h 3242409"/>
              <a:gd name="connsiteX4" fmla="*/ 3022689 w 3076263"/>
              <a:gd name="connsiteY4" fmla="*/ 37228 h 3242409"/>
              <a:gd name="connsiteX5" fmla="*/ 2849651 w 3076263"/>
              <a:gd name="connsiteY5" fmla="*/ 44967 h 3242409"/>
              <a:gd name="connsiteX6" fmla="*/ 1884451 w 3076263"/>
              <a:gd name="connsiteY6" fmla="*/ 248167 h 3242409"/>
              <a:gd name="connsiteX7" fmla="*/ 1147851 w 3076263"/>
              <a:gd name="connsiteY7" fmla="*/ 667267 h 3242409"/>
              <a:gd name="connsiteX8" fmla="*/ 519201 w 3076263"/>
              <a:gd name="connsiteY8" fmla="*/ 1372117 h 3242409"/>
              <a:gd name="connsiteX9" fmla="*/ 208051 w 3076263"/>
              <a:gd name="connsiteY9" fmla="*/ 1937267 h 3242409"/>
              <a:gd name="connsiteX10" fmla="*/ 55651 w 3076263"/>
              <a:gd name="connsiteY10" fmla="*/ 2654817 h 3242409"/>
              <a:gd name="connsiteX11" fmla="*/ 30443 w 3076263"/>
              <a:gd name="connsiteY11" fmla="*/ 3184428 h 3242409"/>
              <a:gd name="connsiteX12" fmla="*/ 30841 w 3076263"/>
              <a:gd name="connsiteY12" fmla="*/ 3242409 h 3242409"/>
              <a:gd name="connsiteX13" fmla="*/ 14465 w 3076263"/>
              <a:gd name="connsiteY13" fmla="*/ 3232460 h 3242409"/>
              <a:gd name="connsiteX14" fmla="*/ 3827 w 3076263"/>
              <a:gd name="connsiteY14" fmla="*/ 3092554 h 3242409"/>
              <a:gd name="connsiteX15" fmla="*/ 0 w 3076263"/>
              <a:gd name="connsiteY15" fmla="*/ 2941200 h 3242409"/>
              <a:gd name="connsiteX16" fmla="*/ 2941200 w 3076263"/>
              <a:gd name="connsiteY16" fmla="*/ 0 h 3242409"/>
              <a:gd name="connsiteX0-1" fmla="*/ 2941200 w 3076263"/>
              <a:gd name="connsiteY0-2" fmla="*/ 0 h 3242409"/>
              <a:gd name="connsiteX1-3" fmla="*/ 3050508 w 3076263"/>
              <a:gd name="connsiteY1-4" fmla="*/ 2764 h 3242409"/>
              <a:gd name="connsiteX2-5" fmla="*/ 3067664 w 3076263"/>
              <a:gd name="connsiteY2-6" fmla="*/ 25707 h 3242409"/>
              <a:gd name="connsiteX3-7" fmla="*/ 3076263 w 3076263"/>
              <a:gd name="connsiteY3-8" fmla="*/ 39861 h 3242409"/>
              <a:gd name="connsiteX4-9" fmla="*/ 3022689 w 3076263"/>
              <a:gd name="connsiteY4-10" fmla="*/ 37228 h 3242409"/>
              <a:gd name="connsiteX5-11" fmla="*/ 1884451 w 3076263"/>
              <a:gd name="connsiteY5-12" fmla="*/ 248167 h 3242409"/>
              <a:gd name="connsiteX6-13" fmla="*/ 1147851 w 3076263"/>
              <a:gd name="connsiteY6-14" fmla="*/ 667267 h 3242409"/>
              <a:gd name="connsiteX7-15" fmla="*/ 519201 w 3076263"/>
              <a:gd name="connsiteY7-16" fmla="*/ 1372117 h 3242409"/>
              <a:gd name="connsiteX8-17" fmla="*/ 208051 w 3076263"/>
              <a:gd name="connsiteY8-18" fmla="*/ 1937267 h 3242409"/>
              <a:gd name="connsiteX9-19" fmla="*/ 55651 w 3076263"/>
              <a:gd name="connsiteY9-20" fmla="*/ 2654817 h 3242409"/>
              <a:gd name="connsiteX10-21" fmla="*/ 30443 w 3076263"/>
              <a:gd name="connsiteY10-22" fmla="*/ 3184428 h 3242409"/>
              <a:gd name="connsiteX11-23" fmla="*/ 30841 w 3076263"/>
              <a:gd name="connsiteY11-24" fmla="*/ 3242409 h 3242409"/>
              <a:gd name="connsiteX12-25" fmla="*/ 14465 w 3076263"/>
              <a:gd name="connsiteY12-26" fmla="*/ 3232460 h 3242409"/>
              <a:gd name="connsiteX13-27" fmla="*/ 3827 w 3076263"/>
              <a:gd name="connsiteY13-28" fmla="*/ 3092554 h 3242409"/>
              <a:gd name="connsiteX14-29" fmla="*/ 0 w 3076263"/>
              <a:gd name="connsiteY14-30" fmla="*/ 2941200 h 3242409"/>
              <a:gd name="connsiteX15-31" fmla="*/ 2941200 w 3076263"/>
              <a:gd name="connsiteY15-32" fmla="*/ 0 h 3242409"/>
              <a:gd name="connsiteX0-33" fmla="*/ 1884451 w 3076263"/>
              <a:gd name="connsiteY0-34" fmla="*/ 248167 h 3242409"/>
              <a:gd name="connsiteX1-35" fmla="*/ 1147851 w 3076263"/>
              <a:gd name="connsiteY1-36" fmla="*/ 667267 h 3242409"/>
              <a:gd name="connsiteX2-37" fmla="*/ 519201 w 3076263"/>
              <a:gd name="connsiteY2-38" fmla="*/ 1372117 h 3242409"/>
              <a:gd name="connsiteX3-39" fmla="*/ 208051 w 3076263"/>
              <a:gd name="connsiteY3-40" fmla="*/ 1937267 h 3242409"/>
              <a:gd name="connsiteX4-41" fmla="*/ 55651 w 3076263"/>
              <a:gd name="connsiteY4-42" fmla="*/ 2654817 h 3242409"/>
              <a:gd name="connsiteX5-43" fmla="*/ 30443 w 3076263"/>
              <a:gd name="connsiteY5-44" fmla="*/ 3184428 h 3242409"/>
              <a:gd name="connsiteX6-45" fmla="*/ 30841 w 3076263"/>
              <a:gd name="connsiteY6-46" fmla="*/ 3242409 h 3242409"/>
              <a:gd name="connsiteX7-47" fmla="*/ 14465 w 3076263"/>
              <a:gd name="connsiteY7-48" fmla="*/ 3232460 h 3242409"/>
              <a:gd name="connsiteX8-49" fmla="*/ 3827 w 3076263"/>
              <a:gd name="connsiteY8-50" fmla="*/ 3092554 h 3242409"/>
              <a:gd name="connsiteX9-51" fmla="*/ 0 w 3076263"/>
              <a:gd name="connsiteY9-52" fmla="*/ 2941200 h 3242409"/>
              <a:gd name="connsiteX10-53" fmla="*/ 2941200 w 3076263"/>
              <a:gd name="connsiteY10-54" fmla="*/ 0 h 3242409"/>
              <a:gd name="connsiteX11-55" fmla="*/ 3050508 w 3076263"/>
              <a:gd name="connsiteY11-56" fmla="*/ 2764 h 3242409"/>
              <a:gd name="connsiteX12-57" fmla="*/ 3067664 w 3076263"/>
              <a:gd name="connsiteY12-58" fmla="*/ 25707 h 3242409"/>
              <a:gd name="connsiteX13-59" fmla="*/ 3076263 w 3076263"/>
              <a:gd name="connsiteY13-60" fmla="*/ 39861 h 3242409"/>
              <a:gd name="connsiteX14-61" fmla="*/ 3022689 w 3076263"/>
              <a:gd name="connsiteY14-62" fmla="*/ 37228 h 3242409"/>
              <a:gd name="connsiteX15-63" fmla="*/ 1975891 w 3076263"/>
              <a:gd name="connsiteY15-64" fmla="*/ 339607 h 3242409"/>
              <a:gd name="connsiteX0-65" fmla="*/ 1884451 w 3076263"/>
              <a:gd name="connsiteY0-66" fmla="*/ 248167 h 3242409"/>
              <a:gd name="connsiteX1-67" fmla="*/ 1147851 w 3076263"/>
              <a:gd name="connsiteY1-68" fmla="*/ 667267 h 3242409"/>
              <a:gd name="connsiteX2-69" fmla="*/ 519201 w 3076263"/>
              <a:gd name="connsiteY2-70" fmla="*/ 1372117 h 3242409"/>
              <a:gd name="connsiteX3-71" fmla="*/ 208051 w 3076263"/>
              <a:gd name="connsiteY3-72" fmla="*/ 1937267 h 3242409"/>
              <a:gd name="connsiteX4-73" fmla="*/ 55651 w 3076263"/>
              <a:gd name="connsiteY4-74" fmla="*/ 2654817 h 3242409"/>
              <a:gd name="connsiteX5-75" fmla="*/ 30443 w 3076263"/>
              <a:gd name="connsiteY5-76" fmla="*/ 3184428 h 3242409"/>
              <a:gd name="connsiteX6-77" fmla="*/ 30841 w 3076263"/>
              <a:gd name="connsiteY6-78" fmla="*/ 3242409 h 3242409"/>
              <a:gd name="connsiteX7-79" fmla="*/ 14465 w 3076263"/>
              <a:gd name="connsiteY7-80" fmla="*/ 3232460 h 3242409"/>
              <a:gd name="connsiteX8-81" fmla="*/ 3827 w 3076263"/>
              <a:gd name="connsiteY8-82" fmla="*/ 3092554 h 3242409"/>
              <a:gd name="connsiteX9-83" fmla="*/ 0 w 3076263"/>
              <a:gd name="connsiteY9-84" fmla="*/ 2941200 h 3242409"/>
              <a:gd name="connsiteX10-85" fmla="*/ 2941200 w 3076263"/>
              <a:gd name="connsiteY10-86" fmla="*/ 0 h 3242409"/>
              <a:gd name="connsiteX11-87" fmla="*/ 3050508 w 3076263"/>
              <a:gd name="connsiteY11-88" fmla="*/ 2764 h 3242409"/>
              <a:gd name="connsiteX12-89" fmla="*/ 3067664 w 3076263"/>
              <a:gd name="connsiteY12-90" fmla="*/ 25707 h 3242409"/>
              <a:gd name="connsiteX13-91" fmla="*/ 3076263 w 3076263"/>
              <a:gd name="connsiteY13-92" fmla="*/ 39861 h 3242409"/>
              <a:gd name="connsiteX14-93" fmla="*/ 3022689 w 3076263"/>
              <a:gd name="connsiteY14-94" fmla="*/ 37228 h 3242409"/>
              <a:gd name="connsiteX0-95" fmla="*/ 1884451 w 3076263"/>
              <a:gd name="connsiteY0-96" fmla="*/ 248167 h 3242409"/>
              <a:gd name="connsiteX1-97" fmla="*/ 1147851 w 3076263"/>
              <a:gd name="connsiteY1-98" fmla="*/ 667267 h 3242409"/>
              <a:gd name="connsiteX2-99" fmla="*/ 519201 w 3076263"/>
              <a:gd name="connsiteY2-100" fmla="*/ 1372117 h 3242409"/>
              <a:gd name="connsiteX3-101" fmla="*/ 208051 w 3076263"/>
              <a:gd name="connsiteY3-102" fmla="*/ 1937267 h 3242409"/>
              <a:gd name="connsiteX4-103" fmla="*/ 55651 w 3076263"/>
              <a:gd name="connsiteY4-104" fmla="*/ 2654817 h 3242409"/>
              <a:gd name="connsiteX5-105" fmla="*/ 30443 w 3076263"/>
              <a:gd name="connsiteY5-106" fmla="*/ 3184428 h 3242409"/>
              <a:gd name="connsiteX6-107" fmla="*/ 30841 w 3076263"/>
              <a:gd name="connsiteY6-108" fmla="*/ 3242409 h 3242409"/>
              <a:gd name="connsiteX7-109" fmla="*/ 14465 w 3076263"/>
              <a:gd name="connsiteY7-110" fmla="*/ 3232460 h 3242409"/>
              <a:gd name="connsiteX8-111" fmla="*/ 3827 w 3076263"/>
              <a:gd name="connsiteY8-112" fmla="*/ 3092554 h 3242409"/>
              <a:gd name="connsiteX9-113" fmla="*/ 0 w 3076263"/>
              <a:gd name="connsiteY9-114" fmla="*/ 2941200 h 3242409"/>
              <a:gd name="connsiteX10-115" fmla="*/ 2941200 w 3076263"/>
              <a:gd name="connsiteY10-116" fmla="*/ 0 h 3242409"/>
              <a:gd name="connsiteX11-117" fmla="*/ 3050508 w 3076263"/>
              <a:gd name="connsiteY11-118" fmla="*/ 2764 h 3242409"/>
              <a:gd name="connsiteX12-119" fmla="*/ 3067664 w 3076263"/>
              <a:gd name="connsiteY12-120" fmla="*/ 25707 h 3242409"/>
              <a:gd name="connsiteX13-121" fmla="*/ 3076263 w 3076263"/>
              <a:gd name="connsiteY13-122" fmla="*/ 39861 h 3242409"/>
              <a:gd name="connsiteX0-123" fmla="*/ 1884451 w 3067664"/>
              <a:gd name="connsiteY0-124" fmla="*/ 248167 h 3242409"/>
              <a:gd name="connsiteX1-125" fmla="*/ 1147851 w 3067664"/>
              <a:gd name="connsiteY1-126" fmla="*/ 667267 h 3242409"/>
              <a:gd name="connsiteX2-127" fmla="*/ 519201 w 3067664"/>
              <a:gd name="connsiteY2-128" fmla="*/ 1372117 h 3242409"/>
              <a:gd name="connsiteX3-129" fmla="*/ 208051 w 3067664"/>
              <a:gd name="connsiteY3-130" fmla="*/ 1937267 h 3242409"/>
              <a:gd name="connsiteX4-131" fmla="*/ 55651 w 3067664"/>
              <a:gd name="connsiteY4-132" fmla="*/ 2654817 h 3242409"/>
              <a:gd name="connsiteX5-133" fmla="*/ 30443 w 3067664"/>
              <a:gd name="connsiteY5-134" fmla="*/ 3184428 h 3242409"/>
              <a:gd name="connsiteX6-135" fmla="*/ 30841 w 3067664"/>
              <a:gd name="connsiteY6-136" fmla="*/ 3242409 h 3242409"/>
              <a:gd name="connsiteX7-137" fmla="*/ 14465 w 3067664"/>
              <a:gd name="connsiteY7-138" fmla="*/ 3232460 h 3242409"/>
              <a:gd name="connsiteX8-139" fmla="*/ 3827 w 3067664"/>
              <a:gd name="connsiteY8-140" fmla="*/ 3092554 h 3242409"/>
              <a:gd name="connsiteX9-141" fmla="*/ 0 w 3067664"/>
              <a:gd name="connsiteY9-142" fmla="*/ 2941200 h 3242409"/>
              <a:gd name="connsiteX10-143" fmla="*/ 2941200 w 3067664"/>
              <a:gd name="connsiteY10-144" fmla="*/ 0 h 3242409"/>
              <a:gd name="connsiteX11-145" fmla="*/ 3050508 w 3067664"/>
              <a:gd name="connsiteY11-146" fmla="*/ 2764 h 3242409"/>
              <a:gd name="connsiteX12-147" fmla="*/ 3067664 w 3067664"/>
              <a:gd name="connsiteY12-148" fmla="*/ 25707 h 3242409"/>
              <a:gd name="connsiteX0-149" fmla="*/ 1884451 w 3050508"/>
              <a:gd name="connsiteY0-150" fmla="*/ 248167 h 3242409"/>
              <a:gd name="connsiteX1-151" fmla="*/ 1147851 w 3050508"/>
              <a:gd name="connsiteY1-152" fmla="*/ 667267 h 3242409"/>
              <a:gd name="connsiteX2-153" fmla="*/ 519201 w 3050508"/>
              <a:gd name="connsiteY2-154" fmla="*/ 1372117 h 3242409"/>
              <a:gd name="connsiteX3-155" fmla="*/ 208051 w 3050508"/>
              <a:gd name="connsiteY3-156" fmla="*/ 1937267 h 3242409"/>
              <a:gd name="connsiteX4-157" fmla="*/ 55651 w 3050508"/>
              <a:gd name="connsiteY4-158" fmla="*/ 2654817 h 3242409"/>
              <a:gd name="connsiteX5-159" fmla="*/ 30443 w 3050508"/>
              <a:gd name="connsiteY5-160" fmla="*/ 3184428 h 3242409"/>
              <a:gd name="connsiteX6-161" fmla="*/ 30841 w 3050508"/>
              <a:gd name="connsiteY6-162" fmla="*/ 3242409 h 3242409"/>
              <a:gd name="connsiteX7-163" fmla="*/ 14465 w 3050508"/>
              <a:gd name="connsiteY7-164" fmla="*/ 3232460 h 3242409"/>
              <a:gd name="connsiteX8-165" fmla="*/ 3827 w 3050508"/>
              <a:gd name="connsiteY8-166" fmla="*/ 3092554 h 3242409"/>
              <a:gd name="connsiteX9-167" fmla="*/ 0 w 3050508"/>
              <a:gd name="connsiteY9-168" fmla="*/ 2941200 h 3242409"/>
              <a:gd name="connsiteX10-169" fmla="*/ 2941200 w 3050508"/>
              <a:gd name="connsiteY10-170" fmla="*/ 0 h 3242409"/>
              <a:gd name="connsiteX11-171" fmla="*/ 3050508 w 3050508"/>
              <a:gd name="connsiteY11-172" fmla="*/ 2764 h 3242409"/>
              <a:gd name="connsiteX0-173" fmla="*/ 1147851 w 3050508"/>
              <a:gd name="connsiteY0-174" fmla="*/ 667267 h 3242409"/>
              <a:gd name="connsiteX1-175" fmla="*/ 519201 w 3050508"/>
              <a:gd name="connsiteY1-176" fmla="*/ 1372117 h 3242409"/>
              <a:gd name="connsiteX2-177" fmla="*/ 208051 w 3050508"/>
              <a:gd name="connsiteY2-178" fmla="*/ 1937267 h 3242409"/>
              <a:gd name="connsiteX3-179" fmla="*/ 55651 w 3050508"/>
              <a:gd name="connsiteY3-180" fmla="*/ 2654817 h 3242409"/>
              <a:gd name="connsiteX4-181" fmla="*/ 30443 w 3050508"/>
              <a:gd name="connsiteY4-182" fmla="*/ 3184428 h 3242409"/>
              <a:gd name="connsiteX5-183" fmla="*/ 30841 w 3050508"/>
              <a:gd name="connsiteY5-184" fmla="*/ 3242409 h 3242409"/>
              <a:gd name="connsiteX6-185" fmla="*/ 14465 w 3050508"/>
              <a:gd name="connsiteY6-186" fmla="*/ 3232460 h 3242409"/>
              <a:gd name="connsiteX7-187" fmla="*/ 3827 w 3050508"/>
              <a:gd name="connsiteY7-188" fmla="*/ 3092554 h 3242409"/>
              <a:gd name="connsiteX8-189" fmla="*/ 0 w 3050508"/>
              <a:gd name="connsiteY8-190" fmla="*/ 2941200 h 3242409"/>
              <a:gd name="connsiteX9-191" fmla="*/ 2941200 w 3050508"/>
              <a:gd name="connsiteY9-192" fmla="*/ 0 h 3242409"/>
              <a:gd name="connsiteX10-193" fmla="*/ 3050508 w 3050508"/>
              <a:gd name="connsiteY10-194" fmla="*/ 2764 h 3242409"/>
              <a:gd name="connsiteX0-195" fmla="*/ 519201 w 3050508"/>
              <a:gd name="connsiteY0-196" fmla="*/ 1372117 h 3242409"/>
              <a:gd name="connsiteX1-197" fmla="*/ 208051 w 3050508"/>
              <a:gd name="connsiteY1-198" fmla="*/ 1937267 h 3242409"/>
              <a:gd name="connsiteX2-199" fmla="*/ 55651 w 3050508"/>
              <a:gd name="connsiteY2-200" fmla="*/ 2654817 h 3242409"/>
              <a:gd name="connsiteX3-201" fmla="*/ 30443 w 3050508"/>
              <a:gd name="connsiteY3-202" fmla="*/ 3184428 h 3242409"/>
              <a:gd name="connsiteX4-203" fmla="*/ 30841 w 3050508"/>
              <a:gd name="connsiteY4-204" fmla="*/ 3242409 h 3242409"/>
              <a:gd name="connsiteX5-205" fmla="*/ 14465 w 3050508"/>
              <a:gd name="connsiteY5-206" fmla="*/ 3232460 h 3242409"/>
              <a:gd name="connsiteX6-207" fmla="*/ 3827 w 3050508"/>
              <a:gd name="connsiteY6-208" fmla="*/ 3092554 h 3242409"/>
              <a:gd name="connsiteX7-209" fmla="*/ 0 w 3050508"/>
              <a:gd name="connsiteY7-210" fmla="*/ 2941200 h 3242409"/>
              <a:gd name="connsiteX8-211" fmla="*/ 2941200 w 3050508"/>
              <a:gd name="connsiteY8-212" fmla="*/ 0 h 3242409"/>
              <a:gd name="connsiteX9-213" fmla="*/ 3050508 w 3050508"/>
              <a:gd name="connsiteY9-214" fmla="*/ 2764 h 3242409"/>
              <a:gd name="connsiteX0-215" fmla="*/ 208051 w 3050508"/>
              <a:gd name="connsiteY0-216" fmla="*/ 1937267 h 3242409"/>
              <a:gd name="connsiteX1-217" fmla="*/ 55651 w 3050508"/>
              <a:gd name="connsiteY1-218" fmla="*/ 2654817 h 3242409"/>
              <a:gd name="connsiteX2-219" fmla="*/ 30443 w 3050508"/>
              <a:gd name="connsiteY2-220" fmla="*/ 3184428 h 3242409"/>
              <a:gd name="connsiteX3-221" fmla="*/ 30841 w 3050508"/>
              <a:gd name="connsiteY3-222" fmla="*/ 3242409 h 3242409"/>
              <a:gd name="connsiteX4-223" fmla="*/ 14465 w 3050508"/>
              <a:gd name="connsiteY4-224" fmla="*/ 3232460 h 3242409"/>
              <a:gd name="connsiteX5-225" fmla="*/ 3827 w 3050508"/>
              <a:gd name="connsiteY5-226" fmla="*/ 3092554 h 3242409"/>
              <a:gd name="connsiteX6-227" fmla="*/ 0 w 3050508"/>
              <a:gd name="connsiteY6-228" fmla="*/ 2941200 h 3242409"/>
              <a:gd name="connsiteX7-229" fmla="*/ 2941200 w 3050508"/>
              <a:gd name="connsiteY7-230" fmla="*/ 0 h 3242409"/>
              <a:gd name="connsiteX8-231" fmla="*/ 3050508 w 3050508"/>
              <a:gd name="connsiteY8-232" fmla="*/ 2764 h 3242409"/>
              <a:gd name="connsiteX0-233" fmla="*/ 55651 w 3050508"/>
              <a:gd name="connsiteY0-234" fmla="*/ 2654817 h 3242409"/>
              <a:gd name="connsiteX1-235" fmla="*/ 30443 w 3050508"/>
              <a:gd name="connsiteY1-236" fmla="*/ 3184428 h 3242409"/>
              <a:gd name="connsiteX2-237" fmla="*/ 30841 w 3050508"/>
              <a:gd name="connsiteY2-238" fmla="*/ 3242409 h 3242409"/>
              <a:gd name="connsiteX3-239" fmla="*/ 14465 w 3050508"/>
              <a:gd name="connsiteY3-240" fmla="*/ 3232460 h 3242409"/>
              <a:gd name="connsiteX4-241" fmla="*/ 3827 w 3050508"/>
              <a:gd name="connsiteY4-242" fmla="*/ 3092554 h 3242409"/>
              <a:gd name="connsiteX5-243" fmla="*/ 0 w 3050508"/>
              <a:gd name="connsiteY5-244" fmla="*/ 2941200 h 3242409"/>
              <a:gd name="connsiteX6-245" fmla="*/ 2941200 w 3050508"/>
              <a:gd name="connsiteY6-246" fmla="*/ 0 h 3242409"/>
              <a:gd name="connsiteX7-247" fmla="*/ 3050508 w 3050508"/>
              <a:gd name="connsiteY7-248" fmla="*/ 2764 h 3242409"/>
              <a:gd name="connsiteX0-249" fmla="*/ 30443 w 3050508"/>
              <a:gd name="connsiteY0-250" fmla="*/ 3184428 h 3242409"/>
              <a:gd name="connsiteX1-251" fmla="*/ 30841 w 3050508"/>
              <a:gd name="connsiteY1-252" fmla="*/ 3242409 h 3242409"/>
              <a:gd name="connsiteX2-253" fmla="*/ 14465 w 3050508"/>
              <a:gd name="connsiteY2-254" fmla="*/ 3232460 h 3242409"/>
              <a:gd name="connsiteX3-255" fmla="*/ 3827 w 3050508"/>
              <a:gd name="connsiteY3-256" fmla="*/ 3092554 h 3242409"/>
              <a:gd name="connsiteX4-257" fmla="*/ 0 w 3050508"/>
              <a:gd name="connsiteY4-258" fmla="*/ 2941200 h 3242409"/>
              <a:gd name="connsiteX5-259" fmla="*/ 2941200 w 3050508"/>
              <a:gd name="connsiteY5-260" fmla="*/ 0 h 3242409"/>
              <a:gd name="connsiteX6-261" fmla="*/ 3050508 w 3050508"/>
              <a:gd name="connsiteY6-262" fmla="*/ 2764 h 3242409"/>
              <a:gd name="connsiteX0-263" fmla="*/ 30841 w 3050508"/>
              <a:gd name="connsiteY0-264" fmla="*/ 3242409 h 3242409"/>
              <a:gd name="connsiteX1-265" fmla="*/ 14465 w 3050508"/>
              <a:gd name="connsiteY1-266" fmla="*/ 3232460 h 3242409"/>
              <a:gd name="connsiteX2-267" fmla="*/ 3827 w 3050508"/>
              <a:gd name="connsiteY2-268" fmla="*/ 3092554 h 3242409"/>
              <a:gd name="connsiteX3-269" fmla="*/ 0 w 3050508"/>
              <a:gd name="connsiteY3-270" fmla="*/ 2941200 h 3242409"/>
              <a:gd name="connsiteX4-271" fmla="*/ 2941200 w 3050508"/>
              <a:gd name="connsiteY4-272" fmla="*/ 0 h 3242409"/>
              <a:gd name="connsiteX5-273" fmla="*/ 3050508 w 3050508"/>
              <a:gd name="connsiteY5-274" fmla="*/ 2764 h 3242409"/>
              <a:gd name="connsiteX0-275" fmla="*/ 14465 w 3050508"/>
              <a:gd name="connsiteY0-276" fmla="*/ 3232460 h 3232460"/>
              <a:gd name="connsiteX1-277" fmla="*/ 3827 w 3050508"/>
              <a:gd name="connsiteY1-278" fmla="*/ 3092554 h 3232460"/>
              <a:gd name="connsiteX2-279" fmla="*/ 0 w 3050508"/>
              <a:gd name="connsiteY2-280" fmla="*/ 2941200 h 3232460"/>
              <a:gd name="connsiteX3-281" fmla="*/ 2941200 w 3050508"/>
              <a:gd name="connsiteY3-282" fmla="*/ 0 h 3232460"/>
              <a:gd name="connsiteX4-283" fmla="*/ 3050508 w 3050508"/>
              <a:gd name="connsiteY4-284" fmla="*/ 2764 h 32324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50508" h="3232460">
                <a:moveTo>
                  <a:pt x="14465" y="3232460"/>
                </a:moveTo>
                <a:lnTo>
                  <a:pt x="3827" y="3092554"/>
                </a:lnTo>
                <a:cubicBezTo>
                  <a:pt x="1286" y="3042424"/>
                  <a:pt x="0" y="2991962"/>
                  <a:pt x="0" y="2941200"/>
                </a:cubicBezTo>
                <a:cubicBezTo>
                  <a:pt x="0" y="1316820"/>
                  <a:pt x="1316820" y="0"/>
                  <a:pt x="2941200" y="0"/>
                </a:cubicBezTo>
                <a:lnTo>
                  <a:pt x="3050508" y="2764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21"/>
            </p:custDataLst>
          </p:nvPr>
        </p:nvSpPr>
        <p:spPr>
          <a:xfrm rot="6722498">
            <a:off x="7244080" y="2147570"/>
            <a:ext cx="3003550" cy="3178810"/>
          </a:xfrm>
          <a:custGeom>
            <a:avLst/>
            <a:gdLst>
              <a:gd name="connsiteX0" fmla="*/ 2926606 w 3074685"/>
              <a:gd name="connsiteY0" fmla="*/ 216 h 3236255"/>
              <a:gd name="connsiteX1" fmla="*/ 3020554 w 3074685"/>
              <a:gd name="connsiteY1" fmla="*/ 12171 h 3236255"/>
              <a:gd name="connsiteX2" fmla="*/ 3045053 w 3074685"/>
              <a:gd name="connsiteY2" fmla="*/ 19229 h 3236255"/>
              <a:gd name="connsiteX3" fmla="*/ 3074685 w 3074685"/>
              <a:gd name="connsiteY3" fmla="*/ 68005 h 3236255"/>
              <a:gd name="connsiteX4" fmla="*/ 2873079 w 3074685"/>
              <a:gd name="connsiteY4" fmla="*/ 57825 h 3236255"/>
              <a:gd name="connsiteX5" fmla="*/ 71092 w 3074685"/>
              <a:gd name="connsiteY5" fmla="*/ 2859812 h 3236255"/>
              <a:gd name="connsiteX6" fmla="*/ 85558 w 3074685"/>
              <a:gd name="connsiteY6" fmla="*/ 3146299 h 3236255"/>
              <a:gd name="connsiteX7" fmla="*/ 99287 w 3074685"/>
              <a:gd name="connsiteY7" fmla="*/ 3236255 h 3236255"/>
              <a:gd name="connsiteX8" fmla="*/ 37818 w 3074685"/>
              <a:gd name="connsiteY8" fmla="*/ 3206644 h 3236255"/>
              <a:gd name="connsiteX9" fmla="*/ 27551 w 3074685"/>
              <a:gd name="connsiteY9" fmla="*/ 3200407 h 3236255"/>
              <a:gd name="connsiteX10" fmla="*/ 20074 w 3074685"/>
              <a:gd name="connsiteY10" fmla="*/ 3148898 h 3236255"/>
              <a:gd name="connsiteX11" fmla="*/ 6580 w 3074685"/>
              <a:gd name="connsiteY11" fmla="*/ 2757579 h 3236255"/>
              <a:gd name="connsiteX12" fmla="*/ 228830 w 3074685"/>
              <a:gd name="connsiteY12" fmla="*/ 1741579 h 3236255"/>
              <a:gd name="connsiteX13" fmla="*/ 552680 w 3074685"/>
              <a:gd name="connsiteY13" fmla="*/ 1189129 h 3236255"/>
              <a:gd name="connsiteX14" fmla="*/ 851130 w 3074685"/>
              <a:gd name="connsiteY14" fmla="*/ 858929 h 3236255"/>
              <a:gd name="connsiteX15" fmla="*/ 1384530 w 3074685"/>
              <a:gd name="connsiteY15" fmla="*/ 420779 h 3236255"/>
              <a:gd name="connsiteX16" fmla="*/ 2063980 w 3074685"/>
              <a:gd name="connsiteY16" fmla="*/ 128679 h 3236255"/>
              <a:gd name="connsiteX17" fmla="*/ 2864080 w 3074685"/>
              <a:gd name="connsiteY17" fmla="*/ 1679 h 3236255"/>
              <a:gd name="connsiteX18" fmla="*/ 2926606 w 3074685"/>
              <a:gd name="connsiteY18" fmla="*/ 216 h 3236255"/>
              <a:gd name="connsiteX0-1" fmla="*/ 2926606 w 3074685"/>
              <a:gd name="connsiteY0-2" fmla="*/ 0 h 3236039"/>
              <a:gd name="connsiteX1-3" fmla="*/ 3020554 w 3074685"/>
              <a:gd name="connsiteY1-4" fmla="*/ 11955 h 3236039"/>
              <a:gd name="connsiteX2-5" fmla="*/ 3045053 w 3074685"/>
              <a:gd name="connsiteY2-6" fmla="*/ 19013 h 3236039"/>
              <a:gd name="connsiteX3-7" fmla="*/ 3074685 w 3074685"/>
              <a:gd name="connsiteY3-8" fmla="*/ 67789 h 3236039"/>
              <a:gd name="connsiteX4-9" fmla="*/ 2873079 w 3074685"/>
              <a:gd name="connsiteY4-10" fmla="*/ 57609 h 3236039"/>
              <a:gd name="connsiteX5-11" fmla="*/ 71092 w 3074685"/>
              <a:gd name="connsiteY5-12" fmla="*/ 2859596 h 3236039"/>
              <a:gd name="connsiteX6-13" fmla="*/ 85558 w 3074685"/>
              <a:gd name="connsiteY6-14" fmla="*/ 3146083 h 3236039"/>
              <a:gd name="connsiteX7-15" fmla="*/ 99287 w 3074685"/>
              <a:gd name="connsiteY7-16" fmla="*/ 3236039 h 3236039"/>
              <a:gd name="connsiteX8-17" fmla="*/ 37818 w 3074685"/>
              <a:gd name="connsiteY8-18" fmla="*/ 3206428 h 3236039"/>
              <a:gd name="connsiteX9-19" fmla="*/ 27551 w 3074685"/>
              <a:gd name="connsiteY9-20" fmla="*/ 3200191 h 3236039"/>
              <a:gd name="connsiteX10-21" fmla="*/ 20074 w 3074685"/>
              <a:gd name="connsiteY10-22" fmla="*/ 3148682 h 3236039"/>
              <a:gd name="connsiteX11-23" fmla="*/ 6580 w 3074685"/>
              <a:gd name="connsiteY11-24" fmla="*/ 2757363 h 3236039"/>
              <a:gd name="connsiteX12-25" fmla="*/ 228830 w 3074685"/>
              <a:gd name="connsiteY12-26" fmla="*/ 1741363 h 3236039"/>
              <a:gd name="connsiteX13-27" fmla="*/ 552680 w 3074685"/>
              <a:gd name="connsiteY13-28" fmla="*/ 1188913 h 3236039"/>
              <a:gd name="connsiteX14-29" fmla="*/ 851130 w 3074685"/>
              <a:gd name="connsiteY14-30" fmla="*/ 858713 h 3236039"/>
              <a:gd name="connsiteX15-31" fmla="*/ 1384530 w 3074685"/>
              <a:gd name="connsiteY15-32" fmla="*/ 420563 h 3236039"/>
              <a:gd name="connsiteX16-33" fmla="*/ 2063980 w 3074685"/>
              <a:gd name="connsiteY16-34" fmla="*/ 128463 h 3236039"/>
              <a:gd name="connsiteX17-35" fmla="*/ 2864080 w 3074685"/>
              <a:gd name="connsiteY17-36" fmla="*/ 1463 h 3236039"/>
              <a:gd name="connsiteX18-37" fmla="*/ 3018046 w 3074685"/>
              <a:gd name="connsiteY18-38" fmla="*/ 91440 h 3236039"/>
              <a:gd name="connsiteX0-39" fmla="*/ 2926606 w 3074685"/>
              <a:gd name="connsiteY0-40" fmla="*/ 0 h 3236039"/>
              <a:gd name="connsiteX1-41" fmla="*/ 3020554 w 3074685"/>
              <a:gd name="connsiteY1-42" fmla="*/ 11955 h 3236039"/>
              <a:gd name="connsiteX2-43" fmla="*/ 3045053 w 3074685"/>
              <a:gd name="connsiteY2-44" fmla="*/ 19013 h 3236039"/>
              <a:gd name="connsiteX3-45" fmla="*/ 3074685 w 3074685"/>
              <a:gd name="connsiteY3-46" fmla="*/ 67789 h 3236039"/>
              <a:gd name="connsiteX4-47" fmla="*/ 2873079 w 3074685"/>
              <a:gd name="connsiteY4-48" fmla="*/ 57609 h 3236039"/>
              <a:gd name="connsiteX5-49" fmla="*/ 71092 w 3074685"/>
              <a:gd name="connsiteY5-50" fmla="*/ 2859596 h 3236039"/>
              <a:gd name="connsiteX6-51" fmla="*/ 85558 w 3074685"/>
              <a:gd name="connsiteY6-52" fmla="*/ 3146083 h 3236039"/>
              <a:gd name="connsiteX7-53" fmla="*/ 99287 w 3074685"/>
              <a:gd name="connsiteY7-54" fmla="*/ 3236039 h 3236039"/>
              <a:gd name="connsiteX8-55" fmla="*/ 37818 w 3074685"/>
              <a:gd name="connsiteY8-56" fmla="*/ 3206428 h 3236039"/>
              <a:gd name="connsiteX9-57" fmla="*/ 27551 w 3074685"/>
              <a:gd name="connsiteY9-58" fmla="*/ 3200191 h 3236039"/>
              <a:gd name="connsiteX10-59" fmla="*/ 20074 w 3074685"/>
              <a:gd name="connsiteY10-60" fmla="*/ 3148682 h 3236039"/>
              <a:gd name="connsiteX11-61" fmla="*/ 6580 w 3074685"/>
              <a:gd name="connsiteY11-62" fmla="*/ 2757363 h 3236039"/>
              <a:gd name="connsiteX12-63" fmla="*/ 228830 w 3074685"/>
              <a:gd name="connsiteY12-64" fmla="*/ 1741363 h 3236039"/>
              <a:gd name="connsiteX13-65" fmla="*/ 552680 w 3074685"/>
              <a:gd name="connsiteY13-66" fmla="*/ 1188913 h 3236039"/>
              <a:gd name="connsiteX14-67" fmla="*/ 851130 w 3074685"/>
              <a:gd name="connsiteY14-68" fmla="*/ 858713 h 3236039"/>
              <a:gd name="connsiteX15-69" fmla="*/ 1384530 w 3074685"/>
              <a:gd name="connsiteY15-70" fmla="*/ 420563 h 3236039"/>
              <a:gd name="connsiteX16-71" fmla="*/ 2063980 w 3074685"/>
              <a:gd name="connsiteY16-72" fmla="*/ 128463 h 3236039"/>
              <a:gd name="connsiteX17-73" fmla="*/ 2864080 w 3074685"/>
              <a:gd name="connsiteY17-74" fmla="*/ 1463 h 3236039"/>
              <a:gd name="connsiteX0-75" fmla="*/ 3020554 w 3074685"/>
              <a:gd name="connsiteY0-76" fmla="*/ 10492 h 3234576"/>
              <a:gd name="connsiteX1-77" fmla="*/ 3045053 w 3074685"/>
              <a:gd name="connsiteY1-78" fmla="*/ 17550 h 3234576"/>
              <a:gd name="connsiteX2-79" fmla="*/ 3074685 w 3074685"/>
              <a:gd name="connsiteY2-80" fmla="*/ 66326 h 3234576"/>
              <a:gd name="connsiteX3-81" fmla="*/ 2873079 w 3074685"/>
              <a:gd name="connsiteY3-82" fmla="*/ 56146 h 3234576"/>
              <a:gd name="connsiteX4-83" fmla="*/ 71092 w 3074685"/>
              <a:gd name="connsiteY4-84" fmla="*/ 2858133 h 3234576"/>
              <a:gd name="connsiteX5-85" fmla="*/ 85558 w 3074685"/>
              <a:gd name="connsiteY5-86" fmla="*/ 3144620 h 3234576"/>
              <a:gd name="connsiteX6-87" fmla="*/ 99287 w 3074685"/>
              <a:gd name="connsiteY6-88" fmla="*/ 3234576 h 3234576"/>
              <a:gd name="connsiteX7-89" fmla="*/ 37818 w 3074685"/>
              <a:gd name="connsiteY7-90" fmla="*/ 3204965 h 3234576"/>
              <a:gd name="connsiteX8-91" fmla="*/ 27551 w 3074685"/>
              <a:gd name="connsiteY8-92" fmla="*/ 3198728 h 3234576"/>
              <a:gd name="connsiteX9-93" fmla="*/ 20074 w 3074685"/>
              <a:gd name="connsiteY9-94" fmla="*/ 3147219 h 3234576"/>
              <a:gd name="connsiteX10-95" fmla="*/ 6580 w 3074685"/>
              <a:gd name="connsiteY10-96" fmla="*/ 2755900 h 3234576"/>
              <a:gd name="connsiteX11-97" fmla="*/ 228830 w 3074685"/>
              <a:gd name="connsiteY11-98" fmla="*/ 1739900 h 3234576"/>
              <a:gd name="connsiteX12-99" fmla="*/ 552680 w 3074685"/>
              <a:gd name="connsiteY12-100" fmla="*/ 1187450 h 3234576"/>
              <a:gd name="connsiteX13-101" fmla="*/ 851130 w 3074685"/>
              <a:gd name="connsiteY13-102" fmla="*/ 857250 h 3234576"/>
              <a:gd name="connsiteX14-103" fmla="*/ 1384530 w 3074685"/>
              <a:gd name="connsiteY14-104" fmla="*/ 419100 h 3234576"/>
              <a:gd name="connsiteX15-105" fmla="*/ 2063980 w 3074685"/>
              <a:gd name="connsiteY15-106" fmla="*/ 127000 h 3234576"/>
              <a:gd name="connsiteX16-107" fmla="*/ 2864080 w 3074685"/>
              <a:gd name="connsiteY16-108" fmla="*/ 0 h 3234576"/>
              <a:gd name="connsiteX0-109" fmla="*/ 3045053 w 3074685"/>
              <a:gd name="connsiteY0-110" fmla="*/ 17550 h 3234576"/>
              <a:gd name="connsiteX1-111" fmla="*/ 3074685 w 3074685"/>
              <a:gd name="connsiteY1-112" fmla="*/ 66326 h 3234576"/>
              <a:gd name="connsiteX2-113" fmla="*/ 2873079 w 3074685"/>
              <a:gd name="connsiteY2-114" fmla="*/ 56146 h 3234576"/>
              <a:gd name="connsiteX3-115" fmla="*/ 71092 w 3074685"/>
              <a:gd name="connsiteY3-116" fmla="*/ 2858133 h 3234576"/>
              <a:gd name="connsiteX4-117" fmla="*/ 85558 w 3074685"/>
              <a:gd name="connsiteY4-118" fmla="*/ 3144620 h 3234576"/>
              <a:gd name="connsiteX5-119" fmla="*/ 99287 w 3074685"/>
              <a:gd name="connsiteY5-120" fmla="*/ 3234576 h 3234576"/>
              <a:gd name="connsiteX6-121" fmla="*/ 37818 w 3074685"/>
              <a:gd name="connsiteY6-122" fmla="*/ 3204965 h 3234576"/>
              <a:gd name="connsiteX7-123" fmla="*/ 27551 w 3074685"/>
              <a:gd name="connsiteY7-124" fmla="*/ 3198728 h 3234576"/>
              <a:gd name="connsiteX8-125" fmla="*/ 20074 w 3074685"/>
              <a:gd name="connsiteY8-126" fmla="*/ 3147219 h 3234576"/>
              <a:gd name="connsiteX9-127" fmla="*/ 6580 w 3074685"/>
              <a:gd name="connsiteY9-128" fmla="*/ 2755900 h 3234576"/>
              <a:gd name="connsiteX10-129" fmla="*/ 228830 w 3074685"/>
              <a:gd name="connsiteY10-130" fmla="*/ 1739900 h 3234576"/>
              <a:gd name="connsiteX11-131" fmla="*/ 552680 w 3074685"/>
              <a:gd name="connsiteY11-132" fmla="*/ 1187450 h 3234576"/>
              <a:gd name="connsiteX12-133" fmla="*/ 851130 w 3074685"/>
              <a:gd name="connsiteY12-134" fmla="*/ 857250 h 3234576"/>
              <a:gd name="connsiteX13-135" fmla="*/ 1384530 w 3074685"/>
              <a:gd name="connsiteY13-136" fmla="*/ 419100 h 3234576"/>
              <a:gd name="connsiteX14-137" fmla="*/ 2063980 w 3074685"/>
              <a:gd name="connsiteY14-138" fmla="*/ 127000 h 3234576"/>
              <a:gd name="connsiteX15-139" fmla="*/ 2864080 w 3074685"/>
              <a:gd name="connsiteY15-140" fmla="*/ 0 h 3234576"/>
              <a:gd name="connsiteX0-141" fmla="*/ 3074685 w 3074685"/>
              <a:gd name="connsiteY0-142" fmla="*/ 66326 h 3234576"/>
              <a:gd name="connsiteX1-143" fmla="*/ 2873079 w 3074685"/>
              <a:gd name="connsiteY1-144" fmla="*/ 56146 h 3234576"/>
              <a:gd name="connsiteX2-145" fmla="*/ 71092 w 3074685"/>
              <a:gd name="connsiteY2-146" fmla="*/ 2858133 h 3234576"/>
              <a:gd name="connsiteX3-147" fmla="*/ 85558 w 3074685"/>
              <a:gd name="connsiteY3-148" fmla="*/ 3144620 h 3234576"/>
              <a:gd name="connsiteX4-149" fmla="*/ 99287 w 3074685"/>
              <a:gd name="connsiteY4-150" fmla="*/ 3234576 h 3234576"/>
              <a:gd name="connsiteX5-151" fmla="*/ 37818 w 3074685"/>
              <a:gd name="connsiteY5-152" fmla="*/ 3204965 h 3234576"/>
              <a:gd name="connsiteX6-153" fmla="*/ 27551 w 3074685"/>
              <a:gd name="connsiteY6-154" fmla="*/ 3198728 h 3234576"/>
              <a:gd name="connsiteX7-155" fmla="*/ 20074 w 3074685"/>
              <a:gd name="connsiteY7-156" fmla="*/ 3147219 h 3234576"/>
              <a:gd name="connsiteX8-157" fmla="*/ 6580 w 3074685"/>
              <a:gd name="connsiteY8-158" fmla="*/ 2755900 h 3234576"/>
              <a:gd name="connsiteX9-159" fmla="*/ 228830 w 3074685"/>
              <a:gd name="connsiteY9-160" fmla="*/ 1739900 h 3234576"/>
              <a:gd name="connsiteX10-161" fmla="*/ 552680 w 3074685"/>
              <a:gd name="connsiteY10-162" fmla="*/ 1187450 h 3234576"/>
              <a:gd name="connsiteX11-163" fmla="*/ 851130 w 3074685"/>
              <a:gd name="connsiteY11-164" fmla="*/ 857250 h 3234576"/>
              <a:gd name="connsiteX12-165" fmla="*/ 1384530 w 3074685"/>
              <a:gd name="connsiteY12-166" fmla="*/ 419100 h 3234576"/>
              <a:gd name="connsiteX13-167" fmla="*/ 2063980 w 3074685"/>
              <a:gd name="connsiteY13-168" fmla="*/ 127000 h 3234576"/>
              <a:gd name="connsiteX14-169" fmla="*/ 2864080 w 3074685"/>
              <a:gd name="connsiteY14-170" fmla="*/ 0 h 3234576"/>
              <a:gd name="connsiteX0-171" fmla="*/ 3074685 w 3074685"/>
              <a:gd name="connsiteY0-172" fmla="*/ 10180 h 3178430"/>
              <a:gd name="connsiteX1-173" fmla="*/ 2873079 w 3074685"/>
              <a:gd name="connsiteY1-174" fmla="*/ 0 h 3178430"/>
              <a:gd name="connsiteX2-175" fmla="*/ 71092 w 3074685"/>
              <a:gd name="connsiteY2-176" fmla="*/ 2801987 h 3178430"/>
              <a:gd name="connsiteX3-177" fmla="*/ 85558 w 3074685"/>
              <a:gd name="connsiteY3-178" fmla="*/ 3088474 h 3178430"/>
              <a:gd name="connsiteX4-179" fmla="*/ 99287 w 3074685"/>
              <a:gd name="connsiteY4-180" fmla="*/ 3178430 h 3178430"/>
              <a:gd name="connsiteX5-181" fmla="*/ 37818 w 3074685"/>
              <a:gd name="connsiteY5-182" fmla="*/ 3148819 h 3178430"/>
              <a:gd name="connsiteX6-183" fmla="*/ 27551 w 3074685"/>
              <a:gd name="connsiteY6-184" fmla="*/ 3142582 h 3178430"/>
              <a:gd name="connsiteX7-185" fmla="*/ 20074 w 3074685"/>
              <a:gd name="connsiteY7-186" fmla="*/ 3091073 h 3178430"/>
              <a:gd name="connsiteX8-187" fmla="*/ 6580 w 3074685"/>
              <a:gd name="connsiteY8-188" fmla="*/ 2699754 h 3178430"/>
              <a:gd name="connsiteX9-189" fmla="*/ 228830 w 3074685"/>
              <a:gd name="connsiteY9-190" fmla="*/ 1683754 h 3178430"/>
              <a:gd name="connsiteX10-191" fmla="*/ 552680 w 3074685"/>
              <a:gd name="connsiteY10-192" fmla="*/ 1131304 h 3178430"/>
              <a:gd name="connsiteX11-193" fmla="*/ 851130 w 3074685"/>
              <a:gd name="connsiteY11-194" fmla="*/ 801104 h 3178430"/>
              <a:gd name="connsiteX12-195" fmla="*/ 1384530 w 3074685"/>
              <a:gd name="connsiteY12-196" fmla="*/ 362954 h 3178430"/>
              <a:gd name="connsiteX13-197" fmla="*/ 2063980 w 3074685"/>
              <a:gd name="connsiteY13-198" fmla="*/ 70854 h 3178430"/>
              <a:gd name="connsiteX0-199" fmla="*/ 3074685 w 3074685"/>
              <a:gd name="connsiteY0-200" fmla="*/ 10180 h 3178430"/>
              <a:gd name="connsiteX1-201" fmla="*/ 2873079 w 3074685"/>
              <a:gd name="connsiteY1-202" fmla="*/ 0 h 3178430"/>
              <a:gd name="connsiteX2-203" fmla="*/ 71092 w 3074685"/>
              <a:gd name="connsiteY2-204" fmla="*/ 2801987 h 3178430"/>
              <a:gd name="connsiteX3-205" fmla="*/ 85558 w 3074685"/>
              <a:gd name="connsiteY3-206" fmla="*/ 3088474 h 3178430"/>
              <a:gd name="connsiteX4-207" fmla="*/ 99287 w 3074685"/>
              <a:gd name="connsiteY4-208" fmla="*/ 3178430 h 3178430"/>
              <a:gd name="connsiteX5-209" fmla="*/ 37818 w 3074685"/>
              <a:gd name="connsiteY5-210" fmla="*/ 3148819 h 3178430"/>
              <a:gd name="connsiteX6-211" fmla="*/ 27551 w 3074685"/>
              <a:gd name="connsiteY6-212" fmla="*/ 3142582 h 3178430"/>
              <a:gd name="connsiteX7-213" fmla="*/ 20074 w 3074685"/>
              <a:gd name="connsiteY7-214" fmla="*/ 3091073 h 3178430"/>
              <a:gd name="connsiteX8-215" fmla="*/ 6580 w 3074685"/>
              <a:gd name="connsiteY8-216" fmla="*/ 2699754 h 3178430"/>
              <a:gd name="connsiteX9-217" fmla="*/ 228830 w 3074685"/>
              <a:gd name="connsiteY9-218" fmla="*/ 1683754 h 3178430"/>
              <a:gd name="connsiteX10-219" fmla="*/ 552680 w 3074685"/>
              <a:gd name="connsiteY10-220" fmla="*/ 1131304 h 3178430"/>
              <a:gd name="connsiteX11-221" fmla="*/ 851130 w 3074685"/>
              <a:gd name="connsiteY11-222" fmla="*/ 801104 h 3178430"/>
              <a:gd name="connsiteX12-223" fmla="*/ 1384530 w 3074685"/>
              <a:gd name="connsiteY12-224" fmla="*/ 362954 h 3178430"/>
              <a:gd name="connsiteX0-225" fmla="*/ 3074685 w 3074685"/>
              <a:gd name="connsiteY0-226" fmla="*/ 10180 h 3178430"/>
              <a:gd name="connsiteX1-227" fmla="*/ 2873079 w 3074685"/>
              <a:gd name="connsiteY1-228" fmla="*/ 0 h 3178430"/>
              <a:gd name="connsiteX2-229" fmla="*/ 71092 w 3074685"/>
              <a:gd name="connsiteY2-230" fmla="*/ 2801987 h 3178430"/>
              <a:gd name="connsiteX3-231" fmla="*/ 85558 w 3074685"/>
              <a:gd name="connsiteY3-232" fmla="*/ 3088474 h 3178430"/>
              <a:gd name="connsiteX4-233" fmla="*/ 99287 w 3074685"/>
              <a:gd name="connsiteY4-234" fmla="*/ 3178430 h 3178430"/>
              <a:gd name="connsiteX5-235" fmla="*/ 37818 w 3074685"/>
              <a:gd name="connsiteY5-236" fmla="*/ 3148819 h 3178430"/>
              <a:gd name="connsiteX6-237" fmla="*/ 27551 w 3074685"/>
              <a:gd name="connsiteY6-238" fmla="*/ 3142582 h 3178430"/>
              <a:gd name="connsiteX7-239" fmla="*/ 20074 w 3074685"/>
              <a:gd name="connsiteY7-240" fmla="*/ 3091073 h 3178430"/>
              <a:gd name="connsiteX8-241" fmla="*/ 6580 w 3074685"/>
              <a:gd name="connsiteY8-242" fmla="*/ 2699754 h 3178430"/>
              <a:gd name="connsiteX9-243" fmla="*/ 228830 w 3074685"/>
              <a:gd name="connsiteY9-244" fmla="*/ 1683754 h 3178430"/>
              <a:gd name="connsiteX10-245" fmla="*/ 552680 w 3074685"/>
              <a:gd name="connsiteY10-246" fmla="*/ 1131304 h 3178430"/>
              <a:gd name="connsiteX11-247" fmla="*/ 851130 w 3074685"/>
              <a:gd name="connsiteY11-248" fmla="*/ 801104 h 3178430"/>
              <a:gd name="connsiteX0-249" fmla="*/ 3074685 w 3074685"/>
              <a:gd name="connsiteY0-250" fmla="*/ 10180 h 3178430"/>
              <a:gd name="connsiteX1-251" fmla="*/ 2873079 w 3074685"/>
              <a:gd name="connsiteY1-252" fmla="*/ 0 h 3178430"/>
              <a:gd name="connsiteX2-253" fmla="*/ 71092 w 3074685"/>
              <a:gd name="connsiteY2-254" fmla="*/ 2801987 h 3178430"/>
              <a:gd name="connsiteX3-255" fmla="*/ 85558 w 3074685"/>
              <a:gd name="connsiteY3-256" fmla="*/ 3088474 h 3178430"/>
              <a:gd name="connsiteX4-257" fmla="*/ 99287 w 3074685"/>
              <a:gd name="connsiteY4-258" fmla="*/ 3178430 h 3178430"/>
              <a:gd name="connsiteX5-259" fmla="*/ 37818 w 3074685"/>
              <a:gd name="connsiteY5-260" fmla="*/ 3148819 h 3178430"/>
              <a:gd name="connsiteX6-261" fmla="*/ 27551 w 3074685"/>
              <a:gd name="connsiteY6-262" fmla="*/ 3142582 h 3178430"/>
              <a:gd name="connsiteX7-263" fmla="*/ 20074 w 3074685"/>
              <a:gd name="connsiteY7-264" fmla="*/ 3091073 h 3178430"/>
              <a:gd name="connsiteX8-265" fmla="*/ 6580 w 3074685"/>
              <a:gd name="connsiteY8-266" fmla="*/ 2699754 h 3178430"/>
              <a:gd name="connsiteX9-267" fmla="*/ 228830 w 3074685"/>
              <a:gd name="connsiteY9-268" fmla="*/ 1683754 h 3178430"/>
              <a:gd name="connsiteX10-269" fmla="*/ 552680 w 3074685"/>
              <a:gd name="connsiteY10-270" fmla="*/ 1131304 h 3178430"/>
              <a:gd name="connsiteX0-271" fmla="*/ 3074685 w 3074685"/>
              <a:gd name="connsiteY0-272" fmla="*/ 10180 h 3178430"/>
              <a:gd name="connsiteX1-273" fmla="*/ 2873079 w 3074685"/>
              <a:gd name="connsiteY1-274" fmla="*/ 0 h 3178430"/>
              <a:gd name="connsiteX2-275" fmla="*/ 71092 w 3074685"/>
              <a:gd name="connsiteY2-276" fmla="*/ 2801987 h 3178430"/>
              <a:gd name="connsiteX3-277" fmla="*/ 85558 w 3074685"/>
              <a:gd name="connsiteY3-278" fmla="*/ 3088474 h 3178430"/>
              <a:gd name="connsiteX4-279" fmla="*/ 99287 w 3074685"/>
              <a:gd name="connsiteY4-280" fmla="*/ 3178430 h 3178430"/>
              <a:gd name="connsiteX5-281" fmla="*/ 37818 w 3074685"/>
              <a:gd name="connsiteY5-282" fmla="*/ 3148819 h 3178430"/>
              <a:gd name="connsiteX6-283" fmla="*/ 27551 w 3074685"/>
              <a:gd name="connsiteY6-284" fmla="*/ 3142582 h 3178430"/>
              <a:gd name="connsiteX7-285" fmla="*/ 20074 w 3074685"/>
              <a:gd name="connsiteY7-286" fmla="*/ 3091073 h 3178430"/>
              <a:gd name="connsiteX8-287" fmla="*/ 6580 w 3074685"/>
              <a:gd name="connsiteY8-288" fmla="*/ 2699754 h 3178430"/>
              <a:gd name="connsiteX9-289" fmla="*/ 228830 w 3074685"/>
              <a:gd name="connsiteY9-290" fmla="*/ 1683754 h 3178430"/>
              <a:gd name="connsiteX0-291" fmla="*/ 3074685 w 3074685"/>
              <a:gd name="connsiteY0-292" fmla="*/ 10180 h 3178430"/>
              <a:gd name="connsiteX1-293" fmla="*/ 2873079 w 3074685"/>
              <a:gd name="connsiteY1-294" fmla="*/ 0 h 3178430"/>
              <a:gd name="connsiteX2-295" fmla="*/ 71092 w 3074685"/>
              <a:gd name="connsiteY2-296" fmla="*/ 2801987 h 3178430"/>
              <a:gd name="connsiteX3-297" fmla="*/ 85558 w 3074685"/>
              <a:gd name="connsiteY3-298" fmla="*/ 3088474 h 3178430"/>
              <a:gd name="connsiteX4-299" fmla="*/ 99287 w 3074685"/>
              <a:gd name="connsiteY4-300" fmla="*/ 3178430 h 3178430"/>
              <a:gd name="connsiteX5-301" fmla="*/ 37818 w 3074685"/>
              <a:gd name="connsiteY5-302" fmla="*/ 3148819 h 3178430"/>
              <a:gd name="connsiteX6-303" fmla="*/ 27551 w 3074685"/>
              <a:gd name="connsiteY6-304" fmla="*/ 3142582 h 3178430"/>
              <a:gd name="connsiteX7-305" fmla="*/ 20074 w 3074685"/>
              <a:gd name="connsiteY7-306" fmla="*/ 3091073 h 3178430"/>
              <a:gd name="connsiteX8-307" fmla="*/ 6580 w 3074685"/>
              <a:gd name="connsiteY8-308" fmla="*/ 2699754 h 3178430"/>
              <a:gd name="connsiteX0-309" fmla="*/ 3054611 w 3054611"/>
              <a:gd name="connsiteY0-310" fmla="*/ 10180 h 3178430"/>
              <a:gd name="connsiteX1-311" fmla="*/ 2853005 w 3054611"/>
              <a:gd name="connsiteY1-312" fmla="*/ 0 h 3178430"/>
              <a:gd name="connsiteX2-313" fmla="*/ 51018 w 3054611"/>
              <a:gd name="connsiteY2-314" fmla="*/ 2801987 h 3178430"/>
              <a:gd name="connsiteX3-315" fmla="*/ 65484 w 3054611"/>
              <a:gd name="connsiteY3-316" fmla="*/ 3088474 h 3178430"/>
              <a:gd name="connsiteX4-317" fmla="*/ 79213 w 3054611"/>
              <a:gd name="connsiteY4-318" fmla="*/ 3178430 h 3178430"/>
              <a:gd name="connsiteX5-319" fmla="*/ 17744 w 3054611"/>
              <a:gd name="connsiteY5-320" fmla="*/ 3148819 h 3178430"/>
              <a:gd name="connsiteX6-321" fmla="*/ 7477 w 3054611"/>
              <a:gd name="connsiteY6-322" fmla="*/ 3142582 h 3178430"/>
              <a:gd name="connsiteX7-323" fmla="*/ 0 w 3054611"/>
              <a:gd name="connsiteY7-324" fmla="*/ 3091073 h 3178430"/>
              <a:gd name="connsiteX0-325" fmla="*/ 3047134 w 3047134"/>
              <a:gd name="connsiteY0-326" fmla="*/ 10180 h 3178430"/>
              <a:gd name="connsiteX1-327" fmla="*/ 2845528 w 3047134"/>
              <a:gd name="connsiteY1-328" fmla="*/ 0 h 3178430"/>
              <a:gd name="connsiteX2-329" fmla="*/ 43541 w 3047134"/>
              <a:gd name="connsiteY2-330" fmla="*/ 2801987 h 3178430"/>
              <a:gd name="connsiteX3-331" fmla="*/ 58007 w 3047134"/>
              <a:gd name="connsiteY3-332" fmla="*/ 3088474 h 3178430"/>
              <a:gd name="connsiteX4-333" fmla="*/ 71736 w 3047134"/>
              <a:gd name="connsiteY4-334" fmla="*/ 3178430 h 3178430"/>
              <a:gd name="connsiteX5-335" fmla="*/ 10267 w 3047134"/>
              <a:gd name="connsiteY5-336" fmla="*/ 3148819 h 3178430"/>
              <a:gd name="connsiteX6-337" fmla="*/ 0 w 3047134"/>
              <a:gd name="connsiteY6-338" fmla="*/ 3142582 h 3178430"/>
              <a:gd name="connsiteX0-339" fmla="*/ 3036867 w 3036867"/>
              <a:gd name="connsiteY0-340" fmla="*/ 10180 h 3178430"/>
              <a:gd name="connsiteX1-341" fmla="*/ 2835261 w 3036867"/>
              <a:gd name="connsiteY1-342" fmla="*/ 0 h 3178430"/>
              <a:gd name="connsiteX2-343" fmla="*/ 33274 w 3036867"/>
              <a:gd name="connsiteY2-344" fmla="*/ 2801987 h 3178430"/>
              <a:gd name="connsiteX3-345" fmla="*/ 47740 w 3036867"/>
              <a:gd name="connsiteY3-346" fmla="*/ 3088474 h 3178430"/>
              <a:gd name="connsiteX4-347" fmla="*/ 61469 w 3036867"/>
              <a:gd name="connsiteY4-348" fmla="*/ 3178430 h 3178430"/>
              <a:gd name="connsiteX5-349" fmla="*/ 0 w 3036867"/>
              <a:gd name="connsiteY5-350" fmla="*/ 3148819 h 3178430"/>
              <a:gd name="connsiteX0-351" fmla="*/ 3003593 w 3003593"/>
              <a:gd name="connsiteY0-352" fmla="*/ 10180 h 3178430"/>
              <a:gd name="connsiteX1-353" fmla="*/ 2801987 w 3003593"/>
              <a:gd name="connsiteY1-354" fmla="*/ 0 h 3178430"/>
              <a:gd name="connsiteX2-355" fmla="*/ 0 w 3003593"/>
              <a:gd name="connsiteY2-356" fmla="*/ 2801987 h 3178430"/>
              <a:gd name="connsiteX3-357" fmla="*/ 14466 w 3003593"/>
              <a:gd name="connsiteY3-358" fmla="*/ 3088474 h 3178430"/>
              <a:gd name="connsiteX4-359" fmla="*/ 28195 w 3003593"/>
              <a:gd name="connsiteY4-360" fmla="*/ 3178430 h 31784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03593" h="3178430">
                <a:moveTo>
                  <a:pt x="3003593" y="10180"/>
                </a:moveTo>
                <a:lnTo>
                  <a:pt x="2801987" y="0"/>
                </a:lnTo>
                <a:cubicBezTo>
                  <a:pt x="1254492" y="0"/>
                  <a:pt x="0" y="1254492"/>
                  <a:pt x="0" y="2801987"/>
                </a:cubicBezTo>
                <a:cubicBezTo>
                  <a:pt x="0" y="2898706"/>
                  <a:pt x="4900" y="2994280"/>
                  <a:pt x="14466" y="3088474"/>
                </a:cubicBezTo>
                <a:lnTo>
                  <a:pt x="28195" y="317843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22"/>
            </p:custDataLst>
          </p:nvPr>
        </p:nvSpPr>
        <p:spPr>
          <a:xfrm rot="6722498">
            <a:off x="7138035" y="2240915"/>
            <a:ext cx="2941955" cy="3111500"/>
          </a:xfrm>
          <a:custGeom>
            <a:avLst/>
            <a:gdLst>
              <a:gd name="connsiteX0" fmla="*/ 2664000 w 2958929"/>
              <a:gd name="connsiteY0" fmla="*/ 0 h 3133638"/>
              <a:gd name="connsiteX1" fmla="*/ 2936379 w 2958929"/>
              <a:gd name="connsiteY1" fmla="*/ 13754 h 3133638"/>
              <a:gd name="connsiteX2" fmla="*/ 2942190 w 2958929"/>
              <a:gd name="connsiteY2" fmla="*/ 14641 h 3133638"/>
              <a:gd name="connsiteX3" fmla="*/ 2958929 w 2958929"/>
              <a:gd name="connsiteY3" fmla="*/ 49389 h 3133638"/>
              <a:gd name="connsiteX4" fmla="*/ 2909591 w 2958929"/>
              <a:gd name="connsiteY4" fmla="*/ 45831 h 3133638"/>
              <a:gd name="connsiteX5" fmla="*/ 2440689 w 2958929"/>
              <a:gd name="connsiteY5" fmla="*/ 50342 h 3133638"/>
              <a:gd name="connsiteX6" fmla="*/ 1602489 w 2958929"/>
              <a:gd name="connsiteY6" fmla="*/ 255130 h 3133638"/>
              <a:gd name="connsiteX7" fmla="*/ 902401 w 2958929"/>
              <a:gd name="connsiteY7" fmla="*/ 717092 h 3133638"/>
              <a:gd name="connsiteX8" fmla="*/ 492826 w 2958929"/>
              <a:gd name="connsiteY8" fmla="*/ 1212392 h 3133638"/>
              <a:gd name="connsiteX9" fmla="*/ 154689 w 2958929"/>
              <a:gd name="connsiteY9" fmla="*/ 1893430 h 3133638"/>
              <a:gd name="connsiteX10" fmla="*/ 54676 w 2958929"/>
              <a:gd name="connsiteY10" fmla="*/ 2507792 h 3133638"/>
              <a:gd name="connsiteX11" fmla="*/ 102301 w 2958929"/>
              <a:gd name="connsiteY11" fmla="*/ 3050717 h 3133638"/>
              <a:gd name="connsiteX12" fmla="*/ 102599 w 2958929"/>
              <a:gd name="connsiteY12" fmla="*/ 3124163 h 3133638"/>
              <a:gd name="connsiteX13" fmla="*/ 101588 w 2958929"/>
              <a:gd name="connsiteY13" fmla="*/ 3133638 h 3133638"/>
              <a:gd name="connsiteX14" fmla="*/ 40443 w 2958929"/>
              <a:gd name="connsiteY14" fmla="*/ 3111259 h 3133638"/>
              <a:gd name="connsiteX15" fmla="*/ 13754 w 2958929"/>
              <a:gd name="connsiteY15" fmla="*/ 2936379 h 3133638"/>
              <a:gd name="connsiteX16" fmla="*/ 0 w 2958929"/>
              <a:gd name="connsiteY16" fmla="*/ 2664000 h 3133638"/>
              <a:gd name="connsiteX17" fmla="*/ 2664000 w 2958929"/>
              <a:gd name="connsiteY17" fmla="*/ 0 h 3133638"/>
              <a:gd name="connsiteX0-1" fmla="*/ 101588 w 2958929"/>
              <a:gd name="connsiteY0-2" fmla="*/ 3133638 h 3225078"/>
              <a:gd name="connsiteX1-3" fmla="*/ 40443 w 2958929"/>
              <a:gd name="connsiteY1-4" fmla="*/ 3111259 h 3225078"/>
              <a:gd name="connsiteX2-5" fmla="*/ 13754 w 2958929"/>
              <a:gd name="connsiteY2-6" fmla="*/ 2936379 h 3225078"/>
              <a:gd name="connsiteX3-7" fmla="*/ 0 w 2958929"/>
              <a:gd name="connsiteY3-8" fmla="*/ 2664000 h 3225078"/>
              <a:gd name="connsiteX4-9" fmla="*/ 2664000 w 2958929"/>
              <a:gd name="connsiteY4-10" fmla="*/ 0 h 3225078"/>
              <a:gd name="connsiteX5-11" fmla="*/ 2936379 w 2958929"/>
              <a:gd name="connsiteY5-12" fmla="*/ 13754 h 3225078"/>
              <a:gd name="connsiteX6-13" fmla="*/ 2942190 w 2958929"/>
              <a:gd name="connsiteY6-14" fmla="*/ 14641 h 3225078"/>
              <a:gd name="connsiteX7-15" fmla="*/ 2958929 w 2958929"/>
              <a:gd name="connsiteY7-16" fmla="*/ 49389 h 3225078"/>
              <a:gd name="connsiteX8-17" fmla="*/ 2909591 w 2958929"/>
              <a:gd name="connsiteY8-18" fmla="*/ 45831 h 3225078"/>
              <a:gd name="connsiteX9-19" fmla="*/ 2440689 w 2958929"/>
              <a:gd name="connsiteY9-20" fmla="*/ 50342 h 3225078"/>
              <a:gd name="connsiteX10-21" fmla="*/ 1602489 w 2958929"/>
              <a:gd name="connsiteY10-22" fmla="*/ 255130 h 3225078"/>
              <a:gd name="connsiteX11-23" fmla="*/ 902401 w 2958929"/>
              <a:gd name="connsiteY11-24" fmla="*/ 717092 h 3225078"/>
              <a:gd name="connsiteX12-25" fmla="*/ 492826 w 2958929"/>
              <a:gd name="connsiteY12-26" fmla="*/ 1212392 h 3225078"/>
              <a:gd name="connsiteX13-27" fmla="*/ 154689 w 2958929"/>
              <a:gd name="connsiteY13-28" fmla="*/ 1893430 h 3225078"/>
              <a:gd name="connsiteX14-29" fmla="*/ 54676 w 2958929"/>
              <a:gd name="connsiteY14-30" fmla="*/ 2507792 h 3225078"/>
              <a:gd name="connsiteX15-31" fmla="*/ 102301 w 2958929"/>
              <a:gd name="connsiteY15-32" fmla="*/ 3050717 h 3225078"/>
              <a:gd name="connsiteX16-33" fmla="*/ 102599 w 2958929"/>
              <a:gd name="connsiteY16-34" fmla="*/ 3124163 h 3225078"/>
              <a:gd name="connsiteX17-35" fmla="*/ 193028 w 2958929"/>
              <a:gd name="connsiteY17-36" fmla="*/ 3225078 h 3225078"/>
              <a:gd name="connsiteX0-37" fmla="*/ 101588 w 2958929"/>
              <a:gd name="connsiteY0-38" fmla="*/ 3133638 h 3133638"/>
              <a:gd name="connsiteX1-39" fmla="*/ 40443 w 2958929"/>
              <a:gd name="connsiteY1-40" fmla="*/ 3111259 h 3133638"/>
              <a:gd name="connsiteX2-41" fmla="*/ 13754 w 2958929"/>
              <a:gd name="connsiteY2-42" fmla="*/ 2936379 h 3133638"/>
              <a:gd name="connsiteX3-43" fmla="*/ 0 w 2958929"/>
              <a:gd name="connsiteY3-44" fmla="*/ 2664000 h 3133638"/>
              <a:gd name="connsiteX4-45" fmla="*/ 2664000 w 2958929"/>
              <a:gd name="connsiteY4-46" fmla="*/ 0 h 3133638"/>
              <a:gd name="connsiteX5-47" fmla="*/ 2936379 w 2958929"/>
              <a:gd name="connsiteY5-48" fmla="*/ 13754 h 3133638"/>
              <a:gd name="connsiteX6-49" fmla="*/ 2942190 w 2958929"/>
              <a:gd name="connsiteY6-50" fmla="*/ 14641 h 3133638"/>
              <a:gd name="connsiteX7-51" fmla="*/ 2958929 w 2958929"/>
              <a:gd name="connsiteY7-52" fmla="*/ 49389 h 3133638"/>
              <a:gd name="connsiteX8-53" fmla="*/ 2909591 w 2958929"/>
              <a:gd name="connsiteY8-54" fmla="*/ 45831 h 3133638"/>
              <a:gd name="connsiteX9-55" fmla="*/ 2440689 w 2958929"/>
              <a:gd name="connsiteY9-56" fmla="*/ 50342 h 3133638"/>
              <a:gd name="connsiteX10-57" fmla="*/ 1602489 w 2958929"/>
              <a:gd name="connsiteY10-58" fmla="*/ 255130 h 3133638"/>
              <a:gd name="connsiteX11-59" fmla="*/ 902401 w 2958929"/>
              <a:gd name="connsiteY11-60" fmla="*/ 717092 h 3133638"/>
              <a:gd name="connsiteX12-61" fmla="*/ 492826 w 2958929"/>
              <a:gd name="connsiteY12-62" fmla="*/ 1212392 h 3133638"/>
              <a:gd name="connsiteX13-63" fmla="*/ 154689 w 2958929"/>
              <a:gd name="connsiteY13-64" fmla="*/ 1893430 h 3133638"/>
              <a:gd name="connsiteX14-65" fmla="*/ 54676 w 2958929"/>
              <a:gd name="connsiteY14-66" fmla="*/ 2507792 h 3133638"/>
              <a:gd name="connsiteX15-67" fmla="*/ 102301 w 2958929"/>
              <a:gd name="connsiteY15-68" fmla="*/ 3050717 h 3133638"/>
              <a:gd name="connsiteX16-69" fmla="*/ 102599 w 2958929"/>
              <a:gd name="connsiteY16-70" fmla="*/ 3124163 h 3133638"/>
              <a:gd name="connsiteX0-71" fmla="*/ 101588 w 2958929"/>
              <a:gd name="connsiteY0-72" fmla="*/ 3133638 h 3133638"/>
              <a:gd name="connsiteX1-73" fmla="*/ 40443 w 2958929"/>
              <a:gd name="connsiteY1-74" fmla="*/ 3111259 h 3133638"/>
              <a:gd name="connsiteX2-75" fmla="*/ 13754 w 2958929"/>
              <a:gd name="connsiteY2-76" fmla="*/ 2936379 h 3133638"/>
              <a:gd name="connsiteX3-77" fmla="*/ 0 w 2958929"/>
              <a:gd name="connsiteY3-78" fmla="*/ 2664000 h 3133638"/>
              <a:gd name="connsiteX4-79" fmla="*/ 2664000 w 2958929"/>
              <a:gd name="connsiteY4-80" fmla="*/ 0 h 3133638"/>
              <a:gd name="connsiteX5-81" fmla="*/ 2936379 w 2958929"/>
              <a:gd name="connsiteY5-82" fmla="*/ 13754 h 3133638"/>
              <a:gd name="connsiteX6-83" fmla="*/ 2942190 w 2958929"/>
              <a:gd name="connsiteY6-84" fmla="*/ 14641 h 3133638"/>
              <a:gd name="connsiteX7-85" fmla="*/ 2958929 w 2958929"/>
              <a:gd name="connsiteY7-86" fmla="*/ 49389 h 3133638"/>
              <a:gd name="connsiteX8-87" fmla="*/ 2909591 w 2958929"/>
              <a:gd name="connsiteY8-88" fmla="*/ 45831 h 3133638"/>
              <a:gd name="connsiteX9-89" fmla="*/ 2440689 w 2958929"/>
              <a:gd name="connsiteY9-90" fmla="*/ 50342 h 3133638"/>
              <a:gd name="connsiteX10-91" fmla="*/ 1602489 w 2958929"/>
              <a:gd name="connsiteY10-92" fmla="*/ 255130 h 3133638"/>
              <a:gd name="connsiteX11-93" fmla="*/ 902401 w 2958929"/>
              <a:gd name="connsiteY11-94" fmla="*/ 717092 h 3133638"/>
              <a:gd name="connsiteX12-95" fmla="*/ 492826 w 2958929"/>
              <a:gd name="connsiteY12-96" fmla="*/ 1212392 h 3133638"/>
              <a:gd name="connsiteX13-97" fmla="*/ 154689 w 2958929"/>
              <a:gd name="connsiteY13-98" fmla="*/ 1893430 h 3133638"/>
              <a:gd name="connsiteX14-99" fmla="*/ 54676 w 2958929"/>
              <a:gd name="connsiteY14-100" fmla="*/ 2507792 h 3133638"/>
              <a:gd name="connsiteX15-101" fmla="*/ 102301 w 2958929"/>
              <a:gd name="connsiteY15-102" fmla="*/ 3050717 h 3133638"/>
              <a:gd name="connsiteX0-103" fmla="*/ 40443 w 2958929"/>
              <a:gd name="connsiteY0-104" fmla="*/ 3111259 h 3111259"/>
              <a:gd name="connsiteX1-105" fmla="*/ 13754 w 2958929"/>
              <a:gd name="connsiteY1-106" fmla="*/ 2936379 h 3111259"/>
              <a:gd name="connsiteX2-107" fmla="*/ 0 w 2958929"/>
              <a:gd name="connsiteY2-108" fmla="*/ 2664000 h 3111259"/>
              <a:gd name="connsiteX3-109" fmla="*/ 2664000 w 2958929"/>
              <a:gd name="connsiteY3-110" fmla="*/ 0 h 3111259"/>
              <a:gd name="connsiteX4-111" fmla="*/ 2936379 w 2958929"/>
              <a:gd name="connsiteY4-112" fmla="*/ 13754 h 3111259"/>
              <a:gd name="connsiteX5-113" fmla="*/ 2942190 w 2958929"/>
              <a:gd name="connsiteY5-114" fmla="*/ 14641 h 3111259"/>
              <a:gd name="connsiteX6-115" fmla="*/ 2958929 w 2958929"/>
              <a:gd name="connsiteY6-116" fmla="*/ 49389 h 3111259"/>
              <a:gd name="connsiteX7-117" fmla="*/ 2909591 w 2958929"/>
              <a:gd name="connsiteY7-118" fmla="*/ 45831 h 3111259"/>
              <a:gd name="connsiteX8-119" fmla="*/ 2440689 w 2958929"/>
              <a:gd name="connsiteY8-120" fmla="*/ 50342 h 3111259"/>
              <a:gd name="connsiteX9-121" fmla="*/ 1602489 w 2958929"/>
              <a:gd name="connsiteY9-122" fmla="*/ 255130 h 3111259"/>
              <a:gd name="connsiteX10-123" fmla="*/ 902401 w 2958929"/>
              <a:gd name="connsiteY10-124" fmla="*/ 717092 h 3111259"/>
              <a:gd name="connsiteX11-125" fmla="*/ 492826 w 2958929"/>
              <a:gd name="connsiteY11-126" fmla="*/ 1212392 h 3111259"/>
              <a:gd name="connsiteX12-127" fmla="*/ 154689 w 2958929"/>
              <a:gd name="connsiteY12-128" fmla="*/ 1893430 h 3111259"/>
              <a:gd name="connsiteX13-129" fmla="*/ 54676 w 2958929"/>
              <a:gd name="connsiteY13-130" fmla="*/ 2507792 h 3111259"/>
              <a:gd name="connsiteX14-131" fmla="*/ 102301 w 2958929"/>
              <a:gd name="connsiteY14-132" fmla="*/ 3050717 h 3111259"/>
              <a:gd name="connsiteX0-133" fmla="*/ 40443 w 2958929"/>
              <a:gd name="connsiteY0-134" fmla="*/ 3111259 h 3111259"/>
              <a:gd name="connsiteX1-135" fmla="*/ 13754 w 2958929"/>
              <a:gd name="connsiteY1-136" fmla="*/ 2936379 h 3111259"/>
              <a:gd name="connsiteX2-137" fmla="*/ 0 w 2958929"/>
              <a:gd name="connsiteY2-138" fmla="*/ 2664000 h 3111259"/>
              <a:gd name="connsiteX3-139" fmla="*/ 2664000 w 2958929"/>
              <a:gd name="connsiteY3-140" fmla="*/ 0 h 3111259"/>
              <a:gd name="connsiteX4-141" fmla="*/ 2936379 w 2958929"/>
              <a:gd name="connsiteY4-142" fmla="*/ 13754 h 3111259"/>
              <a:gd name="connsiteX5-143" fmla="*/ 2942190 w 2958929"/>
              <a:gd name="connsiteY5-144" fmla="*/ 14641 h 3111259"/>
              <a:gd name="connsiteX6-145" fmla="*/ 2958929 w 2958929"/>
              <a:gd name="connsiteY6-146" fmla="*/ 49389 h 3111259"/>
              <a:gd name="connsiteX7-147" fmla="*/ 2909591 w 2958929"/>
              <a:gd name="connsiteY7-148" fmla="*/ 45831 h 3111259"/>
              <a:gd name="connsiteX8-149" fmla="*/ 2440689 w 2958929"/>
              <a:gd name="connsiteY8-150" fmla="*/ 50342 h 3111259"/>
              <a:gd name="connsiteX9-151" fmla="*/ 1602489 w 2958929"/>
              <a:gd name="connsiteY9-152" fmla="*/ 255130 h 3111259"/>
              <a:gd name="connsiteX10-153" fmla="*/ 902401 w 2958929"/>
              <a:gd name="connsiteY10-154" fmla="*/ 717092 h 3111259"/>
              <a:gd name="connsiteX11-155" fmla="*/ 492826 w 2958929"/>
              <a:gd name="connsiteY11-156" fmla="*/ 1212392 h 3111259"/>
              <a:gd name="connsiteX12-157" fmla="*/ 154689 w 2958929"/>
              <a:gd name="connsiteY12-158" fmla="*/ 1893430 h 3111259"/>
              <a:gd name="connsiteX13-159" fmla="*/ 54676 w 2958929"/>
              <a:gd name="connsiteY13-160" fmla="*/ 2507792 h 3111259"/>
              <a:gd name="connsiteX0-161" fmla="*/ 40443 w 2958929"/>
              <a:gd name="connsiteY0-162" fmla="*/ 3111259 h 3111259"/>
              <a:gd name="connsiteX1-163" fmla="*/ 13754 w 2958929"/>
              <a:gd name="connsiteY1-164" fmla="*/ 2936379 h 3111259"/>
              <a:gd name="connsiteX2-165" fmla="*/ 0 w 2958929"/>
              <a:gd name="connsiteY2-166" fmla="*/ 2664000 h 3111259"/>
              <a:gd name="connsiteX3-167" fmla="*/ 2664000 w 2958929"/>
              <a:gd name="connsiteY3-168" fmla="*/ 0 h 3111259"/>
              <a:gd name="connsiteX4-169" fmla="*/ 2936379 w 2958929"/>
              <a:gd name="connsiteY4-170" fmla="*/ 13754 h 3111259"/>
              <a:gd name="connsiteX5-171" fmla="*/ 2942190 w 2958929"/>
              <a:gd name="connsiteY5-172" fmla="*/ 14641 h 3111259"/>
              <a:gd name="connsiteX6-173" fmla="*/ 2958929 w 2958929"/>
              <a:gd name="connsiteY6-174" fmla="*/ 49389 h 3111259"/>
              <a:gd name="connsiteX7-175" fmla="*/ 2909591 w 2958929"/>
              <a:gd name="connsiteY7-176" fmla="*/ 45831 h 3111259"/>
              <a:gd name="connsiteX8-177" fmla="*/ 2440689 w 2958929"/>
              <a:gd name="connsiteY8-178" fmla="*/ 50342 h 3111259"/>
              <a:gd name="connsiteX9-179" fmla="*/ 1602489 w 2958929"/>
              <a:gd name="connsiteY9-180" fmla="*/ 255130 h 3111259"/>
              <a:gd name="connsiteX10-181" fmla="*/ 902401 w 2958929"/>
              <a:gd name="connsiteY10-182" fmla="*/ 717092 h 3111259"/>
              <a:gd name="connsiteX11-183" fmla="*/ 492826 w 2958929"/>
              <a:gd name="connsiteY11-184" fmla="*/ 1212392 h 3111259"/>
              <a:gd name="connsiteX12-185" fmla="*/ 154689 w 2958929"/>
              <a:gd name="connsiteY12-186" fmla="*/ 1893430 h 3111259"/>
              <a:gd name="connsiteX0-187" fmla="*/ 40443 w 2958929"/>
              <a:gd name="connsiteY0-188" fmla="*/ 3111259 h 3111259"/>
              <a:gd name="connsiteX1-189" fmla="*/ 13754 w 2958929"/>
              <a:gd name="connsiteY1-190" fmla="*/ 2936379 h 3111259"/>
              <a:gd name="connsiteX2-191" fmla="*/ 0 w 2958929"/>
              <a:gd name="connsiteY2-192" fmla="*/ 2664000 h 3111259"/>
              <a:gd name="connsiteX3-193" fmla="*/ 2664000 w 2958929"/>
              <a:gd name="connsiteY3-194" fmla="*/ 0 h 3111259"/>
              <a:gd name="connsiteX4-195" fmla="*/ 2936379 w 2958929"/>
              <a:gd name="connsiteY4-196" fmla="*/ 13754 h 3111259"/>
              <a:gd name="connsiteX5-197" fmla="*/ 2942190 w 2958929"/>
              <a:gd name="connsiteY5-198" fmla="*/ 14641 h 3111259"/>
              <a:gd name="connsiteX6-199" fmla="*/ 2958929 w 2958929"/>
              <a:gd name="connsiteY6-200" fmla="*/ 49389 h 3111259"/>
              <a:gd name="connsiteX7-201" fmla="*/ 2909591 w 2958929"/>
              <a:gd name="connsiteY7-202" fmla="*/ 45831 h 3111259"/>
              <a:gd name="connsiteX8-203" fmla="*/ 2440689 w 2958929"/>
              <a:gd name="connsiteY8-204" fmla="*/ 50342 h 3111259"/>
              <a:gd name="connsiteX9-205" fmla="*/ 1602489 w 2958929"/>
              <a:gd name="connsiteY9-206" fmla="*/ 255130 h 3111259"/>
              <a:gd name="connsiteX10-207" fmla="*/ 902401 w 2958929"/>
              <a:gd name="connsiteY10-208" fmla="*/ 717092 h 3111259"/>
              <a:gd name="connsiteX11-209" fmla="*/ 492826 w 2958929"/>
              <a:gd name="connsiteY11-210" fmla="*/ 1212392 h 3111259"/>
              <a:gd name="connsiteX0-211" fmla="*/ 40443 w 2958929"/>
              <a:gd name="connsiteY0-212" fmla="*/ 3111259 h 3111259"/>
              <a:gd name="connsiteX1-213" fmla="*/ 13754 w 2958929"/>
              <a:gd name="connsiteY1-214" fmla="*/ 2936379 h 3111259"/>
              <a:gd name="connsiteX2-215" fmla="*/ 0 w 2958929"/>
              <a:gd name="connsiteY2-216" fmla="*/ 2664000 h 3111259"/>
              <a:gd name="connsiteX3-217" fmla="*/ 2664000 w 2958929"/>
              <a:gd name="connsiteY3-218" fmla="*/ 0 h 3111259"/>
              <a:gd name="connsiteX4-219" fmla="*/ 2936379 w 2958929"/>
              <a:gd name="connsiteY4-220" fmla="*/ 13754 h 3111259"/>
              <a:gd name="connsiteX5-221" fmla="*/ 2942190 w 2958929"/>
              <a:gd name="connsiteY5-222" fmla="*/ 14641 h 3111259"/>
              <a:gd name="connsiteX6-223" fmla="*/ 2958929 w 2958929"/>
              <a:gd name="connsiteY6-224" fmla="*/ 49389 h 3111259"/>
              <a:gd name="connsiteX7-225" fmla="*/ 2909591 w 2958929"/>
              <a:gd name="connsiteY7-226" fmla="*/ 45831 h 3111259"/>
              <a:gd name="connsiteX8-227" fmla="*/ 2440689 w 2958929"/>
              <a:gd name="connsiteY8-228" fmla="*/ 50342 h 3111259"/>
              <a:gd name="connsiteX9-229" fmla="*/ 1602489 w 2958929"/>
              <a:gd name="connsiteY9-230" fmla="*/ 255130 h 3111259"/>
              <a:gd name="connsiteX10-231" fmla="*/ 902401 w 2958929"/>
              <a:gd name="connsiteY10-232" fmla="*/ 717092 h 3111259"/>
              <a:gd name="connsiteX0-233" fmla="*/ 40443 w 2958929"/>
              <a:gd name="connsiteY0-234" fmla="*/ 3111259 h 3111259"/>
              <a:gd name="connsiteX1-235" fmla="*/ 13754 w 2958929"/>
              <a:gd name="connsiteY1-236" fmla="*/ 2936379 h 3111259"/>
              <a:gd name="connsiteX2-237" fmla="*/ 0 w 2958929"/>
              <a:gd name="connsiteY2-238" fmla="*/ 2664000 h 3111259"/>
              <a:gd name="connsiteX3-239" fmla="*/ 2664000 w 2958929"/>
              <a:gd name="connsiteY3-240" fmla="*/ 0 h 3111259"/>
              <a:gd name="connsiteX4-241" fmla="*/ 2936379 w 2958929"/>
              <a:gd name="connsiteY4-242" fmla="*/ 13754 h 3111259"/>
              <a:gd name="connsiteX5-243" fmla="*/ 2942190 w 2958929"/>
              <a:gd name="connsiteY5-244" fmla="*/ 14641 h 3111259"/>
              <a:gd name="connsiteX6-245" fmla="*/ 2958929 w 2958929"/>
              <a:gd name="connsiteY6-246" fmla="*/ 49389 h 3111259"/>
              <a:gd name="connsiteX7-247" fmla="*/ 2909591 w 2958929"/>
              <a:gd name="connsiteY7-248" fmla="*/ 45831 h 3111259"/>
              <a:gd name="connsiteX8-249" fmla="*/ 2440689 w 2958929"/>
              <a:gd name="connsiteY8-250" fmla="*/ 50342 h 3111259"/>
              <a:gd name="connsiteX9-251" fmla="*/ 1602489 w 2958929"/>
              <a:gd name="connsiteY9-252" fmla="*/ 255130 h 3111259"/>
              <a:gd name="connsiteX0-253" fmla="*/ 40443 w 2958929"/>
              <a:gd name="connsiteY0-254" fmla="*/ 3111259 h 3111259"/>
              <a:gd name="connsiteX1-255" fmla="*/ 13754 w 2958929"/>
              <a:gd name="connsiteY1-256" fmla="*/ 2936379 h 3111259"/>
              <a:gd name="connsiteX2-257" fmla="*/ 0 w 2958929"/>
              <a:gd name="connsiteY2-258" fmla="*/ 2664000 h 3111259"/>
              <a:gd name="connsiteX3-259" fmla="*/ 2664000 w 2958929"/>
              <a:gd name="connsiteY3-260" fmla="*/ 0 h 3111259"/>
              <a:gd name="connsiteX4-261" fmla="*/ 2936379 w 2958929"/>
              <a:gd name="connsiteY4-262" fmla="*/ 13754 h 3111259"/>
              <a:gd name="connsiteX5-263" fmla="*/ 2942190 w 2958929"/>
              <a:gd name="connsiteY5-264" fmla="*/ 14641 h 3111259"/>
              <a:gd name="connsiteX6-265" fmla="*/ 2958929 w 2958929"/>
              <a:gd name="connsiteY6-266" fmla="*/ 49389 h 3111259"/>
              <a:gd name="connsiteX7-267" fmla="*/ 2909591 w 2958929"/>
              <a:gd name="connsiteY7-268" fmla="*/ 45831 h 3111259"/>
              <a:gd name="connsiteX8-269" fmla="*/ 2440689 w 2958929"/>
              <a:gd name="connsiteY8-270" fmla="*/ 50342 h 3111259"/>
              <a:gd name="connsiteX0-271" fmla="*/ 40443 w 2958929"/>
              <a:gd name="connsiteY0-272" fmla="*/ 3111259 h 3111259"/>
              <a:gd name="connsiteX1-273" fmla="*/ 13754 w 2958929"/>
              <a:gd name="connsiteY1-274" fmla="*/ 2936379 h 3111259"/>
              <a:gd name="connsiteX2-275" fmla="*/ 0 w 2958929"/>
              <a:gd name="connsiteY2-276" fmla="*/ 2664000 h 3111259"/>
              <a:gd name="connsiteX3-277" fmla="*/ 2664000 w 2958929"/>
              <a:gd name="connsiteY3-278" fmla="*/ 0 h 3111259"/>
              <a:gd name="connsiteX4-279" fmla="*/ 2936379 w 2958929"/>
              <a:gd name="connsiteY4-280" fmla="*/ 13754 h 3111259"/>
              <a:gd name="connsiteX5-281" fmla="*/ 2942190 w 2958929"/>
              <a:gd name="connsiteY5-282" fmla="*/ 14641 h 3111259"/>
              <a:gd name="connsiteX6-283" fmla="*/ 2958929 w 2958929"/>
              <a:gd name="connsiteY6-284" fmla="*/ 49389 h 3111259"/>
              <a:gd name="connsiteX7-285" fmla="*/ 2909591 w 2958929"/>
              <a:gd name="connsiteY7-286" fmla="*/ 45831 h 3111259"/>
              <a:gd name="connsiteX0-287" fmla="*/ 40443 w 2958929"/>
              <a:gd name="connsiteY0-288" fmla="*/ 3111259 h 3111259"/>
              <a:gd name="connsiteX1-289" fmla="*/ 13754 w 2958929"/>
              <a:gd name="connsiteY1-290" fmla="*/ 2936379 h 3111259"/>
              <a:gd name="connsiteX2-291" fmla="*/ 0 w 2958929"/>
              <a:gd name="connsiteY2-292" fmla="*/ 2664000 h 3111259"/>
              <a:gd name="connsiteX3-293" fmla="*/ 2664000 w 2958929"/>
              <a:gd name="connsiteY3-294" fmla="*/ 0 h 3111259"/>
              <a:gd name="connsiteX4-295" fmla="*/ 2936379 w 2958929"/>
              <a:gd name="connsiteY4-296" fmla="*/ 13754 h 3111259"/>
              <a:gd name="connsiteX5-297" fmla="*/ 2942190 w 2958929"/>
              <a:gd name="connsiteY5-298" fmla="*/ 14641 h 3111259"/>
              <a:gd name="connsiteX6-299" fmla="*/ 2958929 w 2958929"/>
              <a:gd name="connsiteY6-300" fmla="*/ 49389 h 3111259"/>
              <a:gd name="connsiteX0-301" fmla="*/ 40443 w 2942190"/>
              <a:gd name="connsiteY0-302" fmla="*/ 3111259 h 3111259"/>
              <a:gd name="connsiteX1-303" fmla="*/ 13754 w 2942190"/>
              <a:gd name="connsiteY1-304" fmla="*/ 2936379 h 3111259"/>
              <a:gd name="connsiteX2-305" fmla="*/ 0 w 2942190"/>
              <a:gd name="connsiteY2-306" fmla="*/ 2664000 h 3111259"/>
              <a:gd name="connsiteX3-307" fmla="*/ 2664000 w 2942190"/>
              <a:gd name="connsiteY3-308" fmla="*/ 0 h 3111259"/>
              <a:gd name="connsiteX4-309" fmla="*/ 2936379 w 2942190"/>
              <a:gd name="connsiteY4-310" fmla="*/ 13754 h 3111259"/>
              <a:gd name="connsiteX5-311" fmla="*/ 2942190 w 2942190"/>
              <a:gd name="connsiteY5-312" fmla="*/ 14641 h 3111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942190" h="3111259">
                <a:moveTo>
                  <a:pt x="40443" y="3111259"/>
                </a:moveTo>
                <a:lnTo>
                  <a:pt x="13754" y="2936379"/>
                </a:lnTo>
                <a:cubicBezTo>
                  <a:pt x="4659" y="2846823"/>
                  <a:pt x="0" y="2755956"/>
                  <a:pt x="0" y="2664000"/>
                </a:cubicBezTo>
                <a:cubicBezTo>
                  <a:pt x="0" y="1192713"/>
                  <a:pt x="1192713" y="0"/>
                  <a:pt x="2664000" y="0"/>
                </a:cubicBezTo>
                <a:cubicBezTo>
                  <a:pt x="2755955" y="0"/>
                  <a:pt x="2846823" y="4659"/>
                  <a:pt x="2936379" y="13754"/>
                </a:cubicBezTo>
                <a:lnTo>
                  <a:pt x="2942190" y="14641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23"/>
            </p:custDataLst>
          </p:nvPr>
        </p:nvSpPr>
        <p:spPr>
          <a:xfrm rot="6722498">
            <a:off x="7052310" y="2334260"/>
            <a:ext cx="2880360" cy="3034665"/>
          </a:xfrm>
          <a:custGeom>
            <a:avLst/>
            <a:gdLst>
              <a:gd name="connsiteX0" fmla="*/ 2515728 w 2911520"/>
              <a:gd name="connsiteY0" fmla="*/ 128 h 3088968"/>
              <a:gd name="connsiteX1" fmla="*/ 2736589 w 2911520"/>
              <a:gd name="connsiteY1" fmla="*/ 2509 h 3088968"/>
              <a:gd name="connsiteX2" fmla="*/ 2843447 w 2911520"/>
              <a:gd name="connsiteY2" fmla="*/ 5820 h 3088968"/>
              <a:gd name="connsiteX3" fmla="*/ 2879001 w 2911520"/>
              <a:gd name="connsiteY3" fmla="*/ 8253 h 3088968"/>
              <a:gd name="connsiteX4" fmla="*/ 2904947 w 2911520"/>
              <a:gd name="connsiteY4" fmla="*/ 62113 h 3088968"/>
              <a:gd name="connsiteX5" fmla="*/ 2911520 w 2911520"/>
              <a:gd name="connsiteY5" fmla="*/ 80071 h 3088968"/>
              <a:gd name="connsiteX6" fmla="*/ 2828871 w 2911520"/>
              <a:gd name="connsiteY6" fmla="*/ 67457 h 3088968"/>
              <a:gd name="connsiteX7" fmla="*/ 2569375 w 2911520"/>
              <a:gd name="connsiteY7" fmla="*/ 54354 h 3088968"/>
              <a:gd name="connsiteX8" fmla="*/ 31375 w 2911520"/>
              <a:gd name="connsiteY8" fmla="*/ 2592354 h 3088968"/>
              <a:gd name="connsiteX9" fmla="*/ 44478 w 2911520"/>
              <a:gd name="connsiteY9" fmla="*/ 2851850 h 3088968"/>
              <a:gd name="connsiteX10" fmla="*/ 80666 w 2911520"/>
              <a:gd name="connsiteY10" fmla="*/ 3088968 h 3088968"/>
              <a:gd name="connsiteX11" fmla="*/ 43856 w 2911520"/>
              <a:gd name="connsiteY11" fmla="*/ 3075496 h 3088968"/>
              <a:gd name="connsiteX12" fmla="*/ 43479 w 2911520"/>
              <a:gd name="connsiteY12" fmla="*/ 3064503 h 3088968"/>
              <a:gd name="connsiteX13" fmla="*/ 2914 w 2911520"/>
              <a:gd name="connsiteY13" fmla="*/ 2298034 h 3088968"/>
              <a:gd name="connsiteX14" fmla="*/ 145789 w 2911520"/>
              <a:gd name="connsiteY14" fmla="*/ 1721771 h 3088968"/>
              <a:gd name="connsiteX15" fmla="*/ 426776 w 2911520"/>
              <a:gd name="connsiteY15" fmla="*/ 1145509 h 3088968"/>
              <a:gd name="connsiteX16" fmla="*/ 722051 w 2911520"/>
              <a:gd name="connsiteY16" fmla="*/ 778796 h 3088968"/>
              <a:gd name="connsiteX17" fmla="*/ 1136389 w 2911520"/>
              <a:gd name="connsiteY17" fmla="*/ 431134 h 3088968"/>
              <a:gd name="connsiteX18" fmla="*/ 1631689 w 2911520"/>
              <a:gd name="connsiteY18" fmla="*/ 193009 h 3088968"/>
              <a:gd name="connsiteX19" fmla="*/ 2260339 w 2911520"/>
              <a:gd name="connsiteY19" fmla="*/ 21559 h 3088968"/>
              <a:gd name="connsiteX20" fmla="*/ 2515728 w 2911520"/>
              <a:gd name="connsiteY20" fmla="*/ 128 h 3088968"/>
              <a:gd name="connsiteX0-1" fmla="*/ 2843447 w 2934887"/>
              <a:gd name="connsiteY0-2" fmla="*/ 5692 h 3088840"/>
              <a:gd name="connsiteX1-3" fmla="*/ 2879001 w 2934887"/>
              <a:gd name="connsiteY1-4" fmla="*/ 8125 h 3088840"/>
              <a:gd name="connsiteX2-5" fmla="*/ 2904947 w 2934887"/>
              <a:gd name="connsiteY2-6" fmla="*/ 61985 h 3088840"/>
              <a:gd name="connsiteX3-7" fmla="*/ 2911520 w 2934887"/>
              <a:gd name="connsiteY3-8" fmla="*/ 79943 h 3088840"/>
              <a:gd name="connsiteX4-9" fmla="*/ 2828871 w 2934887"/>
              <a:gd name="connsiteY4-10" fmla="*/ 67329 h 3088840"/>
              <a:gd name="connsiteX5-11" fmla="*/ 2569375 w 2934887"/>
              <a:gd name="connsiteY5-12" fmla="*/ 54226 h 3088840"/>
              <a:gd name="connsiteX6-13" fmla="*/ 31375 w 2934887"/>
              <a:gd name="connsiteY6-14" fmla="*/ 2592226 h 3088840"/>
              <a:gd name="connsiteX7-15" fmla="*/ 44478 w 2934887"/>
              <a:gd name="connsiteY7-16" fmla="*/ 2851722 h 3088840"/>
              <a:gd name="connsiteX8-17" fmla="*/ 80666 w 2934887"/>
              <a:gd name="connsiteY8-18" fmla="*/ 3088840 h 3088840"/>
              <a:gd name="connsiteX9-19" fmla="*/ 43856 w 2934887"/>
              <a:gd name="connsiteY9-20" fmla="*/ 3075368 h 3088840"/>
              <a:gd name="connsiteX10-21" fmla="*/ 43479 w 2934887"/>
              <a:gd name="connsiteY10-22" fmla="*/ 3064375 h 3088840"/>
              <a:gd name="connsiteX11-23" fmla="*/ 2914 w 2934887"/>
              <a:gd name="connsiteY11-24" fmla="*/ 2297906 h 3088840"/>
              <a:gd name="connsiteX12-25" fmla="*/ 145789 w 2934887"/>
              <a:gd name="connsiteY12-26" fmla="*/ 1721643 h 3088840"/>
              <a:gd name="connsiteX13-27" fmla="*/ 426776 w 2934887"/>
              <a:gd name="connsiteY13-28" fmla="*/ 1145381 h 3088840"/>
              <a:gd name="connsiteX14-29" fmla="*/ 722051 w 2934887"/>
              <a:gd name="connsiteY14-30" fmla="*/ 778668 h 3088840"/>
              <a:gd name="connsiteX15-31" fmla="*/ 1136389 w 2934887"/>
              <a:gd name="connsiteY15-32" fmla="*/ 431006 h 3088840"/>
              <a:gd name="connsiteX16-33" fmla="*/ 1631689 w 2934887"/>
              <a:gd name="connsiteY16-34" fmla="*/ 192881 h 3088840"/>
              <a:gd name="connsiteX17-35" fmla="*/ 2260339 w 2934887"/>
              <a:gd name="connsiteY17-36" fmla="*/ 21431 h 3088840"/>
              <a:gd name="connsiteX18-37" fmla="*/ 2515728 w 2934887"/>
              <a:gd name="connsiteY18-38" fmla="*/ 0 h 3088840"/>
              <a:gd name="connsiteX19-39" fmla="*/ 2736589 w 2934887"/>
              <a:gd name="connsiteY19-40" fmla="*/ 2381 h 3088840"/>
              <a:gd name="connsiteX20-41" fmla="*/ 2934887 w 2934887"/>
              <a:gd name="connsiteY20-42" fmla="*/ 97132 h 3088840"/>
              <a:gd name="connsiteX0-43" fmla="*/ 2843447 w 2911520"/>
              <a:gd name="connsiteY0-44" fmla="*/ 5692 h 3088840"/>
              <a:gd name="connsiteX1-45" fmla="*/ 2879001 w 2911520"/>
              <a:gd name="connsiteY1-46" fmla="*/ 8125 h 3088840"/>
              <a:gd name="connsiteX2-47" fmla="*/ 2904947 w 2911520"/>
              <a:gd name="connsiteY2-48" fmla="*/ 61985 h 3088840"/>
              <a:gd name="connsiteX3-49" fmla="*/ 2911520 w 2911520"/>
              <a:gd name="connsiteY3-50" fmla="*/ 79943 h 3088840"/>
              <a:gd name="connsiteX4-51" fmla="*/ 2828871 w 2911520"/>
              <a:gd name="connsiteY4-52" fmla="*/ 67329 h 3088840"/>
              <a:gd name="connsiteX5-53" fmla="*/ 2569375 w 2911520"/>
              <a:gd name="connsiteY5-54" fmla="*/ 54226 h 3088840"/>
              <a:gd name="connsiteX6-55" fmla="*/ 31375 w 2911520"/>
              <a:gd name="connsiteY6-56" fmla="*/ 2592226 h 3088840"/>
              <a:gd name="connsiteX7-57" fmla="*/ 44478 w 2911520"/>
              <a:gd name="connsiteY7-58" fmla="*/ 2851722 h 3088840"/>
              <a:gd name="connsiteX8-59" fmla="*/ 80666 w 2911520"/>
              <a:gd name="connsiteY8-60" fmla="*/ 3088840 h 3088840"/>
              <a:gd name="connsiteX9-61" fmla="*/ 43856 w 2911520"/>
              <a:gd name="connsiteY9-62" fmla="*/ 3075368 h 3088840"/>
              <a:gd name="connsiteX10-63" fmla="*/ 43479 w 2911520"/>
              <a:gd name="connsiteY10-64" fmla="*/ 3064375 h 3088840"/>
              <a:gd name="connsiteX11-65" fmla="*/ 2914 w 2911520"/>
              <a:gd name="connsiteY11-66" fmla="*/ 2297906 h 3088840"/>
              <a:gd name="connsiteX12-67" fmla="*/ 145789 w 2911520"/>
              <a:gd name="connsiteY12-68" fmla="*/ 1721643 h 3088840"/>
              <a:gd name="connsiteX13-69" fmla="*/ 426776 w 2911520"/>
              <a:gd name="connsiteY13-70" fmla="*/ 1145381 h 3088840"/>
              <a:gd name="connsiteX14-71" fmla="*/ 722051 w 2911520"/>
              <a:gd name="connsiteY14-72" fmla="*/ 778668 h 3088840"/>
              <a:gd name="connsiteX15-73" fmla="*/ 1136389 w 2911520"/>
              <a:gd name="connsiteY15-74" fmla="*/ 431006 h 3088840"/>
              <a:gd name="connsiteX16-75" fmla="*/ 1631689 w 2911520"/>
              <a:gd name="connsiteY16-76" fmla="*/ 192881 h 3088840"/>
              <a:gd name="connsiteX17-77" fmla="*/ 2260339 w 2911520"/>
              <a:gd name="connsiteY17-78" fmla="*/ 21431 h 3088840"/>
              <a:gd name="connsiteX18-79" fmla="*/ 2515728 w 2911520"/>
              <a:gd name="connsiteY18-80" fmla="*/ 0 h 3088840"/>
              <a:gd name="connsiteX19-81" fmla="*/ 2736589 w 2911520"/>
              <a:gd name="connsiteY19-82" fmla="*/ 2381 h 3088840"/>
              <a:gd name="connsiteX0-83" fmla="*/ 2879001 w 2911520"/>
              <a:gd name="connsiteY0-84" fmla="*/ 8125 h 3088840"/>
              <a:gd name="connsiteX1-85" fmla="*/ 2904947 w 2911520"/>
              <a:gd name="connsiteY1-86" fmla="*/ 61985 h 3088840"/>
              <a:gd name="connsiteX2-87" fmla="*/ 2911520 w 2911520"/>
              <a:gd name="connsiteY2-88" fmla="*/ 79943 h 3088840"/>
              <a:gd name="connsiteX3-89" fmla="*/ 2828871 w 2911520"/>
              <a:gd name="connsiteY3-90" fmla="*/ 67329 h 3088840"/>
              <a:gd name="connsiteX4-91" fmla="*/ 2569375 w 2911520"/>
              <a:gd name="connsiteY4-92" fmla="*/ 54226 h 3088840"/>
              <a:gd name="connsiteX5-93" fmla="*/ 31375 w 2911520"/>
              <a:gd name="connsiteY5-94" fmla="*/ 2592226 h 3088840"/>
              <a:gd name="connsiteX6-95" fmla="*/ 44478 w 2911520"/>
              <a:gd name="connsiteY6-96" fmla="*/ 2851722 h 3088840"/>
              <a:gd name="connsiteX7-97" fmla="*/ 80666 w 2911520"/>
              <a:gd name="connsiteY7-98" fmla="*/ 3088840 h 3088840"/>
              <a:gd name="connsiteX8-99" fmla="*/ 43856 w 2911520"/>
              <a:gd name="connsiteY8-100" fmla="*/ 3075368 h 3088840"/>
              <a:gd name="connsiteX9-101" fmla="*/ 43479 w 2911520"/>
              <a:gd name="connsiteY9-102" fmla="*/ 3064375 h 3088840"/>
              <a:gd name="connsiteX10-103" fmla="*/ 2914 w 2911520"/>
              <a:gd name="connsiteY10-104" fmla="*/ 2297906 h 3088840"/>
              <a:gd name="connsiteX11-105" fmla="*/ 145789 w 2911520"/>
              <a:gd name="connsiteY11-106" fmla="*/ 1721643 h 3088840"/>
              <a:gd name="connsiteX12-107" fmla="*/ 426776 w 2911520"/>
              <a:gd name="connsiteY12-108" fmla="*/ 1145381 h 3088840"/>
              <a:gd name="connsiteX13-109" fmla="*/ 722051 w 2911520"/>
              <a:gd name="connsiteY13-110" fmla="*/ 778668 h 3088840"/>
              <a:gd name="connsiteX14-111" fmla="*/ 1136389 w 2911520"/>
              <a:gd name="connsiteY14-112" fmla="*/ 431006 h 3088840"/>
              <a:gd name="connsiteX15-113" fmla="*/ 1631689 w 2911520"/>
              <a:gd name="connsiteY15-114" fmla="*/ 192881 h 3088840"/>
              <a:gd name="connsiteX16-115" fmla="*/ 2260339 w 2911520"/>
              <a:gd name="connsiteY16-116" fmla="*/ 21431 h 3088840"/>
              <a:gd name="connsiteX17-117" fmla="*/ 2515728 w 2911520"/>
              <a:gd name="connsiteY17-118" fmla="*/ 0 h 3088840"/>
              <a:gd name="connsiteX18-119" fmla="*/ 2736589 w 2911520"/>
              <a:gd name="connsiteY18-120" fmla="*/ 2381 h 3088840"/>
              <a:gd name="connsiteX0-121" fmla="*/ 2904947 w 2911520"/>
              <a:gd name="connsiteY0-122" fmla="*/ 61985 h 3088840"/>
              <a:gd name="connsiteX1-123" fmla="*/ 2911520 w 2911520"/>
              <a:gd name="connsiteY1-124" fmla="*/ 79943 h 3088840"/>
              <a:gd name="connsiteX2-125" fmla="*/ 2828871 w 2911520"/>
              <a:gd name="connsiteY2-126" fmla="*/ 67329 h 3088840"/>
              <a:gd name="connsiteX3-127" fmla="*/ 2569375 w 2911520"/>
              <a:gd name="connsiteY3-128" fmla="*/ 54226 h 3088840"/>
              <a:gd name="connsiteX4-129" fmla="*/ 31375 w 2911520"/>
              <a:gd name="connsiteY4-130" fmla="*/ 2592226 h 3088840"/>
              <a:gd name="connsiteX5-131" fmla="*/ 44478 w 2911520"/>
              <a:gd name="connsiteY5-132" fmla="*/ 2851722 h 3088840"/>
              <a:gd name="connsiteX6-133" fmla="*/ 80666 w 2911520"/>
              <a:gd name="connsiteY6-134" fmla="*/ 3088840 h 3088840"/>
              <a:gd name="connsiteX7-135" fmla="*/ 43856 w 2911520"/>
              <a:gd name="connsiteY7-136" fmla="*/ 3075368 h 3088840"/>
              <a:gd name="connsiteX8-137" fmla="*/ 43479 w 2911520"/>
              <a:gd name="connsiteY8-138" fmla="*/ 3064375 h 3088840"/>
              <a:gd name="connsiteX9-139" fmla="*/ 2914 w 2911520"/>
              <a:gd name="connsiteY9-140" fmla="*/ 2297906 h 3088840"/>
              <a:gd name="connsiteX10-141" fmla="*/ 145789 w 2911520"/>
              <a:gd name="connsiteY10-142" fmla="*/ 1721643 h 3088840"/>
              <a:gd name="connsiteX11-143" fmla="*/ 426776 w 2911520"/>
              <a:gd name="connsiteY11-144" fmla="*/ 1145381 h 3088840"/>
              <a:gd name="connsiteX12-145" fmla="*/ 722051 w 2911520"/>
              <a:gd name="connsiteY12-146" fmla="*/ 778668 h 3088840"/>
              <a:gd name="connsiteX13-147" fmla="*/ 1136389 w 2911520"/>
              <a:gd name="connsiteY13-148" fmla="*/ 431006 h 3088840"/>
              <a:gd name="connsiteX14-149" fmla="*/ 1631689 w 2911520"/>
              <a:gd name="connsiteY14-150" fmla="*/ 192881 h 3088840"/>
              <a:gd name="connsiteX15-151" fmla="*/ 2260339 w 2911520"/>
              <a:gd name="connsiteY15-152" fmla="*/ 21431 h 3088840"/>
              <a:gd name="connsiteX16-153" fmla="*/ 2515728 w 2911520"/>
              <a:gd name="connsiteY16-154" fmla="*/ 0 h 3088840"/>
              <a:gd name="connsiteX17-155" fmla="*/ 2736589 w 2911520"/>
              <a:gd name="connsiteY17-156" fmla="*/ 2381 h 3088840"/>
              <a:gd name="connsiteX0-157" fmla="*/ 2911520 w 2911520"/>
              <a:gd name="connsiteY0-158" fmla="*/ 79943 h 3088840"/>
              <a:gd name="connsiteX1-159" fmla="*/ 2828871 w 2911520"/>
              <a:gd name="connsiteY1-160" fmla="*/ 67329 h 3088840"/>
              <a:gd name="connsiteX2-161" fmla="*/ 2569375 w 2911520"/>
              <a:gd name="connsiteY2-162" fmla="*/ 54226 h 3088840"/>
              <a:gd name="connsiteX3-163" fmla="*/ 31375 w 2911520"/>
              <a:gd name="connsiteY3-164" fmla="*/ 2592226 h 3088840"/>
              <a:gd name="connsiteX4-165" fmla="*/ 44478 w 2911520"/>
              <a:gd name="connsiteY4-166" fmla="*/ 2851722 h 3088840"/>
              <a:gd name="connsiteX5-167" fmla="*/ 80666 w 2911520"/>
              <a:gd name="connsiteY5-168" fmla="*/ 3088840 h 3088840"/>
              <a:gd name="connsiteX6-169" fmla="*/ 43856 w 2911520"/>
              <a:gd name="connsiteY6-170" fmla="*/ 3075368 h 3088840"/>
              <a:gd name="connsiteX7-171" fmla="*/ 43479 w 2911520"/>
              <a:gd name="connsiteY7-172" fmla="*/ 3064375 h 3088840"/>
              <a:gd name="connsiteX8-173" fmla="*/ 2914 w 2911520"/>
              <a:gd name="connsiteY8-174" fmla="*/ 2297906 h 3088840"/>
              <a:gd name="connsiteX9-175" fmla="*/ 145789 w 2911520"/>
              <a:gd name="connsiteY9-176" fmla="*/ 1721643 h 3088840"/>
              <a:gd name="connsiteX10-177" fmla="*/ 426776 w 2911520"/>
              <a:gd name="connsiteY10-178" fmla="*/ 1145381 h 3088840"/>
              <a:gd name="connsiteX11-179" fmla="*/ 722051 w 2911520"/>
              <a:gd name="connsiteY11-180" fmla="*/ 778668 h 3088840"/>
              <a:gd name="connsiteX12-181" fmla="*/ 1136389 w 2911520"/>
              <a:gd name="connsiteY12-182" fmla="*/ 431006 h 3088840"/>
              <a:gd name="connsiteX13-183" fmla="*/ 1631689 w 2911520"/>
              <a:gd name="connsiteY13-184" fmla="*/ 192881 h 3088840"/>
              <a:gd name="connsiteX14-185" fmla="*/ 2260339 w 2911520"/>
              <a:gd name="connsiteY14-186" fmla="*/ 21431 h 3088840"/>
              <a:gd name="connsiteX15-187" fmla="*/ 2515728 w 2911520"/>
              <a:gd name="connsiteY15-188" fmla="*/ 0 h 3088840"/>
              <a:gd name="connsiteX16-189" fmla="*/ 2736589 w 2911520"/>
              <a:gd name="connsiteY16-190" fmla="*/ 2381 h 3088840"/>
              <a:gd name="connsiteX0-191" fmla="*/ 2911520 w 2911520"/>
              <a:gd name="connsiteY0-192" fmla="*/ 79943 h 3088840"/>
              <a:gd name="connsiteX1-193" fmla="*/ 2828871 w 2911520"/>
              <a:gd name="connsiteY1-194" fmla="*/ 67329 h 3088840"/>
              <a:gd name="connsiteX2-195" fmla="*/ 2569375 w 2911520"/>
              <a:gd name="connsiteY2-196" fmla="*/ 54226 h 3088840"/>
              <a:gd name="connsiteX3-197" fmla="*/ 31375 w 2911520"/>
              <a:gd name="connsiteY3-198" fmla="*/ 2592226 h 3088840"/>
              <a:gd name="connsiteX4-199" fmla="*/ 44478 w 2911520"/>
              <a:gd name="connsiteY4-200" fmla="*/ 2851722 h 3088840"/>
              <a:gd name="connsiteX5-201" fmla="*/ 80666 w 2911520"/>
              <a:gd name="connsiteY5-202" fmla="*/ 3088840 h 3088840"/>
              <a:gd name="connsiteX6-203" fmla="*/ 43856 w 2911520"/>
              <a:gd name="connsiteY6-204" fmla="*/ 3075368 h 3088840"/>
              <a:gd name="connsiteX7-205" fmla="*/ 43479 w 2911520"/>
              <a:gd name="connsiteY7-206" fmla="*/ 3064375 h 3088840"/>
              <a:gd name="connsiteX8-207" fmla="*/ 2914 w 2911520"/>
              <a:gd name="connsiteY8-208" fmla="*/ 2297906 h 3088840"/>
              <a:gd name="connsiteX9-209" fmla="*/ 145789 w 2911520"/>
              <a:gd name="connsiteY9-210" fmla="*/ 1721643 h 3088840"/>
              <a:gd name="connsiteX10-211" fmla="*/ 426776 w 2911520"/>
              <a:gd name="connsiteY10-212" fmla="*/ 1145381 h 3088840"/>
              <a:gd name="connsiteX11-213" fmla="*/ 722051 w 2911520"/>
              <a:gd name="connsiteY11-214" fmla="*/ 778668 h 3088840"/>
              <a:gd name="connsiteX12-215" fmla="*/ 1136389 w 2911520"/>
              <a:gd name="connsiteY12-216" fmla="*/ 431006 h 3088840"/>
              <a:gd name="connsiteX13-217" fmla="*/ 1631689 w 2911520"/>
              <a:gd name="connsiteY13-218" fmla="*/ 192881 h 3088840"/>
              <a:gd name="connsiteX14-219" fmla="*/ 2260339 w 2911520"/>
              <a:gd name="connsiteY14-220" fmla="*/ 21431 h 3088840"/>
              <a:gd name="connsiteX15-221" fmla="*/ 2515728 w 2911520"/>
              <a:gd name="connsiteY15-222" fmla="*/ 0 h 3088840"/>
              <a:gd name="connsiteX0-223" fmla="*/ 2911520 w 2911520"/>
              <a:gd name="connsiteY0-224" fmla="*/ 58512 h 3067409"/>
              <a:gd name="connsiteX1-225" fmla="*/ 2828871 w 2911520"/>
              <a:gd name="connsiteY1-226" fmla="*/ 45898 h 3067409"/>
              <a:gd name="connsiteX2-227" fmla="*/ 2569375 w 2911520"/>
              <a:gd name="connsiteY2-228" fmla="*/ 32795 h 3067409"/>
              <a:gd name="connsiteX3-229" fmla="*/ 31375 w 2911520"/>
              <a:gd name="connsiteY3-230" fmla="*/ 2570795 h 3067409"/>
              <a:gd name="connsiteX4-231" fmla="*/ 44478 w 2911520"/>
              <a:gd name="connsiteY4-232" fmla="*/ 2830291 h 3067409"/>
              <a:gd name="connsiteX5-233" fmla="*/ 80666 w 2911520"/>
              <a:gd name="connsiteY5-234" fmla="*/ 3067409 h 3067409"/>
              <a:gd name="connsiteX6-235" fmla="*/ 43856 w 2911520"/>
              <a:gd name="connsiteY6-236" fmla="*/ 3053937 h 3067409"/>
              <a:gd name="connsiteX7-237" fmla="*/ 43479 w 2911520"/>
              <a:gd name="connsiteY7-238" fmla="*/ 3042944 h 3067409"/>
              <a:gd name="connsiteX8-239" fmla="*/ 2914 w 2911520"/>
              <a:gd name="connsiteY8-240" fmla="*/ 2276475 h 3067409"/>
              <a:gd name="connsiteX9-241" fmla="*/ 145789 w 2911520"/>
              <a:gd name="connsiteY9-242" fmla="*/ 1700212 h 3067409"/>
              <a:gd name="connsiteX10-243" fmla="*/ 426776 w 2911520"/>
              <a:gd name="connsiteY10-244" fmla="*/ 1123950 h 3067409"/>
              <a:gd name="connsiteX11-245" fmla="*/ 722051 w 2911520"/>
              <a:gd name="connsiteY11-246" fmla="*/ 757237 h 3067409"/>
              <a:gd name="connsiteX12-247" fmla="*/ 1136389 w 2911520"/>
              <a:gd name="connsiteY12-248" fmla="*/ 409575 h 3067409"/>
              <a:gd name="connsiteX13-249" fmla="*/ 1631689 w 2911520"/>
              <a:gd name="connsiteY13-250" fmla="*/ 171450 h 3067409"/>
              <a:gd name="connsiteX14-251" fmla="*/ 2260339 w 2911520"/>
              <a:gd name="connsiteY14-252" fmla="*/ 0 h 3067409"/>
              <a:gd name="connsiteX0-253" fmla="*/ 2911520 w 2911520"/>
              <a:gd name="connsiteY0-254" fmla="*/ 25717 h 3034614"/>
              <a:gd name="connsiteX1-255" fmla="*/ 2828871 w 2911520"/>
              <a:gd name="connsiteY1-256" fmla="*/ 13103 h 3034614"/>
              <a:gd name="connsiteX2-257" fmla="*/ 2569375 w 2911520"/>
              <a:gd name="connsiteY2-258" fmla="*/ 0 h 3034614"/>
              <a:gd name="connsiteX3-259" fmla="*/ 31375 w 2911520"/>
              <a:gd name="connsiteY3-260" fmla="*/ 2538000 h 3034614"/>
              <a:gd name="connsiteX4-261" fmla="*/ 44478 w 2911520"/>
              <a:gd name="connsiteY4-262" fmla="*/ 2797496 h 3034614"/>
              <a:gd name="connsiteX5-263" fmla="*/ 80666 w 2911520"/>
              <a:gd name="connsiteY5-264" fmla="*/ 3034614 h 3034614"/>
              <a:gd name="connsiteX6-265" fmla="*/ 43856 w 2911520"/>
              <a:gd name="connsiteY6-266" fmla="*/ 3021142 h 3034614"/>
              <a:gd name="connsiteX7-267" fmla="*/ 43479 w 2911520"/>
              <a:gd name="connsiteY7-268" fmla="*/ 3010149 h 3034614"/>
              <a:gd name="connsiteX8-269" fmla="*/ 2914 w 2911520"/>
              <a:gd name="connsiteY8-270" fmla="*/ 2243680 h 3034614"/>
              <a:gd name="connsiteX9-271" fmla="*/ 145789 w 2911520"/>
              <a:gd name="connsiteY9-272" fmla="*/ 1667417 h 3034614"/>
              <a:gd name="connsiteX10-273" fmla="*/ 426776 w 2911520"/>
              <a:gd name="connsiteY10-274" fmla="*/ 1091155 h 3034614"/>
              <a:gd name="connsiteX11-275" fmla="*/ 722051 w 2911520"/>
              <a:gd name="connsiteY11-276" fmla="*/ 724442 h 3034614"/>
              <a:gd name="connsiteX12-277" fmla="*/ 1136389 w 2911520"/>
              <a:gd name="connsiteY12-278" fmla="*/ 376780 h 3034614"/>
              <a:gd name="connsiteX13-279" fmla="*/ 1631689 w 2911520"/>
              <a:gd name="connsiteY13-280" fmla="*/ 138655 h 3034614"/>
              <a:gd name="connsiteX0-281" fmla="*/ 2911520 w 2911520"/>
              <a:gd name="connsiteY0-282" fmla="*/ 25717 h 3034614"/>
              <a:gd name="connsiteX1-283" fmla="*/ 2828871 w 2911520"/>
              <a:gd name="connsiteY1-284" fmla="*/ 13103 h 3034614"/>
              <a:gd name="connsiteX2-285" fmla="*/ 2569375 w 2911520"/>
              <a:gd name="connsiteY2-286" fmla="*/ 0 h 3034614"/>
              <a:gd name="connsiteX3-287" fmla="*/ 31375 w 2911520"/>
              <a:gd name="connsiteY3-288" fmla="*/ 2538000 h 3034614"/>
              <a:gd name="connsiteX4-289" fmla="*/ 44478 w 2911520"/>
              <a:gd name="connsiteY4-290" fmla="*/ 2797496 h 3034614"/>
              <a:gd name="connsiteX5-291" fmla="*/ 80666 w 2911520"/>
              <a:gd name="connsiteY5-292" fmla="*/ 3034614 h 3034614"/>
              <a:gd name="connsiteX6-293" fmla="*/ 43856 w 2911520"/>
              <a:gd name="connsiteY6-294" fmla="*/ 3021142 h 3034614"/>
              <a:gd name="connsiteX7-295" fmla="*/ 43479 w 2911520"/>
              <a:gd name="connsiteY7-296" fmla="*/ 3010149 h 3034614"/>
              <a:gd name="connsiteX8-297" fmla="*/ 2914 w 2911520"/>
              <a:gd name="connsiteY8-298" fmla="*/ 2243680 h 3034614"/>
              <a:gd name="connsiteX9-299" fmla="*/ 145789 w 2911520"/>
              <a:gd name="connsiteY9-300" fmla="*/ 1667417 h 3034614"/>
              <a:gd name="connsiteX10-301" fmla="*/ 426776 w 2911520"/>
              <a:gd name="connsiteY10-302" fmla="*/ 1091155 h 3034614"/>
              <a:gd name="connsiteX11-303" fmla="*/ 722051 w 2911520"/>
              <a:gd name="connsiteY11-304" fmla="*/ 724442 h 3034614"/>
              <a:gd name="connsiteX12-305" fmla="*/ 1136389 w 2911520"/>
              <a:gd name="connsiteY12-306" fmla="*/ 376780 h 3034614"/>
              <a:gd name="connsiteX0-307" fmla="*/ 2911520 w 2911520"/>
              <a:gd name="connsiteY0-308" fmla="*/ 25717 h 3034614"/>
              <a:gd name="connsiteX1-309" fmla="*/ 2828871 w 2911520"/>
              <a:gd name="connsiteY1-310" fmla="*/ 13103 h 3034614"/>
              <a:gd name="connsiteX2-311" fmla="*/ 2569375 w 2911520"/>
              <a:gd name="connsiteY2-312" fmla="*/ 0 h 3034614"/>
              <a:gd name="connsiteX3-313" fmla="*/ 31375 w 2911520"/>
              <a:gd name="connsiteY3-314" fmla="*/ 2538000 h 3034614"/>
              <a:gd name="connsiteX4-315" fmla="*/ 44478 w 2911520"/>
              <a:gd name="connsiteY4-316" fmla="*/ 2797496 h 3034614"/>
              <a:gd name="connsiteX5-317" fmla="*/ 80666 w 2911520"/>
              <a:gd name="connsiteY5-318" fmla="*/ 3034614 h 3034614"/>
              <a:gd name="connsiteX6-319" fmla="*/ 43856 w 2911520"/>
              <a:gd name="connsiteY6-320" fmla="*/ 3021142 h 3034614"/>
              <a:gd name="connsiteX7-321" fmla="*/ 43479 w 2911520"/>
              <a:gd name="connsiteY7-322" fmla="*/ 3010149 h 3034614"/>
              <a:gd name="connsiteX8-323" fmla="*/ 2914 w 2911520"/>
              <a:gd name="connsiteY8-324" fmla="*/ 2243680 h 3034614"/>
              <a:gd name="connsiteX9-325" fmla="*/ 145789 w 2911520"/>
              <a:gd name="connsiteY9-326" fmla="*/ 1667417 h 3034614"/>
              <a:gd name="connsiteX10-327" fmla="*/ 426776 w 2911520"/>
              <a:gd name="connsiteY10-328" fmla="*/ 1091155 h 3034614"/>
              <a:gd name="connsiteX11-329" fmla="*/ 722051 w 2911520"/>
              <a:gd name="connsiteY11-330" fmla="*/ 724442 h 3034614"/>
              <a:gd name="connsiteX0-331" fmla="*/ 2911520 w 2911520"/>
              <a:gd name="connsiteY0-332" fmla="*/ 25717 h 3034614"/>
              <a:gd name="connsiteX1-333" fmla="*/ 2828871 w 2911520"/>
              <a:gd name="connsiteY1-334" fmla="*/ 13103 h 3034614"/>
              <a:gd name="connsiteX2-335" fmla="*/ 2569375 w 2911520"/>
              <a:gd name="connsiteY2-336" fmla="*/ 0 h 3034614"/>
              <a:gd name="connsiteX3-337" fmla="*/ 31375 w 2911520"/>
              <a:gd name="connsiteY3-338" fmla="*/ 2538000 h 3034614"/>
              <a:gd name="connsiteX4-339" fmla="*/ 44478 w 2911520"/>
              <a:gd name="connsiteY4-340" fmla="*/ 2797496 h 3034614"/>
              <a:gd name="connsiteX5-341" fmla="*/ 80666 w 2911520"/>
              <a:gd name="connsiteY5-342" fmla="*/ 3034614 h 3034614"/>
              <a:gd name="connsiteX6-343" fmla="*/ 43856 w 2911520"/>
              <a:gd name="connsiteY6-344" fmla="*/ 3021142 h 3034614"/>
              <a:gd name="connsiteX7-345" fmla="*/ 43479 w 2911520"/>
              <a:gd name="connsiteY7-346" fmla="*/ 3010149 h 3034614"/>
              <a:gd name="connsiteX8-347" fmla="*/ 2914 w 2911520"/>
              <a:gd name="connsiteY8-348" fmla="*/ 2243680 h 3034614"/>
              <a:gd name="connsiteX9-349" fmla="*/ 145789 w 2911520"/>
              <a:gd name="connsiteY9-350" fmla="*/ 1667417 h 3034614"/>
              <a:gd name="connsiteX10-351" fmla="*/ 426776 w 2911520"/>
              <a:gd name="connsiteY10-352" fmla="*/ 1091155 h 3034614"/>
              <a:gd name="connsiteX0-353" fmla="*/ 2911520 w 2911520"/>
              <a:gd name="connsiteY0-354" fmla="*/ 25717 h 3034614"/>
              <a:gd name="connsiteX1-355" fmla="*/ 2828871 w 2911520"/>
              <a:gd name="connsiteY1-356" fmla="*/ 13103 h 3034614"/>
              <a:gd name="connsiteX2-357" fmla="*/ 2569375 w 2911520"/>
              <a:gd name="connsiteY2-358" fmla="*/ 0 h 3034614"/>
              <a:gd name="connsiteX3-359" fmla="*/ 31375 w 2911520"/>
              <a:gd name="connsiteY3-360" fmla="*/ 2538000 h 3034614"/>
              <a:gd name="connsiteX4-361" fmla="*/ 44478 w 2911520"/>
              <a:gd name="connsiteY4-362" fmla="*/ 2797496 h 3034614"/>
              <a:gd name="connsiteX5-363" fmla="*/ 80666 w 2911520"/>
              <a:gd name="connsiteY5-364" fmla="*/ 3034614 h 3034614"/>
              <a:gd name="connsiteX6-365" fmla="*/ 43856 w 2911520"/>
              <a:gd name="connsiteY6-366" fmla="*/ 3021142 h 3034614"/>
              <a:gd name="connsiteX7-367" fmla="*/ 43479 w 2911520"/>
              <a:gd name="connsiteY7-368" fmla="*/ 3010149 h 3034614"/>
              <a:gd name="connsiteX8-369" fmla="*/ 2914 w 2911520"/>
              <a:gd name="connsiteY8-370" fmla="*/ 2243680 h 3034614"/>
              <a:gd name="connsiteX9-371" fmla="*/ 145789 w 2911520"/>
              <a:gd name="connsiteY9-372" fmla="*/ 1667417 h 3034614"/>
              <a:gd name="connsiteX0-373" fmla="*/ 2911520 w 2911520"/>
              <a:gd name="connsiteY0-374" fmla="*/ 25717 h 3034614"/>
              <a:gd name="connsiteX1-375" fmla="*/ 2828871 w 2911520"/>
              <a:gd name="connsiteY1-376" fmla="*/ 13103 h 3034614"/>
              <a:gd name="connsiteX2-377" fmla="*/ 2569375 w 2911520"/>
              <a:gd name="connsiteY2-378" fmla="*/ 0 h 3034614"/>
              <a:gd name="connsiteX3-379" fmla="*/ 31375 w 2911520"/>
              <a:gd name="connsiteY3-380" fmla="*/ 2538000 h 3034614"/>
              <a:gd name="connsiteX4-381" fmla="*/ 44478 w 2911520"/>
              <a:gd name="connsiteY4-382" fmla="*/ 2797496 h 3034614"/>
              <a:gd name="connsiteX5-383" fmla="*/ 80666 w 2911520"/>
              <a:gd name="connsiteY5-384" fmla="*/ 3034614 h 3034614"/>
              <a:gd name="connsiteX6-385" fmla="*/ 43856 w 2911520"/>
              <a:gd name="connsiteY6-386" fmla="*/ 3021142 h 3034614"/>
              <a:gd name="connsiteX7-387" fmla="*/ 43479 w 2911520"/>
              <a:gd name="connsiteY7-388" fmla="*/ 3010149 h 3034614"/>
              <a:gd name="connsiteX8-389" fmla="*/ 2914 w 2911520"/>
              <a:gd name="connsiteY8-390" fmla="*/ 2243680 h 3034614"/>
              <a:gd name="connsiteX0-391" fmla="*/ 2880145 w 2880145"/>
              <a:gd name="connsiteY0-392" fmla="*/ 25717 h 3034614"/>
              <a:gd name="connsiteX1-393" fmla="*/ 2797496 w 2880145"/>
              <a:gd name="connsiteY1-394" fmla="*/ 13103 h 3034614"/>
              <a:gd name="connsiteX2-395" fmla="*/ 2538000 w 2880145"/>
              <a:gd name="connsiteY2-396" fmla="*/ 0 h 3034614"/>
              <a:gd name="connsiteX3-397" fmla="*/ 0 w 2880145"/>
              <a:gd name="connsiteY3-398" fmla="*/ 2538000 h 3034614"/>
              <a:gd name="connsiteX4-399" fmla="*/ 13103 w 2880145"/>
              <a:gd name="connsiteY4-400" fmla="*/ 2797496 h 3034614"/>
              <a:gd name="connsiteX5-401" fmla="*/ 49291 w 2880145"/>
              <a:gd name="connsiteY5-402" fmla="*/ 3034614 h 3034614"/>
              <a:gd name="connsiteX6-403" fmla="*/ 12481 w 2880145"/>
              <a:gd name="connsiteY6-404" fmla="*/ 3021142 h 3034614"/>
              <a:gd name="connsiteX7-405" fmla="*/ 12104 w 2880145"/>
              <a:gd name="connsiteY7-406" fmla="*/ 3010149 h 3034614"/>
              <a:gd name="connsiteX0-407" fmla="*/ 2880145 w 2880145"/>
              <a:gd name="connsiteY0-408" fmla="*/ 25717 h 3034614"/>
              <a:gd name="connsiteX1-409" fmla="*/ 2797496 w 2880145"/>
              <a:gd name="connsiteY1-410" fmla="*/ 13103 h 3034614"/>
              <a:gd name="connsiteX2-411" fmla="*/ 2538000 w 2880145"/>
              <a:gd name="connsiteY2-412" fmla="*/ 0 h 3034614"/>
              <a:gd name="connsiteX3-413" fmla="*/ 0 w 2880145"/>
              <a:gd name="connsiteY3-414" fmla="*/ 2538000 h 3034614"/>
              <a:gd name="connsiteX4-415" fmla="*/ 13103 w 2880145"/>
              <a:gd name="connsiteY4-416" fmla="*/ 2797496 h 3034614"/>
              <a:gd name="connsiteX5-417" fmla="*/ 49291 w 2880145"/>
              <a:gd name="connsiteY5-418" fmla="*/ 3034614 h 3034614"/>
              <a:gd name="connsiteX6-419" fmla="*/ 12481 w 2880145"/>
              <a:gd name="connsiteY6-420" fmla="*/ 3021142 h 3034614"/>
              <a:gd name="connsiteX0-421" fmla="*/ 2880145 w 2880145"/>
              <a:gd name="connsiteY0-422" fmla="*/ 25717 h 3034614"/>
              <a:gd name="connsiteX1-423" fmla="*/ 2797496 w 2880145"/>
              <a:gd name="connsiteY1-424" fmla="*/ 13103 h 3034614"/>
              <a:gd name="connsiteX2-425" fmla="*/ 2538000 w 2880145"/>
              <a:gd name="connsiteY2-426" fmla="*/ 0 h 3034614"/>
              <a:gd name="connsiteX3-427" fmla="*/ 0 w 2880145"/>
              <a:gd name="connsiteY3-428" fmla="*/ 2538000 h 3034614"/>
              <a:gd name="connsiteX4-429" fmla="*/ 13103 w 2880145"/>
              <a:gd name="connsiteY4-430" fmla="*/ 2797496 h 3034614"/>
              <a:gd name="connsiteX5-431" fmla="*/ 49291 w 2880145"/>
              <a:gd name="connsiteY5-432" fmla="*/ 3034614 h 3034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80145" h="3034614">
                <a:moveTo>
                  <a:pt x="2880145" y="25717"/>
                </a:moveTo>
                <a:lnTo>
                  <a:pt x="2797496" y="13103"/>
                </a:lnTo>
                <a:cubicBezTo>
                  <a:pt x="2712176" y="4439"/>
                  <a:pt x="2625606" y="0"/>
                  <a:pt x="2538000" y="0"/>
                </a:cubicBezTo>
                <a:cubicBezTo>
                  <a:pt x="1136301" y="0"/>
                  <a:pt x="0" y="1136301"/>
                  <a:pt x="0" y="2538000"/>
                </a:cubicBezTo>
                <a:cubicBezTo>
                  <a:pt x="0" y="2625606"/>
                  <a:pt x="4438" y="2712176"/>
                  <a:pt x="13103" y="2797496"/>
                </a:cubicBezTo>
                <a:lnTo>
                  <a:pt x="49291" y="3034614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24"/>
            </p:custDataLst>
          </p:nvPr>
        </p:nvSpPr>
        <p:spPr>
          <a:xfrm rot="6722498">
            <a:off x="6969760" y="2439670"/>
            <a:ext cx="2792730" cy="2938145"/>
          </a:xfrm>
          <a:custGeom>
            <a:avLst/>
            <a:gdLst>
              <a:gd name="connsiteX0" fmla="*/ 2394000 w 2821652"/>
              <a:gd name="connsiteY0" fmla="*/ 0 h 2948079"/>
              <a:gd name="connsiteX1" fmla="*/ 2638773 w 2821652"/>
              <a:gd name="connsiteY1" fmla="*/ 12360 h 2948079"/>
              <a:gd name="connsiteX2" fmla="*/ 2792551 w 2821652"/>
              <a:gd name="connsiteY2" fmla="*/ 35829 h 2948079"/>
              <a:gd name="connsiteX3" fmla="*/ 2805838 w 2821652"/>
              <a:gd name="connsiteY3" fmla="*/ 72133 h 2948079"/>
              <a:gd name="connsiteX4" fmla="*/ 2821652 w 2821652"/>
              <a:gd name="connsiteY4" fmla="*/ 133636 h 2948079"/>
              <a:gd name="connsiteX5" fmla="*/ 2764494 w 2821652"/>
              <a:gd name="connsiteY5" fmla="*/ 115884 h 2948079"/>
              <a:gd name="connsiteX6" fmla="*/ 2356426 w 2821652"/>
              <a:gd name="connsiteY6" fmla="*/ 37517 h 2948079"/>
              <a:gd name="connsiteX7" fmla="*/ 1803976 w 2821652"/>
              <a:gd name="connsiteY7" fmla="*/ 142292 h 2948079"/>
              <a:gd name="connsiteX8" fmla="*/ 1165801 w 2821652"/>
              <a:gd name="connsiteY8" fmla="*/ 408992 h 2948079"/>
              <a:gd name="connsiteX9" fmla="*/ 475239 w 2821652"/>
              <a:gd name="connsiteY9" fmla="*/ 1061455 h 2948079"/>
              <a:gd name="connsiteX10" fmla="*/ 118051 w 2821652"/>
              <a:gd name="connsiteY10" fmla="*/ 1799642 h 2948079"/>
              <a:gd name="connsiteX11" fmla="*/ 51376 w 2821652"/>
              <a:gd name="connsiteY11" fmla="*/ 2490205 h 2948079"/>
              <a:gd name="connsiteX12" fmla="*/ 102722 w 2821652"/>
              <a:gd name="connsiteY12" fmla="*/ 2944949 h 2948079"/>
              <a:gd name="connsiteX13" fmla="*/ 103344 w 2821652"/>
              <a:gd name="connsiteY13" fmla="*/ 2948079 h 2948079"/>
              <a:gd name="connsiteX14" fmla="*/ 64479 w 2821652"/>
              <a:gd name="connsiteY14" fmla="*/ 2938086 h 2948079"/>
              <a:gd name="connsiteX15" fmla="*/ 48638 w 2821652"/>
              <a:gd name="connsiteY15" fmla="*/ 2876475 h 2948079"/>
              <a:gd name="connsiteX16" fmla="*/ 0 w 2821652"/>
              <a:gd name="connsiteY16" fmla="*/ 2394000 h 2948079"/>
              <a:gd name="connsiteX17" fmla="*/ 2394000 w 2821652"/>
              <a:gd name="connsiteY17" fmla="*/ 0 h 2948079"/>
              <a:gd name="connsiteX0-1" fmla="*/ 2356426 w 2821652"/>
              <a:gd name="connsiteY0-2" fmla="*/ 37517 h 2948079"/>
              <a:gd name="connsiteX1-3" fmla="*/ 1803976 w 2821652"/>
              <a:gd name="connsiteY1-4" fmla="*/ 142292 h 2948079"/>
              <a:gd name="connsiteX2-5" fmla="*/ 1165801 w 2821652"/>
              <a:gd name="connsiteY2-6" fmla="*/ 408992 h 2948079"/>
              <a:gd name="connsiteX3-7" fmla="*/ 475239 w 2821652"/>
              <a:gd name="connsiteY3-8" fmla="*/ 1061455 h 2948079"/>
              <a:gd name="connsiteX4-9" fmla="*/ 118051 w 2821652"/>
              <a:gd name="connsiteY4-10" fmla="*/ 1799642 h 2948079"/>
              <a:gd name="connsiteX5-11" fmla="*/ 51376 w 2821652"/>
              <a:gd name="connsiteY5-12" fmla="*/ 2490205 h 2948079"/>
              <a:gd name="connsiteX6-13" fmla="*/ 102722 w 2821652"/>
              <a:gd name="connsiteY6-14" fmla="*/ 2944949 h 2948079"/>
              <a:gd name="connsiteX7-15" fmla="*/ 103344 w 2821652"/>
              <a:gd name="connsiteY7-16" fmla="*/ 2948079 h 2948079"/>
              <a:gd name="connsiteX8-17" fmla="*/ 64479 w 2821652"/>
              <a:gd name="connsiteY8-18" fmla="*/ 2938086 h 2948079"/>
              <a:gd name="connsiteX9-19" fmla="*/ 48638 w 2821652"/>
              <a:gd name="connsiteY9-20" fmla="*/ 2876475 h 2948079"/>
              <a:gd name="connsiteX10-21" fmla="*/ 0 w 2821652"/>
              <a:gd name="connsiteY10-22" fmla="*/ 2394000 h 2948079"/>
              <a:gd name="connsiteX11-23" fmla="*/ 2394000 w 2821652"/>
              <a:gd name="connsiteY11-24" fmla="*/ 0 h 2948079"/>
              <a:gd name="connsiteX12-25" fmla="*/ 2638773 w 2821652"/>
              <a:gd name="connsiteY12-26" fmla="*/ 12360 h 2948079"/>
              <a:gd name="connsiteX13-27" fmla="*/ 2792551 w 2821652"/>
              <a:gd name="connsiteY13-28" fmla="*/ 35829 h 2948079"/>
              <a:gd name="connsiteX14-29" fmla="*/ 2805838 w 2821652"/>
              <a:gd name="connsiteY14-30" fmla="*/ 72133 h 2948079"/>
              <a:gd name="connsiteX15-31" fmla="*/ 2821652 w 2821652"/>
              <a:gd name="connsiteY15-32" fmla="*/ 133636 h 2948079"/>
              <a:gd name="connsiteX16-33" fmla="*/ 2764494 w 2821652"/>
              <a:gd name="connsiteY16-34" fmla="*/ 115884 h 2948079"/>
              <a:gd name="connsiteX17-35" fmla="*/ 2447866 w 2821652"/>
              <a:gd name="connsiteY17-36" fmla="*/ 128957 h 2948079"/>
              <a:gd name="connsiteX0-37" fmla="*/ 2356426 w 2821652"/>
              <a:gd name="connsiteY0-38" fmla="*/ 37517 h 2948079"/>
              <a:gd name="connsiteX1-39" fmla="*/ 1803976 w 2821652"/>
              <a:gd name="connsiteY1-40" fmla="*/ 142292 h 2948079"/>
              <a:gd name="connsiteX2-41" fmla="*/ 1165801 w 2821652"/>
              <a:gd name="connsiteY2-42" fmla="*/ 408992 h 2948079"/>
              <a:gd name="connsiteX3-43" fmla="*/ 475239 w 2821652"/>
              <a:gd name="connsiteY3-44" fmla="*/ 1061455 h 2948079"/>
              <a:gd name="connsiteX4-45" fmla="*/ 118051 w 2821652"/>
              <a:gd name="connsiteY4-46" fmla="*/ 1799642 h 2948079"/>
              <a:gd name="connsiteX5-47" fmla="*/ 51376 w 2821652"/>
              <a:gd name="connsiteY5-48" fmla="*/ 2490205 h 2948079"/>
              <a:gd name="connsiteX6-49" fmla="*/ 102722 w 2821652"/>
              <a:gd name="connsiteY6-50" fmla="*/ 2944949 h 2948079"/>
              <a:gd name="connsiteX7-51" fmla="*/ 103344 w 2821652"/>
              <a:gd name="connsiteY7-52" fmla="*/ 2948079 h 2948079"/>
              <a:gd name="connsiteX8-53" fmla="*/ 64479 w 2821652"/>
              <a:gd name="connsiteY8-54" fmla="*/ 2938086 h 2948079"/>
              <a:gd name="connsiteX9-55" fmla="*/ 48638 w 2821652"/>
              <a:gd name="connsiteY9-56" fmla="*/ 2876475 h 2948079"/>
              <a:gd name="connsiteX10-57" fmla="*/ 0 w 2821652"/>
              <a:gd name="connsiteY10-58" fmla="*/ 2394000 h 2948079"/>
              <a:gd name="connsiteX11-59" fmla="*/ 2394000 w 2821652"/>
              <a:gd name="connsiteY11-60" fmla="*/ 0 h 2948079"/>
              <a:gd name="connsiteX12-61" fmla="*/ 2638773 w 2821652"/>
              <a:gd name="connsiteY12-62" fmla="*/ 12360 h 2948079"/>
              <a:gd name="connsiteX13-63" fmla="*/ 2792551 w 2821652"/>
              <a:gd name="connsiteY13-64" fmla="*/ 35829 h 2948079"/>
              <a:gd name="connsiteX14-65" fmla="*/ 2805838 w 2821652"/>
              <a:gd name="connsiteY14-66" fmla="*/ 72133 h 2948079"/>
              <a:gd name="connsiteX15-67" fmla="*/ 2821652 w 2821652"/>
              <a:gd name="connsiteY15-68" fmla="*/ 133636 h 2948079"/>
              <a:gd name="connsiteX16-69" fmla="*/ 2764494 w 2821652"/>
              <a:gd name="connsiteY16-70" fmla="*/ 115884 h 2948079"/>
              <a:gd name="connsiteX0-71" fmla="*/ 2356426 w 2821652"/>
              <a:gd name="connsiteY0-72" fmla="*/ 37517 h 2948079"/>
              <a:gd name="connsiteX1-73" fmla="*/ 1803976 w 2821652"/>
              <a:gd name="connsiteY1-74" fmla="*/ 142292 h 2948079"/>
              <a:gd name="connsiteX2-75" fmla="*/ 1165801 w 2821652"/>
              <a:gd name="connsiteY2-76" fmla="*/ 408992 h 2948079"/>
              <a:gd name="connsiteX3-77" fmla="*/ 475239 w 2821652"/>
              <a:gd name="connsiteY3-78" fmla="*/ 1061455 h 2948079"/>
              <a:gd name="connsiteX4-79" fmla="*/ 118051 w 2821652"/>
              <a:gd name="connsiteY4-80" fmla="*/ 1799642 h 2948079"/>
              <a:gd name="connsiteX5-81" fmla="*/ 51376 w 2821652"/>
              <a:gd name="connsiteY5-82" fmla="*/ 2490205 h 2948079"/>
              <a:gd name="connsiteX6-83" fmla="*/ 102722 w 2821652"/>
              <a:gd name="connsiteY6-84" fmla="*/ 2944949 h 2948079"/>
              <a:gd name="connsiteX7-85" fmla="*/ 103344 w 2821652"/>
              <a:gd name="connsiteY7-86" fmla="*/ 2948079 h 2948079"/>
              <a:gd name="connsiteX8-87" fmla="*/ 64479 w 2821652"/>
              <a:gd name="connsiteY8-88" fmla="*/ 2938086 h 2948079"/>
              <a:gd name="connsiteX9-89" fmla="*/ 48638 w 2821652"/>
              <a:gd name="connsiteY9-90" fmla="*/ 2876475 h 2948079"/>
              <a:gd name="connsiteX10-91" fmla="*/ 0 w 2821652"/>
              <a:gd name="connsiteY10-92" fmla="*/ 2394000 h 2948079"/>
              <a:gd name="connsiteX11-93" fmla="*/ 2394000 w 2821652"/>
              <a:gd name="connsiteY11-94" fmla="*/ 0 h 2948079"/>
              <a:gd name="connsiteX12-95" fmla="*/ 2638773 w 2821652"/>
              <a:gd name="connsiteY12-96" fmla="*/ 12360 h 2948079"/>
              <a:gd name="connsiteX13-97" fmla="*/ 2792551 w 2821652"/>
              <a:gd name="connsiteY13-98" fmla="*/ 35829 h 2948079"/>
              <a:gd name="connsiteX14-99" fmla="*/ 2805838 w 2821652"/>
              <a:gd name="connsiteY14-100" fmla="*/ 72133 h 2948079"/>
              <a:gd name="connsiteX15-101" fmla="*/ 2821652 w 2821652"/>
              <a:gd name="connsiteY15-102" fmla="*/ 133636 h 2948079"/>
              <a:gd name="connsiteX0-103" fmla="*/ 2356426 w 2805838"/>
              <a:gd name="connsiteY0-104" fmla="*/ 37517 h 2948079"/>
              <a:gd name="connsiteX1-105" fmla="*/ 1803976 w 2805838"/>
              <a:gd name="connsiteY1-106" fmla="*/ 142292 h 2948079"/>
              <a:gd name="connsiteX2-107" fmla="*/ 1165801 w 2805838"/>
              <a:gd name="connsiteY2-108" fmla="*/ 408992 h 2948079"/>
              <a:gd name="connsiteX3-109" fmla="*/ 475239 w 2805838"/>
              <a:gd name="connsiteY3-110" fmla="*/ 1061455 h 2948079"/>
              <a:gd name="connsiteX4-111" fmla="*/ 118051 w 2805838"/>
              <a:gd name="connsiteY4-112" fmla="*/ 1799642 h 2948079"/>
              <a:gd name="connsiteX5-113" fmla="*/ 51376 w 2805838"/>
              <a:gd name="connsiteY5-114" fmla="*/ 2490205 h 2948079"/>
              <a:gd name="connsiteX6-115" fmla="*/ 102722 w 2805838"/>
              <a:gd name="connsiteY6-116" fmla="*/ 2944949 h 2948079"/>
              <a:gd name="connsiteX7-117" fmla="*/ 103344 w 2805838"/>
              <a:gd name="connsiteY7-118" fmla="*/ 2948079 h 2948079"/>
              <a:gd name="connsiteX8-119" fmla="*/ 64479 w 2805838"/>
              <a:gd name="connsiteY8-120" fmla="*/ 2938086 h 2948079"/>
              <a:gd name="connsiteX9-121" fmla="*/ 48638 w 2805838"/>
              <a:gd name="connsiteY9-122" fmla="*/ 2876475 h 2948079"/>
              <a:gd name="connsiteX10-123" fmla="*/ 0 w 2805838"/>
              <a:gd name="connsiteY10-124" fmla="*/ 2394000 h 2948079"/>
              <a:gd name="connsiteX11-125" fmla="*/ 2394000 w 2805838"/>
              <a:gd name="connsiteY11-126" fmla="*/ 0 h 2948079"/>
              <a:gd name="connsiteX12-127" fmla="*/ 2638773 w 2805838"/>
              <a:gd name="connsiteY12-128" fmla="*/ 12360 h 2948079"/>
              <a:gd name="connsiteX13-129" fmla="*/ 2792551 w 2805838"/>
              <a:gd name="connsiteY13-130" fmla="*/ 35829 h 2948079"/>
              <a:gd name="connsiteX14-131" fmla="*/ 2805838 w 2805838"/>
              <a:gd name="connsiteY14-132" fmla="*/ 72133 h 2948079"/>
              <a:gd name="connsiteX0-133" fmla="*/ 2356426 w 2792551"/>
              <a:gd name="connsiteY0-134" fmla="*/ 37517 h 2948079"/>
              <a:gd name="connsiteX1-135" fmla="*/ 1803976 w 2792551"/>
              <a:gd name="connsiteY1-136" fmla="*/ 142292 h 2948079"/>
              <a:gd name="connsiteX2-137" fmla="*/ 1165801 w 2792551"/>
              <a:gd name="connsiteY2-138" fmla="*/ 408992 h 2948079"/>
              <a:gd name="connsiteX3-139" fmla="*/ 475239 w 2792551"/>
              <a:gd name="connsiteY3-140" fmla="*/ 1061455 h 2948079"/>
              <a:gd name="connsiteX4-141" fmla="*/ 118051 w 2792551"/>
              <a:gd name="connsiteY4-142" fmla="*/ 1799642 h 2948079"/>
              <a:gd name="connsiteX5-143" fmla="*/ 51376 w 2792551"/>
              <a:gd name="connsiteY5-144" fmla="*/ 2490205 h 2948079"/>
              <a:gd name="connsiteX6-145" fmla="*/ 102722 w 2792551"/>
              <a:gd name="connsiteY6-146" fmla="*/ 2944949 h 2948079"/>
              <a:gd name="connsiteX7-147" fmla="*/ 103344 w 2792551"/>
              <a:gd name="connsiteY7-148" fmla="*/ 2948079 h 2948079"/>
              <a:gd name="connsiteX8-149" fmla="*/ 64479 w 2792551"/>
              <a:gd name="connsiteY8-150" fmla="*/ 2938086 h 2948079"/>
              <a:gd name="connsiteX9-151" fmla="*/ 48638 w 2792551"/>
              <a:gd name="connsiteY9-152" fmla="*/ 2876475 h 2948079"/>
              <a:gd name="connsiteX10-153" fmla="*/ 0 w 2792551"/>
              <a:gd name="connsiteY10-154" fmla="*/ 2394000 h 2948079"/>
              <a:gd name="connsiteX11-155" fmla="*/ 2394000 w 2792551"/>
              <a:gd name="connsiteY11-156" fmla="*/ 0 h 2948079"/>
              <a:gd name="connsiteX12-157" fmla="*/ 2638773 w 2792551"/>
              <a:gd name="connsiteY12-158" fmla="*/ 12360 h 2948079"/>
              <a:gd name="connsiteX13-159" fmla="*/ 2792551 w 2792551"/>
              <a:gd name="connsiteY13-160" fmla="*/ 35829 h 2948079"/>
              <a:gd name="connsiteX0-161" fmla="*/ 1803976 w 2792551"/>
              <a:gd name="connsiteY0-162" fmla="*/ 142292 h 2948079"/>
              <a:gd name="connsiteX1-163" fmla="*/ 1165801 w 2792551"/>
              <a:gd name="connsiteY1-164" fmla="*/ 408992 h 2948079"/>
              <a:gd name="connsiteX2-165" fmla="*/ 475239 w 2792551"/>
              <a:gd name="connsiteY2-166" fmla="*/ 1061455 h 2948079"/>
              <a:gd name="connsiteX3-167" fmla="*/ 118051 w 2792551"/>
              <a:gd name="connsiteY3-168" fmla="*/ 1799642 h 2948079"/>
              <a:gd name="connsiteX4-169" fmla="*/ 51376 w 2792551"/>
              <a:gd name="connsiteY4-170" fmla="*/ 2490205 h 2948079"/>
              <a:gd name="connsiteX5-171" fmla="*/ 102722 w 2792551"/>
              <a:gd name="connsiteY5-172" fmla="*/ 2944949 h 2948079"/>
              <a:gd name="connsiteX6-173" fmla="*/ 103344 w 2792551"/>
              <a:gd name="connsiteY6-174" fmla="*/ 2948079 h 2948079"/>
              <a:gd name="connsiteX7-175" fmla="*/ 64479 w 2792551"/>
              <a:gd name="connsiteY7-176" fmla="*/ 2938086 h 2948079"/>
              <a:gd name="connsiteX8-177" fmla="*/ 48638 w 2792551"/>
              <a:gd name="connsiteY8-178" fmla="*/ 2876475 h 2948079"/>
              <a:gd name="connsiteX9-179" fmla="*/ 0 w 2792551"/>
              <a:gd name="connsiteY9-180" fmla="*/ 2394000 h 2948079"/>
              <a:gd name="connsiteX10-181" fmla="*/ 2394000 w 2792551"/>
              <a:gd name="connsiteY10-182" fmla="*/ 0 h 2948079"/>
              <a:gd name="connsiteX11-183" fmla="*/ 2638773 w 2792551"/>
              <a:gd name="connsiteY11-184" fmla="*/ 12360 h 2948079"/>
              <a:gd name="connsiteX12-185" fmla="*/ 2792551 w 2792551"/>
              <a:gd name="connsiteY12-186" fmla="*/ 35829 h 2948079"/>
              <a:gd name="connsiteX0-187" fmla="*/ 1165801 w 2792551"/>
              <a:gd name="connsiteY0-188" fmla="*/ 408992 h 2948079"/>
              <a:gd name="connsiteX1-189" fmla="*/ 475239 w 2792551"/>
              <a:gd name="connsiteY1-190" fmla="*/ 1061455 h 2948079"/>
              <a:gd name="connsiteX2-191" fmla="*/ 118051 w 2792551"/>
              <a:gd name="connsiteY2-192" fmla="*/ 1799642 h 2948079"/>
              <a:gd name="connsiteX3-193" fmla="*/ 51376 w 2792551"/>
              <a:gd name="connsiteY3-194" fmla="*/ 2490205 h 2948079"/>
              <a:gd name="connsiteX4-195" fmla="*/ 102722 w 2792551"/>
              <a:gd name="connsiteY4-196" fmla="*/ 2944949 h 2948079"/>
              <a:gd name="connsiteX5-197" fmla="*/ 103344 w 2792551"/>
              <a:gd name="connsiteY5-198" fmla="*/ 2948079 h 2948079"/>
              <a:gd name="connsiteX6-199" fmla="*/ 64479 w 2792551"/>
              <a:gd name="connsiteY6-200" fmla="*/ 2938086 h 2948079"/>
              <a:gd name="connsiteX7-201" fmla="*/ 48638 w 2792551"/>
              <a:gd name="connsiteY7-202" fmla="*/ 2876475 h 2948079"/>
              <a:gd name="connsiteX8-203" fmla="*/ 0 w 2792551"/>
              <a:gd name="connsiteY8-204" fmla="*/ 2394000 h 2948079"/>
              <a:gd name="connsiteX9-205" fmla="*/ 2394000 w 2792551"/>
              <a:gd name="connsiteY9-206" fmla="*/ 0 h 2948079"/>
              <a:gd name="connsiteX10-207" fmla="*/ 2638773 w 2792551"/>
              <a:gd name="connsiteY10-208" fmla="*/ 12360 h 2948079"/>
              <a:gd name="connsiteX11-209" fmla="*/ 2792551 w 2792551"/>
              <a:gd name="connsiteY11-210" fmla="*/ 35829 h 2948079"/>
              <a:gd name="connsiteX0-211" fmla="*/ 475239 w 2792551"/>
              <a:gd name="connsiteY0-212" fmla="*/ 1061455 h 2948079"/>
              <a:gd name="connsiteX1-213" fmla="*/ 118051 w 2792551"/>
              <a:gd name="connsiteY1-214" fmla="*/ 1799642 h 2948079"/>
              <a:gd name="connsiteX2-215" fmla="*/ 51376 w 2792551"/>
              <a:gd name="connsiteY2-216" fmla="*/ 2490205 h 2948079"/>
              <a:gd name="connsiteX3-217" fmla="*/ 102722 w 2792551"/>
              <a:gd name="connsiteY3-218" fmla="*/ 2944949 h 2948079"/>
              <a:gd name="connsiteX4-219" fmla="*/ 103344 w 2792551"/>
              <a:gd name="connsiteY4-220" fmla="*/ 2948079 h 2948079"/>
              <a:gd name="connsiteX5-221" fmla="*/ 64479 w 2792551"/>
              <a:gd name="connsiteY5-222" fmla="*/ 2938086 h 2948079"/>
              <a:gd name="connsiteX6-223" fmla="*/ 48638 w 2792551"/>
              <a:gd name="connsiteY6-224" fmla="*/ 2876475 h 2948079"/>
              <a:gd name="connsiteX7-225" fmla="*/ 0 w 2792551"/>
              <a:gd name="connsiteY7-226" fmla="*/ 2394000 h 2948079"/>
              <a:gd name="connsiteX8-227" fmla="*/ 2394000 w 2792551"/>
              <a:gd name="connsiteY8-228" fmla="*/ 0 h 2948079"/>
              <a:gd name="connsiteX9-229" fmla="*/ 2638773 w 2792551"/>
              <a:gd name="connsiteY9-230" fmla="*/ 12360 h 2948079"/>
              <a:gd name="connsiteX10-231" fmla="*/ 2792551 w 2792551"/>
              <a:gd name="connsiteY10-232" fmla="*/ 35829 h 2948079"/>
              <a:gd name="connsiteX0-233" fmla="*/ 118051 w 2792551"/>
              <a:gd name="connsiteY0-234" fmla="*/ 1799642 h 2948079"/>
              <a:gd name="connsiteX1-235" fmla="*/ 51376 w 2792551"/>
              <a:gd name="connsiteY1-236" fmla="*/ 2490205 h 2948079"/>
              <a:gd name="connsiteX2-237" fmla="*/ 102722 w 2792551"/>
              <a:gd name="connsiteY2-238" fmla="*/ 2944949 h 2948079"/>
              <a:gd name="connsiteX3-239" fmla="*/ 103344 w 2792551"/>
              <a:gd name="connsiteY3-240" fmla="*/ 2948079 h 2948079"/>
              <a:gd name="connsiteX4-241" fmla="*/ 64479 w 2792551"/>
              <a:gd name="connsiteY4-242" fmla="*/ 2938086 h 2948079"/>
              <a:gd name="connsiteX5-243" fmla="*/ 48638 w 2792551"/>
              <a:gd name="connsiteY5-244" fmla="*/ 2876475 h 2948079"/>
              <a:gd name="connsiteX6-245" fmla="*/ 0 w 2792551"/>
              <a:gd name="connsiteY6-246" fmla="*/ 2394000 h 2948079"/>
              <a:gd name="connsiteX7-247" fmla="*/ 2394000 w 2792551"/>
              <a:gd name="connsiteY7-248" fmla="*/ 0 h 2948079"/>
              <a:gd name="connsiteX8-249" fmla="*/ 2638773 w 2792551"/>
              <a:gd name="connsiteY8-250" fmla="*/ 12360 h 2948079"/>
              <a:gd name="connsiteX9-251" fmla="*/ 2792551 w 2792551"/>
              <a:gd name="connsiteY9-252" fmla="*/ 35829 h 2948079"/>
              <a:gd name="connsiteX0-253" fmla="*/ 51376 w 2792551"/>
              <a:gd name="connsiteY0-254" fmla="*/ 2490205 h 2948079"/>
              <a:gd name="connsiteX1-255" fmla="*/ 102722 w 2792551"/>
              <a:gd name="connsiteY1-256" fmla="*/ 2944949 h 2948079"/>
              <a:gd name="connsiteX2-257" fmla="*/ 103344 w 2792551"/>
              <a:gd name="connsiteY2-258" fmla="*/ 2948079 h 2948079"/>
              <a:gd name="connsiteX3-259" fmla="*/ 64479 w 2792551"/>
              <a:gd name="connsiteY3-260" fmla="*/ 2938086 h 2948079"/>
              <a:gd name="connsiteX4-261" fmla="*/ 48638 w 2792551"/>
              <a:gd name="connsiteY4-262" fmla="*/ 2876475 h 2948079"/>
              <a:gd name="connsiteX5-263" fmla="*/ 0 w 2792551"/>
              <a:gd name="connsiteY5-264" fmla="*/ 2394000 h 2948079"/>
              <a:gd name="connsiteX6-265" fmla="*/ 2394000 w 2792551"/>
              <a:gd name="connsiteY6-266" fmla="*/ 0 h 2948079"/>
              <a:gd name="connsiteX7-267" fmla="*/ 2638773 w 2792551"/>
              <a:gd name="connsiteY7-268" fmla="*/ 12360 h 2948079"/>
              <a:gd name="connsiteX8-269" fmla="*/ 2792551 w 2792551"/>
              <a:gd name="connsiteY8-270" fmla="*/ 35829 h 2948079"/>
              <a:gd name="connsiteX0-271" fmla="*/ 102722 w 2792551"/>
              <a:gd name="connsiteY0-272" fmla="*/ 2944949 h 2948079"/>
              <a:gd name="connsiteX1-273" fmla="*/ 103344 w 2792551"/>
              <a:gd name="connsiteY1-274" fmla="*/ 2948079 h 2948079"/>
              <a:gd name="connsiteX2-275" fmla="*/ 64479 w 2792551"/>
              <a:gd name="connsiteY2-276" fmla="*/ 2938086 h 2948079"/>
              <a:gd name="connsiteX3-277" fmla="*/ 48638 w 2792551"/>
              <a:gd name="connsiteY3-278" fmla="*/ 2876475 h 2948079"/>
              <a:gd name="connsiteX4-279" fmla="*/ 0 w 2792551"/>
              <a:gd name="connsiteY4-280" fmla="*/ 2394000 h 2948079"/>
              <a:gd name="connsiteX5-281" fmla="*/ 2394000 w 2792551"/>
              <a:gd name="connsiteY5-282" fmla="*/ 0 h 2948079"/>
              <a:gd name="connsiteX6-283" fmla="*/ 2638773 w 2792551"/>
              <a:gd name="connsiteY6-284" fmla="*/ 12360 h 2948079"/>
              <a:gd name="connsiteX7-285" fmla="*/ 2792551 w 2792551"/>
              <a:gd name="connsiteY7-286" fmla="*/ 35829 h 2948079"/>
              <a:gd name="connsiteX0-287" fmla="*/ 102722 w 2792551"/>
              <a:gd name="connsiteY0-288" fmla="*/ 2944949 h 2944949"/>
              <a:gd name="connsiteX1-289" fmla="*/ 64479 w 2792551"/>
              <a:gd name="connsiteY1-290" fmla="*/ 2938086 h 2944949"/>
              <a:gd name="connsiteX2-291" fmla="*/ 48638 w 2792551"/>
              <a:gd name="connsiteY2-292" fmla="*/ 2876475 h 2944949"/>
              <a:gd name="connsiteX3-293" fmla="*/ 0 w 2792551"/>
              <a:gd name="connsiteY3-294" fmla="*/ 2394000 h 2944949"/>
              <a:gd name="connsiteX4-295" fmla="*/ 2394000 w 2792551"/>
              <a:gd name="connsiteY4-296" fmla="*/ 0 h 2944949"/>
              <a:gd name="connsiteX5-297" fmla="*/ 2638773 w 2792551"/>
              <a:gd name="connsiteY5-298" fmla="*/ 12360 h 2944949"/>
              <a:gd name="connsiteX6-299" fmla="*/ 2792551 w 2792551"/>
              <a:gd name="connsiteY6-300" fmla="*/ 35829 h 2944949"/>
              <a:gd name="connsiteX0-301" fmla="*/ 64479 w 2792551"/>
              <a:gd name="connsiteY0-302" fmla="*/ 2938086 h 2938086"/>
              <a:gd name="connsiteX1-303" fmla="*/ 48638 w 2792551"/>
              <a:gd name="connsiteY1-304" fmla="*/ 2876475 h 2938086"/>
              <a:gd name="connsiteX2-305" fmla="*/ 0 w 2792551"/>
              <a:gd name="connsiteY2-306" fmla="*/ 2394000 h 2938086"/>
              <a:gd name="connsiteX3-307" fmla="*/ 2394000 w 2792551"/>
              <a:gd name="connsiteY3-308" fmla="*/ 0 h 2938086"/>
              <a:gd name="connsiteX4-309" fmla="*/ 2638773 w 2792551"/>
              <a:gd name="connsiteY4-310" fmla="*/ 12360 h 2938086"/>
              <a:gd name="connsiteX5-311" fmla="*/ 2792551 w 2792551"/>
              <a:gd name="connsiteY5-312" fmla="*/ 35829 h 29380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792551" h="2938086">
                <a:moveTo>
                  <a:pt x="64479" y="2938086"/>
                </a:moveTo>
                <a:lnTo>
                  <a:pt x="48638" y="2876475"/>
                </a:lnTo>
                <a:cubicBezTo>
                  <a:pt x="16747" y="2720631"/>
                  <a:pt x="0" y="2559271"/>
                  <a:pt x="0" y="2394000"/>
                </a:cubicBezTo>
                <a:cubicBezTo>
                  <a:pt x="0" y="1071830"/>
                  <a:pt x="1071830" y="0"/>
                  <a:pt x="2394000" y="0"/>
                </a:cubicBezTo>
                <a:cubicBezTo>
                  <a:pt x="2476636" y="0"/>
                  <a:pt x="2558293" y="4187"/>
                  <a:pt x="2638773" y="12360"/>
                </a:cubicBezTo>
                <a:lnTo>
                  <a:pt x="2792551" y="35829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0" name="任意多边形: 形状 29"/>
          <p:cNvSpPr/>
          <p:nvPr userDrawn="1">
            <p:custDataLst>
              <p:tags r:id="rId25"/>
            </p:custDataLst>
          </p:nvPr>
        </p:nvSpPr>
        <p:spPr>
          <a:xfrm rot="6722498">
            <a:off x="6906895" y="2534920"/>
            <a:ext cx="2701925" cy="2842895"/>
          </a:xfrm>
          <a:custGeom>
            <a:avLst/>
            <a:gdLst>
              <a:gd name="connsiteX0" fmla="*/ 2267068 w 2739972"/>
              <a:gd name="connsiteY0" fmla="*/ 1743 h 2884022"/>
              <a:gd name="connsiteX1" fmla="*/ 2526624 w 2739972"/>
              <a:gd name="connsiteY1" fmla="*/ 20793 h 2884022"/>
              <a:gd name="connsiteX2" fmla="*/ 2693539 w 2739972"/>
              <a:gd name="connsiteY2" fmla="*/ 44345 h 2884022"/>
              <a:gd name="connsiteX3" fmla="*/ 2731706 w 2739972"/>
              <a:gd name="connsiteY3" fmla="*/ 52449 h 2884022"/>
              <a:gd name="connsiteX4" fmla="*/ 2739972 w 2739972"/>
              <a:gd name="connsiteY4" fmla="*/ 84597 h 2884022"/>
              <a:gd name="connsiteX5" fmla="*/ 2533782 w 2739972"/>
              <a:gd name="connsiteY5" fmla="*/ 53129 h 2884022"/>
              <a:gd name="connsiteX6" fmla="*/ 2302260 w 2739972"/>
              <a:gd name="connsiteY6" fmla="*/ 41438 h 2884022"/>
              <a:gd name="connsiteX7" fmla="*/ 37860 w 2739972"/>
              <a:gd name="connsiteY7" fmla="*/ 2305838 h 2884022"/>
              <a:gd name="connsiteX8" fmla="*/ 83865 w 2739972"/>
              <a:gd name="connsiteY8" fmla="*/ 2762194 h 2884022"/>
              <a:gd name="connsiteX9" fmla="*/ 115190 w 2739972"/>
              <a:gd name="connsiteY9" fmla="*/ 2884022 h 2884022"/>
              <a:gd name="connsiteX10" fmla="*/ 90982 w 2739972"/>
              <a:gd name="connsiteY10" fmla="*/ 2880327 h 2884022"/>
              <a:gd name="connsiteX11" fmla="*/ 55791 w 2739972"/>
              <a:gd name="connsiteY11" fmla="*/ 2871279 h 2884022"/>
              <a:gd name="connsiteX12" fmla="*/ 53696 w 2739972"/>
              <a:gd name="connsiteY12" fmla="*/ 2865196 h 2884022"/>
              <a:gd name="connsiteX13" fmla="*/ 12024 w 2739972"/>
              <a:gd name="connsiteY13" fmla="*/ 2668743 h 2884022"/>
              <a:gd name="connsiteX14" fmla="*/ 12024 w 2739972"/>
              <a:gd name="connsiteY14" fmla="*/ 2025805 h 2884022"/>
              <a:gd name="connsiteX15" fmla="*/ 126324 w 2739972"/>
              <a:gd name="connsiteY15" fmla="*/ 1516218 h 2884022"/>
              <a:gd name="connsiteX16" fmla="*/ 364449 w 2739972"/>
              <a:gd name="connsiteY16" fmla="*/ 1063780 h 2884022"/>
              <a:gd name="connsiteX17" fmla="*/ 645436 w 2739972"/>
              <a:gd name="connsiteY17" fmla="*/ 706593 h 2884022"/>
              <a:gd name="connsiteX18" fmla="*/ 1202649 w 2739972"/>
              <a:gd name="connsiteY18" fmla="*/ 273205 h 2884022"/>
              <a:gd name="connsiteX19" fmla="*/ 1950361 w 2739972"/>
              <a:gd name="connsiteY19" fmla="*/ 20793 h 2884022"/>
              <a:gd name="connsiteX20" fmla="*/ 2267068 w 2739972"/>
              <a:gd name="connsiteY20" fmla="*/ 1743 h 2884022"/>
              <a:gd name="connsiteX0-1" fmla="*/ 1950361 w 2739972"/>
              <a:gd name="connsiteY0-2" fmla="*/ 20793 h 2884022"/>
              <a:gd name="connsiteX1-3" fmla="*/ 2267068 w 2739972"/>
              <a:gd name="connsiteY1-4" fmla="*/ 1743 h 2884022"/>
              <a:gd name="connsiteX2-5" fmla="*/ 2526624 w 2739972"/>
              <a:gd name="connsiteY2-6" fmla="*/ 20793 h 2884022"/>
              <a:gd name="connsiteX3-7" fmla="*/ 2693539 w 2739972"/>
              <a:gd name="connsiteY3-8" fmla="*/ 44345 h 2884022"/>
              <a:gd name="connsiteX4-9" fmla="*/ 2731706 w 2739972"/>
              <a:gd name="connsiteY4-10" fmla="*/ 52449 h 2884022"/>
              <a:gd name="connsiteX5-11" fmla="*/ 2739972 w 2739972"/>
              <a:gd name="connsiteY5-12" fmla="*/ 84597 h 2884022"/>
              <a:gd name="connsiteX6-13" fmla="*/ 2533782 w 2739972"/>
              <a:gd name="connsiteY6-14" fmla="*/ 53129 h 2884022"/>
              <a:gd name="connsiteX7-15" fmla="*/ 2302260 w 2739972"/>
              <a:gd name="connsiteY7-16" fmla="*/ 41438 h 2884022"/>
              <a:gd name="connsiteX8-17" fmla="*/ 37860 w 2739972"/>
              <a:gd name="connsiteY8-18" fmla="*/ 2305838 h 2884022"/>
              <a:gd name="connsiteX9-19" fmla="*/ 83865 w 2739972"/>
              <a:gd name="connsiteY9-20" fmla="*/ 2762194 h 2884022"/>
              <a:gd name="connsiteX10-21" fmla="*/ 115190 w 2739972"/>
              <a:gd name="connsiteY10-22" fmla="*/ 2884022 h 2884022"/>
              <a:gd name="connsiteX11-23" fmla="*/ 90982 w 2739972"/>
              <a:gd name="connsiteY11-24" fmla="*/ 2880327 h 2884022"/>
              <a:gd name="connsiteX12-25" fmla="*/ 55791 w 2739972"/>
              <a:gd name="connsiteY12-26" fmla="*/ 2871279 h 2884022"/>
              <a:gd name="connsiteX13-27" fmla="*/ 53696 w 2739972"/>
              <a:gd name="connsiteY13-28" fmla="*/ 2865196 h 2884022"/>
              <a:gd name="connsiteX14-29" fmla="*/ 12024 w 2739972"/>
              <a:gd name="connsiteY14-30" fmla="*/ 2668743 h 2884022"/>
              <a:gd name="connsiteX15-31" fmla="*/ 12024 w 2739972"/>
              <a:gd name="connsiteY15-32" fmla="*/ 2025805 h 2884022"/>
              <a:gd name="connsiteX16-33" fmla="*/ 126324 w 2739972"/>
              <a:gd name="connsiteY16-34" fmla="*/ 1516218 h 2884022"/>
              <a:gd name="connsiteX17-35" fmla="*/ 364449 w 2739972"/>
              <a:gd name="connsiteY17-36" fmla="*/ 1063780 h 2884022"/>
              <a:gd name="connsiteX18-37" fmla="*/ 645436 w 2739972"/>
              <a:gd name="connsiteY18-38" fmla="*/ 706593 h 2884022"/>
              <a:gd name="connsiteX19-39" fmla="*/ 1202649 w 2739972"/>
              <a:gd name="connsiteY19-40" fmla="*/ 273205 h 2884022"/>
              <a:gd name="connsiteX20-41" fmla="*/ 2041801 w 2739972"/>
              <a:gd name="connsiteY20-42" fmla="*/ 112233 h 2884022"/>
              <a:gd name="connsiteX0-43" fmla="*/ 2267068 w 2739972"/>
              <a:gd name="connsiteY0-44" fmla="*/ 0 h 2882279"/>
              <a:gd name="connsiteX1-45" fmla="*/ 2526624 w 2739972"/>
              <a:gd name="connsiteY1-46" fmla="*/ 19050 h 2882279"/>
              <a:gd name="connsiteX2-47" fmla="*/ 2693539 w 2739972"/>
              <a:gd name="connsiteY2-48" fmla="*/ 42602 h 2882279"/>
              <a:gd name="connsiteX3-49" fmla="*/ 2731706 w 2739972"/>
              <a:gd name="connsiteY3-50" fmla="*/ 50706 h 2882279"/>
              <a:gd name="connsiteX4-51" fmla="*/ 2739972 w 2739972"/>
              <a:gd name="connsiteY4-52" fmla="*/ 82854 h 2882279"/>
              <a:gd name="connsiteX5-53" fmla="*/ 2533782 w 2739972"/>
              <a:gd name="connsiteY5-54" fmla="*/ 51386 h 2882279"/>
              <a:gd name="connsiteX6-55" fmla="*/ 2302260 w 2739972"/>
              <a:gd name="connsiteY6-56" fmla="*/ 39695 h 2882279"/>
              <a:gd name="connsiteX7-57" fmla="*/ 37860 w 2739972"/>
              <a:gd name="connsiteY7-58" fmla="*/ 2304095 h 2882279"/>
              <a:gd name="connsiteX8-59" fmla="*/ 83865 w 2739972"/>
              <a:gd name="connsiteY8-60" fmla="*/ 2760451 h 2882279"/>
              <a:gd name="connsiteX9-61" fmla="*/ 115190 w 2739972"/>
              <a:gd name="connsiteY9-62" fmla="*/ 2882279 h 2882279"/>
              <a:gd name="connsiteX10-63" fmla="*/ 90982 w 2739972"/>
              <a:gd name="connsiteY10-64" fmla="*/ 2878584 h 2882279"/>
              <a:gd name="connsiteX11-65" fmla="*/ 55791 w 2739972"/>
              <a:gd name="connsiteY11-66" fmla="*/ 2869536 h 2882279"/>
              <a:gd name="connsiteX12-67" fmla="*/ 53696 w 2739972"/>
              <a:gd name="connsiteY12-68" fmla="*/ 2863453 h 2882279"/>
              <a:gd name="connsiteX13-69" fmla="*/ 12024 w 2739972"/>
              <a:gd name="connsiteY13-70" fmla="*/ 2667000 h 2882279"/>
              <a:gd name="connsiteX14-71" fmla="*/ 12024 w 2739972"/>
              <a:gd name="connsiteY14-72" fmla="*/ 2024062 h 2882279"/>
              <a:gd name="connsiteX15-73" fmla="*/ 126324 w 2739972"/>
              <a:gd name="connsiteY15-74" fmla="*/ 1514475 h 2882279"/>
              <a:gd name="connsiteX16-75" fmla="*/ 364449 w 2739972"/>
              <a:gd name="connsiteY16-76" fmla="*/ 1062037 h 2882279"/>
              <a:gd name="connsiteX17-77" fmla="*/ 645436 w 2739972"/>
              <a:gd name="connsiteY17-78" fmla="*/ 704850 h 2882279"/>
              <a:gd name="connsiteX18-79" fmla="*/ 1202649 w 2739972"/>
              <a:gd name="connsiteY18-80" fmla="*/ 271462 h 2882279"/>
              <a:gd name="connsiteX19-81" fmla="*/ 2041801 w 2739972"/>
              <a:gd name="connsiteY19-82" fmla="*/ 110490 h 2882279"/>
              <a:gd name="connsiteX0-83" fmla="*/ 2526624 w 2739972"/>
              <a:gd name="connsiteY0-84" fmla="*/ 0 h 2863229"/>
              <a:gd name="connsiteX1-85" fmla="*/ 2693539 w 2739972"/>
              <a:gd name="connsiteY1-86" fmla="*/ 23552 h 2863229"/>
              <a:gd name="connsiteX2-87" fmla="*/ 2731706 w 2739972"/>
              <a:gd name="connsiteY2-88" fmla="*/ 31656 h 2863229"/>
              <a:gd name="connsiteX3-89" fmla="*/ 2739972 w 2739972"/>
              <a:gd name="connsiteY3-90" fmla="*/ 63804 h 2863229"/>
              <a:gd name="connsiteX4-91" fmla="*/ 2533782 w 2739972"/>
              <a:gd name="connsiteY4-92" fmla="*/ 32336 h 2863229"/>
              <a:gd name="connsiteX5-93" fmla="*/ 2302260 w 2739972"/>
              <a:gd name="connsiteY5-94" fmla="*/ 20645 h 2863229"/>
              <a:gd name="connsiteX6-95" fmla="*/ 37860 w 2739972"/>
              <a:gd name="connsiteY6-96" fmla="*/ 2285045 h 2863229"/>
              <a:gd name="connsiteX7-97" fmla="*/ 83865 w 2739972"/>
              <a:gd name="connsiteY7-98" fmla="*/ 2741401 h 2863229"/>
              <a:gd name="connsiteX8-99" fmla="*/ 115190 w 2739972"/>
              <a:gd name="connsiteY8-100" fmla="*/ 2863229 h 2863229"/>
              <a:gd name="connsiteX9-101" fmla="*/ 90982 w 2739972"/>
              <a:gd name="connsiteY9-102" fmla="*/ 2859534 h 2863229"/>
              <a:gd name="connsiteX10-103" fmla="*/ 55791 w 2739972"/>
              <a:gd name="connsiteY10-104" fmla="*/ 2850486 h 2863229"/>
              <a:gd name="connsiteX11-105" fmla="*/ 53696 w 2739972"/>
              <a:gd name="connsiteY11-106" fmla="*/ 2844403 h 2863229"/>
              <a:gd name="connsiteX12-107" fmla="*/ 12024 w 2739972"/>
              <a:gd name="connsiteY12-108" fmla="*/ 2647950 h 2863229"/>
              <a:gd name="connsiteX13-109" fmla="*/ 12024 w 2739972"/>
              <a:gd name="connsiteY13-110" fmla="*/ 2005012 h 2863229"/>
              <a:gd name="connsiteX14-111" fmla="*/ 126324 w 2739972"/>
              <a:gd name="connsiteY14-112" fmla="*/ 1495425 h 2863229"/>
              <a:gd name="connsiteX15-113" fmla="*/ 364449 w 2739972"/>
              <a:gd name="connsiteY15-114" fmla="*/ 1042987 h 2863229"/>
              <a:gd name="connsiteX16-115" fmla="*/ 645436 w 2739972"/>
              <a:gd name="connsiteY16-116" fmla="*/ 685800 h 2863229"/>
              <a:gd name="connsiteX17-117" fmla="*/ 1202649 w 2739972"/>
              <a:gd name="connsiteY17-118" fmla="*/ 252412 h 2863229"/>
              <a:gd name="connsiteX18-119" fmla="*/ 2041801 w 2739972"/>
              <a:gd name="connsiteY18-120" fmla="*/ 91440 h 2863229"/>
              <a:gd name="connsiteX0-121" fmla="*/ 2693539 w 2739972"/>
              <a:gd name="connsiteY0-122" fmla="*/ 2907 h 2842584"/>
              <a:gd name="connsiteX1-123" fmla="*/ 2731706 w 2739972"/>
              <a:gd name="connsiteY1-124" fmla="*/ 11011 h 2842584"/>
              <a:gd name="connsiteX2-125" fmla="*/ 2739972 w 2739972"/>
              <a:gd name="connsiteY2-126" fmla="*/ 43159 h 2842584"/>
              <a:gd name="connsiteX3-127" fmla="*/ 2533782 w 2739972"/>
              <a:gd name="connsiteY3-128" fmla="*/ 11691 h 2842584"/>
              <a:gd name="connsiteX4-129" fmla="*/ 2302260 w 2739972"/>
              <a:gd name="connsiteY4-130" fmla="*/ 0 h 2842584"/>
              <a:gd name="connsiteX5-131" fmla="*/ 37860 w 2739972"/>
              <a:gd name="connsiteY5-132" fmla="*/ 2264400 h 2842584"/>
              <a:gd name="connsiteX6-133" fmla="*/ 83865 w 2739972"/>
              <a:gd name="connsiteY6-134" fmla="*/ 2720756 h 2842584"/>
              <a:gd name="connsiteX7-135" fmla="*/ 115190 w 2739972"/>
              <a:gd name="connsiteY7-136" fmla="*/ 2842584 h 2842584"/>
              <a:gd name="connsiteX8-137" fmla="*/ 90982 w 2739972"/>
              <a:gd name="connsiteY8-138" fmla="*/ 2838889 h 2842584"/>
              <a:gd name="connsiteX9-139" fmla="*/ 55791 w 2739972"/>
              <a:gd name="connsiteY9-140" fmla="*/ 2829841 h 2842584"/>
              <a:gd name="connsiteX10-141" fmla="*/ 53696 w 2739972"/>
              <a:gd name="connsiteY10-142" fmla="*/ 2823758 h 2842584"/>
              <a:gd name="connsiteX11-143" fmla="*/ 12024 w 2739972"/>
              <a:gd name="connsiteY11-144" fmla="*/ 2627305 h 2842584"/>
              <a:gd name="connsiteX12-145" fmla="*/ 12024 w 2739972"/>
              <a:gd name="connsiteY12-146" fmla="*/ 1984367 h 2842584"/>
              <a:gd name="connsiteX13-147" fmla="*/ 126324 w 2739972"/>
              <a:gd name="connsiteY13-148" fmla="*/ 1474780 h 2842584"/>
              <a:gd name="connsiteX14-149" fmla="*/ 364449 w 2739972"/>
              <a:gd name="connsiteY14-150" fmla="*/ 1022342 h 2842584"/>
              <a:gd name="connsiteX15-151" fmla="*/ 645436 w 2739972"/>
              <a:gd name="connsiteY15-152" fmla="*/ 665155 h 2842584"/>
              <a:gd name="connsiteX16-153" fmla="*/ 1202649 w 2739972"/>
              <a:gd name="connsiteY16-154" fmla="*/ 231767 h 2842584"/>
              <a:gd name="connsiteX17-155" fmla="*/ 2041801 w 2739972"/>
              <a:gd name="connsiteY17-156" fmla="*/ 70795 h 2842584"/>
              <a:gd name="connsiteX0-157" fmla="*/ 2731706 w 2739972"/>
              <a:gd name="connsiteY0-158" fmla="*/ 11011 h 2842584"/>
              <a:gd name="connsiteX1-159" fmla="*/ 2739972 w 2739972"/>
              <a:gd name="connsiteY1-160" fmla="*/ 43159 h 2842584"/>
              <a:gd name="connsiteX2-161" fmla="*/ 2533782 w 2739972"/>
              <a:gd name="connsiteY2-162" fmla="*/ 11691 h 2842584"/>
              <a:gd name="connsiteX3-163" fmla="*/ 2302260 w 2739972"/>
              <a:gd name="connsiteY3-164" fmla="*/ 0 h 2842584"/>
              <a:gd name="connsiteX4-165" fmla="*/ 37860 w 2739972"/>
              <a:gd name="connsiteY4-166" fmla="*/ 2264400 h 2842584"/>
              <a:gd name="connsiteX5-167" fmla="*/ 83865 w 2739972"/>
              <a:gd name="connsiteY5-168" fmla="*/ 2720756 h 2842584"/>
              <a:gd name="connsiteX6-169" fmla="*/ 115190 w 2739972"/>
              <a:gd name="connsiteY6-170" fmla="*/ 2842584 h 2842584"/>
              <a:gd name="connsiteX7-171" fmla="*/ 90982 w 2739972"/>
              <a:gd name="connsiteY7-172" fmla="*/ 2838889 h 2842584"/>
              <a:gd name="connsiteX8-173" fmla="*/ 55791 w 2739972"/>
              <a:gd name="connsiteY8-174" fmla="*/ 2829841 h 2842584"/>
              <a:gd name="connsiteX9-175" fmla="*/ 53696 w 2739972"/>
              <a:gd name="connsiteY9-176" fmla="*/ 2823758 h 2842584"/>
              <a:gd name="connsiteX10-177" fmla="*/ 12024 w 2739972"/>
              <a:gd name="connsiteY10-178" fmla="*/ 2627305 h 2842584"/>
              <a:gd name="connsiteX11-179" fmla="*/ 12024 w 2739972"/>
              <a:gd name="connsiteY11-180" fmla="*/ 1984367 h 2842584"/>
              <a:gd name="connsiteX12-181" fmla="*/ 126324 w 2739972"/>
              <a:gd name="connsiteY12-182" fmla="*/ 1474780 h 2842584"/>
              <a:gd name="connsiteX13-183" fmla="*/ 364449 w 2739972"/>
              <a:gd name="connsiteY13-184" fmla="*/ 1022342 h 2842584"/>
              <a:gd name="connsiteX14-185" fmla="*/ 645436 w 2739972"/>
              <a:gd name="connsiteY14-186" fmla="*/ 665155 h 2842584"/>
              <a:gd name="connsiteX15-187" fmla="*/ 1202649 w 2739972"/>
              <a:gd name="connsiteY15-188" fmla="*/ 231767 h 2842584"/>
              <a:gd name="connsiteX16-189" fmla="*/ 2041801 w 2739972"/>
              <a:gd name="connsiteY16-190" fmla="*/ 70795 h 2842584"/>
              <a:gd name="connsiteX0-191" fmla="*/ 2739972 w 2739972"/>
              <a:gd name="connsiteY0-192" fmla="*/ 43159 h 2842584"/>
              <a:gd name="connsiteX1-193" fmla="*/ 2533782 w 2739972"/>
              <a:gd name="connsiteY1-194" fmla="*/ 11691 h 2842584"/>
              <a:gd name="connsiteX2-195" fmla="*/ 2302260 w 2739972"/>
              <a:gd name="connsiteY2-196" fmla="*/ 0 h 2842584"/>
              <a:gd name="connsiteX3-197" fmla="*/ 37860 w 2739972"/>
              <a:gd name="connsiteY3-198" fmla="*/ 2264400 h 2842584"/>
              <a:gd name="connsiteX4-199" fmla="*/ 83865 w 2739972"/>
              <a:gd name="connsiteY4-200" fmla="*/ 2720756 h 2842584"/>
              <a:gd name="connsiteX5-201" fmla="*/ 115190 w 2739972"/>
              <a:gd name="connsiteY5-202" fmla="*/ 2842584 h 2842584"/>
              <a:gd name="connsiteX6-203" fmla="*/ 90982 w 2739972"/>
              <a:gd name="connsiteY6-204" fmla="*/ 2838889 h 2842584"/>
              <a:gd name="connsiteX7-205" fmla="*/ 55791 w 2739972"/>
              <a:gd name="connsiteY7-206" fmla="*/ 2829841 h 2842584"/>
              <a:gd name="connsiteX8-207" fmla="*/ 53696 w 2739972"/>
              <a:gd name="connsiteY8-208" fmla="*/ 2823758 h 2842584"/>
              <a:gd name="connsiteX9-209" fmla="*/ 12024 w 2739972"/>
              <a:gd name="connsiteY9-210" fmla="*/ 2627305 h 2842584"/>
              <a:gd name="connsiteX10-211" fmla="*/ 12024 w 2739972"/>
              <a:gd name="connsiteY10-212" fmla="*/ 1984367 h 2842584"/>
              <a:gd name="connsiteX11-213" fmla="*/ 126324 w 2739972"/>
              <a:gd name="connsiteY11-214" fmla="*/ 1474780 h 2842584"/>
              <a:gd name="connsiteX12-215" fmla="*/ 364449 w 2739972"/>
              <a:gd name="connsiteY12-216" fmla="*/ 1022342 h 2842584"/>
              <a:gd name="connsiteX13-217" fmla="*/ 645436 w 2739972"/>
              <a:gd name="connsiteY13-218" fmla="*/ 665155 h 2842584"/>
              <a:gd name="connsiteX14-219" fmla="*/ 1202649 w 2739972"/>
              <a:gd name="connsiteY14-220" fmla="*/ 231767 h 2842584"/>
              <a:gd name="connsiteX15-221" fmla="*/ 2041801 w 2739972"/>
              <a:gd name="connsiteY15-222" fmla="*/ 70795 h 2842584"/>
              <a:gd name="connsiteX0-223" fmla="*/ 2739972 w 2739972"/>
              <a:gd name="connsiteY0-224" fmla="*/ 43159 h 2842584"/>
              <a:gd name="connsiteX1-225" fmla="*/ 2533782 w 2739972"/>
              <a:gd name="connsiteY1-226" fmla="*/ 11691 h 2842584"/>
              <a:gd name="connsiteX2-227" fmla="*/ 2302260 w 2739972"/>
              <a:gd name="connsiteY2-228" fmla="*/ 0 h 2842584"/>
              <a:gd name="connsiteX3-229" fmla="*/ 37860 w 2739972"/>
              <a:gd name="connsiteY3-230" fmla="*/ 2264400 h 2842584"/>
              <a:gd name="connsiteX4-231" fmla="*/ 83865 w 2739972"/>
              <a:gd name="connsiteY4-232" fmla="*/ 2720756 h 2842584"/>
              <a:gd name="connsiteX5-233" fmla="*/ 115190 w 2739972"/>
              <a:gd name="connsiteY5-234" fmla="*/ 2842584 h 2842584"/>
              <a:gd name="connsiteX6-235" fmla="*/ 90982 w 2739972"/>
              <a:gd name="connsiteY6-236" fmla="*/ 2838889 h 2842584"/>
              <a:gd name="connsiteX7-237" fmla="*/ 55791 w 2739972"/>
              <a:gd name="connsiteY7-238" fmla="*/ 2829841 h 2842584"/>
              <a:gd name="connsiteX8-239" fmla="*/ 53696 w 2739972"/>
              <a:gd name="connsiteY8-240" fmla="*/ 2823758 h 2842584"/>
              <a:gd name="connsiteX9-241" fmla="*/ 12024 w 2739972"/>
              <a:gd name="connsiteY9-242" fmla="*/ 2627305 h 2842584"/>
              <a:gd name="connsiteX10-243" fmla="*/ 12024 w 2739972"/>
              <a:gd name="connsiteY10-244" fmla="*/ 1984367 h 2842584"/>
              <a:gd name="connsiteX11-245" fmla="*/ 126324 w 2739972"/>
              <a:gd name="connsiteY11-246" fmla="*/ 1474780 h 2842584"/>
              <a:gd name="connsiteX12-247" fmla="*/ 364449 w 2739972"/>
              <a:gd name="connsiteY12-248" fmla="*/ 1022342 h 2842584"/>
              <a:gd name="connsiteX13-249" fmla="*/ 645436 w 2739972"/>
              <a:gd name="connsiteY13-250" fmla="*/ 665155 h 2842584"/>
              <a:gd name="connsiteX14-251" fmla="*/ 1202649 w 2739972"/>
              <a:gd name="connsiteY14-252" fmla="*/ 231767 h 2842584"/>
              <a:gd name="connsiteX0-253" fmla="*/ 2739972 w 2739972"/>
              <a:gd name="connsiteY0-254" fmla="*/ 43159 h 2842584"/>
              <a:gd name="connsiteX1-255" fmla="*/ 2533782 w 2739972"/>
              <a:gd name="connsiteY1-256" fmla="*/ 11691 h 2842584"/>
              <a:gd name="connsiteX2-257" fmla="*/ 2302260 w 2739972"/>
              <a:gd name="connsiteY2-258" fmla="*/ 0 h 2842584"/>
              <a:gd name="connsiteX3-259" fmla="*/ 37860 w 2739972"/>
              <a:gd name="connsiteY3-260" fmla="*/ 2264400 h 2842584"/>
              <a:gd name="connsiteX4-261" fmla="*/ 83865 w 2739972"/>
              <a:gd name="connsiteY4-262" fmla="*/ 2720756 h 2842584"/>
              <a:gd name="connsiteX5-263" fmla="*/ 115190 w 2739972"/>
              <a:gd name="connsiteY5-264" fmla="*/ 2842584 h 2842584"/>
              <a:gd name="connsiteX6-265" fmla="*/ 90982 w 2739972"/>
              <a:gd name="connsiteY6-266" fmla="*/ 2838889 h 2842584"/>
              <a:gd name="connsiteX7-267" fmla="*/ 55791 w 2739972"/>
              <a:gd name="connsiteY7-268" fmla="*/ 2829841 h 2842584"/>
              <a:gd name="connsiteX8-269" fmla="*/ 53696 w 2739972"/>
              <a:gd name="connsiteY8-270" fmla="*/ 2823758 h 2842584"/>
              <a:gd name="connsiteX9-271" fmla="*/ 12024 w 2739972"/>
              <a:gd name="connsiteY9-272" fmla="*/ 2627305 h 2842584"/>
              <a:gd name="connsiteX10-273" fmla="*/ 12024 w 2739972"/>
              <a:gd name="connsiteY10-274" fmla="*/ 1984367 h 2842584"/>
              <a:gd name="connsiteX11-275" fmla="*/ 126324 w 2739972"/>
              <a:gd name="connsiteY11-276" fmla="*/ 1474780 h 2842584"/>
              <a:gd name="connsiteX12-277" fmla="*/ 364449 w 2739972"/>
              <a:gd name="connsiteY12-278" fmla="*/ 1022342 h 2842584"/>
              <a:gd name="connsiteX13-279" fmla="*/ 645436 w 2739972"/>
              <a:gd name="connsiteY13-280" fmla="*/ 665155 h 2842584"/>
              <a:gd name="connsiteX0-281" fmla="*/ 2739972 w 2739972"/>
              <a:gd name="connsiteY0-282" fmla="*/ 43159 h 2842584"/>
              <a:gd name="connsiteX1-283" fmla="*/ 2533782 w 2739972"/>
              <a:gd name="connsiteY1-284" fmla="*/ 11691 h 2842584"/>
              <a:gd name="connsiteX2-285" fmla="*/ 2302260 w 2739972"/>
              <a:gd name="connsiteY2-286" fmla="*/ 0 h 2842584"/>
              <a:gd name="connsiteX3-287" fmla="*/ 37860 w 2739972"/>
              <a:gd name="connsiteY3-288" fmla="*/ 2264400 h 2842584"/>
              <a:gd name="connsiteX4-289" fmla="*/ 83865 w 2739972"/>
              <a:gd name="connsiteY4-290" fmla="*/ 2720756 h 2842584"/>
              <a:gd name="connsiteX5-291" fmla="*/ 115190 w 2739972"/>
              <a:gd name="connsiteY5-292" fmla="*/ 2842584 h 2842584"/>
              <a:gd name="connsiteX6-293" fmla="*/ 90982 w 2739972"/>
              <a:gd name="connsiteY6-294" fmla="*/ 2838889 h 2842584"/>
              <a:gd name="connsiteX7-295" fmla="*/ 55791 w 2739972"/>
              <a:gd name="connsiteY7-296" fmla="*/ 2829841 h 2842584"/>
              <a:gd name="connsiteX8-297" fmla="*/ 53696 w 2739972"/>
              <a:gd name="connsiteY8-298" fmla="*/ 2823758 h 2842584"/>
              <a:gd name="connsiteX9-299" fmla="*/ 12024 w 2739972"/>
              <a:gd name="connsiteY9-300" fmla="*/ 2627305 h 2842584"/>
              <a:gd name="connsiteX10-301" fmla="*/ 12024 w 2739972"/>
              <a:gd name="connsiteY10-302" fmla="*/ 1984367 h 2842584"/>
              <a:gd name="connsiteX11-303" fmla="*/ 126324 w 2739972"/>
              <a:gd name="connsiteY11-304" fmla="*/ 1474780 h 2842584"/>
              <a:gd name="connsiteX12-305" fmla="*/ 364449 w 2739972"/>
              <a:gd name="connsiteY12-306" fmla="*/ 1022342 h 2842584"/>
              <a:gd name="connsiteX0-307" fmla="*/ 2739972 w 2739972"/>
              <a:gd name="connsiteY0-308" fmla="*/ 43159 h 2842584"/>
              <a:gd name="connsiteX1-309" fmla="*/ 2533782 w 2739972"/>
              <a:gd name="connsiteY1-310" fmla="*/ 11691 h 2842584"/>
              <a:gd name="connsiteX2-311" fmla="*/ 2302260 w 2739972"/>
              <a:gd name="connsiteY2-312" fmla="*/ 0 h 2842584"/>
              <a:gd name="connsiteX3-313" fmla="*/ 37860 w 2739972"/>
              <a:gd name="connsiteY3-314" fmla="*/ 2264400 h 2842584"/>
              <a:gd name="connsiteX4-315" fmla="*/ 83865 w 2739972"/>
              <a:gd name="connsiteY4-316" fmla="*/ 2720756 h 2842584"/>
              <a:gd name="connsiteX5-317" fmla="*/ 115190 w 2739972"/>
              <a:gd name="connsiteY5-318" fmla="*/ 2842584 h 2842584"/>
              <a:gd name="connsiteX6-319" fmla="*/ 90982 w 2739972"/>
              <a:gd name="connsiteY6-320" fmla="*/ 2838889 h 2842584"/>
              <a:gd name="connsiteX7-321" fmla="*/ 55791 w 2739972"/>
              <a:gd name="connsiteY7-322" fmla="*/ 2829841 h 2842584"/>
              <a:gd name="connsiteX8-323" fmla="*/ 53696 w 2739972"/>
              <a:gd name="connsiteY8-324" fmla="*/ 2823758 h 2842584"/>
              <a:gd name="connsiteX9-325" fmla="*/ 12024 w 2739972"/>
              <a:gd name="connsiteY9-326" fmla="*/ 2627305 h 2842584"/>
              <a:gd name="connsiteX10-327" fmla="*/ 12024 w 2739972"/>
              <a:gd name="connsiteY10-328" fmla="*/ 1984367 h 2842584"/>
              <a:gd name="connsiteX11-329" fmla="*/ 126324 w 2739972"/>
              <a:gd name="connsiteY11-330" fmla="*/ 1474780 h 2842584"/>
              <a:gd name="connsiteX0-331" fmla="*/ 2739972 w 2739972"/>
              <a:gd name="connsiteY0-332" fmla="*/ 43159 h 2842584"/>
              <a:gd name="connsiteX1-333" fmla="*/ 2533782 w 2739972"/>
              <a:gd name="connsiteY1-334" fmla="*/ 11691 h 2842584"/>
              <a:gd name="connsiteX2-335" fmla="*/ 2302260 w 2739972"/>
              <a:gd name="connsiteY2-336" fmla="*/ 0 h 2842584"/>
              <a:gd name="connsiteX3-337" fmla="*/ 37860 w 2739972"/>
              <a:gd name="connsiteY3-338" fmla="*/ 2264400 h 2842584"/>
              <a:gd name="connsiteX4-339" fmla="*/ 83865 w 2739972"/>
              <a:gd name="connsiteY4-340" fmla="*/ 2720756 h 2842584"/>
              <a:gd name="connsiteX5-341" fmla="*/ 115190 w 2739972"/>
              <a:gd name="connsiteY5-342" fmla="*/ 2842584 h 2842584"/>
              <a:gd name="connsiteX6-343" fmla="*/ 90982 w 2739972"/>
              <a:gd name="connsiteY6-344" fmla="*/ 2838889 h 2842584"/>
              <a:gd name="connsiteX7-345" fmla="*/ 55791 w 2739972"/>
              <a:gd name="connsiteY7-346" fmla="*/ 2829841 h 2842584"/>
              <a:gd name="connsiteX8-347" fmla="*/ 53696 w 2739972"/>
              <a:gd name="connsiteY8-348" fmla="*/ 2823758 h 2842584"/>
              <a:gd name="connsiteX9-349" fmla="*/ 12024 w 2739972"/>
              <a:gd name="connsiteY9-350" fmla="*/ 2627305 h 2842584"/>
              <a:gd name="connsiteX10-351" fmla="*/ 12024 w 2739972"/>
              <a:gd name="connsiteY10-352" fmla="*/ 1984367 h 2842584"/>
              <a:gd name="connsiteX0-353" fmla="*/ 2727948 w 2727948"/>
              <a:gd name="connsiteY0-354" fmla="*/ 43159 h 2842584"/>
              <a:gd name="connsiteX1-355" fmla="*/ 2521758 w 2727948"/>
              <a:gd name="connsiteY1-356" fmla="*/ 11691 h 2842584"/>
              <a:gd name="connsiteX2-357" fmla="*/ 2290236 w 2727948"/>
              <a:gd name="connsiteY2-358" fmla="*/ 0 h 2842584"/>
              <a:gd name="connsiteX3-359" fmla="*/ 25836 w 2727948"/>
              <a:gd name="connsiteY3-360" fmla="*/ 2264400 h 2842584"/>
              <a:gd name="connsiteX4-361" fmla="*/ 71841 w 2727948"/>
              <a:gd name="connsiteY4-362" fmla="*/ 2720756 h 2842584"/>
              <a:gd name="connsiteX5-363" fmla="*/ 103166 w 2727948"/>
              <a:gd name="connsiteY5-364" fmla="*/ 2842584 h 2842584"/>
              <a:gd name="connsiteX6-365" fmla="*/ 78958 w 2727948"/>
              <a:gd name="connsiteY6-366" fmla="*/ 2838889 h 2842584"/>
              <a:gd name="connsiteX7-367" fmla="*/ 43767 w 2727948"/>
              <a:gd name="connsiteY7-368" fmla="*/ 2829841 h 2842584"/>
              <a:gd name="connsiteX8-369" fmla="*/ 41672 w 2727948"/>
              <a:gd name="connsiteY8-370" fmla="*/ 2823758 h 2842584"/>
              <a:gd name="connsiteX9-371" fmla="*/ 0 w 2727948"/>
              <a:gd name="connsiteY9-372" fmla="*/ 2627305 h 2842584"/>
              <a:gd name="connsiteX0-373" fmla="*/ 2702112 w 2702112"/>
              <a:gd name="connsiteY0-374" fmla="*/ 43159 h 2842584"/>
              <a:gd name="connsiteX1-375" fmla="*/ 2495922 w 2702112"/>
              <a:gd name="connsiteY1-376" fmla="*/ 11691 h 2842584"/>
              <a:gd name="connsiteX2-377" fmla="*/ 2264400 w 2702112"/>
              <a:gd name="connsiteY2-378" fmla="*/ 0 h 2842584"/>
              <a:gd name="connsiteX3-379" fmla="*/ 0 w 2702112"/>
              <a:gd name="connsiteY3-380" fmla="*/ 2264400 h 2842584"/>
              <a:gd name="connsiteX4-381" fmla="*/ 46005 w 2702112"/>
              <a:gd name="connsiteY4-382" fmla="*/ 2720756 h 2842584"/>
              <a:gd name="connsiteX5-383" fmla="*/ 77330 w 2702112"/>
              <a:gd name="connsiteY5-384" fmla="*/ 2842584 h 2842584"/>
              <a:gd name="connsiteX6-385" fmla="*/ 53122 w 2702112"/>
              <a:gd name="connsiteY6-386" fmla="*/ 2838889 h 2842584"/>
              <a:gd name="connsiteX7-387" fmla="*/ 17931 w 2702112"/>
              <a:gd name="connsiteY7-388" fmla="*/ 2829841 h 2842584"/>
              <a:gd name="connsiteX8-389" fmla="*/ 15836 w 2702112"/>
              <a:gd name="connsiteY8-390" fmla="*/ 2823758 h 2842584"/>
              <a:gd name="connsiteX0-391" fmla="*/ 2702112 w 2702112"/>
              <a:gd name="connsiteY0-392" fmla="*/ 43159 h 2842584"/>
              <a:gd name="connsiteX1-393" fmla="*/ 2495922 w 2702112"/>
              <a:gd name="connsiteY1-394" fmla="*/ 11691 h 2842584"/>
              <a:gd name="connsiteX2-395" fmla="*/ 2264400 w 2702112"/>
              <a:gd name="connsiteY2-396" fmla="*/ 0 h 2842584"/>
              <a:gd name="connsiteX3-397" fmla="*/ 0 w 2702112"/>
              <a:gd name="connsiteY3-398" fmla="*/ 2264400 h 2842584"/>
              <a:gd name="connsiteX4-399" fmla="*/ 46005 w 2702112"/>
              <a:gd name="connsiteY4-400" fmla="*/ 2720756 h 2842584"/>
              <a:gd name="connsiteX5-401" fmla="*/ 77330 w 2702112"/>
              <a:gd name="connsiteY5-402" fmla="*/ 2842584 h 2842584"/>
              <a:gd name="connsiteX6-403" fmla="*/ 53122 w 2702112"/>
              <a:gd name="connsiteY6-404" fmla="*/ 2838889 h 2842584"/>
              <a:gd name="connsiteX7-405" fmla="*/ 17931 w 2702112"/>
              <a:gd name="connsiteY7-406" fmla="*/ 2829841 h 2842584"/>
              <a:gd name="connsiteX0-407" fmla="*/ 2702112 w 2702112"/>
              <a:gd name="connsiteY0-408" fmla="*/ 43159 h 2842584"/>
              <a:gd name="connsiteX1-409" fmla="*/ 2495922 w 2702112"/>
              <a:gd name="connsiteY1-410" fmla="*/ 11691 h 2842584"/>
              <a:gd name="connsiteX2-411" fmla="*/ 2264400 w 2702112"/>
              <a:gd name="connsiteY2-412" fmla="*/ 0 h 2842584"/>
              <a:gd name="connsiteX3-413" fmla="*/ 0 w 2702112"/>
              <a:gd name="connsiteY3-414" fmla="*/ 2264400 h 2842584"/>
              <a:gd name="connsiteX4-415" fmla="*/ 46005 w 2702112"/>
              <a:gd name="connsiteY4-416" fmla="*/ 2720756 h 2842584"/>
              <a:gd name="connsiteX5-417" fmla="*/ 77330 w 2702112"/>
              <a:gd name="connsiteY5-418" fmla="*/ 2842584 h 2842584"/>
              <a:gd name="connsiteX6-419" fmla="*/ 53122 w 2702112"/>
              <a:gd name="connsiteY6-420" fmla="*/ 2838889 h 2842584"/>
              <a:gd name="connsiteX0-421" fmla="*/ 2702112 w 2702112"/>
              <a:gd name="connsiteY0-422" fmla="*/ 43159 h 2842584"/>
              <a:gd name="connsiteX1-423" fmla="*/ 2495922 w 2702112"/>
              <a:gd name="connsiteY1-424" fmla="*/ 11691 h 2842584"/>
              <a:gd name="connsiteX2-425" fmla="*/ 2264400 w 2702112"/>
              <a:gd name="connsiteY2-426" fmla="*/ 0 h 2842584"/>
              <a:gd name="connsiteX3-427" fmla="*/ 0 w 2702112"/>
              <a:gd name="connsiteY3-428" fmla="*/ 2264400 h 2842584"/>
              <a:gd name="connsiteX4-429" fmla="*/ 46005 w 2702112"/>
              <a:gd name="connsiteY4-430" fmla="*/ 2720756 h 2842584"/>
              <a:gd name="connsiteX5-431" fmla="*/ 77330 w 2702112"/>
              <a:gd name="connsiteY5-432" fmla="*/ 2842584 h 2842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702112" h="2842584">
                <a:moveTo>
                  <a:pt x="2702112" y="43159"/>
                </a:moveTo>
                <a:lnTo>
                  <a:pt x="2495922" y="11691"/>
                </a:lnTo>
                <a:cubicBezTo>
                  <a:pt x="2419799" y="3960"/>
                  <a:pt x="2342562" y="0"/>
                  <a:pt x="2264400" y="0"/>
                </a:cubicBezTo>
                <a:cubicBezTo>
                  <a:pt x="1013806" y="0"/>
                  <a:pt x="0" y="1013806"/>
                  <a:pt x="0" y="2264400"/>
                </a:cubicBezTo>
                <a:cubicBezTo>
                  <a:pt x="0" y="2420724"/>
                  <a:pt x="15841" y="2573349"/>
                  <a:pt x="46005" y="2720756"/>
                </a:cubicBezTo>
                <a:lnTo>
                  <a:pt x="77330" y="2842584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26"/>
            </p:custDataLst>
          </p:nvPr>
        </p:nvSpPr>
        <p:spPr>
          <a:xfrm rot="6722498">
            <a:off x="6858000" y="2629535"/>
            <a:ext cx="2613660" cy="2741930"/>
          </a:xfrm>
          <a:custGeom>
            <a:avLst/>
            <a:gdLst>
              <a:gd name="connsiteX0" fmla="*/ 2143900 w 2627567"/>
              <a:gd name="connsiteY0" fmla="*/ 0 h 2747074"/>
              <a:gd name="connsiteX1" fmla="*/ 2575971 w 2627567"/>
              <a:gd name="connsiteY1" fmla="*/ 43556 h 2747074"/>
              <a:gd name="connsiteX2" fmla="*/ 2613744 w 2627567"/>
              <a:gd name="connsiteY2" fmla="*/ 53268 h 2747074"/>
              <a:gd name="connsiteX3" fmla="*/ 2627567 w 2627567"/>
              <a:gd name="connsiteY3" fmla="*/ 143842 h 2747074"/>
              <a:gd name="connsiteX4" fmla="*/ 2539714 w 2627567"/>
              <a:gd name="connsiteY4" fmla="*/ 125555 h 2747074"/>
              <a:gd name="connsiteX5" fmla="*/ 2430102 w 2627567"/>
              <a:gd name="connsiteY5" fmla="*/ 111119 h 2747074"/>
              <a:gd name="connsiteX6" fmla="*/ 2417343 w 2627567"/>
              <a:gd name="connsiteY6" fmla="*/ 109795 h 2747074"/>
              <a:gd name="connsiteX7" fmla="*/ 2314257 w 2627567"/>
              <a:gd name="connsiteY7" fmla="*/ 85632 h 2747074"/>
              <a:gd name="connsiteX8" fmla="*/ 2001551 w 2627567"/>
              <a:gd name="connsiteY8" fmla="*/ 49355 h 2747074"/>
              <a:gd name="connsiteX9" fmla="*/ 1306226 w 2627567"/>
              <a:gd name="connsiteY9" fmla="*/ 230330 h 2747074"/>
              <a:gd name="connsiteX10" fmla="*/ 634714 w 2627567"/>
              <a:gd name="connsiteY10" fmla="*/ 682767 h 2747074"/>
              <a:gd name="connsiteX11" fmla="*/ 167989 w 2627567"/>
              <a:gd name="connsiteY11" fmla="*/ 1430480 h 2747074"/>
              <a:gd name="connsiteX12" fmla="*/ 48926 w 2627567"/>
              <a:gd name="connsiteY12" fmla="*/ 2173430 h 2747074"/>
              <a:gd name="connsiteX13" fmla="*/ 117349 w 2627567"/>
              <a:gd name="connsiteY13" fmla="*/ 2732429 h 2747074"/>
              <a:gd name="connsiteX14" fmla="*/ 120571 w 2627567"/>
              <a:gd name="connsiteY14" fmla="*/ 2747074 h 2747074"/>
              <a:gd name="connsiteX15" fmla="*/ 86203 w 2627567"/>
              <a:gd name="connsiteY15" fmla="*/ 2741829 h 2747074"/>
              <a:gd name="connsiteX16" fmla="*/ 43556 w 2627567"/>
              <a:gd name="connsiteY16" fmla="*/ 2575971 h 2747074"/>
              <a:gd name="connsiteX17" fmla="*/ 0 w 2627567"/>
              <a:gd name="connsiteY17" fmla="*/ 2143900 h 2747074"/>
              <a:gd name="connsiteX18" fmla="*/ 2143900 w 2627567"/>
              <a:gd name="connsiteY18" fmla="*/ 0 h 2747074"/>
              <a:gd name="connsiteX0-1" fmla="*/ 2627567 w 2719007"/>
              <a:gd name="connsiteY0-2" fmla="*/ 143842 h 2747074"/>
              <a:gd name="connsiteX1-3" fmla="*/ 2539714 w 2719007"/>
              <a:gd name="connsiteY1-4" fmla="*/ 125555 h 2747074"/>
              <a:gd name="connsiteX2-5" fmla="*/ 2430102 w 2719007"/>
              <a:gd name="connsiteY2-6" fmla="*/ 111119 h 2747074"/>
              <a:gd name="connsiteX3-7" fmla="*/ 2417343 w 2719007"/>
              <a:gd name="connsiteY3-8" fmla="*/ 109795 h 2747074"/>
              <a:gd name="connsiteX4-9" fmla="*/ 2314257 w 2719007"/>
              <a:gd name="connsiteY4-10" fmla="*/ 85632 h 2747074"/>
              <a:gd name="connsiteX5-11" fmla="*/ 2001551 w 2719007"/>
              <a:gd name="connsiteY5-12" fmla="*/ 49355 h 2747074"/>
              <a:gd name="connsiteX6-13" fmla="*/ 1306226 w 2719007"/>
              <a:gd name="connsiteY6-14" fmla="*/ 230330 h 2747074"/>
              <a:gd name="connsiteX7-15" fmla="*/ 634714 w 2719007"/>
              <a:gd name="connsiteY7-16" fmla="*/ 682767 h 2747074"/>
              <a:gd name="connsiteX8-17" fmla="*/ 167989 w 2719007"/>
              <a:gd name="connsiteY8-18" fmla="*/ 1430480 h 2747074"/>
              <a:gd name="connsiteX9-19" fmla="*/ 48926 w 2719007"/>
              <a:gd name="connsiteY9-20" fmla="*/ 2173430 h 2747074"/>
              <a:gd name="connsiteX10-21" fmla="*/ 117349 w 2719007"/>
              <a:gd name="connsiteY10-22" fmla="*/ 2732429 h 2747074"/>
              <a:gd name="connsiteX11-23" fmla="*/ 120571 w 2719007"/>
              <a:gd name="connsiteY11-24" fmla="*/ 2747074 h 2747074"/>
              <a:gd name="connsiteX12-25" fmla="*/ 86203 w 2719007"/>
              <a:gd name="connsiteY12-26" fmla="*/ 2741829 h 2747074"/>
              <a:gd name="connsiteX13-27" fmla="*/ 43556 w 2719007"/>
              <a:gd name="connsiteY13-28" fmla="*/ 2575971 h 2747074"/>
              <a:gd name="connsiteX14-29" fmla="*/ 0 w 2719007"/>
              <a:gd name="connsiteY14-30" fmla="*/ 2143900 h 2747074"/>
              <a:gd name="connsiteX15-31" fmla="*/ 2143900 w 2719007"/>
              <a:gd name="connsiteY15-32" fmla="*/ 0 h 2747074"/>
              <a:gd name="connsiteX16-33" fmla="*/ 2575971 w 2719007"/>
              <a:gd name="connsiteY16-34" fmla="*/ 43556 h 2747074"/>
              <a:gd name="connsiteX17-35" fmla="*/ 2613744 w 2719007"/>
              <a:gd name="connsiteY17-36" fmla="*/ 53268 h 2747074"/>
              <a:gd name="connsiteX18-37" fmla="*/ 2719007 w 2719007"/>
              <a:gd name="connsiteY18-38" fmla="*/ 235282 h 2747074"/>
              <a:gd name="connsiteX0-39" fmla="*/ 2627567 w 2627567"/>
              <a:gd name="connsiteY0-40" fmla="*/ 143842 h 2747074"/>
              <a:gd name="connsiteX1-41" fmla="*/ 2539714 w 2627567"/>
              <a:gd name="connsiteY1-42" fmla="*/ 125555 h 2747074"/>
              <a:gd name="connsiteX2-43" fmla="*/ 2430102 w 2627567"/>
              <a:gd name="connsiteY2-44" fmla="*/ 111119 h 2747074"/>
              <a:gd name="connsiteX3-45" fmla="*/ 2417343 w 2627567"/>
              <a:gd name="connsiteY3-46" fmla="*/ 109795 h 2747074"/>
              <a:gd name="connsiteX4-47" fmla="*/ 2314257 w 2627567"/>
              <a:gd name="connsiteY4-48" fmla="*/ 85632 h 2747074"/>
              <a:gd name="connsiteX5-49" fmla="*/ 2001551 w 2627567"/>
              <a:gd name="connsiteY5-50" fmla="*/ 49355 h 2747074"/>
              <a:gd name="connsiteX6-51" fmla="*/ 1306226 w 2627567"/>
              <a:gd name="connsiteY6-52" fmla="*/ 230330 h 2747074"/>
              <a:gd name="connsiteX7-53" fmla="*/ 634714 w 2627567"/>
              <a:gd name="connsiteY7-54" fmla="*/ 682767 h 2747074"/>
              <a:gd name="connsiteX8-55" fmla="*/ 167989 w 2627567"/>
              <a:gd name="connsiteY8-56" fmla="*/ 1430480 h 2747074"/>
              <a:gd name="connsiteX9-57" fmla="*/ 48926 w 2627567"/>
              <a:gd name="connsiteY9-58" fmla="*/ 2173430 h 2747074"/>
              <a:gd name="connsiteX10-59" fmla="*/ 117349 w 2627567"/>
              <a:gd name="connsiteY10-60" fmla="*/ 2732429 h 2747074"/>
              <a:gd name="connsiteX11-61" fmla="*/ 120571 w 2627567"/>
              <a:gd name="connsiteY11-62" fmla="*/ 2747074 h 2747074"/>
              <a:gd name="connsiteX12-63" fmla="*/ 86203 w 2627567"/>
              <a:gd name="connsiteY12-64" fmla="*/ 2741829 h 2747074"/>
              <a:gd name="connsiteX13-65" fmla="*/ 43556 w 2627567"/>
              <a:gd name="connsiteY13-66" fmla="*/ 2575971 h 2747074"/>
              <a:gd name="connsiteX14-67" fmla="*/ 0 w 2627567"/>
              <a:gd name="connsiteY14-68" fmla="*/ 2143900 h 2747074"/>
              <a:gd name="connsiteX15-69" fmla="*/ 2143900 w 2627567"/>
              <a:gd name="connsiteY15-70" fmla="*/ 0 h 2747074"/>
              <a:gd name="connsiteX16-71" fmla="*/ 2575971 w 2627567"/>
              <a:gd name="connsiteY16-72" fmla="*/ 43556 h 2747074"/>
              <a:gd name="connsiteX17-73" fmla="*/ 2613744 w 2627567"/>
              <a:gd name="connsiteY17-74" fmla="*/ 53268 h 2747074"/>
              <a:gd name="connsiteX0-75" fmla="*/ 2539714 w 2613744"/>
              <a:gd name="connsiteY0-76" fmla="*/ 125555 h 2747074"/>
              <a:gd name="connsiteX1-77" fmla="*/ 2430102 w 2613744"/>
              <a:gd name="connsiteY1-78" fmla="*/ 111119 h 2747074"/>
              <a:gd name="connsiteX2-79" fmla="*/ 2417343 w 2613744"/>
              <a:gd name="connsiteY2-80" fmla="*/ 109795 h 2747074"/>
              <a:gd name="connsiteX3-81" fmla="*/ 2314257 w 2613744"/>
              <a:gd name="connsiteY3-82" fmla="*/ 85632 h 2747074"/>
              <a:gd name="connsiteX4-83" fmla="*/ 2001551 w 2613744"/>
              <a:gd name="connsiteY4-84" fmla="*/ 49355 h 2747074"/>
              <a:gd name="connsiteX5-85" fmla="*/ 1306226 w 2613744"/>
              <a:gd name="connsiteY5-86" fmla="*/ 230330 h 2747074"/>
              <a:gd name="connsiteX6-87" fmla="*/ 634714 w 2613744"/>
              <a:gd name="connsiteY6-88" fmla="*/ 682767 h 2747074"/>
              <a:gd name="connsiteX7-89" fmla="*/ 167989 w 2613744"/>
              <a:gd name="connsiteY7-90" fmla="*/ 1430480 h 2747074"/>
              <a:gd name="connsiteX8-91" fmla="*/ 48926 w 2613744"/>
              <a:gd name="connsiteY8-92" fmla="*/ 2173430 h 2747074"/>
              <a:gd name="connsiteX9-93" fmla="*/ 117349 w 2613744"/>
              <a:gd name="connsiteY9-94" fmla="*/ 2732429 h 2747074"/>
              <a:gd name="connsiteX10-95" fmla="*/ 120571 w 2613744"/>
              <a:gd name="connsiteY10-96" fmla="*/ 2747074 h 2747074"/>
              <a:gd name="connsiteX11-97" fmla="*/ 86203 w 2613744"/>
              <a:gd name="connsiteY11-98" fmla="*/ 2741829 h 2747074"/>
              <a:gd name="connsiteX12-99" fmla="*/ 43556 w 2613744"/>
              <a:gd name="connsiteY12-100" fmla="*/ 2575971 h 2747074"/>
              <a:gd name="connsiteX13-101" fmla="*/ 0 w 2613744"/>
              <a:gd name="connsiteY13-102" fmla="*/ 2143900 h 2747074"/>
              <a:gd name="connsiteX14-103" fmla="*/ 2143900 w 2613744"/>
              <a:gd name="connsiteY14-104" fmla="*/ 0 h 2747074"/>
              <a:gd name="connsiteX15-105" fmla="*/ 2575971 w 2613744"/>
              <a:gd name="connsiteY15-106" fmla="*/ 43556 h 2747074"/>
              <a:gd name="connsiteX16-107" fmla="*/ 2613744 w 2613744"/>
              <a:gd name="connsiteY16-108" fmla="*/ 53268 h 2747074"/>
              <a:gd name="connsiteX0-109" fmla="*/ 2430102 w 2613744"/>
              <a:gd name="connsiteY0-110" fmla="*/ 111119 h 2747074"/>
              <a:gd name="connsiteX1-111" fmla="*/ 2417343 w 2613744"/>
              <a:gd name="connsiteY1-112" fmla="*/ 109795 h 2747074"/>
              <a:gd name="connsiteX2-113" fmla="*/ 2314257 w 2613744"/>
              <a:gd name="connsiteY2-114" fmla="*/ 85632 h 2747074"/>
              <a:gd name="connsiteX3-115" fmla="*/ 2001551 w 2613744"/>
              <a:gd name="connsiteY3-116" fmla="*/ 49355 h 2747074"/>
              <a:gd name="connsiteX4-117" fmla="*/ 1306226 w 2613744"/>
              <a:gd name="connsiteY4-118" fmla="*/ 230330 h 2747074"/>
              <a:gd name="connsiteX5-119" fmla="*/ 634714 w 2613744"/>
              <a:gd name="connsiteY5-120" fmla="*/ 682767 h 2747074"/>
              <a:gd name="connsiteX6-121" fmla="*/ 167989 w 2613744"/>
              <a:gd name="connsiteY6-122" fmla="*/ 1430480 h 2747074"/>
              <a:gd name="connsiteX7-123" fmla="*/ 48926 w 2613744"/>
              <a:gd name="connsiteY7-124" fmla="*/ 2173430 h 2747074"/>
              <a:gd name="connsiteX8-125" fmla="*/ 117349 w 2613744"/>
              <a:gd name="connsiteY8-126" fmla="*/ 2732429 h 2747074"/>
              <a:gd name="connsiteX9-127" fmla="*/ 120571 w 2613744"/>
              <a:gd name="connsiteY9-128" fmla="*/ 2747074 h 2747074"/>
              <a:gd name="connsiteX10-129" fmla="*/ 86203 w 2613744"/>
              <a:gd name="connsiteY10-130" fmla="*/ 2741829 h 2747074"/>
              <a:gd name="connsiteX11-131" fmla="*/ 43556 w 2613744"/>
              <a:gd name="connsiteY11-132" fmla="*/ 2575971 h 2747074"/>
              <a:gd name="connsiteX12-133" fmla="*/ 0 w 2613744"/>
              <a:gd name="connsiteY12-134" fmla="*/ 2143900 h 2747074"/>
              <a:gd name="connsiteX13-135" fmla="*/ 2143900 w 2613744"/>
              <a:gd name="connsiteY13-136" fmla="*/ 0 h 2747074"/>
              <a:gd name="connsiteX14-137" fmla="*/ 2575971 w 2613744"/>
              <a:gd name="connsiteY14-138" fmla="*/ 43556 h 2747074"/>
              <a:gd name="connsiteX15-139" fmla="*/ 2613744 w 2613744"/>
              <a:gd name="connsiteY15-140" fmla="*/ 53268 h 2747074"/>
              <a:gd name="connsiteX0-141" fmla="*/ 2430102 w 2613744"/>
              <a:gd name="connsiteY0-142" fmla="*/ 111119 h 2747074"/>
              <a:gd name="connsiteX1-143" fmla="*/ 2314257 w 2613744"/>
              <a:gd name="connsiteY1-144" fmla="*/ 85632 h 2747074"/>
              <a:gd name="connsiteX2-145" fmla="*/ 2001551 w 2613744"/>
              <a:gd name="connsiteY2-146" fmla="*/ 49355 h 2747074"/>
              <a:gd name="connsiteX3-147" fmla="*/ 1306226 w 2613744"/>
              <a:gd name="connsiteY3-148" fmla="*/ 230330 h 2747074"/>
              <a:gd name="connsiteX4-149" fmla="*/ 634714 w 2613744"/>
              <a:gd name="connsiteY4-150" fmla="*/ 682767 h 2747074"/>
              <a:gd name="connsiteX5-151" fmla="*/ 167989 w 2613744"/>
              <a:gd name="connsiteY5-152" fmla="*/ 1430480 h 2747074"/>
              <a:gd name="connsiteX6-153" fmla="*/ 48926 w 2613744"/>
              <a:gd name="connsiteY6-154" fmla="*/ 2173430 h 2747074"/>
              <a:gd name="connsiteX7-155" fmla="*/ 117349 w 2613744"/>
              <a:gd name="connsiteY7-156" fmla="*/ 2732429 h 2747074"/>
              <a:gd name="connsiteX8-157" fmla="*/ 120571 w 2613744"/>
              <a:gd name="connsiteY8-158" fmla="*/ 2747074 h 2747074"/>
              <a:gd name="connsiteX9-159" fmla="*/ 86203 w 2613744"/>
              <a:gd name="connsiteY9-160" fmla="*/ 2741829 h 2747074"/>
              <a:gd name="connsiteX10-161" fmla="*/ 43556 w 2613744"/>
              <a:gd name="connsiteY10-162" fmla="*/ 2575971 h 2747074"/>
              <a:gd name="connsiteX11-163" fmla="*/ 0 w 2613744"/>
              <a:gd name="connsiteY11-164" fmla="*/ 2143900 h 2747074"/>
              <a:gd name="connsiteX12-165" fmla="*/ 2143900 w 2613744"/>
              <a:gd name="connsiteY12-166" fmla="*/ 0 h 2747074"/>
              <a:gd name="connsiteX13-167" fmla="*/ 2575971 w 2613744"/>
              <a:gd name="connsiteY13-168" fmla="*/ 43556 h 2747074"/>
              <a:gd name="connsiteX14-169" fmla="*/ 2613744 w 2613744"/>
              <a:gd name="connsiteY14-170" fmla="*/ 53268 h 2747074"/>
              <a:gd name="connsiteX0-171" fmla="*/ 2314257 w 2613744"/>
              <a:gd name="connsiteY0-172" fmla="*/ 85632 h 2747074"/>
              <a:gd name="connsiteX1-173" fmla="*/ 2001551 w 2613744"/>
              <a:gd name="connsiteY1-174" fmla="*/ 49355 h 2747074"/>
              <a:gd name="connsiteX2-175" fmla="*/ 1306226 w 2613744"/>
              <a:gd name="connsiteY2-176" fmla="*/ 230330 h 2747074"/>
              <a:gd name="connsiteX3-177" fmla="*/ 634714 w 2613744"/>
              <a:gd name="connsiteY3-178" fmla="*/ 682767 h 2747074"/>
              <a:gd name="connsiteX4-179" fmla="*/ 167989 w 2613744"/>
              <a:gd name="connsiteY4-180" fmla="*/ 1430480 h 2747074"/>
              <a:gd name="connsiteX5-181" fmla="*/ 48926 w 2613744"/>
              <a:gd name="connsiteY5-182" fmla="*/ 2173430 h 2747074"/>
              <a:gd name="connsiteX6-183" fmla="*/ 117349 w 2613744"/>
              <a:gd name="connsiteY6-184" fmla="*/ 2732429 h 2747074"/>
              <a:gd name="connsiteX7-185" fmla="*/ 120571 w 2613744"/>
              <a:gd name="connsiteY7-186" fmla="*/ 2747074 h 2747074"/>
              <a:gd name="connsiteX8-187" fmla="*/ 86203 w 2613744"/>
              <a:gd name="connsiteY8-188" fmla="*/ 2741829 h 2747074"/>
              <a:gd name="connsiteX9-189" fmla="*/ 43556 w 2613744"/>
              <a:gd name="connsiteY9-190" fmla="*/ 2575971 h 2747074"/>
              <a:gd name="connsiteX10-191" fmla="*/ 0 w 2613744"/>
              <a:gd name="connsiteY10-192" fmla="*/ 2143900 h 2747074"/>
              <a:gd name="connsiteX11-193" fmla="*/ 2143900 w 2613744"/>
              <a:gd name="connsiteY11-194" fmla="*/ 0 h 2747074"/>
              <a:gd name="connsiteX12-195" fmla="*/ 2575971 w 2613744"/>
              <a:gd name="connsiteY12-196" fmla="*/ 43556 h 2747074"/>
              <a:gd name="connsiteX13-197" fmla="*/ 2613744 w 2613744"/>
              <a:gd name="connsiteY13-198" fmla="*/ 53268 h 2747074"/>
              <a:gd name="connsiteX0-199" fmla="*/ 2001551 w 2613744"/>
              <a:gd name="connsiteY0-200" fmla="*/ 49355 h 2747074"/>
              <a:gd name="connsiteX1-201" fmla="*/ 1306226 w 2613744"/>
              <a:gd name="connsiteY1-202" fmla="*/ 230330 h 2747074"/>
              <a:gd name="connsiteX2-203" fmla="*/ 634714 w 2613744"/>
              <a:gd name="connsiteY2-204" fmla="*/ 682767 h 2747074"/>
              <a:gd name="connsiteX3-205" fmla="*/ 167989 w 2613744"/>
              <a:gd name="connsiteY3-206" fmla="*/ 1430480 h 2747074"/>
              <a:gd name="connsiteX4-207" fmla="*/ 48926 w 2613744"/>
              <a:gd name="connsiteY4-208" fmla="*/ 2173430 h 2747074"/>
              <a:gd name="connsiteX5-209" fmla="*/ 117349 w 2613744"/>
              <a:gd name="connsiteY5-210" fmla="*/ 2732429 h 2747074"/>
              <a:gd name="connsiteX6-211" fmla="*/ 120571 w 2613744"/>
              <a:gd name="connsiteY6-212" fmla="*/ 2747074 h 2747074"/>
              <a:gd name="connsiteX7-213" fmla="*/ 86203 w 2613744"/>
              <a:gd name="connsiteY7-214" fmla="*/ 2741829 h 2747074"/>
              <a:gd name="connsiteX8-215" fmla="*/ 43556 w 2613744"/>
              <a:gd name="connsiteY8-216" fmla="*/ 2575971 h 2747074"/>
              <a:gd name="connsiteX9-217" fmla="*/ 0 w 2613744"/>
              <a:gd name="connsiteY9-218" fmla="*/ 2143900 h 2747074"/>
              <a:gd name="connsiteX10-219" fmla="*/ 2143900 w 2613744"/>
              <a:gd name="connsiteY10-220" fmla="*/ 0 h 2747074"/>
              <a:gd name="connsiteX11-221" fmla="*/ 2575971 w 2613744"/>
              <a:gd name="connsiteY11-222" fmla="*/ 43556 h 2747074"/>
              <a:gd name="connsiteX12-223" fmla="*/ 2613744 w 2613744"/>
              <a:gd name="connsiteY12-224" fmla="*/ 53268 h 2747074"/>
              <a:gd name="connsiteX0-225" fmla="*/ 1306226 w 2613744"/>
              <a:gd name="connsiteY0-226" fmla="*/ 230330 h 2747074"/>
              <a:gd name="connsiteX1-227" fmla="*/ 634714 w 2613744"/>
              <a:gd name="connsiteY1-228" fmla="*/ 682767 h 2747074"/>
              <a:gd name="connsiteX2-229" fmla="*/ 167989 w 2613744"/>
              <a:gd name="connsiteY2-230" fmla="*/ 1430480 h 2747074"/>
              <a:gd name="connsiteX3-231" fmla="*/ 48926 w 2613744"/>
              <a:gd name="connsiteY3-232" fmla="*/ 2173430 h 2747074"/>
              <a:gd name="connsiteX4-233" fmla="*/ 117349 w 2613744"/>
              <a:gd name="connsiteY4-234" fmla="*/ 2732429 h 2747074"/>
              <a:gd name="connsiteX5-235" fmla="*/ 120571 w 2613744"/>
              <a:gd name="connsiteY5-236" fmla="*/ 2747074 h 2747074"/>
              <a:gd name="connsiteX6-237" fmla="*/ 86203 w 2613744"/>
              <a:gd name="connsiteY6-238" fmla="*/ 2741829 h 2747074"/>
              <a:gd name="connsiteX7-239" fmla="*/ 43556 w 2613744"/>
              <a:gd name="connsiteY7-240" fmla="*/ 2575971 h 2747074"/>
              <a:gd name="connsiteX8-241" fmla="*/ 0 w 2613744"/>
              <a:gd name="connsiteY8-242" fmla="*/ 2143900 h 2747074"/>
              <a:gd name="connsiteX9-243" fmla="*/ 2143900 w 2613744"/>
              <a:gd name="connsiteY9-244" fmla="*/ 0 h 2747074"/>
              <a:gd name="connsiteX10-245" fmla="*/ 2575971 w 2613744"/>
              <a:gd name="connsiteY10-246" fmla="*/ 43556 h 2747074"/>
              <a:gd name="connsiteX11-247" fmla="*/ 2613744 w 2613744"/>
              <a:gd name="connsiteY11-248" fmla="*/ 53268 h 2747074"/>
              <a:gd name="connsiteX0-249" fmla="*/ 634714 w 2613744"/>
              <a:gd name="connsiteY0-250" fmla="*/ 682767 h 2747074"/>
              <a:gd name="connsiteX1-251" fmla="*/ 167989 w 2613744"/>
              <a:gd name="connsiteY1-252" fmla="*/ 1430480 h 2747074"/>
              <a:gd name="connsiteX2-253" fmla="*/ 48926 w 2613744"/>
              <a:gd name="connsiteY2-254" fmla="*/ 2173430 h 2747074"/>
              <a:gd name="connsiteX3-255" fmla="*/ 117349 w 2613744"/>
              <a:gd name="connsiteY3-256" fmla="*/ 2732429 h 2747074"/>
              <a:gd name="connsiteX4-257" fmla="*/ 120571 w 2613744"/>
              <a:gd name="connsiteY4-258" fmla="*/ 2747074 h 2747074"/>
              <a:gd name="connsiteX5-259" fmla="*/ 86203 w 2613744"/>
              <a:gd name="connsiteY5-260" fmla="*/ 2741829 h 2747074"/>
              <a:gd name="connsiteX6-261" fmla="*/ 43556 w 2613744"/>
              <a:gd name="connsiteY6-262" fmla="*/ 2575971 h 2747074"/>
              <a:gd name="connsiteX7-263" fmla="*/ 0 w 2613744"/>
              <a:gd name="connsiteY7-264" fmla="*/ 2143900 h 2747074"/>
              <a:gd name="connsiteX8-265" fmla="*/ 2143900 w 2613744"/>
              <a:gd name="connsiteY8-266" fmla="*/ 0 h 2747074"/>
              <a:gd name="connsiteX9-267" fmla="*/ 2575971 w 2613744"/>
              <a:gd name="connsiteY9-268" fmla="*/ 43556 h 2747074"/>
              <a:gd name="connsiteX10-269" fmla="*/ 2613744 w 2613744"/>
              <a:gd name="connsiteY10-270" fmla="*/ 53268 h 2747074"/>
              <a:gd name="connsiteX0-271" fmla="*/ 167989 w 2613744"/>
              <a:gd name="connsiteY0-272" fmla="*/ 1430480 h 2747074"/>
              <a:gd name="connsiteX1-273" fmla="*/ 48926 w 2613744"/>
              <a:gd name="connsiteY1-274" fmla="*/ 2173430 h 2747074"/>
              <a:gd name="connsiteX2-275" fmla="*/ 117349 w 2613744"/>
              <a:gd name="connsiteY2-276" fmla="*/ 2732429 h 2747074"/>
              <a:gd name="connsiteX3-277" fmla="*/ 120571 w 2613744"/>
              <a:gd name="connsiteY3-278" fmla="*/ 2747074 h 2747074"/>
              <a:gd name="connsiteX4-279" fmla="*/ 86203 w 2613744"/>
              <a:gd name="connsiteY4-280" fmla="*/ 2741829 h 2747074"/>
              <a:gd name="connsiteX5-281" fmla="*/ 43556 w 2613744"/>
              <a:gd name="connsiteY5-282" fmla="*/ 2575971 h 2747074"/>
              <a:gd name="connsiteX6-283" fmla="*/ 0 w 2613744"/>
              <a:gd name="connsiteY6-284" fmla="*/ 2143900 h 2747074"/>
              <a:gd name="connsiteX7-285" fmla="*/ 2143900 w 2613744"/>
              <a:gd name="connsiteY7-286" fmla="*/ 0 h 2747074"/>
              <a:gd name="connsiteX8-287" fmla="*/ 2575971 w 2613744"/>
              <a:gd name="connsiteY8-288" fmla="*/ 43556 h 2747074"/>
              <a:gd name="connsiteX9-289" fmla="*/ 2613744 w 2613744"/>
              <a:gd name="connsiteY9-290" fmla="*/ 53268 h 2747074"/>
              <a:gd name="connsiteX0-291" fmla="*/ 48926 w 2613744"/>
              <a:gd name="connsiteY0-292" fmla="*/ 2173430 h 2747074"/>
              <a:gd name="connsiteX1-293" fmla="*/ 117349 w 2613744"/>
              <a:gd name="connsiteY1-294" fmla="*/ 2732429 h 2747074"/>
              <a:gd name="connsiteX2-295" fmla="*/ 120571 w 2613744"/>
              <a:gd name="connsiteY2-296" fmla="*/ 2747074 h 2747074"/>
              <a:gd name="connsiteX3-297" fmla="*/ 86203 w 2613744"/>
              <a:gd name="connsiteY3-298" fmla="*/ 2741829 h 2747074"/>
              <a:gd name="connsiteX4-299" fmla="*/ 43556 w 2613744"/>
              <a:gd name="connsiteY4-300" fmla="*/ 2575971 h 2747074"/>
              <a:gd name="connsiteX5-301" fmla="*/ 0 w 2613744"/>
              <a:gd name="connsiteY5-302" fmla="*/ 2143900 h 2747074"/>
              <a:gd name="connsiteX6-303" fmla="*/ 2143900 w 2613744"/>
              <a:gd name="connsiteY6-304" fmla="*/ 0 h 2747074"/>
              <a:gd name="connsiteX7-305" fmla="*/ 2575971 w 2613744"/>
              <a:gd name="connsiteY7-306" fmla="*/ 43556 h 2747074"/>
              <a:gd name="connsiteX8-307" fmla="*/ 2613744 w 2613744"/>
              <a:gd name="connsiteY8-308" fmla="*/ 53268 h 2747074"/>
              <a:gd name="connsiteX0-309" fmla="*/ 117349 w 2613744"/>
              <a:gd name="connsiteY0-310" fmla="*/ 2732429 h 2747074"/>
              <a:gd name="connsiteX1-311" fmla="*/ 120571 w 2613744"/>
              <a:gd name="connsiteY1-312" fmla="*/ 2747074 h 2747074"/>
              <a:gd name="connsiteX2-313" fmla="*/ 86203 w 2613744"/>
              <a:gd name="connsiteY2-314" fmla="*/ 2741829 h 2747074"/>
              <a:gd name="connsiteX3-315" fmla="*/ 43556 w 2613744"/>
              <a:gd name="connsiteY3-316" fmla="*/ 2575971 h 2747074"/>
              <a:gd name="connsiteX4-317" fmla="*/ 0 w 2613744"/>
              <a:gd name="connsiteY4-318" fmla="*/ 2143900 h 2747074"/>
              <a:gd name="connsiteX5-319" fmla="*/ 2143900 w 2613744"/>
              <a:gd name="connsiteY5-320" fmla="*/ 0 h 2747074"/>
              <a:gd name="connsiteX6-321" fmla="*/ 2575971 w 2613744"/>
              <a:gd name="connsiteY6-322" fmla="*/ 43556 h 2747074"/>
              <a:gd name="connsiteX7-323" fmla="*/ 2613744 w 2613744"/>
              <a:gd name="connsiteY7-324" fmla="*/ 53268 h 2747074"/>
              <a:gd name="connsiteX0-325" fmla="*/ 117349 w 2613744"/>
              <a:gd name="connsiteY0-326" fmla="*/ 2732429 h 2741829"/>
              <a:gd name="connsiteX1-327" fmla="*/ 86203 w 2613744"/>
              <a:gd name="connsiteY1-328" fmla="*/ 2741829 h 2741829"/>
              <a:gd name="connsiteX2-329" fmla="*/ 43556 w 2613744"/>
              <a:gd name="connsiteY2-330" fmla="*/ 2575971 h 2741829"/>
              <a:gd name="connsiteX3-331" fmla="*/ 0 w 2613744"/>
              <a:gd name="connsiteY3-332" fmla="*/ 2143900 h 2741829"/>
              <a:gd name="connsiteX4-333" fmla="*/ 2143900 w 2613744"/>
              <a:gd name="connsiteY4-334" fmla="*/ 0 h 2741829"/>
              <a:gd name="connsiteX5-335" fmla="*/ 2575971 w 2613744"/>
              <a:gd name="connsiteY5-336" fmla="*/ 43556 h 2741829"/>
              <a:gd name="connsiteX6-337" fmla="*/ 2613744 w 2613744"/>
              <a:gd name="connsiteY6-338" fmla="*/ 53268 h 2741829"/>
              <a:gd name="connsiteX0-339" fmla="*/ 86203 w 2613744"/>
              <a:gd name="connsiteY0-340" fmla="*/ 2741829 h 2741829"/>
              <a:gd name="connsiteX1-341" fmla="*/ 43556 w 2613744"/>
              <a:gd name="connsiteY1-342" fmla="*/ 2575971 h 2741829"/>
              <a:gd name="connsiteX2-343" fmla="*/ 0 w 2613744"/>
              <a:gd name="connsiteY2-344" fmla="*/ 2143900 h 2741829"/>
              <a:gd name="connsiteX3-345" fmla="*/ 2143900 w 2613744"/>
              <a:gd name="connsiteY3-346" fmla="*/ 0 h 2741829"/>
              <a:gd name="connsiteX4-347" fmla="*/ 2575971 w 2613744"/>
              <a:gd name="connsiteY4-348" fmla="*/ 43556 h 2741829"/>
              <a:gd name="connsiteX5-349" fmla="*/ 2613744 w 2613744"/>
              <a:gd name="connsiteY5-350" fmla="*/ 53268 h 2741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3744" h="2741829">
                <a:moveTo>
                  <a:pt x="86203" y="2741829"/>
                </a:moveTo>
                <a:lnTo>
                  <a:pt x="43556" y="2575971"/>
                </a:lnTo>
                <a:cubicBezTo>
                  <a:pt x="14998" y="2436408"/>
                  <a:pt x="0" y="2291906"/>
                  <a:pt x="0" y="2143900"/>
                </a:cubicBezTo>
                <a:cubicBezTo>
                  <a:pt x="0" y="959857"/>
                  <a:pt x="959857" y="0"/>
                  <a:pt x="2143900" y="0"/>
                </a:cubicBezTo>
                <a:cubicBezTo>
                  <a:pt x="2291905" y="0"/>
                  <a:pt x="2436408" y="14998"/>
                  <a:pt x="2575971" y="43556"/>
                </a:cubicBezTo>
                <a:lnTo>
                  <a:pt x="2613744" y="53268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2" name="任意多边形: 形状 31"/>
          <p:cNvSpPr/>
          <p:nvPr userDrawn="1">
            <p:custDataLst>
              <p:tags r:id="rId27"/>
            </p:custDataLst>
          </p:nvPr>
        </p:nvSpPr>
        <p:spPr>
          <a:xfrm rot="6722498">
            <a:off x="6817360" y="2727960"/>
            <a:ext cx="2507615" cy="2628900"/>
          </a:xfrm>
          <a:custGeom>
            <a:avLst/>
            <a:gdLst>
              <a:gd name="connsiteX0" fmla="*/ 1933193 w 2556671"/>
              <a:gd name="connsiteY0" fmla="*/ 1363 h 2669917"/>
              <a:gd name="connsiteX1" fmla="*/ 2215967 w 2556671"/>
              <a:gd name="connsiteY1" fmla="*/ 10888 h 2669917"/>
              <a:gd name="connsiteX2" fmla="*/ 2339460 w 2556671"/>
              <a:gd name="connsiteY2" fmla="*/ 23703 h 2669917"/>
              <a:gd name="connsiteX3" fmla="*/ 2345744 w 2556671"/>
              <a:gd name="connsiteY3" fmla="*/ 25176 h 2669917"/>
              <a:gd name="connsiteX4" fmla="*/ 2538030 w 2556671"/>
              <a:gd name="connsiteY4" fmla="*/ 76670 h 2669917"/>
              <a:gd name="connsiteX5" fmla="*/ 2553192 w 2556671"/>
              <a:gd name="connsiteY5" fmla="*/ 80732 h 2669917"/>
              <a:gd name="connsiteX6" fmla="*/ 2556671 w 2556671"/>
              <a:gd name="connsiteY6" fmla="*/ 103529 h 2669917"/>
              <a:gd name="connsiteX7" fmla="*/ 2472493 w 2556671"/>
              <a:gd name="connsiteY7" fmla="*/ 81884 h 2669917"/>
              <a:gd name="connsiteX8" fmla="*/ 2066017 w 2556671"/>
              <a:gd name="connsiteY8" fmla="*/ 40908 h 2669917"/>
              <a:gd name="connsiteX9" fmla="*/ 49117 w 2556671"/>
              <a:gd name="connsiteY9" fmla="*/ 2057808 h 2669917"/>
              <a:gd name="connsiteX10" fmla="*/ 139793 w 2556671"/>
              <a:gd name="connsiteY10" fmla="*/ 2657572 h 2669917"/>
              <a:gd name="connsiteX11" fmla="*/ 144311 w 2556671"/>
              <a:gd name="connsiteY11" fmla="*/ 2669917 h 2669917"/>
              <a:gd name="connsiteX12" fmla="*/ 116392 w 2556671"/>
              <a:gd name="connsiteY12" fmla="*/ 2668507 h 2669917"/>
              <a:gd name="connsiteX13" fmla="*/ 99333 w 2556671"/>
              <a:gd name="connsiteY13" fmla="*/ 2627287 h 2669917"/>
              <a:gd name="connsiteX14" fmla="*/ 52006 w 2556671"/>
              <a:gd name="connsiteY14" fmla="*/ 2449288 h 2669917"/>
              <a:gd name="connsiteX15" fmla="*/ 9143 w 2556671"/>
              <a:gd name="connsiteY15" fmla="*/ 1773013 h 2669917"/>
              <a:gd name="connsiteX16" fmla="*/ 232981 w 2556671"/>
              <a:gd name="connsiteY16" fmla="*/ 1139600 h 2669917"/>
              <a:gd name="connsiteX17" fmla="*/ 456818 w 2556671"/>
              <a:gd name="connsiteY17" fmla="*/ 772888 h 2669917"/>
              <a:gd name="connsiteX18" fmla="*/ 828293 w 2556671"/>
              <a:gd name="connsiteY18" fmla="*/ 396650 h 2669917"/>
              <a:gd name="connsiteX19" fmla="*/ 1442656 w 2556671"/>
              <a:gd name="connsiteY19" fmla="*/ 87088 h 2669917"/>
              <a:gd name="connsiteX20" fmla="*/ 1933193 w 2556671"/>
              <a:gd name="connsiteY20" fmla="*/ 1363 h 2669917"/>
              <a:gd name="connsiteX0-1" fmla="*/ 1948787 w 2572265"/>
              <a:gd name="connsiteY0-2" fmla="*/ 1363 h 2669917"/>
              <a:gd name="connsiteX1-3" fmla="*/ 2231561 w 2572265"/>
              <a:gd name="connsiteY1-4" fmla="*/ 10888 h 2669917"/>
              <a:gd name="connsiteX2-5" fmla="*/ 2355054 w 2572265"/>
              <a:gd name="connsiteY2-6" fmla="*/ 23703 h 2669917"/>
              <a:gd name="connsiteX3-7" fmla="*/ 2361338 w 2572265"/>
              <a:gd name="connsiteY3-8" fmla="*/ 25176 h 2669917"/>
              <a:gd name="connsiteX4-9" fmla="*/ 2553624 w 2572265"/>
              <a:gd name="connsiteY4-10" fmla="*/ 76670 h 2669917"/>
              <a:gd name="connsiteX5-11" fmla="*/ 2568786 w 2572265"/>
              <a:gd name="connsiteY5-12" fmla="*/ 80732 h 2669917"/>
              <a:gd name="connsiteX6-13" fmla="*/ 2572265 w 2572265"/>
              <a:gd name="connsiteY6-14" fmla="*/ 103529 h 2669917"/>
              <a:gd name="connsiteX7-15" fmla="*/ 2488087 w 2572265"/>
              <a:gd name="connsiteY7-16" fmla="*/ 81884 h 2669917"/>
              <a:gd name="connsiteX8-17" fmla="*/ 2081611 w 2572265"/>
              <a:gd name="connsiteY8-18" fmla="*/ 40908 h 2669917"/>
              <a:gd name="connsiteX9-19" fmla="*/ 64711 w 2572265"/>
              <a:gd name="connsiteY9-20" fmla="*/ 2057808 h 2669917"/>
              <a:gd name="connsiteX10-21" fmla="*/ 155387 w 2572265"/>
              <a:gd name="connsiteY10-22" fmla="*/ 2657572 h 2669917"/>
              <a:gd name="connsiteX11-23" fmla="*/ 159905 w 2572265"/>
              <a:gd name="connsiteY11-24" fmla="*/ 2669917 h 2669917"/>
              <a:gd name="connsiteX12-25" fmla="*/ 131986 w 2572265"/>
              <a:gd name="connsiteY12-26" fmla="*/ 2668507 h 2669917"/>
              <a:gd name="connsiteX13-27" fmla="*/ 114927 w 2572265"/>
              <a:gd name="connsiteY13-28" fmla="*/ 2627287 h 2669917"/>
              <a:gd name="connsiteX14-29" fmla="*/ 67600 w 2572265"/>
              <a:gd name="connsiteY14-30" fmla="*/ 2449288 h 2669917"/>
              <a:gd name="connsiteX15-31" fmla="*/ 24737 w 2572265"/>
              <a:gd name="connsiteY15-32" fmla="*/ 1773013 h 2669917"/>
              <a:gd name="connsiteX16-33" fmla="*/ 472412 w 2572265"/>
              <a:gd name="connsiteY16-34" fmla="*/ 772888 h 2669917"/>
              <a:gd name="connsiteX17-35" fmla="*/ 843887 w 2572265"/>
              <a:gd name="connsiteY17-36" fmla="*/ 396650 h 2669917"/>
              <a:gd name="connsiteX18-37" fmla="*/ 1458250 w 2572265"/>
              <a:gd name="connsiteY18-38" fmla="*/ 87088 h 2669917"/>
              <a:gd name="connsiteX19-39" fmla="*/ 1948787 w 2572265"/>
              <a:gd name="connsiteY19-40" fmla="*/ 1363 h 2669917"/>
              <a:gd name="connsiteX0-41" fmla="*/ 1009 w 2548537"/>
              <a:gd name="connsiteY0-42" fmla="*/ 1773013 h 2669917"/>
              <a:gd name="connsiteX1-43" fmla="*/ 448684 w 2548537"/>
              <a:gd name="connsiteY1-44" fmla="*/ 772888 h 2669917"/>
              <a:gd name="connsiteX2-45" fmla="*/ 820159 w 2548537"/>
              <a:gd name="connsiteY2-46" fmla="*/ 396650 h 2669917"/>
              <a:gd name="connsiteX3-47" fmla="*/ 1434522 w 2548537"/>
              <a:gd name="connsiteY3-48" fmla="*/ 87088 h 2669917"/>
              <a:gd name="connsiteX4-49" fmla="*/ 1925059 w 2548537"/>
              <a:gd name="connsiteY4-50" fmla="*/ 1363 h 2669917"/>
              <a:gd name="connsiteX5-51" fmla="*/ 2207833 w 2548537"/>
              <a:gd name="connsiteY5-52" fmla="*/ 10888 h 2669917"/>
              <a:gd name="connsiteX6-53" fmla="*/ 2331326 w 2548537"/>
              <a:gd name="connsiteY6-54" fmla="*/ 23703 h 2669917"/>
              <a:gd name="connsiteX7-55" fmla="*/ 2337610 w 2548537"/>
              <a:gd name="connsiteY7-56" fmla="*/ 25176 h 2669917"/>
              <a:gd name="connsiteX8-57" fmla="*/ 2529896 w 2548537"/>
              <a:gd name="connsiteY8-58" fmla="*/ 76670 h 2669917"/>
              <a:gd name="connsiteX9-59" fmla="*/ 2545058 w 2548537"/>
              <a:gd name="connsiteY9-60" fmla="*/ 80732 h 2669917"/>
              <a:gd name="connsiteX10-61" fmla="*/ 2548537 w 2548537"/>
              <a:gd name="connsiteY10-62" fmla="*/ 103529 h 2669917"/>
              <a:gd name="connsiteX11-63" fmla="*/ 2464359 w 2548537"/>
              <a:gd name="connsiteY11-64" fmla="*/ 81884 h 2669917"/>
              <a:gd name="connsiteX12-65" fmla="*/ 2057883 w 2548537"/>
              <a:gd name="connsiteY12-66" fmla="*/ 40908 h 2669917"/>
              <a:gd name="connsiteX13-67" fmla="*/ 40983 w 2548537"/>
              <a:gd name="connsiteY13-68" fmla="*/ 2057808 h 2669917"/>
              <a:gd name="connsiteX14-69" fmla="*/ 131659 w 2548537"/>
              <a:gd name="connsiteY14-70" fmla="*/ 2657572 h 2669917"/>
              <a:gd name="connsiteX15-71" fmla="*/ 136177 w 2548537"/>
              <a:gd name="connsiteY15-72" fmla="*/ 2669917 h 2669917"/>
              <a:gd name="connsiteX16-73" fmla="*/ 108258 w 2548537"/>
              <a:gd name="connsiteY16-74" fmla="*/ 2668507 h 2669917"/>
              <a:gd name="connsiteX17-75" fmla="*/ 91199 w 2548537"/>
              <a:gd name="connsiteY17-76" fmla="*/ 2627287 h 2669917"/>
              <a:gd name="connsiteX18-77" fmla="*/ 43872 w 2548537"/>
              <a:gd name="connsiteY18-78" fmla="*/ 2449288 h 2669917"/>
              <a:gd name="connsiteX19-79" fmla="*/ 92449 w 2548537"/>
              <a:gd name="connsiteY19-80" fmla="*/ 1864453 h 2669917"/>
              <a:gd name="connsiteX0-81" fmla="*/ 0 w 2547528"/>
              <a:gd name="connsiteY0-82" fmla="*/ 1773013 h 2669917"/>
              <a:gd name="connsiteX1-83" fmla="*/ 447675 w 2547528"/>
              <a:gd name="connsiteY1-84" fmla="*/ 772888 h 2669917"/>
              <a:gd name="connsiteX2-85" fmla="*/ 819150 w 2547528"/>
              <a:gd name="connsiteY2-86" fmla="*/ 396650 h 2669917"/>
              <a:gd name="connsiteX3-87" fmla="*/ 1433513 w 2547528"/>
              <a:gd name="connsiteY3-88" fmla="*/ 87088 h 2669917"/>
              <a:gd name="connsiteX4-89" fmla="*/ 1924050 w 2547528"/>
              <a:gd name="connsiteY4-90" fmla="*/ 1363 h 2669917"/>
              <a:gd name="connsiteX5-91" fmla="*/ 2206824 w 2547528"/>
              <a:gd name="connsiteY5-92" fmla="*/ 10888 h 2669917"/>
              <a:gd name="connsiteX6-93" fmla="*/ 2330317 w 2547528"/>
              <a:gd name="connsiteY6-94" fmla="*/ 23703 h 2669917"/>
              <a:gd name="connsiteX7-95" fmla="*/ 2336601 w 2547528"/>
              <a:gd name="connsiteY7-96" fmla="*/ 25176 h 2669917"/>
              <a:gd name="connsiteX8-97" fmla="*/ 2528887 w 2547528"/>
              <a:gd name="connsiteY8-98" fmla="*/ 76670 h 2669917"/>
              <a:gd name="connsiteX9-99" fmla="*/ 2544049 w 2547528"/>
              <a:gd name="connsiteY9-100" fmla="*/ 80732 h 2669917"/>
              <a:gd name="connsiteX10-101" fmla="*/ 2547528 w 2547528"/>
              <a:gd name="connsiteY10-102" fmla="*/ 103529 h 2669917"/>
              <a:gd name="connsiteX11-103" fmla="*/ 2463350 w 2547528"/>
              <a:gd name="connsiteY11-104" fmla="*/ 81884 h 2669917"/>
              <a:gd name="connsiteX12-105" fmla="*/ 2056874 w 2547528"/>
              <a:gd name="connsiteY12-106" fmla="*/ 40908 h 2669917"/>
              <a:gd name="connsiteX13-107" fmla="*/ 39974 w 2547528"/>
              <a:gd name="connsiteY13-108" fmla="*/ 2057808 h 2669917"/>
              <a:gd name="connsiteX14-109" fmla="*/ 130650 w 2547528"/>
              <a:gd name="connsiteY14-110" fmla="*/ 2657572 h 2669917"/>
              <a:gd name="connsiteX15-111" fmla="*/ 135168 w 2547528"/>
              <a:gd name="connsiteY15-112" fmla="*/ 2669917 h 2669917"/>
              <a:gd name="connsiteX16-113" fmla="*/ 107249 w 2547528"/>
              <a:gd name="connsiteY16-114" fmla="*/ 2668507 h 2669917"/>
              <a:gd name="connsiteX17-115" fmla="*/ 90190 w 2547528"/>
              <a:gd name="connsiteY17-116" fmla="*/ 2627287 h 2669917"/>
              <a:gd name="connsiteX18-117" fmla="*/ 42863 w 2547528"/>
              <a:gd name="connsiteY18-118" fmla="*/ 2449288 h 2669917"/>
              <a:gd name="connsiteX0-119" fmla="*/ 0 w 2547528"/>
              <a:gd name="connsiteY0-120" fmla="*/ 1773013 h 2669917"/>
              <a:gd name="connsiteX1-121" fmla="*/ 447675 w 2547528"/>
              <a:gd name="connsiteY1-122" fmla="*/ 772888 h 2669917"/>
              <a:gd name="connsiteX2-123" fmla="*/ 819150 w 2547528"/>
              <a:gd name="connsiteY2-124" fmla="*/ 396650 h 2669917"/>
              <a:gd name="connsiteX3-125" fmla="*/ 1433513 w 2547528"/>
              <a:gd name="connsiteY3-126" fmla="*/ 87088 h 2669917"/>
              <a:gd name="connsiteX4-127" fmla="*/ 1924050 w 2547528"/>
              <a:gd name="connsiteY4-128" fmla="*/ 1363 h 2669917"/>
              <a:gd name="connsiteX5-129" fmla="*/ 2206824 w 2547528"/>
              <a:gd name="connsiteY5-130" fmla="*/ 10888 h 2669917"/>
              <a:gd name="connsiteX6-131" fmla="*/ 2330317 w 2547528"/>
              <a:gd name="connsiteY6-132" fmla="*/ 23703 h 2669917"/>
              <a:gd name="connsiteX7-133" fmla="*/ 2336601 w 2547528"/>
              <a:gd name="connsiteY7-134" fmla="*/ 25176 h 2669917"/>
              <a:gd name="connsiteX8-135" fmla="*/ 2528887 w 2547528"/>
              <a:gd name="connsiteY8-136" fmla="*/ 76670 h 2669917"/>
              <a:gd name="connsiteX9-137" fmla="*/ 2544049 w 2547528"/>
              <a:gd name="connsiteY9-138" fmla="*/ 80732 h 2669917"/>
              <a:gd name="connsiteX10-139" fmla="*/ 2547528 w 2547528"/>
              <a:gd name="connsiteY10-140" fmla="*/ 103529 h 2669917"/>
              <a:gd name="connsiteX11-141" fmla="*/ 2463350 w 2547528"/>
              <a:gd name="connsiteY11-142" fmla="*/ 81884 h 2669917"/>
              <a:gd name="connsiteX12-143" fmla="*/ 2056874 w 2547528"/>
              <a:gd name="connsiteY12-144" fmla="*/ 40908 h 2669917"/>
              <a:gd name="connsiteX13-145" fmla="*/ 39974 w 2547528"/>
              <a:gd name="connsiteY13-146" fmla="*/ 2057808 h 2669917"/>
              <a:gd name="connsiteX14-147" fmla="*/ 130650 w 2547528"/>
              <a:gd name="connsiteY14-148" fmla="*/ 2657572 h 2669917"/>
              <a:gd name="connsiteX15-149" fmla="*/ 135168 w 2547528"/>
              <a:gd name="connsiteY15-150" fmla="*/ 2669917 h 2669917"/>
              <a:gd name="connsiteX16-151" fmla="*/ 107249 w 2547528"/>
              <a:gd name="connsiteY16-152" fmla="*/ 2668507 h 2669917"/>
              <a:gd name="connsiteX17-153" fmla="*/ 90190 w 2547528"/>
              <a:gd name="connsiteY17-154" fmla="*/ 2627287 h 2669917"/>
              <a:gd name="connsiteX0-155" fmla="*/ 0 w 2547528"/>
              <a:gd name="connsiteY0-156" fmla="*/ 1773013 h 2669917"/>
              <a:gd name="connsiteX1-157" fmla="*/ 447675 w 2547528"/>
              <a:gd name="connsiteY1-158" fmla="*/ 772888 h 2669917"/>
              <a:gd name="connsiteX2-159" fmla="*/ 819150 w 2547528"/>
              <a:gd name="connsiteY2-160" fmla="*/ 396650 h 2669917"/>
              <a:gd name="connsiteX3-161" fmla="*/ 1433513 w 2547528"/>
              <a:gd name="connsiteY3-162" fmla="*/ 87088 h 2669917"/>
              <a:gd name="connsiteX4-163" fmla="*/ 1924050 w 2547528"/>
              <a:gd name="connsiteY4-164" fmla="*/ 1363 h 2669917"/>
              <a:gd name="connsiteX5-165" fmla="*/ 2206824 w 2547528"/>
              <a:gd name="connsiteY5-166" fmla="*/ 10888 h 2669917"/>
              <a:gd name="connsiteX6-167" fmla="*/ 2330317 w 2547528"/>
              <a:gd name="connsiteY6-168" fmla="*/ 23703 h 2669917"/>
              <a:gd name="connsiteX7-169" fmla="*/ 2336601 w 2547528"/>
              <a:gd name="connsiteY7-170" fmla="*/ 25176 h 2669917"/>
              <a:gd name="connsiteX8-171" fmla="*/ 2528887 w 2547528"/>
              <a:gd name="connsiteY8-172" fmla="*/ 76670 h 2669917"/>
              <a:gd name="connsiteX9-173" fmla="*/ 2544049 w 2547528"/>
              <a:gd name="connsiteY9-174" fmla="*/ 80732 h 2669917"/>
              <a:gd name="connsiteX10-175" fmla="*/ 2547528 w 2547528"/>
              <a:gd name="connsiteY10-176" fmla="*/ 103529 h 2669917"/>
              <a:gd name="connsiteX11-177" fmla="*/ 2463350 w 2547528"/>
              <a:gd name="connsiteY11-178" fmla="*/ 81884 h 2669917"/>
              <a:gd name="connsiteX12-179" fmla="*/ 2056874 w 2547528"/>
              <a:gd name="connsiteY12-180" fmla="*/ 40908 h 2669917"/>
              <a:gd name="connsiteX13-181" fmla="*/ 39974 w 2547528"/>
              <a:gd name="connsiteY13-182" fmla="*/ 2057808 h 2669917"/>
              <a:gd name="connsiteX14-183" fmla="*/ 130650 w 2547528"/>
              <a:gd name="connsiteY14-184" fmla="*/ 2657572 h 2669917"/>
              <a:gd name="connsiteX15-185" fmla="*/ 135168 w 2547528"/>
              <a:gd name="connsiteY15-186" fmla="*/ 2669917 h 2669917"/>
              <a:gd name="connsiteX16-187" fmla="*/ 107249 w 2547528"/>
              <a:gd name="connsiteY16-188" fmla="*/ 2668507 h 2669917"/>
              <a:gd name="connsiteX0-189" fmla="*/ 0 w 2547528"/>
              <a:gd name="connsiteY0-190" fmla="*/ 1773013 h 2669917"/>
              <a:gd name="connsiteX1-191" fmla="*/ 447675 w 2547528"/>
              <a:gd name="connsiteY1-192" fmla="*/ 772888 h 2669917"/>
              <a:gd name="connsiteX2-193" fmla="*/ 819150 w 2547528"/>
              <a:gd name="connsiteY2-194" fmla="*/ 396650 h 2669917"/>
              <a:gd name="connsiteX3-195" fmla="*/ 1433513 w 2547528"/>
              <a:gd name="connsiteY3-196" fmla="*/ 87088 h 2669917"/>
              <a:gd name="connsiteX4-197" fmla="*/ 1924050 w 2547528"/>
              <a:gd name="connsiteY4-198" fmla="*/ 1363 h 2669917"/>
              <a:gd name="connsiteX5-199" fmla="*/ 2206824 w 2547528"/>
              <a:gd name="connsiteY5-200" fmla="*/ 10888 h 2669917"/>
              <a:gd name="connsiteX6-201" fmla="*/ 2330317 w 2547528"/>
              <a:gd name="connsiteY6-202" fmla="*/ 23703 h 2669917"/>
              <a:gd name="connsiteX7-203" fmla="*/ 2336601 w 2547528"/>
              <a:gd name="connsiteY7-204" fmla="*/ 25176 h 2669917"/>
              <a:gd name="connsiteX8-205" fmla="*/ 2528887 w 2547528"/>
              <a:gd name="connsiteY8-206" fmla="*/ 76670 h 2669917"/>
              <a:gd name="connsiteX9-207" fmla="*/ 2544049 w 2547528"/>
              <a:gd name="connsiteY9-208" fmla="*/ 80732 h 2669917"/>
              <a:gd name="connsiteX10-209" fmla="*/ 2547528 w 2547528"/>
              <a:gd name="connsiteY10-210" fmla="*/ 103529 h 2669917"/>
              <a:gd name="connsiteX11-211" fmla="*/ 2463350 w 2547528"/>
              <a:gd name="connsiteY11-212" fmla="*/ 81884 h 2669917"/>
              <a:gd name="connsiteX12-213" fmla="*/ 2056874 w 2547528"/>
              <a:gd name="connsiteY12-214" fmla="*/ 40908 h 2669917"/>
              <a:gd name="connsiteX13-215" fmla="*/ 39974 w 2547528"/>
              <a:gd name="connsiteY13-216" fmla="*/ 2057808 h 2669917"/>
              <a:gd name="connsiteX14-217" fmla="*/ 130650 w 2547528"/>
              <a:gd name="connsiteY14-218" fmla="*/ 2657572 h 2669917"/>
              <a:gd name="connsiteX15-219" fmla="*/ 135168 w 2547528"/>
              <a:gd name="connsiteY15-220" fmla="*/ 2669917 h 2669917"/>
              <a:gd name="connsiteX0-221" fmla="*/ 407701 w 2507554"/>
              <a:gd name="connsiteY0-222" fmla="*/ 772888 h 2669917"/>
              <a:gd name="connsiteX1-223" fmla="*/ 779176 w 2507554"/>
              <a:gd name="connsiteY1-224" fmla="*/ 396650 h 2669917"/>
              <a:gd name="connsiteX2-225" fmla="*/ 1393539 w 2507554"/>
              <a:gd name="connsiteY2-226" fmla="*/ 87088 h 2669917"/>
              <a:gd name="connsiteX3-227" fmla="*/ 1884076 w 2507554"/>
              <a:gd name="connsiteY3-228" fmla="*/ 1363 h 2669917"/>
              <a:gd name="connsiteX4-229" fmla="*/ 2166850 w 2507554"/>
              <a:gd name="connsiteY4-230" fmla="*/ 10888 h 2669917"/>
              <a:gd name="connsiteX5-231" fmla="*/ 2290343 w 2507554"/>
              <a:gd name="connsiteY5-232" fmla="*/ 23703 h 2669917"/>
              <a:gd name="connsiteX6-233" fmla="*/ 2296627 w 2507554"/>
              <a:gd name="connsiteY6-234" fmla="*/ 25176 h 2669917"/>
              <a:gd name="connsiteX7-235" fmla="*/ 2488913 w 2507554"/>
              <a:gd name="connsiteY7-236" fmla="*/ 76670 h 2669917"/>
              <a:gd name="connsiteX8-237" fmla="*/ 2504075 w 2507554"/>
              <a:gd name="connsiteY8-238" fmla="*/ 80732 h 2669917"/>
              <a:gd name="connsiteX9-239" fmla="*/ 2507554 w 2507554"/>
              <a:gd name="connsiteY9-240" fmla="*/ 103529 h 2669917"/>
              <a:gd name="connsiteX10-241" fmla="*/ 2423376 w 2507554"/>
              <a:gd name="connsiteY10-242" fmla="*/ 81884 h 2669917"/>
              <a:gd name="connsiteX11-243" fmla="*/ 2016900 w 2507554"/>
              <a:gd name="connsiteY11-244" fmla="*/ 40908 h 2669917"/>
              <a:gd name="connsiteX12-245" fmla="*/ 0 w 2507554"/>
              <a:gd name="connsiteY12-246" fmla="*/ 2057808 h 2669917"/>
              <a:gd name="connsiteX13-247" fmla="*/ 90676 w 2507554"/>
              <a:gd name="connsiteY13-248" fmla="*/ 2657572 h 2669917"/>
              <a:gd name="connsiteX14-249" fmla="*/ 95194 w 2507554"/>
              <a:gd name="connsiteY14-250" fmla="*/ 2669917 h 2669917"/>
              <a:gd name="connsiteX0-251" fmla="*/ 779176 w 2507554"/>
              <a:gd name="connsiteY0-252" fmla="*/ 396650 h 2669917"/>
              <a:gd name="connsiteX1-253" fmla="*/ 1393539 w 2507554"/>
              <a:gd name="connsiteY1-254" fmla="*/ 87088 h 2669917"/>
              <a:gd name="connsiteX2-255" fmla="*/ 1884076 w 2507554"/>
              <a:gd name="connsiteY2-256" fmla="*/ 1363 h 2669917"/>
              <a:gd name="connsiteX3-257" fmla="*/ 2166850 w 2507554"/>
              <a:gd name="connsiteY3-258" fmla="*/ 10888 h 2669917"/>
              <a:gd name="connsiteX4-259" fmla="*/ 2290343 w 2507554"/>
              <a:gd name="connsiteY4-260" fmla="*/ 23703 h 2669917"/>
              <a:gd name="connsiteX5-261" fmla="*/ 2296627 w 2507554"/>
              <a:gd name="connsiteY5-262" fmla="*/ 25176 h 2669917"/>
              <a:gd name="connsiteX6-263" fmla="*/ 2488913 w 2507554"/>
              <a:gd name="connsiteY6-264" fmla="*/ 76670 h 2669917"/>
              <a:gd name="connsiteX7-265" fmla="*/ 2504075 w 2507554"/>
              <a:gd name="connsiteY7-266" fmla="*/ 80732 h 2669917"/>
              <a:gd name="connsiteX8-267" fmla="*/ 2507554 w 2507554"/>
              <a:gd name="connsiteY8-268" fmla="*/ 103529 h 2669917"/>
              <a:gd name="connsiteX9-269" fmla="*/ 2423376 w 2507554"/>
              <a:gd name="connsiteY9-270" fmla="*/ 81884 h 2669917"/>
              <a:gd name="connsiteX10-271" fmla="*/ 2016900 w 2507554"/>
              <a:gd name="connsiteY10-272" fmla="*/ 40908 h 2669917"/>
              <a:gd name="connsiteX11-273" fmla="*/ 0 w 2507554"/>
              <a:gd name="connsiteY11-274" fmla="*/ 2057808 h 2669917"/>
              <a:gd name="connsiteX12-275" fmla="*/ 90676 w 2507554"/>
              <a:gd name="connsiteY12-276" fmla="*/ 2657572 h 2669917"/>
              <a:gd name="connsiteX13-277" fmla="*/ 95194 w 2507554"/>
              <a:gd name="connsiteY13-278" fmla="*/ 2669917 h 2669917"/>
              <a:gd name="connsiteX0-279" fmla="*/ 1393539 w 2507554"/>
              <a:gd name="connsiteY0-280" fmla="*/ 87088 h 2669917"/>
              <a:gd name="connsiteX1-281" fmla="*/ 1884076 w 2507554"/>
              <a:gd name="connsiteY1-282" fmla="*/ 1363 h 2669917"/>
              <a:gd name="connsiteX2-283" fmla="*/ 2166850 w 2507554"/>
              <a:gd name="connsiteY2-284" fmla="*/ 10888 h 2669917"/>
              <a:gd name="connsiteX3-285" fmla="*/ 2290343 w 2507554"/>
              <a:gd name="connsiteY3-286" fmla="*/ 23703 h 2669917"/>
              <a:gd name="connsiteX4-287" fmla="*/ 2296627 w 2507554"/>
              <a:gd name="connsiteY4-288" fmla="*/ 25176 h 2669917"/>
              <a:gd name="connsiteX5-289" fmla="*/ 2488913 w 2507554"/>
              <a:gd name="connsiteY5-290" fmla="*/ 76670 h 2669917"/>
              <a:gd name="connsiteX6-291" fmla="*/ 2504075 w 2507554"/>
              <a:gd name="connsiteY6-292" fmla="*/ 80732 h 2669917"/>
              <a:gd name="connsiteX7-293" fmla="*/ 2507554 w 2507554"/>
              <a:gd name="connsiteY7-294" fmla="*/ 103529 h 2669917"/>
              <a:gd name="connsiteX8-295" fmla="*/ 2423376 w 2507554"/>
              <a:gd name="connsiteY8-296" fmla="*/ 81884 h 2669917"/>
              <a:gd name="connsiteX9-297" fmla="*/ 2016900 w 2507554"/>
              <a:gd name="connsiteY9-298" fmla="*/ 40908 h 2669917"/>
              <a:gd name="connsiteX10-299" fmla="*/ 0 w 2507554"/>
              <a:gd name="connsiteY10-300" fmla="*/ 2057808 h 2669917"/>
              <a:gd name="connsiteX11-301" fmla="*/ 90676 w 2507554"/>
              <a:gd name="connsiteY11-302" fmla="*/ 2657572 h 2669917"/>
              <a:gd name="connsiteX12-303" fmla="*/ 95194 w 2507554"/>
              <a:gd name="connsiteY12-304" fmla="*/ 2669917 h 2669917"/>
              <a:gd name="connsiteX0-305" fmla="*/ 1884076 w 2507554"/>
              <a:gd name="connsiteY0-306" fmla="*/ 1363 h 2669917"/>
              <a:gd name="connsiteX1-307" fmla="*/ 2166850 w 2507554"/>
              <a:gd name="connsiteY1-308" fmla="*/ 10888 h 2669917"/>
              <a:gd name="connsiteX2-309" fmla="*/ 2290343 w 2507554"/>
              <a:gd name="connsiteY2-310" fmla="*/ 23703 h 2669917"/>
              <a:gd name="connsiteX3-311" fmla="*/ 2296627 w 2507554"/>
              <a:gd name="connsiteY3-312" fmla="*/ 25176 h 2669917"/>
              <a:gd name="connsiteX4-313" fmla="*/ 2488913 w 2507554"/>
              <a:gd name="connsiteY4-314" fmla="*/ 76670 h 2669917"/>
              <a:gd name="connsiteX5-315" fmla="*/ 2504075 w 2507554"/>
              <a:gd name="connsiteY5-316" fmla="*/ 80732 h 2669917"/>
              <a:gd name="connsiteX6-317" fmla="*/ 2507554 w 2507554"/>
              <a:gd name="connsiteY6-318" fmla="*/ 103529 h 2669917"/>
              <a:gd name="connsiteX7-319" fmla="*/ 2423376 w 2507554"/>
              <a:gd name="connsiteY7-320" fmla="*/ 81884 h 2669917"/>
              <a:gd name="connsiteX8-321" fmla="*/ 2016900 w 2507554"/>
              <a:gd name="connsiteY8-322" fmla="*/ 40908 h 2669917"/>
              <a:gd name="connsiteX9-323" fmla="*/ 0 w 2507554"/>
              <a:gd name="connsiteY9-324" fmla="*/ 2057808 h 2669917"/>
              <a:gd name="connsiteX10-325" fmla="*/ 90676 w 2507554"/>
              <a:gd name="connsiteY10-326" fmla="*/ 2657572 h 2669917"/>
              <a:gd name="connsiteX11-327" fmla="*/ 95194 w 2507554"/>
              <a:gd name="connsiteY11-328" fmla="*/ 2669917 h 2669917"/>
              <a:gd name="connsiteX0-329" fmla="*/ 2166850 w 2507554"/>
              <a:gd name="connsiteY0-330" fmla="*/ 0 h 2659029"/>
              <a:gd name="connsiteX1-331" fmla="*/ 2290343 w 2507554"/>
              <a:gd name="connsiteY1-332" fmla="*/ 12815 h 2659029"/>
              <a:gd name="connsiteX2-333" fmla="*/ 2296627 w 2507554"/>
              <a:gd name="connsiteY2-334" fmla="*/ 14288 h 2659029"/>
              <a:gd name="connsiteX3-335" fmla="*/ 2488913 w 2507554"/>
              <a:gd name="connsiteY3-336" fmla="*/ 65782 h 2659029"/>
              <a:gd name="connsiteX4-337" fmla="*/ 2504075 w 2507554"/>
              <a:gd name="connsiteY4-338" fmla="*/ 69844 h 2659029"/>
              <a:gd name="connsiteX5-339" fmla="*/ 2507554 w 2507554"/>
              <a:gd name="connsiteY5-340" fmla="*/ 92641 h 2659029"/>
              <a:gd name="connsiteX6-341" fmla="*/ 2423376 w 2507554"/>
              <a:gd name="connsiteY6-342" fmla="*/ 70996 h 2659029"/>
              <a:gd name="connsiteX7-343" fmla="*/ 2016900 w 2507554"/>
              <a:gd name="connsiteY7-344" fmla="*/ 30020 h 2659029"/>
              <a:gd name="connsiteX8-345" fmla="*/ 0 w 2507554"/>
              <a:gd name="connsiteY8-346" fmla="*/ 2046920 h 2659029"/>
              <a:gd name="connsiteX9-347" fmla="*/ 90676 w 2507554"/>
              <a:gd name="connsiteY9-348" fmla="*/ 2646684 h 2659029"/>
              <a:gd name="connsiteX10-349" fmla="*/ 95194 w 2507554"/>
              <a:gd name="connsiteY10-350" fmla="*/ 2659029 h 2659029"/>
              <a:gd name="connsiteX0-351" fmla="*/ 2290343 w 2507554"/>
              <a:gd name="connsiteY0-352" fmla="*/ 0 h 2646214"/>
              <a:gd name="connsiteX1-353" fmla="*/ 2296627 w 2507554"/>
              <a:gd name="connsiteY1-354" fmla="*/ 1473 h 2646214"/>
              <a:gd name="connsiteX2-355" fmla="*/ 2488913 w 2507554"/>
              <a:gd name="connsiteY2-356" fmla="*/ 52967 h 2646214"/>
              <a:gd name="connsiteX3-357" fmla="*/ 2504075 w 2507554"/>
              <a:gd name="connsiteY3-358" fmla="*/ 57029 h 2646214"/>
              <a:gd name="connsiteX4-359" fmla="*/ 2507554 w 2507554"/>
              <a:gd name="connsiteY4-360" fmla="*/ 79826 h 2646214"/>
              <a:gd name="connsiteX5-361" fmla="*/ 2423376 w 2507554"/>
              <a:gd name="connsiteY5-362" fmla="*/ 58181 h 2646214"/>
              <a:gd name="connsiteX6-363" fmla="*/ 2016900 w 2507554"/>
              <a:gd name="connsiteY6-364" fmla="*/ 17205 h 2646214"/>
              <a:gd name="connsiteX7-365" fmla="*/ 0 w 2507554"/>
              <a:gd name="connsiteY7-366" fmla="*/ 2034105 h 2646214"/>
              <a:gd name="connsiteX8-367" fmla="*/ 90676 w 2507554"/>
              <a:gd name="connsiteY8-368" fmla="*/ 2633869 h 2646214"/>
              <a:gd name="connsiteX9-369" fmla="*/ 95194 w 2507554"/>
              <a:gd name="connsiteY9-370" fmla="*/ 2646214 h 2646214"/>
              <a:gd name="connsiteX0-371" fmla="*/ 2290343 w 2507554"/>
              <a:gd name="connsiteY0-372" fmla="*/ 0 h 2646214"/>
              <a:gd name="connsiteX1-373" fmla="*/ 2488913 w 2507554"/>
              <a:gd name="connsiteY1-374" fmla="*/ 52967 h 2646214"/>
              <a:gd name="connsiteX2-375" fmla="*/ 2504075 w 2507554"/>
              <a:gd name="connsiteY2-376" fmla="*/ 57029 h 2646214"/>
              <a:gd name="connsiteX3-377" fmla="*/ 2507554 w 2507554"/>
              <a:gd name="connsiteY3-378" fmla="*/ 79826 h 2646214"/>
              <a:gd name="connsiteX4-379" fmla="*/ 2423376 w 2507554"/>
              <a:gd name="connsiteY4-380" fmla="*/ 58181 h 2646214"/>
              <a:gd name="connsiteX5-381" fmla="*/ 2016900 w 2507554"/>
              <a:gd name="connsiteY5-382" fmla="*/ 17205 h 2646214"/>
              <a:gd name="connsiteX6-383" fmla="*/ 0 w 2507554"/>
              <a:gd name="connsiteY6-384" fmla="*/ 2034105 h 2646214"/>
              <a:gd name="connsiteX7-385" fmla="*/ 90676 w 2507554"/>
              <a:gd name="connsiteY7-386" fmla="*/ 2633869 h 2646214"/>
              <a:gd name="connsiteX8-387" fmla="*/ 95194 w 2507554"/>
              <a:gd name="connsiteY8-388" fmla="*/ 2646214 h 2646214"/>
              <a:gd name="connsiteX0-389" fmla="*/ 2488913 w 2507554"/>
              <a:gd name="connsiteY0-390" fmla="*/ 35762 h 2629009"/>
              <a:gd name="connsiteX1-391" fmla="*/ 2504075 w 2507554"/>
              <a:gd name="connsiteY1-392" fmla="*/ 39824 h 2629009"/>
              <a:gd name="connsiteX2-393" fmla="*/ 2507554 w 2507554"/>
              <a:gd name="connsiteY2-394" fmla="*/ 62621 h 2629009"/>
              <a:gd name="connsiteX3-395" fmla="*/ 2423376 w 2507554"/>
              <a:gd name="connsiteY3-396" fmla="*/ 40976 h 2629009"/>
              <a:gd name="connsiteX4-397" fmla="*/ 2016900 w 2507554"/>
              <a:gd name="connsiteY4-398" fmla="*/ 0 h 2629009"/>
              <a:gd name="connsiteX5-399" fmla="*/ 0 w 2507554"/>
              <a:gd name="connsiteY5-400" fmla="*/ 2016900 h 2629009"/>
              <a:gd name="connsiteX6-401" fmla="*/ 90676 w 2507554"/>
              <a:gd name="connsiteY6-402" fmla="*/ 2616664 h 2629009"/>
              <a:gd name="connsiteX7-403" fmla="*/ 95194 w 2507554"/>
              <a:gd name="connsiteY7-404" fmla="*/ 2629009 h 2629009"/>
              <a:gd name="connsiteX0-405" fmla="*/ 2504075 w 2507554"/>
              <a:gd name="connsiteY0-406" fmla="*/ 39824 h 2629009"/>
              <a:gd name="connsiteX1-407" fmla="*/ 2507554 w 2507554"/>
              <a:gd name="connsiteY1-408" fmla="*/ 62621 h 2629009"/>
              <a:gd name="connsiteX2-409" fmla="*/ 2423376 w 2507554"/>
              <a:gd name="connsiteY2-410" fmla="*/ 40976 h 2629009"/>
              <a:gd name="connsiteX3-411" fmla="*/ 2016900 w 2507554"/>
              <a:gd name="connsiteY3-412" fmla="*/ 0 h 2629009"/>
              <a:gd name="connsiteX4-413" fmla="*/ 0 w 2507554"/>
              <a:gd name="connsiteY4-414" fmla="*/ 2016900 h 2629009"/>
              <a:gd name="connsiteX5-415" fmla="*/ 90676 w 2507554"/>
              <a:gd name="connsiteY5-416" fmla="*/ 2616664 h 2629009"/>
              <a:gd name="connsiteX6-417" fmla="*/ 95194 w 2507554"/>
              <a:gd name="connsiteY6-418" fmla="*/ 2629009 h 2629009"/>
              <a:gd name="connsiteX0-419" fmla="*/ 2507554 w 2507554"/>
              <a:gd name="connsiteY0-420" fmla="*/ 62621 h 2629009"/>
              <a:gd name="connsiteX1-421" fmla="*/ 2423376 w 2507554"/>
              <a:gd name="connsiteY1-422" fmla="*/ 40976 h 2629009"/>
              <a:gd name="connsiteX2-423" fmla="*/ 2016900 w 2507554"/>
              <a:gd name="connsiteY2-424" fmla="*/ 0 h 2629009"/>
              <a:gd name="connsiteX3-425" fmla="*/ 0 w 2507554"/>
              <a:gd name="connsiteY3-426" fmla="*/ 2016900 h 2629009"/>
              <a:gd name="connsiteX4-427" fmla="*/ 90676 w 2507554"/>
              <a:gd name="connsiteY4-428" fmla="*/ 2616664 h 2629009"/>
              <a:gd name="connsiteX5-429" fmla="*/ 95194 w 2507554"/>
              <a:gd name="connsiteY5-430" fmla="*/ 2629009 h 26290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07554" h="2629009">
                <a:moveTo>
                  <a:pt x="2507554" y="62621"/>
                </a:moveTo>
                <a:lnTo>
                  <a:pt x="2423376" y="40976"/>
                </a:lnTo>
                <a:cubicBezTo>
                  <a:pt x="2292080" y="14109"/>
                  <a:pt x="2156138" y="0"/>
                  <a:pt x="2016900" y="0"/>
                </a:cubicBezTo>
                <a:cubicBezTo>
                  <a:pt x="902997" y="0"/>
                  <a:pt x="0" y="902997"/>
                  <a:pt x="0" y="2016900"/>
                </a:cubicBezTo>
                <a:cubicBezTo>
                  <a:pt x="0" y="2225757"/>
                  <a:pt x="31746" y="2427199"/>
                  <a:pt x="90676" y="2616664"/>
                </a:cubicBezTo>
                <a:lnTo>
                  <a:pt x="95194" y="2629009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3" name="任意多边形: 形状 32"/>
          <p:cNvSpPr/>
          <p:nvPr userDrawn="1">
            <p:custDataLst>
              <p:tags r:id="rId28"/>
            </p:custDataLst>
          </p:nvPr>
        </p:nvSpPr>
        <p:spPr>
          <a:xfrm rot="6722498">
            <a:off x="6788150" y="2818765"/>
            <a:ext cx="2407285" cy="2520950"/>
          </a:xfrm>
          <a:custGeom>
            <a:avLst/>
            <a:gdLst>
              <a:gd name="connsiteX0" fmla="*/ 1902600 w 2408159"/>
              <a:gd name="connsiteY0" fmla="*/ 0 h 2522818"/>
              <a:gd name="connsiteX1" fmla="*/ 2286040 w 2408159"/>
              <a:gd name="connsiteY1" fmla="*/ 38654 h 2522818"/>
              <a:gd name="connsiteX2" fmla="*/ 2407041 w 2408159"/>
              <a:gd name="connsiteY2" fmla="*/ 69766 h 2522818"/>
              <a:gd name="connsiteX3" fmla="*/ 2408159 w 2408159"/>
              <a:gd name="connsiteY3" fmla="*/ 91907 h 2522818"/>
              <a:gd name="connsiteX4" fmla="*/ 2395598 w 2408159"/>
              <a:gd name="connsiteY4" fmla="*/ 88893 h 2522818"/>
              <a:gd name="connsiteX5" fmla="*/ 2174589 w 2408159"/>
              <a:gd name="connsiteY5" fmla="*/ 55705 h 2522818"/>
              <a:gd name="connsiteX6" fmla="*/ 1928130 w 2408159"/>
              <a:gd name="connsiteY6" fmla="*/ 40078 h 2522818"/>
              <a:gd name="connsiteX7" fmla="*/ 1641189 w 2408159"/>
              <a:gd name="connsiteY7" fmla="*/ 62848 h 2522818"/>
              <a:gd name="connsiteX8" fmla="*/ 941101 w 2408159"/>
              <a:gd name="connsiteY8" fmla="*/ 296211 h 2522818"/>
              <a:gd name="connsiteX9" fmla="*/ 476757 w 2408159"/>
              <a:gd name="connsiteY9" fmla="*/ 710548 h 2522818"/>
              <a:gd name="connsiteX10" fmla="*/ 200532 w 2408159"/>
              <a:gd name="connsiteY10" fmla="*/ 1141555 h 2522818"/>
              <a:gd name="connsiteX11" fmla="*/ 189241 w 2408159"/>
              <a:gd name="connsiteY11" fmla="*/ 1163880 h 2522818"/>
              <a:gd name="connsiteX12" fmla="*/ 188304 w 2408159"/>
              <a:gd name="connsiteY12" fmla="*/ 1165193 h 2522818"/>
              <a:gd name="connsiteX13" fmla="*/ 153701 w 2408159"/>
              <a:gd name="connsiteY13" fmla="*/ 1273317 h 2522818"/>
              <a:gd name="connsiteX14" fmla="*/ 33051 w 2408159"/>
              <a:gd name="connsiteY14" fmla="*/ 1844817 h 2522818"/>
              <a:gd name="connsiteX15" fmla="*/ 121951 w 2408159"/>
              <a:gd name="connsiteY15" fmla="*/ 2457592 h 2522818"/>
              <a:gd name="connsiteX16" fmla="*/ 133501 w 2408159"/>
              <a:gd name="connsiteY16" fmla="*/ 2500839 h 2522818"/>
              <a:gd name="connsiteX17" fmla="*/ 141486 w 2408159"/>
              <a:gd name="connsiteY17" fmla="*/ 2522818 h 2522818"/>
              <a:gd name="connsiteX18" fmla="*/ 104785 w 2408159"/>
              <a:gd name="connsiteY18" fmla="*/ 2520965 h 2522818"/>
              <a:gd name="connsiteX19" fmla="*/ 85537 w 2408159"/>
              <a:gd name="connsiteY19" fmla="*/ 2468375 h 2522818"/>
              <a:gd name="connsiteX20" fmla="*/ 0 w 2408159"/>
              <a:gd name="connsiteY20" fmla="*/ 1902600 h 2522818"/>
              <a:gd name="connsiteX21" fmla="*/ 1902600 w 2408159"/>
              <a:gd name="connsiteY21" fmla="*/ 0 h 2522818"/>
              <a:gd name="connsiteX0-1" fmla="*/ 188304 w 2408159"/>
              <a:gd name="connsiteY0-2" fmla="*/ 1165193 h 2522818"/>
              <a:gd name="connsiteX1-3" fmla="*/ 153701 w 2408159"/>
              <a:gd name="connsiteY1-4" fmla="*/ 1273317 h 2522818"/>
              <a:gd name="connsiteX2-5" fmla="*/ 33051 w 2408159"/>
              <a:gd name="connsiteY2-6" fmla="*/ 1844817 h 2522818"/>
              <a:gd name="connsiteX3-7" fmla="*/ 121951 w 2408159"/>
              <a:gd name="connsiteY3-8" fmla="*/ 2457592 h 2522818"/>
              <a:gd name="connsiteX4-9" fmla="*/ 133501 w 2408159"/>
              <a:gd name="connsiteY4-10" fmla="*/ 2500839 h 2522818"/>
              <a:gd name="connsiteX5-11" fmla="*/ 141486 w 2408159"/>
              <a:gd name="connsiteY5-12" fmla="*/ 2522818 h 2522818"/>
              <a:gd name="connsiteX6-13" fmla="*/ 104785 w 2408159"/>
              <a:gd name="connsiteY6-14" fmla="*/ 2520965 h 2522818"/>
              <a:gd name="connsiteX7-15" fmla="*/ 85537 w 2408159"/>
              <a:gd name="connsiteY7-16" fmla="*/ 2468375 h 2522818"/>
              <a:gd name="connsiteX8-17" fmla="*/ 0 w 2408159"/>
              <a:gd name="connsiteY8-18" fmla="*/ 1902600 h 2522818"/>
              <a:gd name="connsiteX9-19" fmla="*/ 1902600 w 2408159"/>
              <a:gd name="connsiteY9-20" fmla="*/ 0 h 2522818"/>
              <a:gd name="connsiteX10-21" fmla="*/ 2286040 w 2408159"/>
              <a:gd name="connsiteY10-22" fmla="*/ 38654 h 2522818"/>
              <a:gd name="connsiteX11-23" fmla="*/ 2407041 w 2408159"/>
              <a:gd name="connsiteY11-24" fmla="*/ 69766 h 2522818"/>
              <a:gd name="connsiteX12-25" fmla="*/ 2408159 w 2408159"/>
              <a:gd name="connsiteY12-26" fmla="*/ 91907 h 2522818"/>
              <a:gd name="connsiteX13-27" fmla="*/ 2395598 w 2408159"/>
              <a:gd name="connsiteY13-28" fmla="*/ 88893 h 2522818"/>
              <a:gd name="connsiteX14-29" fmla="*/ 2174589 w 2408159"/>
              <a:gd name="connsiteY14-30" fmla="*/ 55705 h 2522818"/>
              <a:gd name="connsiteX15-31" fmla="*/ 1928130 w 2408159"/>
              <a:gd name="connsiteY15-32" fmla="*/ 40078 h 2522818"/>
              <a:gd name="connsiteX16-33" fmla="*/ 1641189 w 2408159"/>
              <a:gd name="connsiteY16-34" fmla="*/ 62848 h 2522818"/>
              <a:gd name="connsiteX17-35" fmla="*/ 941101 w 2408159"/>
              <a:gd name="connsiteY17-36" fmla="*/ 296211 h 2522818"/>
              <a:gd name="connsiteX18-37" fmla="*/ 476757 w 2408159"/>
              <a:gd name="connsiteY18-38" fmla="*/ 710548 h 2522818"/>
              <a:gd name="connsiteX19-39" fmla="*/ 200532 w 2408159"/>
              <a:gd name="connsiteY19-40" fmla="*/ 1141555 h 2522818"/>
              <a:gd name="connsiteX20-41" fmla="*/ 189241 w 2408159"/>
              <a:gd name="connsiteY20-42" fmla="*/ 1163880 h 2522818"/>
              <a:gd name="connsiteX21-43" fmla="*/ 279744 w 2408159"/>
              <a:gd name="connsiteY21-44" fmla="*/ 1256633 h 2522818"/>
              <a:gd name="connsiteX0-45" fmla="*/ 188304 w 2408159"/>
              <a:gd name="connsiteY0-46" fmla="*/ 1165193 h 2522818"/>
              <a:gd name="connsiteX1-47" fmla="*/ 153701 w 2408159"/>
              <a:gd name="connsiteY1-48" fmla="*/ 1273317 h 2522818"/>
              <a:gd name="connsiteX2-49" fmla="*/ 33051 w 2408159"/>
              <a:gd name="connsiteY2-50" fmla="*/ 1844817 h 2522818"/>
              <a:gd name="connsiteX3-51" fmla="*/ 121951 w 2408159"/>
              <a:gd name="connsiteY3-52" fmla="*/ 2457592 h 2522818"/>
              <a:gd name="connsiteX4-53" fmla="*/ 133501 w 2408159"/>
              <a:gd name="connsiteY4-54" fmla="*/ 2500839 h 2522818"/>
              <a:gd name="connsiteX5-55" fmla="*/ 141486 w 2408159"/>
              <a:gd name="connsiteY5-56" fmla="*/ 2522818 h 2522818"/>
              <a:gd name="connsiteX6-57" fmla="*/ 104785 w 2408159"/>
              <a:gd name="connsiteY6-58" fmla="*/ 2520965 h 2522818"/>
              <a:gd name="connsiteX7-59" fmla="*/ 85537 w 2408159"/>
              <a:gd name="connsiteY7-60" fmla="*/ 2468375 h 2522818"/>
              <a:gd name="connsiteX8-61" fmla="*/ 0 w 2408159"/>
              <a:gd name="connsiteY8-62" fmla="*/ 1902600 h 2522818"/>
              <a:gd name="connsiteX9-63" fmla="*/ 1902600 w 2408159"/>
              <a:gd name="connsiteY9-64" fmla="*/ 0 h 2522818"/>
              <a:gd name="connsiteX10-65" fmla="*/ 2286040 w 2408159"/>
              <a:gd name="connsiteY10-66" fmla="*/ 38654 h 2522818"/>
              <a:gd name="connsiteX11-67" fmla="*/ 2407041 w 2408159"/>
              <a:gd name="connsiteY11-68" fmla="*/ 69766 h 2522818"/>
              <a:gd name="connsiteX12-69" fmla="*/ 2408159 w 2408159"/>
              <a:gd name="connsiteY12-70" fmla="*/ 91907 h 2522818"/>
              <a:gd name="connsiteX13-71" fmla="*/ 2395598 w 2408159"/>
              <a:gd name="connsiteY13-72" fmla="*/ 88893 h 2522818"/>
              <a:gd name="connsiteX14-73" fmla="*/ 2174589 w 2408159"/>
              <a:gd name="connsiteY14-74" fmla="*/ 55705 h 2522818"/>
              <a:gd name="connsiteX15-75" fmla="*/ 1928130 w 2408159"/>
              <a:gd name="connsiteY15-76" fmla="*/ 40078 h 2522818"/>
              <a:gd name="connsiteX16-77" fmla="*/ 1641189 w 2408159"/>
              <a:gd name="connsiteY16-78" fmla="*/ 62848 h 2522818"/>
              <a:gd name="connsiteX17-79" fmla="*/ 941101 w 2408159"/>
              <a:gd name="connsiteY17-80" fmla="*/ 296211 h 2522818"/>
              <a:gd name="connsiteX18-81" fmla="*/ 476757 w 2408159"/>
              <a:gd name="connsiteY18-82" fmla="*/ 710548 h 2522818"/>
              <a:gd name="connsiteX19-83" fmla="*/ 200532 w 2408159"/>
              <a:gd name="connsiteY19-84" fmla="*/ 1141555 h 2522818"/>
              <a:gd name="connsiteX20-85" fmla="*/ 189241 w 2408159"/>
              <a:gd name="connsiteY20-86" fmla="*/ 1163880 h 2522818"/>
              <a:gd name="connsiteX0-87" fmla="*/ 188304 w 2408159"/>
              <a:gd name="connsiteY0-88" fmla="*/ 1165193 h 2522818"/>
              <a:gd name="connsiteX1-89" fmla="*/ 153701 w 2408159"/>
              <a:gd name="connsiteY1-90" fmla="*/ 1273317 h 2522818"/>
              <a:gd name="connsiteX2-91" fmla="*/ 33051 w 2408159"/>
              <a:gd name="connsiteY2-92" fmla="*/ 1844817 h 2522818"/>
              <a:gd name="connsiteX3-93" fmla="*/ 121951 w 2408159"/>
              <a:gd name="connsiteY3-94" fmla="*/ 2457592 h 2522818"/>
              <a:gd name="connsiteX4-95" fmla="*/ 133501 w 2408159"/>
              <a:gd name="connsiteY4-96" fmla="*/ 2500839 h 2522818"/>
              <a:gd name="connsiteX5-97" fmla="*/ 141486 w 2408159"/>
              <a:gd name="connsiteY5-98" fmla="*/ 2522818 h 2522818"/>
              <a:gd name="connsiteX6-99" fmla="*/ 104785 w 2408159"/>
              <a:gd name="connsiteY6-100" fmla="*/ 2520965 h 2522818"/>
              <a:gd name="connsiteX7-101" fmla="*/ 85537 w 2408159"/>
              <a:gd name="connsiteY7-102" fmla="*/ 2468375 h 2522818"/>
              <a:gd name="connsiteX8-103" fmla="*/ 0 w 2408159"/>
              <a:gd name="connsiteY8-104" fmla="*/ 1902600 h 2522818"/>
              <a:gd name="connsiteX9-105" fmla="*/ 1902600 w 2408159"/>
              <a:gd name="connsiteY9-106" fmla="*/ 0 h 2522818"/>
              <a:gd name="connsiteX10-107" fmla="*/ 2286040 w 2408159"/>
              <a:gd name="connsiteY10-108" fmla="*/ 38654 h 2522818"/>
              <a:gd name="connsiteX11-109" fmla="*/ 2407041 w 2408159"/>
              <a:gd name="connsiteY11-110" fmla="*/ 69766 h 2522818"/>
              <a:gd name="connsiteX12-111" fmla="*/ 2408159 w 2408159"/>
              <a:gd name="connsiteY12-112" fmla="*/ 91907 h 2522818"/>
              <a:gd name="connsiteX13-113" fmla="*/ 2395598 w 2408159"/>
              <a:gd name="connsiteY13-114" fmla="*/ 88893 h 2522818"/>
              <a:gd name="connsiteX14-115" fmla="*/ 2174589 w 2408159"/>
              <a:gd name="connsiteY14-116" fmla="*/ 55705 h 2522818"/>
              <a:gd name="connsiteX15-117" fmla="*/ 1928130 w 2408159"/>
              <a:gd name="connsiteY15-118" fmla="*/ 40078 h 2522818"/>
              <a:gd name="connsiteX16-119" fmla="*/ 1641189 w 2408159"/>
              <a:gd name="connsiteY16-120" fmla="*/ 62848 h 2522818"/>
              <a:gd name="connsiteX17-121" fmla="*/ 941101 w 2408159"/>
              <a:gd name="connsiteY17-122" fmla="*/ 296211 h 2522818"/>
              <a:gd name="connsiteX18-123" fmla="*/ 476757 w 2408159"/>
              <a:gd name="connsiteY18-124" fmla="*/ 710548 h 2522818"/>
              <a:gd name="connsiteX19-125" fmla="*/ 189241 w 2408159"/>
              <a:gd name="connsiteY19-126" fmla="*/ 1163880 h 2522818"/>
              <a:gd name="connsiteX0-127" fmla="*/ 188304 w 2408159"/>
              <a:gd name="connsiteY0-128" fmla="*/ 1165193 h 2522818"/>
              <a:gd name="connsiteX1-129" fmla="*/ 153701 w 2408159"/>
              <a:gd name="connsiteY1-130" fmla="*/ 1273317 h 2522818"/>
              <a:gd name="connsiteX2-131" fmla="*/ 33051 w 2408159"/>
              <a:gd name="connsiteY2-132" fmla="*/ 1844817 h 2522818"/>
              <a:gd name="connsiteX3-133" fmla="*/ 121951 w 2408159"/>
              <a:gd name="connsiteY3-134" fmla="*/ 2457592 h 2522818"/>
              <a:gd name="connsiteX4-135" fmla="*/ 133501 w 2408159"/>
              <a:gd name="connsiteY4-136" fmla="*/ 2500839 h 2522818"/>
              <a:gd name="connsiteX5-137" fmla="*/ 141486 w 2408159"/>
              <a:gd name="connsiteY5-138" fmla="*/ 2522818 h 2522818"/>
              <a:gd name="connsiteX6-139" fmla="*/ 104785 w 2408159"/>
              <a:gd name="connsiteY6-140" fmla="*/ 2520965 h 2522818"/>
              <a:gd name="connsiteX7-141" fmla="*/ 85537 w 2408159"/>
              <a:gd name="connsiteY7-142" fmla="*/ 2468375 h 2522818"/>
              <a:gd name="connsiteX8-143" fmla="*/ 0 w 2408159"/>
              <a:gd name="connsiteY8-144" fmla="*/ 1902600 h 2522818"/>
              <a:gd name="connsiteX9-145" fmla="*/ 1902600 w 2408159"/>
              <a:gd name="connsiteY9-146" fmla="*/ 0 h 2522818"/>
              <a:gd name="connsiteX10-147" fmla="*/ 2286040 w 2408159"/>
              <a:gd name="connsiteY10-148" fmla="*/ 38654 h 2522818"/>
              <a:gd name="connsiteX11-149" fmla="*/ 2407041 w 2408159"/>
              <a:gd name="connsiteY11-150" fmla="*/ 69766 h 2522818"/>
              <a:gd name="connsiteX12-151" fmla="*/ 2408159 w 2408159"/>
              <a:gd name="connsiteY12-152" fmla="*/ 91907 h 2522818"/>
              <a:gd name="connsiteX13-153" fmla="*/ 2395598 w 2408159"/>
              <a:gd name="connsiteY13-154" fmla="*/ 88893 h 2522818"/>
              <a:gd name="connsiteX14-155" fmla="*/ 2174589 w 2408159"/>
              <a:gd name="connsiteY14-156" fmla="*/ 55705 h 2522818"/>
              <a:gd name="connsiteX15-157" fmla="*/ 1928130 w 2408159"/>
              <a:gd name="connsiteY15-158" fmla="*/ 40078 h 2522818"/>
              <a:gd name="connsiteX16-159" fmla="*/ 1641189 w 2408159"/>
              <a:gd name="connsiteY16-160" fmla="*/ 62848 h 2522818"/>
              <a:gd name="connsiteX17-161" fmla="*/ 941101 w 2408159"/>
              <a:gd name="connsiteY17-162" fmla="*/ 296211 h 2522818"/>
              <a:gd name="connsiteX18-163" fmla="*/ 476757 w 2408159"/>
              <a:gd name="connsiteY18-164" fmla="*/ 710548 h 2522818"/>
              <a:gd name="connsiteX0-165" fmla="*/ 188304 w 2408159"/>
              <a:gd name="connsiteY0-166" fmla="*/ 1165193 h 2522818"/>
              <a:gd name="connsiteX1-167" fmla="*/ 153701 w 2408159"/>
              <a:gd name="connsiteY1-168" fmla="*/ 1273317 h 2522818"/>
              <a:gd name="connsiteX2-169" fmla="*/ 33051 w 2408159"/>
              <a:gd name="connsiteY2-170" fmla="*/ 1844817 h 2522818"/>
              <a:gd name="connsiteX3-171" fmla="*/ 121951 w 2408159"/>
              <a:gd name="connsiteY3-172" fmla="*/ 2457592 h 2522818"/>
              <a:gd name="connsiteX4-173" fmla="*/ 133501 w 2408159"/>
              <a:gd name="connsiteY4-174" fmla="*/ 2500839 h 2522818"/>
              <a:gd name="connsiteX5-175" fmla="*/ 141486 w 2408159"/>
              <a:gd name="connsiteY5-176" fmla="*/ 2522818 h 2522818"/>
              <a:gd name="connsiteX6-177" fmla="*/ 104785 w 2408159"/>
              <a:gd name="connsiteY6-178" fmla="*/ 2520965 h 2522818"/>
              <a:gd name="connsiteX7-179" fmla="*/ 85537 w 2408159"/>
              <a:gd name="connsiteY7-180" fmla="*/ 2468375 h 2522818"/>
              <a:gd name="connsiteX8-181" fmla="*/ 0 w 2408159"/>
              <a:gd name="connsiteY8-182" fmla="*/ 1902600 h 2522818"/>
              <a:gd name="connsiteX9-183" fmla="*/ 1902600 w 2408159"/>
              <a:gd name="connsiteY9-184" fmla="*/ 0 h 2522818"/>
              <a:gd name="connsiteX10-185" fmla="*/ 2286040 w 2408159"/>
              <a:gd name="connsiteY10-186" fmla="*/ 38654 h 2522818"/>
              <a:gd name="connsiteX11-187" fmla="*/ 2407041 w 2408159"/>
              <a:gd name="connsiteY11-188" fmla="*/ 69766 h 2522818"/>
              <a:gd name="connsiteX12-189" fmla="*/ 2408159 w 2408159"/>
              <a:gd name="connsiteY12-190" fmla="*/ 91907 h 2522818"/>
              <a:gd name="connsiteX13-191" fmla="*/ 2395598 w 2408159"/>
              <a:gd name="connsiteY13-192" fmla="*/ 88893 h 2522818"/>
              <a:gd name="connsiteX14-193" fmla="*/ 2174589 w 2408159"/>
              <a:gd name="connsiteY14-194" fmla="*/ 55705 h 2522818"/>
              <a:gd name="connsiteX15-195" fmla="*/ 1928130 w 2408159"/>
              <a:gd name="connsiteY15-196" fmla="*/ 40078 h 2522818"/>
              <a:gd name="connsiteX16-197" fmla="*/ 1641189 w 2408159"/>
              <a:gd name="connsiteY16-198" fmla="*/ 62848 h 2522818"/>
              <a:gd name="connsiteX17-199" fmla="*/ 941101 w 2408159"/>
              <a:gd name="connsiteY17-200" fmla="*/ 296211 h 2522818"/>
              <a:gd name="connsiteX0-201" fmla="*/ 153701 w 2408159"/>
              <a:gd name="connsiteY0-202" fmla="*/ 1273317 h 2522818"/>
              <a:gd name="connsiteX1-203" fmla="*/ 33051 w 2408159"/>
              <a:gd name="connsiteY1-204" fmla="*/ 1844817 h 2522818"/>
              <a:gd name="connsiteX2-205" fmla="*/ 121951 w 2408159"/>
              <a:gd name="connsiteY2-206" fmla="*/ 2457592 h 2522818"/>
              <a:gd name="connsiteX3-207" fmla="*/ 133501 w 2408159"/>
              <a:gd name="connsiteY3-208" fmla="*/ 2500839 h 2522818"/>
              <a:gd name="connsiteX4-209" fmla="*/ 141486 w 2408159"/>
              <a:gd name="connsiteY4-210" fmla="*/ 2522818 h 2522818"/>
              <a:gd name="connsiteX5-211" fmla="*/ 104785 w 2408159"/>
              <a:gd name="connsiteY5-212" fmla="*/ 2520965 h 2522818"/>
              <a:gd name="connsiteX6-213" fmla="*/ 85537 w 2408159"/>
              <a:gd name="connsiteY6-214" fmla="*/ 2468375 h 2522818"/>
              <a:gd name="connsiteX7-215" fmla="*/ 0 w 2408159"/>
              <a:gd name="connsiteY7-216" fmla="*/ 1902600 h 2522818"/>
              <a:gd name="connsiteX8-217" fmla="*/ 1902600 w 2408159"/>
              <a:gd name="connsiteY8-218" fmla="*/ 0 h 2522818"/>
              <a:gd name="connsiteX9-219" fmla="*/ 2286040 w 2408159"/>
              <a:gd name="connsiteY9-220" fmla="*/ 38654 h 2522818"/>
              <a:gd name="connsiteX10-221" fmla="*/ 2407041 w 2408159"/>
              <a:gd name="connsiteY10-222" fmla="*/ 69766 h 2522818"/>
              <a:gd name="connsiteX11-223" fmla="*/ 2408159 w 2408159"/>
              <a:gd name="connsiteY11-224" fmla="*/ 91907 h 2522818"/>
              <a:gd name="connsiteX12-225" fmla="*/ 2395598 w 2408159"/>
              <a:gd name="connsiteY12-226" fmla="*/ 88893 h 2522818"/>
              <a:gd name="connsiteX13-227" fmla="*/ 2174589 w 2408159"/>
              <a:gd name="connsiteY13-228" fmla="*/ 55705 h 2522818"/>
              <a:gd name="connsiteX14-229" fmla="*/ 1928130 w 2408159"/>
              <a:gd name="connsiteY14-230" fmla="*/ 40078 h 2522818"/>
              <a:gd name="connsiteX15-231" fmla="*/ 1641189 w 2408159"/>
              <a:gd name="connsiteY15-232" fmla="*/ 62848 h 2522818"/>
              <a:gd name="connsiteX16-233" fmla="*/ 941101 w 2408159"/>
              <a:gd name="connsiteY16-234" fmla="*/ 296211 h 2522818"/>
              <a:gd name="connsiteX0-235" fmla="*/ 33051 w 2408159"/>
              <a:gd name="connsiteY0-236" fmla="*/ 1844817 h 2522818"/>
              <a:gd name="connsiteX1-237" fmla="*/ 121951 w 2408159"/>
              <a:gd name="connsiteY1-238" fmla="*/ 2457592 h 2522818"/>
              <a:gd name="connsiteX2-239" fmla="*/ 133501 w 2408159"/>
              <a:gd name="connsiteY2-240" fmla="*/ 2500839 h 2522818"/>
              <a:gd name="connsiteX3-241" fmla="*/ 141486 w 2408159"/>
              <a:gd name="connsiteY3-242" fmla="*/ 2522818 h 2522818"/>
              <a:gd name="connsiteX4-243" fmla="*/ 104785 w 2408159"/>
              <a:gd name="connsiteY4-244" fmla="*/ 2520965 h 2522818"/>
              <a:gd name="connsiteX5-245" fmla="*/ 85537 w 2408159"/>
              <a:gd name="connsiteY5-246" fmla="*/ 2468375 h 2522818"/>
              <a:gd name="connsiteX6-247" fmla="*/ 0 w 2408159"/>
              <a:gd name="connsiteY6-248" fmla="*/ 1902600 h 2522818"/>
              <a:gd name="connsiteX7-249" fmla="*/ 1902600 w 2408159"/>
              <a:gd name="connsiteY7-250" fmla="*/ 0 h 2522818"/>
              <a:gd name="connsiteX8-251" fmla="*/ 2286040 w 2408159"/>
              <a:gd name="connsiteY8-252" fmla="*/ 38654 h 2522818"/>
              <a:gd name="connsiteX9-253" fmla="*/ 2407041 w 2408159"/>
              <a:gd name="connsiteY9-254" fmla="*/ 69766 h 2522818"/>
              <a:gd name="connsiteX10-255" fmla="*/ 2408159 w 2408159"/>
              <a:gd name="connsiteY10-256" fmla="*/ 91907 h 2522818"/>
              <a:gd name="connsiteX11-257" fmla="*/ 2395598 w 2408159"/>
              <a:gd name="connsiteY11-258" fmla="*/ 88893 h 2522818"/>
              <a:gd name="connsiteX12-259" fmla="*/ 2174589 w 2408159"/>
              <a:gd name="connsiteY12-260" fmla="*/ 55705 h 2522818"/>
              <a:gd name="connsiteX13-261" fmla="*/ 1928130 w 2408159"/>
              <a:gd name="connsiteY13-262" fmla="*/ 40078 h 2522818"/>
              <a:gd name="connsiteX14-263" fmla="*/ 1641189 w 2408159"/>
              <a:gd name="connsiteY14-264" fmla="*/ 62848 h 2522818"/>
              <a:gd name="connsiteX15-265" fmla="*/ 941101 w 2408159"/>
              <a:gd name="connsiteY15-266" fmla="*/ 296211 h 2522818"/>
              <a:gd name="connsiteX0-267" fmla="*/ 121951 w 2408159"/>
              <a:gd name="connsiteY0-268" fmla="*/ 2457592 h 2522818"/>
              <a:gd name="connsiteX1-269" fmla="*/ 133501 w 2408159"/>
              <a:gd name="connsiteY1-270" fmla="*/ 2500839 h 2522818"/>
              <a:gd name="connsiteX2-271" fmla="*/ 141486 w 2408159"/>
              <a:gd name="connsiteY2-272" fmla="*/ 2522818 h 2522818"/>
              <a:gd name="connsiteX3-273" fmla="*/ 104785 w 2408159"/>
              <a:gd name="connsiteY3-274" fmla="*/ 2520965 h 2522818"/>
              <a:gd name="connsiteX4-275" fmla="*/ 85537 w 2408159"/>
              <a:gd name="connsiteY4-276" fmla="*/ 2468375 h 2522818"/>
              <a:gd name="connsiteX5-277" fmla="*/ 0 w 2408159"/>
              <a:gd name="connsiteY5-278" fmla="*/ 1902600 h 2522818"/>
              <a:gd name="connsiteX6-279" fmla="*/ 1902600 w 2408159"/>
              <a:gd name="connsiteY6-280" fmla="*/ 0 h 2522818"/>
              <a:gd name="connsiteX7-281" fmla="*/ 2286040 w 2408159"/>
              <a:gd name="connsiteY7-282" fmla="*/ 38654 h 2522818"/>
              <a:gd name="connsiteX8-283" fmla="*/ 2407041 w 2408159"/>
              <a:gd name="connsiteY8-284" fmla="*/ 69766 h 2522818"/>
              <a:gd name="connsiteX9-285" fmla="*/ 2408159 w 2408159"/>
              <a:gd name="connsiteY9-286" fmla="*/ 91907 h 2522818"/>
              <a:gd name="connsiteX10-287" fmla="*/ 2395598 w 2408159"/>
              <a:gd name="connsiteY10-288" fmla="*/ 88893 h 2522818"/>
              <a:gd name="connsiteX11-289" fmla="*/ 2174589 w 2408159"/>
              <a:gd name="connsiteY11-290" fmla="*/ 55705 h 2522818"/>
              <a:gd name="connsiteX12-291" fmla="*/ 1928130 w 2408159"/>
              <a:gd name="connsiteY12-292" fmla="*/ 40078 h 2522818"/>
              <a:gd name="connsiteX13-293" fmla="*/ 1641189 w 2408159"/>
              <a:gd name="connsiteY13-294" fmla="*/ 62848 h 2522818"/>
              <a:gd name="connsiteX14-295" fmla="*/ 941101 w 2408159"/>
              <a:gd name="connsiteY14-296" fmla="*/ 296211 h 2522818"/>
              <a:gd name="connsiteX0-297" fmla="*/ 133501 w 2408159"/>
              <a:gd name="connsiteY0-298" fmla="*/ 2500839 h 2522818"/>
              <a:gd name="connsiteX1-299" fmla="*/ 141486 w 2408159"/>
              <a:gd name="connsiteY1-300" fmla="*/ 2522818 h 2522818"/>
              <a:gd name="connsiteX2-301" fmla="*/ 104785 w 2408159"/>
              <a:gd name="connsiteY2-302" fmla="*/ 2520965 h 2522818"/>
              <a:gd name="connsiteX3-303" fmla="*/ 85537 w 2408159"/>
              <a:gd name="connsiteY3-304" fmla="*/ 2468375 h 2522818"/>
              <a:gd name="connsiteX4-305" fmla="*/ 0 w 2408159"/>
              <a:gd name="connsiteY4-306" fmla="*/ 1902600 h 2522818"/>
              <a:gd name="connsiteX5-307" fmla="*/ 1902600 w 2408159"/>
              <a:gd name="connsiteY5-308" fmla="*/ 0 h 2522818"/>
              <a:gd name="connsiteX6-309" fmla="*/ 2286040 w 2408159"/>
              <a:gd name="connsiteY6-310" fmla="*/ 38654 h 2522818"/>
              <a:gd name="connsiteX7-311" fmla="*/ 2407041 w 2408159"/>
              <a:gd name="connsiteY7-312" fmla="*/ 69766 h 2522818"/>
              <a:gd name="connsiteX8-313" fmla="*/ 2408159 w 2408159"/>
              <a:gd name="connsiteY8-314" fmla="*/ 91907 h 2522818"/>
              <a:gd name="connsiteX9-315" fmla="*/ 2395598 w 2408159"/>
              <a:gd name="connsiteY9-316" fmla="*/ 88893 h 2522818"/>
              <a:gd name="connsiteX10-317" fmla="*/ 2174589 w 2408159"/>
              <a:gd name="connsiteY10-318" fmla="*/ 55705 h 2522818"/>
              <a:gd name="connsiteX11-319" fmla="*/ 1928130 w 2408159"/>
              <a:gd name="connsiteY11-320" fmla="*/ 40078 h 2522818"/>
              <a:gd name="connsiteX12-321" fmla="*/ 1641189 w 2408159"/>
              <a:gd name="connsiteY12-322" fmla="*/ 62848 h 2522818"/>
              <a:gd name="connsiteX13-323" fmla="*/ 941101 w 2408159"/>
              <a:gd name="connsiteY13-324" fmla="*/ 296211 h 2522818"/>
              <a:gd name="connsiteX0-325" fmla="*/ 141486 w 2408159"/>
              <a:gd name="connsiteY0-326" fmla="*/ 2522818 h 2522818"/>
              <a:gd name="connsiteX1-327" fmla="*/ 104785 w 2408159"/>
              <a:gd name="connsiteY1-328" fmla="*/ 2520965 h 2522818"/>
              <a:gd name="connsiteX2-329" fmla="*/ 85537 w 2408159"/>
              <a:gd name="connsiteY2-330" fmla="*/ 2468375 h 2522818"/>
              <a:gd name="connsiteX3-331" fmla="*/ 0 w 2408159"/>
              <a:gd name="connsiteY3-332" fmla="*/ 1902600 h 2522818"/>
              <a:gd name="connsiteX4-333" fmla="*/ 1902600 w 2408159"/>
              <a:gd name="connsiteY4-334" fmla="*/ 0 h 2522818"/>
              <a:gd name="connsiteX5-335" fmla="*/ 2286040 w 2408159"/>
              <a:gd name="connsiteY5-336" fmla="*/ 38654 h 2522818"/>
              <a:gd name="connsiteX6-337" fmla="*/ 2407041 w 2408159"/>
              <a:gd name="connsiteY6-338" fmla="*/ 69766 h 2522818"/>
              <a:gd name="connsiteX7-339" fmla="*/ 2408159 w 2408159"/>
              <a:gd name="connsiteY7-340" fmla="*/ 91907 h 2522818"/>
              <a:gd name="connsiteX8-341" fmla="*/ 2395598 w 2408159"/>
              <a:gd name="connsiteY8-342" fmla="*/ 88893 h 2522818"/>
              <a:gd name="connsiteX9-343" fmla="*/ 2174589 w 2408159"/>
              <a:gd name="connsiteY9-344" fmla="*/ 55705 h 2522818"/>
              <a:gd name="connsiteX10-345" fmla="*/ 1928130 w 2408159"/>
              <a:gd name="connsiteY10-346" fmla="*/ 40078 h 2522818"/>
              <a:gd name="connsiteX11-347" fmla="*/ 1641189 w 2408159"/>
              <a:gd name="connsiteY11-348" fmla="*/ 62848 h 2522818"/>
              <a:gd name="connsiteX12-349" fmla="*/ 941101 w 2408159"/>
              <a:gd name="connsiteY12-350" fmla="*/ 296211 h 2522818"/>
              <a:gd name="connsiteX0-351" fmla="*/ 104785 w 2408159"/>
              <a:gd name="connsiteY0-352" fmla="*/ 2520965 h 2520965"/>
              <a:gd name="connsiteX1-353" fmla="*/ 85537 w 2408159"/>
              <a:gd name="connsiteY1-354" fmla="*/ 2468375 h 2520965"/>
              <a:gd name="connsiteX2-355" fmla="*/ 0 w 2408159"/>
              <a:gd name="connsiteY2-356" fmla="*/ 1902600 h 2520965"/>
              <a:gd name="connsiteX3-357" fmla="*/ 1902600 w 2408159"/>
              <a:gd name="connsiteY3-358" fmla="*/ 0 h 2520965"/>
              <a:gd name="connsiteX4-359" fmla="*/ 2286040 w 2408159"/>
              <a:gd name="connsiteY4-360" fmla="*/ 38654 h 2520965"/>
              <a:gd name="connsiteX5-361" fmla="*/ 2407041 w 2408159"/>
              <a:gd name="connsiteY5-362" fmla="*/ 69766 h 2520965"/>
              <a:gd name="connsiteX6-363" fmla="*/ 2408159 w 2408159"/>
              <a:gd name="connsiteY6-364" fmla="*/ 91907 h 2520965"/>
              <a:gd name="connsiteX7-365" fmla="*/ 2395598 w 2408159"/>
              <a:gd name="connsiteY7-366" fmla="*/ 88893 h 2520965"/>
              <a:gd name="connsiteX8-367" fmla="*/ 2174589 w 2408159"/>
              <a:gd name="connsiteY8-368" fmla="*/ 55705 h 2520965"/>
              <a:gd name="connsiteX9-369" fmla="*/ 1928130 w 2408159"/>
              <a:gd name="connsiteY9-370" fmla="*/ 40078 h 2520965"/>
              <a:gd name="connsiteX10-371" fmla="*/ 1641189 w 2408159"/>
              <a:gd name="connsiteY10-372" fmla="*/ 62848 h 2520965"/>
              <a:gd name="connsiteX11-373" fmla="*/ 941101 w 2408159"/>
              <a:gd name="connsiteY11-374" fmla="*/ 296211 h 2520965"/>
              <a:gd name="connsiteX0-375" fmla="*/ 104785 w 2408159"/>
              <a:gd name="connsiteY0-376" fmla="*/ 2520965 h 2520965"/>
              <a:gd name="connsiteX1-377" fmla="*/ 85537 w 2408159"/>
              <a:gd name="connsiteY1-378" fmla="*/ 2468375 h 2520965"/>
              <a:gd name="connsiteX2-379" fmla="*/ 0 w 2408159"/>
              <a:gd name="connsiteY2-380" fmla="*/ 1902600 h 2520965"/>
              <a:gd name="connsiteX3-381" fmla="*/ 1902600 w 2408159"/>
              <a:gd name="connsiteY3-382" fmla="*/ 0 h 2520965"/>
              <a:gd name="connsiteX4-383" fmla="*/ 2286040 w 2408159"/>
              <a:gd name="connsiteY4-384" fmla="*/ 38654 h 2520965"/>
              <a:gd name="connsiteX5-385" fmla="*/ 2407041 w 2408159"/>
              <a:gd name="connsiteY5-386" fmla="*/ 69766 h 2520965"/>
              <a:gd name="connsiteX6-387" fmla="*/ 2408159 w 2408159"/>
              <a:gd name="connsiteY6-388" fmla="*/ 91907 h 2520965"/>
              <a:gd name="connsiteX7-389" fmla="*/ 2395598 w 2408159"/>
              <a:gd name="connsiteY7-390" fmla="*/ 88893 h 2520965"/>
              <a:gd name="connsiteX8-391" fmla="*/ 2174589 w 2408159"/>
              <a:gd name="connsiteY8-392" fmla="*/ 55705 h 2520965"/>
              <a:gd name="connsiteX9-393" fmla="*/ 1928130 w 2408159"/>
              <a:gd name="connsiteY9-394" fmla="*/ 40078 h 2520965"/>
              <a:gd name="connsiteX10-395" fmla="*/ 1641189 w 2408159"/>
              <a:gd name="connsiteY10-396" fmla="*/ 62848 h 2520965"/>
              <a:gd name="connsiteX0-397" fmla="*/ 104785 w 2408159"/>
              <a:gd name="connsiteY0-398" fmla="*/ 2520965 h 2520965"/>
              <a:gd name="connsiteX1-399" fmla="*/ 85537 w 2408159"/>
              <a:gd name="connsiteY1-400" fmla="*/ 2468375 h 2520965"/>
              <a:gd name="connsiteX2-401" fmla="*/ 0 w 2408159"/>
              <a:gd name="connsiteY2-402" fmla="*/ 1902600 h 2520965"/>
              <a:gd name="connsiteX3-403" fmla="*/ 1902600 w 2408159"/>
              <a:gd name="connsiteY3-404" fmla="*/ 0 h 2520965"/>
              <a:gd name="connsiteX4-405" fmla="*/ 2286040 w 2408159"/>
              <a:gd name="connsiteY4-406" fmla="*/ 38654 h 2520965"/>
              <a:gd name="connsiteX5-407" fmla="*/ 2407041 w 2408159"/>
              <a:gd name="connsiteY5-408" fmla="*/ 69766 h 2520965"/>
              <a:gd name="connsiteX6-409" fmla="*/ 2408159 w 2408159"/>
              <a:gd name="connsiteY6-410" fmla="*/ 91907 h 2520965"/>
              <a:gd name="connsiteX7-411" fmla="*/ 2395598 w 2408159"/>
              <a:gd name="connsiteY7-412" fmla="*/ 88893 h 2520965"/>
              <a:gd name="connsiteX8-413" fmla="*/ 2174589 w 2408159"/>
              <a:gd name="connsiteY8-414" fmla="*/ 55705 h 2520965"/>
              <a:gd name="connsiteX9-415" fmla="*/ 1928130 w 2408159"/>
              <a:gd name="connsiteY9-416" fmla="*/ 40078 h 2520965"/>
              <a:gd name="connsiteX0-417" fmla="*/ 104785 w 2408159"/>
              <a:gd name="connsiteY0-418" fmla="*/ 2520965 h 2520965"/>
              <a:gd name="connsiteX1-419" fmla="*/ 85537 w 2408159"/>
              <a:gd name="connsiteY1-420" fmla="*/ 2468375 h 2520965"/>
              <a:gd name="connsiteX2-421" fmla="*/ 0 w 2408159"/>
              <a:gd name="connsiteY2-422" fmla="*/ 1902600 h 2520965"/>
              <a:gd name="connsiteX3-423" fmla="*/ 1902600 w 2408159"/>
              <a:gd name="connsiteY3-424" fmla="*/ 0 h 2520965"/>
              <a:gd name="connsiteX4-425" fmla="*/ 2286040 w 2408159"/>
              <a:gd name="connsiteY4-426" fmla="*/ 38654 h 2520965"/>
              <a:gd name="connsiteX5-427" fmla="*/ 2407041 w 2408159"/>
              <a:gd name="connsiteY5-428" fmla="*/ 69766 h 2520965"/>
              <a:gd name="connsiteX6-429" fmla="*/ 2408159 w 2408159"/>
              <a:gd name="connsiteY6-430" fmla="*/ 91907 h 2520965"/>
              <a:gd name="connsiteX7-431" fmla="*/ 2395598 w 2408159"/>
              <a:gd name="connsiteY7-432" fmla="*/ 88893 h 2520965"/>
              <a:gd name="connsiteX8-433" fmla="*/ 2174589 w 2408159"/>
              <a:gd name="connsiteY8-434" fmla="*/ 55705 h 2520965"/>
              <a:gd name="connsiteX0-435" fmla="*/ 104785 w 2408159"/>
              <a:gd name="connsiteY0-436" fmla="*/ 2520965 h 2520965"/>
              <a:gd name="connsiteX1-437" fmla="*/ 85537 w 2408159"/>
              <a:gd name="connsiteY1-438" fmla="*/ 2468375 h 2520965"/>
              <a:gd name="connsiteX2-439" fmla="*/ 0 w 2408159"/>
              <a:gd name="connsiteY2-440" fmla="*/ 1902600 h 2520965"/>
              <a:gd name="connsiteX3-441" fmla="*/ 1902600 w 2408159"/>
              <a:gd name="connsiteY3-442" fmla="*/ 0 h 2520965"/>
              <a:gd name="connsiteX4-443" fmla="*/ 2286040 w 2408159"/>
              <a:gd name="connsiteY4-444" fmla="*/ 38654 h 2520965"/>
              <a:gd name="connsiteX5-445" fmla="*/ 2407041 w 2408159"/>
              <a:gd name="connsiteY5-446" fmla="*/ 69766 h 2520965"/>
              <a:gd name="connsiteX6-447" fmla="*/ 2408159 w 2408159"/>
              <a:gd name="connsiteY6-448" fmla="*/ 91907 h 2520965"/>
              <a:gd name="connsiteX7-449" fmla="*/ 2395598 w 2408159"/>
              <a:gd name="connsiteY7-450" fmla="*/ 88893 h 2520965"/>
              <a:gd name="connsiteX0-451" fmla="*/ 104785 w 2408159"/>
              <a:gd name="connsiteY0-452" fmla="*/ 2520965 h 2520965"/>
              <a:gd name="connsiteX1-453" fmla="*/ 85537 w 2408159"/>
              <a:gd name="connsiteY1-454" fmla="*/ 2468375 h 2520965"/>
              <a:gd name="connsiteX2-455" fmla="*/ 0 w 2408159"/>
              <a:gd name="connsiteY2-456" fmla="*/ 1902600 h 2520965"/>
              <a:gd name="connsiteX3-457" fmla="*/ 1902600 w 2408159"/>
              <a:gd name="connsiteY3-458" fmla="*/ 0 h 2520965"/>
              <a:gd name="connsiteX4-459" fmla="*/ 2286040 w 2408159"/>
              <a:gd name="connsiteY4-460" fmla="*/ 38654 h 2520965"/>
              <a:gd name="connsiteX5-461" fmla="*/ 2407041 w 2408159"/>
              <a:gd name="connsiteY5-462" fmla="*/ 69766 h 2520965"/>
              <a:gd name="connsiteX6-463" fmla="*/ 2408159 w 2408159"/>
              <a:gd name="connsiteY6-464" fmla="*/ 91907 h 2520965"/>
              <a:gd name="connsiteX0-465" fmla="*/ 104785 w 2407041"/>
              <a:gd name="connsiteY0-466" fmla="*/ 2520965 h 2520965"/>
              <a:gd name="connsiteX1-467" fmla="*/ 85537 w 2407041"/>
              <a:gd name="connsiteY1-468" fmla="*/ 2468375 h 2520965"/>
              <a:gd name="connsiteX2-469" fmla="*/ 0 w 2407041"/>
              <a:gd name="connsiteY2-470" fmla="*/ 1902600 h 2520965"/>
              <a:gd name="connsiteX3-471" fmla="*/ 1902600 w 2407041"/>
              <a:gd name="connsiteY3-472" fmla="*/ 0 h 2520965"/>
              <a:gd name="connsiteX4-473" fmla="*/ 2286040 w 2407041"/>
              <a:gd name="connsiteY4-474" fmla="*/ 38654 h 2520965"/>
              <a:gd name="connsiteX5-475" fmla="*/ 2407041 w 2407041"/>
              <a:gd name="connsiteY5-476" fmla="*/ 69766 h 2520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407041" h="2520965">
                <a:moveTo>
                  <a:pt x="104785" y="2520965"/>
                </a:moveTo>
                <a:lnTo>
                  <a:pt x="85537" y="2468375"/>
                </a:lnTo>
                <a:cubicBezTo>
                  <a:pt x="29947" y="2289647"/>
                  <a:pt x="0" y="2099621"/>
                  <a:pt x="0" y="1902600"/>
                </a:cubicBezTo>
                <a:cubicBezTo>
                  <a:pt x="0" y="851823"/>
                  <a:pt x="851823" y="0"/>
                  <a:pt x="1902600" y="0"/>
                </a:cubicBezTo>
                <a:cubicBezTo>
                  <a:pt x="2033947" y="0"/>
                  <a:pt x="2162186" y="13310"/>
                  <a:pt x="2286040" y="38654"/>
                </a:cubicBezTo>
                <a:lnTo>
                  <a:pt x="2407041" y="6976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4" name="任意多边形: 形状 33"/>
          <p:cNvSpPr/>
          <p:nvPr userDrawn="1">
            <p:custDataLst>
              <p:tags r:id="rId29"/>
            </p:custDataLst>
          </p:nvPr>
        </p:nvSpPr>
        <p:spPr>
          <a:xfrm rot="6722498">
            <a:off x="6768465" y="2905125"/>
            <a:ext cx="2306320" cy="2413635"/>
          </a:xfrm>
          <a:custGeom>
            <a:avLst/>
            <a:gdLst>
              <a:gd name="connsiteX0" fmla="*/ 1819555 w 2357652"/>
              <a:gd name="connsiteY0" fmla="*/ 820 h 2459550"/>
              <a:gd name="connsiteX1" fmla="*/ 2319618 w 2357652"/>
              <a:gd name="connsiteY1" fmla="*/ 69877 h 2459550"/>
              <a:gd name="connsiteX2" fmla="*/ 2355557 w 2357652"/>
              <a:gd name="connsiteY2" fmla="*/ 77297 h 2459550"/>
              <a:gd name="connsiteX3" fmla="*/ 2357652 w 2357652"/>
              <a:gd name="connsiteY3" fmla="*/ 118777 h 2459550"/>
              <a:gd name="connsiteX4" fmla="*/ 2209631 w 2357652"/>
              <a:gd name="connsiteY4" fmla="*/ 80717 h 2459550"/>
              <a:gd name="connsiteX5" fmla="*/ 1847604 w 2357652"/>
              <a:gd name="connsiteY5" fmla="*/ 44222 h 2459550"/>
              <a:gd name="connsiteX6" fmla="*/ 51254 w 2357652"/>
              <a:gd name="connsiteY6" fmla="*/ 1840572 h 2459550"/>
              <a:gd name="connsiteX7" fmla="*/ 132014 w 2357652"/>
              <a:gd name="connsiteY7" fmla="*/ 2374752 h 2459550"/>
              <a:gd name="connsiteX8" fmla="*/ 162358 w 2357652"/>
              <a:gd name="connsiteY8" fmla="*/ 2457658 h 2459550"/>
              <a:gd name="connsiteX9" fmla="*/ 124887 w 2357652"/>
              <a:gd name="connsiteY9" fmla="*/ 2459550 h 2459550"/>
              <a:gd name="connsiteX10" fmla="*/ 122545 w 2357652"/>
              <a:gd name="connsiteY10" fmla="*/ 2452218 h 2459550"/>
              <a:gd name="connsiteX11" fmla="*/ 54255 w 2357652"/>
              <a:gd name="connsiteY11" fmla="*/ 2214589 h 2459550"/>
              <a:gd name="connsiteX12" fmla="*/ 280 w 2357652"/>
              <a:gd name="connsiteY12" fmla="*/ 1820889 h 2459550"/>
              <a:gd name="connsiteX13" fmla="*/ 76480 w 2357652"/>
              <a:gd name="connsiteY13" fmla="*/ 1366864 h 2459550"/>
              <a:gd name="connsiteX14" fmla="*/ 142634 w 2357652"/>
              <a:gd name="connsiteY14" fmla="*/ 1152403 h 2459550"/>
              <a:gd name="connsiteX15" fmla="*/ 150864 w 2357652"/>
              <a:gd name="connsiteY15" fmla="*/ 1125813 h 2459550"/>
              <a:gd name="connsiteX16" fmla="*/ 162205 w 2357652"/>
              <a:gd name="connsiteY16" fmla="*/ 1112864 h 2459550"/>
              <a:gd name="connsiteX17" fmla="*/ 307461 w 2357652"/>
              <a:gd name="connsiteY17" fmla="*/ 834258 h 2459550"/>
              <a:gd name="connsiteX18" fmla="*/ 671793 w 2357652"/>
              <a:gd name="connsiteY18" fmla="*/ 443733 h 2459550"/>
              <a:gd name="connsiteX19" fmla="*/ 1169474 w 2357652"/>
              <a:gd name="connsiteY19" fmla="*/ 119883 h 2459550"/>
              <a:gd name="connsiteX20" fmla="*/ 1819555 w 2357652"/>
              <a:gd name="connsiteY20" fmla="*/ 820 h 2459550"/>
              <a:gd name="connsiteX0-1" fmla="*/ 1819555 w 2357652"/>
              <a:gd name="connsiteY0-2" fmla="*/ 820 h 2459550"/>
              <a:gd name="connsiteX1-3" fmla="*/ 2319618 w 2357652"/>
              <a:gd name="connsiteY1-4" fmla="*/ 69877 h 2459550"/>
              <a:gd name="connsiteX2-5" fmla="*/ 2355557 w 2357652"/>
              <a:gd name="connsiteY2-6" fmla="*/ 77297 h 2459550"/>
              <a:gd name="connsiteX3-7" fmla="*/ 2357652 w 2357652"/>
              <a:gd name="connsiteY3-8" fmla="*/ 118777 h 2459550"/>
              <a:gd name="connsiteX4-9" fmla="*/ 2209631 w 2357652"/>
              <a:gd name="connsiteY4-10" fmla="*/ 80717 h 2459550"/>
              <a:gd name="connsiteX5-11" fmla="*/ 1847604 w 2357652"/>
              <a:gd name="connsiteY5-12" fmla="*/ 44222 h 2459550"/>
              <a:gd name="connsiteX6-13" fmla="*/ 51254 w 2357652"/>
              <a:gd name="connsiteY6-14" fmla="*/ 1840572 h 2459550"/>
              <a:gd name="connsiteX7-15" fmla="*/ 132014 w 2357652"/>
              <a:gd name="connsiteY7-16" fmla="*/ 2374752 h 2459550"/>
              <a:gd name="connsiteX8-17" fmla="*/ 162358 w 2357652"/>
              <a:gd name="connsiteY8-18" fmla="*/ 2457658 h 2459550"/>
              <a:gd name="connsiteX9-19" fmla="*/ 124887 w 2357652"/>
              <a:gd name="connsiteY9-20" fmla="*/ 2459550 h 2459550"/>
              <a:gd name="connsiteX10-21" fmla="*/ 122545 w 2357652"/>
              <a:gd name="connsiteY10-22" fmla="*/ 2452218 h 2459550"/>
              <a:gd name="connsiteX11-23" fmla="*/ 54255 w 2357652"/>
              <a:gd name="connsiteY11-24" fmla="*/ 2214589 h 2459550"/>
              <a:gd name="connsiteX12-25" fmla="*/ 280 w 2357652"/>
              <a:gd name="connsiteY12-26" fmla="*/ 1820889 h 2459550"/>
              <a:gd name="connsiteX13-27" fmla="*/ 76480 w 2357652"/>
              <a:gd name="connsiteY13-28" fmla="*/ 1366864 h 2459550"/>
              <a:gd name="connsiteX14-29" fmla="*/ 142634 w 2357652"/>
              <a:gd name="connsiteY14-30" fmla="*/ 1152403 h 2459550"/>
              <a:gd name="connsiteX15-31" fmla="*/ 150864 w 2357652"/>
              <a:gd name="connsiteY15-32" fmla="*/ 1125813 h 2459550"/>
              <a:gd name="connsiteX16-33" fmla="*/ 162205 w 2357652"/>
              <a:gd name="connsiteY16-34" fmla="*/ 1112864 h 2459550"/>
              <a:gd name="connsiteX17-35" fmla="*/ 307461 w 2357652"/>
              <a:gd name="connsiteY17-36" fmla="*/ 834258 h 2459550"/>
              <a:gd name="connsiteX18-37" fmla="*/ 671793 w 2357652"/>
              <a:gd name="connsiteY18-38" fmla="*/ 443733 h 2459550"/>
              <a:gd name="connsiteX19-39" fmla="*/ 1169474 w 2357652"/>
              <a:gd name="connsiteY19-40" fmla="*/ 119883 h 2459550"/>
              <a:gd name="connsiteX20-41" fmla="*/ 1910995 w 2357652"/>
              <a:gd name="connsiteY20-42" fmla="*/ 92260 h 2459550"/>
              <a:gd name="connsiteX0-43" fmla="*/ 1819555 w 2357652"/>
              <a:gd name="connsiteY0-44" fmla="*/ 820 h 2459550"/>
              <a:gd name="connsiteX1-45" fmla="*/ 2319618 w 2357652"/>
              <a:gd name="connsiteY1-46" fmla="*/ 69877 h 2459550"/>
              <a:gd name="connsiteX2-47" fmla="*/ 2355557 w 2357652"/>
              <a:gd name="connsiteY2-48" fmla="*/ 77297 h 2459550"/>
              <a:gd name="connsiteX3-49" fmla="*/ 2357652 w 2357652"/>
              <a:gd name="connsiteY3-50" fmla="*/ 118777 h 2459550"/>
              <a:gd name="connsiteX4-51" fmla="*/ 2209631 w 2357652"/>
              <a:gd name="connsiteY4-52" fmla="*/ 80717 h 2459550"/>
              <a:gd name="connsiteX5-53" fmla="*/ 1847604 w 2357652"/>
              <a:gd name="connsiteY5-54" fmla="*/ 44222 h 2459550"/>
              <a:gd name="connsiteX6-55" fmla="*/ 51254 w 2357652"/>
              <a:gd name="connsiteY6-56" fmla="*/ 1840572 h 2459550"/>
              <a:gd name="connsiteX7-57" fmla="*/ 132014 w 2357652"/>
              <a:gd name="connsiteY7-58" fmla="*/ 2374752 h 2459550"/>
              <a:gd name="connsiteX8-59" fmla="*/ 162358 w 2357652"/>
              <a:gd name="connsiteY8-60" fmla="*/ 2457658 h 2459550"/>
              <a:gd name="connsiteX9-61" fmla="*/ 124887 w 2357652"/>
              <a:gd name="connsiteY9-62" fmla="*/ 2459550 h 2459550"/>
              <a:gd name="connsiteX10-63" fmla="*/ 122545 w 2357652"/>
              <a:gd name="connsiteY10-64" fmla="*/ 2452218 h 2459550"/>
              <a:gd name="connsiteX11-65" fmla="*/ 54255 w 2357652"/>
              <a:gd name="connsiteY11-66" fmla="*/ 2214589 h 2459550"/>
              <a:gd name="connsiteX12-67" fmla="*/ 280 w 2357652"/>
              <a:gd name="connsiteY12-68" fmla="*/ 1820889 h 2459550"/>
              <a:gd name="connsiteX13-69" fmla="*/ 76480 w 2357652"/>
              <a:gd name="connsiteY13-70" fmla="*/ 1366864 h 2459550"/>
              <a:gd name="connsiteX14-71" fmla="*/ 142634 w 2357652"/>
              <a:gd name="connsiteY14-72" fmla="*/ 1152403 h 2459550"/>
              <a:gd name="connsiteX15-73" fmla="*/ 150864 w 2357652"/>
              <a:gd name="connsiteY15-74" fmla="*/ 1125813 h 2459550"/>
              <a:gd name="connsiteX16-75" fmla="*/ 162205 w 2357652"/>
              <a:gd name="connsiteY16-76" fmla="*/ 1112864 h 2459550"/>
              <a:gd name="connsiteX17-77" fmla="*/ 307461 w 2357652"/>
              <a:gd name="connsiteY17-78" fmla="*/ 834258 h 2459550"/>
              <a:gd name="connsiteX18-79" fmla="*/ 671793 w 2357652"/>
              <a:gd name="connsiteY18-80" fmla="*/ 443733 h 2459550"/>
              <a:gd name="connsiteX19-81" fmla="*/ 1169474 w 2357652"/>
              <a:gd name="connsiteY19-82" fmla="*/ 119883 h 2459550"/>
              <a:gd name="connsiteX0-83" fmla="*/ 2319618 w 2357652"/>
              <a:gd name="connsiteY0-84" fmla="*/ 25655 h 2415328"/>
              <a:gd name="connsiteX1-85" fmla="*/ 2355557 w 2357652"/>
              <a:gd name="connsiteY1-86" fmla="*/ 33075 h 2415328"/>
              <a:gd name="connsiteX2-87" fmla="*/ 2357652 w 2357652"/>
              <a:gd name="connsiteY2-88" fmla="*/ 74555 h 2415328"/>
              <a:gd name="connsiteX3-89" fmla="*/ 2209631 w 2357652"/>
              <a:gd name="connsiteY3-90" fmla="*/ 36495 h 2415328"/>
              <a:gd name="connsiteX4-91" fmla="*/ 1847604 w 2357652"/>
              <a:gd name="connsiteY4-92" fmla="*/ 0 h 2415328"/>
              <a:gd name="connsiteX5-93" fmla="*/ 51254 w 2357652"/>
              <a:gd name="connsiteY5-94" fmla="*/ 1796350 h 2415328"/>
              <a:gd name="connsiteX6-95" fmla="*/ 132014 w 2357652"/>
              <a:gd name="connsiteY6-96" fmla="*/ 2330530 h 2415328"/>
              <a:gd name="connsiteX7-97" fmla="*/ 162358 w 2357652"/>
              <a:gd name="connsiteY7-98" fmla="*/ 2413436 h 2415328"/>
              <a:gd name="connsiteX8-99" fmla="*/ 124887 w 2357652"/>
              <a:gd name="connsiteY8-100" fmla="*/ 2415328 h 2415328"/>
              <a:gd name="connsiteX9-101" fmla="*/ 122545 w 2357652"/>
              <a:gd name="connsiteY9-102" fmla="*/ 2407996 h 2415328"/>
              <a:gd name="connsiteX10-103" fmla="*/ 54255 w 2357652"/>
              <a:gd name="connsiteY10-104" fmla="*/ 2170367 h 2415328"/>
              <a:gd name="connsiteX11-105" fmla="*/ 280 w 2357652"/>
              <a:gd name="connsiteY11-106" fmla="*/ 1776667 h 2415328"/>
              <a:gd name="connsiteX12-107" fmla="*/ 76480 w 2357652"/>
              <a:gd name="connsiteY12-108" fmla="*/ 1322642 h 2415328"/>
              <a:gd name="connsiteX13-109" fmla="*/ 142634 w 2357652"/>
              <a:gd name="connsiteY13-110" fmla="*/ 1108181 h 2415328"/>
              <a:gd name="connsiteX14-111" fmla="*/ 150864 w 2357652"/>
              <a:gd name="connsiteY14-112" fmla="*/ 1081591 h 2415328"/>
              <a:gd name="connsiteX15-113" fmla="*/ 162205 w 2357652"/>
              <a:gd name="connsiteY15-114" fmla="*/ 1068642 h 2415328"/>
              <a:gd name="connsiteX16-115" fmla="*/ 307461 w 2357652"/>
              <a:gd name="connsiteY16-116" fmla="*/ 790036 h 2415328"/>
              <a:gd name="connsiteX17-117" fmla="*/ 671793 w 2357652"/>
              <a:gd name="connsiteY17-118" fmla="*/ 399511 h 2415328"/>
              <a:gd name="connsiteX18-119" fmla="*/ 1169474 w 2357652"/>
              <a:gd name="connsiteY18-120" fmla="*/ 75661 h 2415328"/>
              <a:gd name="connsiteX0-121" fmla="*/ 2355557 w 2357652"/>
              <a:gd name="connsiteY0-122" fmla="*/ 33075 h 2415328"/>
              <a:gd name="connsiteX1-123" fmla="*/ 2357652 w 2357652"/>
              <a:gd name="connsiteY1-124" fmla="*/ 74555 h 2415328"/>
              <a:gd name="connsiteX2-125" fmla="*/ 2209631 w 2357652"/>
              <a:gd name="connsiteY2-126" fmla="*/ 36495 h 2415328"/>
              <a:gd name="connsiteX3-127" fmla="*/ 1847604 w 2357652"/>
              <a:gd name="connsiteY3-128" fmla="*/ 0 h 2415328"/>
              <a:gd name="connsiteX4-129" fmla="*/ 51254 w 2357652"/>
              <a:gd name="connsiteY4-130" fmla="*/ 1796350 h 2415328"/>
              <a:gd name="connsiteX5-131" fmla="*/ 132014 w 2357652"/>
              <a:gd name="connsiteY5-132" fmla="*/ 2330530 h 2415328"/>
              <a:gd name="connsiteX6-133" fmla="*/ 162358 w 2357652"/>
              <a:gd name="connsiteY6-134" fmla="*/ 2413436 h 2415328"/>
              <a:gd name="connsiteX7-135" fmla="*/ 124887 w 2357652"/>
              <a:gd name="connsiteY7-136" fmla="*/ 2415328 h 2415328"/>
              <a:gd name="connsiteX8-137" fmla="*/ 122545 w 2357652"/>
              <a:gd name="connsiteY8-138" fmla="*/ 2407996 h 2415328"/>
              <a:gd name="connsiteX9-139" fmla="*/ 54255 w 2357652"/>
              <a:gd name="connsiteY9-140" fmla="*/ 2170367 h 2415328"/>
              <a:gd name="connsiteX10-141" fmla="*/ 280 w 2357652"/>
              <a:gd name="connsiteY10-142" fmla="*/ 1776667 h 2415328"/>
              <a:gd name="connsiteX11-143" fmla="*/ 76480 w 2357652"/>
              <a:gd name="connsiteY11-144" fmla="*/ 1322642 h 2415328"/>
              <a:gd name="connsiteX12-145" fmla="*/ 142634 w 2357652"/>
              <a:gd name="connsiteY12-146" fmla="*/ 1108181 h 2415328"/>
              <a:gd name="connsiteX13-147" fmla="*/ 150864 w 2357652"/>
              <a:gd name="connsiteY13-148" fmla="*/ 1081591 h 2415328"/>
              <a:gd name="connsiteX14-149" fmla="*/ 162205 w 2357652"/>
              <a:gd name="connsiteY14-150" fmla="*/ 1068642 h 2415328"/>
              <a:gd name="connsiteX15-151" fmla="*/ 307461 w 2357652"/>
              <a:gd name="connsiteY15-152" fmla="*/ 790036 h 2415328"/>
              <a:gd name="connsiteX16-153" fmla="*/ 671793 w 2357652"/>
              <a:gd name="connsiteY16-154" fmla="*/ 399511 h 2415328"/>
              <a:gd name="connsiteX17-155" fmla="*/ 1169474 w 2357652"/>
              <a:gd name="connsiteY17-156" fmla="*/ 75661 h 2415328"/>
              <a:gd name="connsiteX0-157" fmla="*/ 2357652 w 2357652"/>
              <a:gd name="connsiteY0-158" fmla="*/ 74555 h 2415328"/>
              <a:gd name="connsiteX1-159" fmla="*/ 2209631 w 2357652"/>
              <a:gd name="connsiteY1-160" fmla="*/ 36495 h 2415328"/>
              <a:gd name="connsiteX2-161" fmla="*/ 1847604 w 2357652"/>
              <a:gd name="connsiteY2-162" fmla="*/ 0 h 2415328"/>
              <a:gd name="connsiteX3-163" fmla="*/ 51254 w 2357652"/>
              <a:gd name="connsiteY3-164" fmla="*/ 1796350 h 2415328"/>
              <a:gd name="connsiteX4-165" fmla="*/ 132014 w 2357652"/>
              <a:gd name="connsiteY4-166" fmla="*/ 2330530 h 2415328"/>
              <a:gd name="connsiteX5-167" fmla="*/ 162358 w 2357652"/>
              <a:gd name="connsiteY5-168" fmla="*/ 2413436 h 2415328"/>
              <a:gd name="connsiteX6-169" fmla="*/ 124887 w 2357652"/>
              <a:gd name="connsiteY6-170" fmla="*/ 2415328 h 2415328"/>
              <a:gd name="connsiteX7-171" fmla="*/ 122545 w 2357652"/>
              <a:gd name="connsiteY7-172" fmla="*/ 2407996 h 2415328"/>
              <a:gd name="connsiteX8-173" fmla="*/ 54255 w 2357652"/>
              <a:gd name="connsiteY8-174" fmla="*/ 2170367 h 2415328"/>
              <a:gd name="connsiteX9-175" fmla="*/ 280 w 2357652"/>
              <a:gd name="connsiteY9-176" fmla="*/ 1776667 h 2415328"/>
              <a:gd name="connsiteX10-177" fmla="*/ 76480 w 2357652"/>
              <a:gd name="connsiteY10-178" fmla="*/ 1322642 h 2415328"/>
              <a:gd name="connsiteX11-179" fmla="*/ 142634 w 2357652"/>
              <a:gd name="connsiteY11-180" fmla="*/ 1108181 h 2415328"/>
              <a:gd name="connsiteX12-181" fmla="*/ 150864 w 2357652"/>
              <a:gd name="connsiteY12-182" fmla="*/ 1081591 h 2415328"/>
              <a:gd name="connsiteX13-183" fmla="*/ 162205 w 2357652"/>
              <a:gd name="connsiteY13-184" fmla="*/ 1068642 h 2415328"/>
              <a:gd name="connsiteX14-185" fmla="*/ 307461 w 2357652"/>
              <a:gd name="connsiteY14-186" fmla="*/ 790036 h 2415328"/>
              <a:gd name="connsiteX15-187" fmla="*/ 671793 w 2357652"/>
              <a:gd name="connsiteY15-188" fmla="*/ 399511 h 2415328"/>
              <a:gd name="connsiteX16-189" fmla="*/ 1169474 w 2357652"/>
              <a:gd name="connsiteY16-190" fmla="*/ 75661 h 2415328"/>
              <a:gd name="connsiteX0-191" fmla="*/ 2357652 w 2357652"/>
              <a:gd name="connsiteY0-192" fmla="*/ 74555 h 2415328"/>
              <a:gd name="connsiteX1-193" fmla="*/ 2209631 w 2357652"/>
              <a:gd name="connsiteY1-194" fmla="*/ 36495 h 2415328"/>
              <a:gd name="connsiteX2-195" fmla="*/ 1847604 w 2357652"/>
              <a:gd name="connsiteY2-196" fmla="*/ 0 h 2415328"/>
              <a:gd name="connsiteX3-197" fmla="*/ 51254 w 2357652"/>
              <a:gd name="connsiteY3-198" fmla="*/ 1796350 h 2415328"/>
              <a:gd name="connsiteX4-199" fmla="*/ 132014 w 2357652"/>
              <a:gd name="connsiteY4-200" fmla="*/ 2330530 h 2415328"/>
              <a:gd name="connsiteX5-201" fmla="*/ 162358 w 2357652"/>
              <a:gd name="connsiteY5-202" fmla="*/ 2413436 h 2415328"/>
              <a:gd name="connsiteX6-203" fmla="*/ 124887 w 2357652"/>
              <a:gd name="connsiteY6-204" fmla="*/ 2415328 h 2415328"/>
              <a:gd name="connsiteX7-205" fmla="*/ 122545 w 2357652"/>
              <a:gd name="connsiteY7-206" fmla="*/ 2407996 h 2415328"/>
              <a:gd name="connsiteX8-207" fmla="*/ 54255 w 2357652"/>
              <a:gd name="connsiteY8-208" fmla="*/ 2170367 h 2415328"/>
              <a:gd name="connsiteX9-209" fmla="*/ 280 w 2357652"/>
              <a:gd name="connsiteY9-210" fmla="*/ 1776667 h 2415328"/>
              <a:gd name="connsiteX10-211" fmla="*/ 76480 w 2357652"/>
              <a:gd name="connsiteY10-212" fmla="*/ 1322642 h 2415328"/>
              <a:gd name="connsiteX11-213" fmla="*/ 142634 w 2357652"/>
              <a:gd name="connsiteY11-214" fmla="*/ 1108181 h 2415328"/>
              <a:gd name="connsiteX12-215" fmla="*/ 150864 w 2357652"/>
              <a:gd name="connsiteY12-216" fmla="*/ 1081591 h 2415328"/>
              <a:gd name="connsiteX13-217" fmla="*/ 162205 w 2357652"/>
              <a:gd name="connsiteY13-218" fmla="*/ 1068642 h 2415328"/>
              <a:gd name="connsiteX14-219" fmla="*/ 307461 w 2357652"/>
              <a:gd name="connsiteY14-220" fmla="*/ 790036 h 2415328"/>
              <a:gd name="connsiteX15-221" fmla="*/ 671793 w 2357652"/>
              <a:gd name="connsiteY15-222" fmla="*/ 399511 h 2415328"/>
              <a:gd name="connsiteX0-223" fmla="*/ 2357652 w 2357652"/>
              <a:gd name="connsiteY0-224" fmla="*/ 74555 h 2415328"/>
              <a:gd name="connsiteX1-225" fmla="*/ 2209631 w 2357652"/>
              <a:gd name="connsiteY1-226" fmla="*/ 36495 h 2415328"/>
              <a:gd name="connsiteX2-227" fmla="*/ 1847604 w 2357652"/>
              <a:gd name="connsiteY2-228" fmla="*/ 0 h 2415328"/>
              <a:gd name="connsiteX3-229" fmla="*/ 51254 w 2357652"/>
              <a:gd name="connsiteY3-230" fmla="*/ 1796350 h 2415328"/>
              <a:gd name="connsiteX4-231" fmla="*/ 132014 w 2357652"/>
              <a:gd name="connsiteY4-232" fmla="*/ 2330530 h 2415328"/>
              <a:gd name="connsiteX5-233" fmla="*/ 162358 w 2357652"/>
              <a:gd name="connsiteY5-234" fmla="*/ 2413436 h 2415328"/>
              <a:gd name="connsiteX6-235" fmla="*/ 124887 w 2357652"/>
              <a:gd name="connsiteY6-236" fmla="*/ 2415328 h 2415328"/>
              <a:gd name="connsiteX7-237" fmla="*/ 122545 w 2357652"/>
              <a:gd name="connsiteY7-238" fmla="*/ 2407996 h 2415328"/>
              <a:gd name="connsiteX8-239" fmla="*/ 54255 w 2357652"/>
              <a:gd name="connsiteY8-240" fmla="*/ 2170367 h 2415328"/>
              <a:gd name="connsiteX9-241" fmla="*/ 280 w 2357652"/>
              <a:gd name="connsiteY9-242" fmla="*/ 1776667 h 2415328"/>
              <a:gd name="connsiteX10-243" fmla="*/ 76480 w 2357652"/>
              <a:gd name="connsiteY10-244" fmla="*/ 1322642 h 2415328"/>
              <a:gd name="connsiteX11-245" fmla="*/ 142634 w 2357652"/>
              <a:gd name="connsiteY11-246" fmla="*/ 1108181 h 2415328"/>
              <a:gd name="connsiteX12-247" fmla="*/ 150864 w 2357652"/>
              <a:gd name="connsiteY12-248" fmla="*/ 1081591 h 2415328"/>
              <a:gd name="connsiteX13-249" fmla="*/ 162205 w 2357652"/>
              <a:gd name="connsiteY13-250" fmla="*/ 1068642 h 2415328"/>
              <a:gd name="connsiteX14-251" fmla="*/ 307461 w 2357652"/>
              <a:gd name="connsiteY14-252" fmla="*/ 790036 h 2415328"/>
              <a:gd name="connsiteX0-253" fmla="*/ 2357652 w 2357652"/>
              <a:gd name="connsiteY0-254" fmla="*/ 74555 h 2415328"/>
              <a:gd name="connsiteX1-255" fmla="*/ 2209631 w 2357652"/>
              <a:gd name="connsiteY1-256" fmla="*/ 36495 h 2415328"/>
              <a:gd name="connsiteX2-257" fmla="*/ 1847604 w 2357652"/>
              <a:gd name="connsiteY2-258" fmla="*/ 0 h 2415328"/>
              <a:gd name="connsiteX3-259" fmla="*/ 51254 w 2357652"/>
              <a:gd name="connsiteY3-260" fmla="*/ 1796350 h 2415328"/>
              <a:gd name="connsiteX4-261" fmla="*/ 132014 w 2357652"/>
              <a:gd name="connsiteY4-262" fmla="*/ 2330530 h 2415328"/>
              <a:gd name="connsiteX5-263" fmla="*/ 162358 w 2357652"/>
              <a:gd name="connsiteY5-264" fmla="*/ 2413436 h 2415328"/>
              <a:gd name="connsiteX6-265" fmla="*/ 124887 w 2357652"/>
              <a:gd name="connsiteY6-266" fmla="*/ 2415328 h 2415328"/>
              <a:gd name="connsiteX7-267" fmla="*/ 122545 w 2357652"/>
              <a:gd name="connsiteY7-268" fmla="*/ 2407996 h 2415328"/>
              <a:gd name="connsiteX8-269" fmla="*/ 54255 w 2357652"/>
              <a:gd name="connsiteY8-270" fmla="*/ 2170367 h 2415328"/>
              <a:gd name="connsiteX9-271" fmla="*/ 280 w 2357652"/>
              <a:gd name="connsiteY9-272" fmla="*/ 1776667 h 2415328"/>
              <a:gd name="connsiteX10-273" fmla="*/ 76480 w 2357652"/>
              <a:gd name="connsiteY10-274" fmla="*/ 1322642 h 2415328"/>
              <a:gd name="connsiteX11-275" fmla="*/ 142634 w 2357652"/>
              <a:gd name="connsiteY11-276" fmla="*/ 1108181 h 2415328"/>
              <a:gd name="connsiteX12-277" fmla="*/ 150864 w 2357652"/>
              <a:gd name="connsiteY12-278" fmla="*/ 1081591 h 2415328"/>
              <a:gd name="connsiteX13-279" fmla="*/ 162205 w 2357652"/>
              <a:gd name="connsiteY13-280" fmla="*/ 1068642 h 2415328"/>
              <a:gd name="connsiteX0-281" fmla="*/ 2357652 w 2357652"/>
              <a:gd name="connsiteY0-282" fmla="*/ 74555 h 2415328"/>
              <a:gd name="connsiteX1-283" fmla="*/ 2209631 w 2357652"/>
              <a:gd name="connsiteY1-284" fmla="*/ 36495 h 2415328"/>
              <a:gd name="connsiteX2-285" fmla="*/ 1847604 w 2357652"/>
              <a:gd name="connsiteY2-286" fmla="*/ 0 h 2415328"/>
              <a:gd name="connsiteX3-287" fmla="*/ 51254 w 2357652"/>
              <a:gd name="connsiteY3-288" fmla="*/ 1796350 h 2415328"/>
              <a:gd name="connsiteX4-289" fmla="*/ 132014 w 2357652"/>
              <a:gd name="connsiteY4-290" fmla="*/ 2330530 h 2415328"/>
              <a:gd name="connsiteX5-291" fmla="*/ 162358 w 2357652"/>
              <a:gd name="connsiteY5-292" fmla="*/ 2413436 h 2415328"/>
              <a:gd name="connsiteX6-293" fmla="*/ 124887 w 2357652"/>
              <a:gd name="connsiteY6-294" fmla="*/ 2415328 h 2415328"/>
              <a:gd name="connsiteX7-295" fmla="*/ 122545 w 2357652"/>
              <a:gd name="connsiteY7-296" fmla="*/ 2407996 h 2415328"/>
              <a:gd name="connsiteX8-297" fmla="*/ 54255 w 2357652"/>
              <a:gd name="connsiteY8-298" fmla="*/ 2170367 h 2415328"/>
              <a:gd name="connsiteX9-299" fmla="*/ 280 w 2357652"/>
              <a:gd name="connsiteY9-300" fmla="*/ 1776667 h 2415328"/>
              <a:gd name="connsiteX10-301" fmla="*/ 76480 w 2357652"/>
              <a:gd name="connsiteY10-302" fmla="*/ 1322642 h 2415328"/>
              <a:gd name="connsiteX11-303" fmla="*/ 142634 w 2357652"/>
              <a:gd name="connsiteY11-304" fmla="*/ 1108181 h 2415328"/>
              <a:gd name="connsiteX12-305" fmla="*/ 150864 w 2357652"/>
              <a:gd name="connsiteY12-306" fmla="*/ 1081591 h 2415328"/>
              <a:gd name="connsiteX0-307" fmla="*/ 2357652 w 2357652"/>
              <a:gd name="connsiteY0-308" fmla="*/ 74555 h 2415328"/>
              <a:gd name="connsiteX1-309" fmla="*/ 2209631 w 2357652"/>
              <a:gd name="connsiteY1-310" fmla="*/ 36495 h 2415328"/>
              <a:gd name="connsiteX2-311" fmla="*/ 1847604 w 2357652"/>
              <a:gd name="connsiteY2-312" fmla="*/ 0 h 2415328"/>
              <a:gd name="connsiteX3-313" fmla="*/ 51254 w 2357652"/>
              <a:gd name="connsiteY3-314" fmla="*/ 1796350 h 2415328"/>
              <a:gd name="connsiteX4-315" fmla="*/ 132014 w 2357652"/>
              <a:gd name="connsiteY4-316" fmla="*/ 2330530 h 2415328"/>
              <a:gd name="connsiteX5-317" fmla="*/ 162358 w 2357652"/>
              <a:gd name="connsiteY5-318" fmla="*/ 2413436 h 2415328"/>
              <a:gd name="connsiteX6-319" fmla="*/ 124887 w 2357652"/>
              <a:gd name="connsiteY6-320" fmla="*/ 2415328 h 2415328"/>
              <a:gd name="connsiteX7-321" fmla="*/ 122545 w 2357652"/>
              <a:gd name="connsiteY7-322" fmla="*/ 2407996 h 2415328"/>
              <a:gd name="connsiteX8-323" fmla="*/ 54255 w 2357652"/>
              <a:gd name="connsiteY8-324" fmla="*/ 2170367 h 2415328"/>
              <a:gd name="connsiteX9-325" fmla="*/ 280 w 2357652"/>
              <a:gd name="connsiteY9-326" fmla="*/ 1776667 h 2415328"/>
              <a:gd name="connsiteX10-327" fmla="*/ 76480 w 2357652"/>
              <a:gd name="connsiteY10-328" fmla="*/ 1322642 h 2415328"/>
              <a:gd name="connsiteX11-329" fmla="*/ 142634 w 2357652"/>
              <a:gd name="connsiteY11-330" fmla="*/ 1108181 h 2415328"/>
              <a:gd name="connsiteX0-331" fmla="*/ 2357652 w 2357652"/>
              <a:gd name="connsiteY0-332" fmla="*/ 74555 h 2415328"/>
              <a:gd name="connsiteX1-333" fmla="*/ 2209631 w 2357652"/>
              <a:gd name="connsiteY1-334" fmla="*/ 36495 h 2415328"/>
              <a:gd name="connsiteX2-335" fmla="*/ 1847604 w 2357652"/>
              <a:gd name="connsiteY2-336" fmla="*/ 0 h 2415328"/>
              <a:gd name="connsiteX3-337" fmla="*/ 51254 w 2357652"/>
              <a:gd name="connsiteY3-338" fmla="*/ 1796350 h 2415328"/>
              <a:gd name="connsiteX4-339" fmla="*/ 132014 w 2357652"/>
              <a:gd name="connsiteY4-340" fmla="*/ 2330530 h 2415328"/>
              <a:gd name="connsiteX5-341" fmla="*/ 162358 w 2357652"/>
              <a:gd name="connsiteY5-342" fmla="*/ 2413436 h 2415328"/>
              <a:gd name="connsiteX6-343" fmla="*/ 124887 w 2357652"/>
              <a:gd name="connsiteY6-344" fmla="*/ 2415328 h 2415328"/>
              <a:gd name="connsiteX7-345" fmla="*/ 122545 w 2357652"/>
              <a:gd name="connsiteY7-346" fmla="*/ 2407996 h 2415328"/>
              <a:gd name="connsiteX8-347" fmla="*/ 54255 w 2357652"/>
              <a:gd name="connsiteY8-348" fmla="*/ 2170367 h 2415328"/>
              <a:gd name="connsiteX9-349" fmla="*/ 280 w 2357652"/>
              <a:gd name="connsiteY9-350" fmla="*/ 1776667 h 2415328"/>
              <a:gd name="connsiteX10-351" fmla="*/ 76480 w 2357652"/>
              <a:gd name="connsiteY10-352" fmla="*/ 1322642 h 2415328"/>
              <a:gd name="connsiteX0-353" fmla="*/ 2357652 w 2357652"/>
              <a:gd name="connsiteY0-354" fmla="*/ 74555 h 2415328"/>
              <a:gd name="connsiteX1-355" fmla="*/ 2209631 w 2357652"/>
              <a:gd name="connsiteY1-356" fmla="*/ 36495 h 2415328"/>
              <a:gd name="connsiteX2-357" fmla="*/ 1847604 w 2357652"/>
              <a:gd name="connsiteY2-358" fmla="*/ 0 h 2415328"/>
              <a:gd name="connsiteX3-359" fmla="*/ 51254 w 2357652"/>
              <a:gd name="connsiteY3-360" fmla="*/ 1796350 h 2415328"/>
              <a:gd name="connsiteX4-361" fmla="*/ 132014 w 2357652"/>
              <a:gd name="connsiteY4-362" fmla="*/ 2330530 h 2415328"/>
              <a:gd name="connsiteX5-363" fmla="*/ 162358 w 2357652"/>
              <a:gd name="connsiteY5-364" fmla="*/ 2413436 h 2415328"/>
              <a:gd name="connsiteX6-365" fmla="*/ 124887 w 2357652"/>
              <a:gd name="connsiteY6-366" fmla="*/ 2415328 h 2415328"/>
              <a:gd name="connsiteX7-367" fmla="*/ 122545 w 2357652"/>
              <a:gd name="connsiteY7-368" fmla="*/ 2407996 h 2415328"/>
              <a:gd name="connsiteX8-369" fmla="*/ 54255 w 2357652"/>
              <a:gd name="connsiteY8-370" fmla="*/ 2170367 h 2415328"/>
              <a:gd name="connsiteX9-371" fmla="*/ 280 w 2357652"/>
              <a:gd name="connsiteY9-372" fmla="*/ 1776667 h 2415328"/>
              <a:gd name="connsiteX0-373" fmla="*/ 2306398 w 2306398"/>
              <a:gd name="connsiteY0-374" fmla="*/ 74555 h 2415328"/>
              <a:gd name="connsiteX1-375" fmla="*/ 2158377 w 2306398"/>
              <a:gd name="connsiteY1-376" fmla="*/ 36495 h 2415328"/>
              <a:gd name="connsiteX2-377" fmla="*/ 1796350 w 2306398"/>
              <a:gd name="connsiteY2-378" fmla="*/ 0 h 2415328"/>
              <a:gd name="connsiteX3-379" fmla="*/ 0 w 2306398"/>
              <a:gd name="connsiteY3-380" fmla="*/ 1796350 h 2415328"/>
              <a:gd name="connsiteX4-381" fmla="*/ 80760 w 2306398"/>
              <a:gd name="connsiteY4-382" fmla="*/ 2330530 h 2415328"/>
              <a:gd name="connsiteX5-383" fmla="*/ 111104 w 2306398"/>
              <a:gd name="connsiteY5-384" fmla="*/ 2413436 h 2415328"/>
              <a:gd name="connsiteX6-385" fmla="*/ 73633 w 2306398"/>
              <a:gd name="connsiteY6-386" fmla="*/ 2415328 h 2415328"/>
              <a:gd name="connsiteX7-387" fmla="*/ 71291 w 2306398"/>
              <a:gd name="connsiteY7-388" fmla="*/ 2407996 h 2415328"/>
              <a:gd name="connsiteX8-389" fmla="*/ 3001 w 2306398"/>
              <a:gd name="connsiteY8-390" fmla="*/ 2170367 h 2415328"/>
              <a:gd name="connsiteX0-391" fmla="*/ 2306398 w 2306398"/>
              <a:gd name="connsiteY0-392" fmla="*/ 74555 h 2415328"/>
              <a:gd name="connsiteX1-393" fmla="*/ 2158377 w 2306398"/>
              <a:gd name="connsiteY1-394" fmla="*/ 36495 h 2415328"/>
              <a:gd name="connsiteX2-395" fmla="*/ 1796350 w 2306398"/>
              <a:gd name="connsiteY2-396" fmla="*/ 0 h 2415328"/>
              <a:gd name="connsiteX3-397" fmla="*/ 0 w 2306398"/>
              <a:gd name="connsiteY3-398" fmla="*/ 1796350 h 2415328"/>
              <a:gd name="connsiteX4-399" fmla="*/ 80760 w 2306398"/>
              <a:gd name="connsiteY4-400" fmla="*/ 2330530 h 2415328"/>
              <a:gd name="connsiteX5-401" fmla="*/ 111104 w 2306398"/>
              <a:gd name="connsiteY5-402" fmla="*/ 2413436 h 2415328"/>
              <a:gd name="connsiteX6-403" fmla="*/ 73633 w 2306398"/>
              <a:gd name="connsiteY6-404" fmla="*/ 2415328 h 2415328"/>
              <a:gd name="connsiteX7-405" fmla="*/ 71291 w 2306398"/>
              <a:gd name="connsiteY7-406" fmla="*/ 2407996 h 2415328"/>
              <a:gd name="connsiteX0-407" fmla="*/ 2306398 w 2306398"/>
              <a:gd name="connsiteY0-408" fmla="*/ 74555 h 2415328"/>
              <a:gd name="connsiteX1-409" fmla="*/ 2158377 w 2306398"/>
              <a:gd name="connsiteY1-410" fmla="*/ 36495 h 2415328"/>
              <a:gd name="connsiteX2-411" fmla="*/ 1796350 w 2306398"/>
              <a:gd name="connsiteY2-412" fmla="*/ 0 h 2415328"/>
              <a:gd name="connsiteX3-413" fmla="*/ 0 w 2306398"/>
              <a:gd name="connsiteY3-414" fmla="*/ 1796350 h 2415328"/>
              <a:gd name="connsiteX4-415" fmla="*/ 80760 w 2306398"/>
              <a:gd name="connsiteY4-416" fmla="*/ 2330530 h 2415328"/>
              <a:gd name="connsiteX5-417" fmla="*/ 111104 w 2306398"/>
              <a:gd name="connsiteY5-418" fmla="*/ 2413436 h 2415328"/>
              <a:gd name="connsiteX6-419" fmla="*/ 73633 w 2306398"/>
              <a:gd name="connsiteY6-420" fmla="*/ 2415328 h 2415328"/>
              <a:gd name="connsiteX0-421" fmla="*/ 2306398 w 2306398"/>
              <a:gd name="connsiteY0-422" fmla="*/ 74555 h 2413436"/>
              <a:gd name="connsiteX1-423" fmla="*/ 2158377 w 2306398"/>
              <a:gd name="connsiteY1-424" fmla="*/ 36495 h 2413436"/>
              <a:gd name="connsiteX2-425" fmla="*/ 1796350 w 2306398"/>
              <a:gd name="connsiteY2-426" fmla="*/ 0 h 2413436"/>
              <a:gd name="connsiteX3-427" fmla="*/ 0 w 2306398"/>
              <a:gd name="connsiteY3-428" fmla="*/ 1796350 h 2413436"/>
              <a:gd name="connsiteX4-429" fmla="*/ 80760 w 2306398"/>
              <a:gd name="connsiteY4-430" fmla="*/ 2330530 h 2413436"/>
              <a:gd name="connsiteX5-431" fmla="*/ 111104 w 2306398"/>
              <a:gd name="connsiteY5-432" fmla="*/ 2413436 h 2413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06398" h="2413436">
                <a:moveTo>
                  <a:pt x="2306398" y="74555"/>
                </a:moveTo>
                <a:lnTo>
                  <a:pt x="2158377" y="36495"/>
                </a:lnTo>
                <a:cubicBezTo>
                  <a:pt x="2041439" y="12566"/>
                  <a:pt x="1920362" y="0"/>
                  <a:pt x="1796350" y="0"/>
                </a:cubicBezTo>
                <a:cubicBezTo>
                  <a:pt x="804253" y="0"/>
                  <a:pt x="0" y="804253"/>
                  <a:pt x="0" y="1796350"/>
                </a:cubicBezTo>
                <a:cubicBezTo>
                  <a:pt x="0" y="1982368"/>
                  <a:pt x="28275" y="2161783"/>
                  <a:pt x="80760" y="2330530"/>
                </a:cubicBezTo>
                <a:lnTo>
                  <a:pt x="111104" y="241343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5" name="任意多边形: 形状 34"/>
          <p:cNvSpPr/>
          <p:nvPr userDrawn="1">
            <p:custDataLst>
              <p:tags r:id="rId30"/>
            </p:custDataLst>
          </p:nvPr>
        </p:nvSpPr>
        <p:spPr>
          <a:xfrm rot="6722498">
            <a:off x="6753860" y="2993390"/>
            <a:ext cx="2200275" cy="2299970"/>
          </a:xfrm>
          <a:custGeom>
            <a:avLst/>
            <a:gdLst>
              <a:gd name="connsiteX0" fmla="*/ 1688400 w 2200258"/>
              <a:gd name="connsiteY0" fmla="*/ 0 h 2299792"/>
              <a:gd name="connsiteX1" fmla="*/ 2190479 w 2200258"/>
              <a:gd name="connsiteY1" fmla="*/ 75907 h 2299792"/>
              <a:gd name="connsiteX2" fmla="*/ 2200258 w 2200258"/>
              <a:gd name="connsiteY2" fmla="*/ 79486 h 2299792"/>
              <a:gd name="connsiteX3" fmla="*/ 2198280 w 2200258"/>
              <a:gd name="connsiteY3" fmla="*/ 118652 h 2299792"/>
              <a:gd name="connsiteX4" fmla="*/ 2120379 w 2200258"/>
              <a:gd name="connsiteY4" fmla="*/ 95201 h 2299792"/>
              <a:gd name="connsiteX5" fmla="*/ 2022301 w 2200258"/>
              <a:gd name="connsiteY5" fmla="*/ 72486 h 2299792"/>
              <a:gd name="connsiteX6" fmla="*/ 1715008 w 2200258"/>
              <a:gd name="connsiteY6" fmla="*/ 39446 h 2299792"/>
              <a:gd name="connsiteX7" fmla="*/ 1610345 w 2200258"/>
              <a:gd name="connsiteY7" fmla="*/ 41530 h 2299792"/>
              <a:gd name="connsiteX8" fmla="*/ 1200770 w 2200258"/>
              <a:gd name="connsiteY8" fmla="*/ 124873 h 2299792"/>
              <a:gd name="connsiteX9" fmla="*/ 643557 w 2200258"/>
              <a:gd name="connsiteY9" fmla="*/ 398717 h 2299792"/>
              <a:gd name="connsiteX10" fmla="*/ 233982 w 2200258"/>
              <a:gd name="connsiteY10" fmla="*/ 891636 h 2299792"/>
              <a:gd name="connsiteX11" fmla="*/ 107776 w 2200258"/>
              <a:gd name="connsiteY11" fmla="*/ 1241680 h 2299792"/>
              <a:gd name="connsiteX12" fmla="*/ 107193 w 2200258"/>
              <a:gd name="connsiteY12" fmla="*/ 1247547 h 2299792"/>
              <a:gd name="connsiteX13" fmla="*/ 100037 w 2200258"/>
              <a:gd name="connsiteY13" fmla="*/ 1249865 h 2299792"/>
              <a:gd name="connsiteX14" fmla="*/ 81582 w 2200258"/>
              <a:gd name="connsiteY14" fmla="*/ 1320261 h 2299792"/>
              <a:gd name="connsiteX15" fmla="*/ 48245 w 2200258"/>
              <a:gd name="connsiteY15" fmla="*/ 1817942 h 2299792"/>
              <a:gd name="connsiteX16" fmla="*/ 141209 w 2200258"/>
              <a:gd name="connsiteY16" fmla="*/ 2266485 h 2299792"/>
              <a:gd name="connsiteX17" fmla="*/ 150091 w 2200258"/>
              <a:gd name="connsiteY17" fmla="*/ 2298066 h 2299792"/>
              <a:gd name="connsiteX18" fmla="*/ 115916 w 2200258"/>
              <a:gd name="connsiteY18" fmla="*/ 2299792 h 2299792"/>
              <a:gd name="connsiteX19" fmla="*/ 75907 w 2200258"/>
              <a:gd name="connsiteY19" fmla="*/ 2190479 h 2299792"/>
              <a:gd name="connsiteX20" fmla="*/ 0 w 2200258"/>
              <a:gd name="connsiteY20" fmla="*/ 1688400 h 2299792"/>
              <a:gd name="connsiteX21" fmla="*/ 1688400 w 2200258"/>
              <a:gd name="connsiteY21" fmla="*/ 0 h 2299792"/>
              <a:gd name="connsiteX0-1" fmla="*/ 100037 w 2200258"/>
              <a:gd name="connsiteY0-2" fmla="*/ 1249865 h 2299792"/>
              <a:gd name="connsiteX1-3" fmla="*/ 81582 w 2200258"/>
              <a:gd name="connsiteY1-4" fmla="*/ 1320261 h 2299792"/>
              <a:gd name="connsiteX2-5" fmla="*/ 48245 w 2200258"/>
              <a:gd name="connsiteY2-6" fmla="*/ 1817942 h 2299792"/>
              <a:gd name="connsiteX3-7" fmla="*/ 141209 w 2200258"/>
              <a:gd name="connsiteY3-8" fmla="*/ 2266485 h 2299792"/>
              <a:gd name="connsiteX4-9" fmla="*/ 150091 w 2200258"/>
              <a:gd name="connsiteY4-10" fmla="*/ 2298066 h 2299792"/>
              <a:gd name="connsiteX5-11" fmla="*/ 115916 w 2200258"/>
              <a:gd name="connsiteY5-12" fmla="*/ 2299792 h 2299792"/>
              <a:gd name="connsiteX6-13" fmla="*/ 75907 w 2200258"/>
              <a:gd name="connsiteY6-14" fmla="*/ 2190479 h 2299792"/>
              <a:gd name="connsiteX7-15" fmla="*/ 0 w 2200258"/>
              <a:gd name="connsiteY7-16" fmla="*/ 1688400 h 2299792"/>
              <a:gd name="connsiteX8-17" fmla="*/ 1688400 w 2200258"/>
              <a:gd name="connsiteY8-18" fmla="*/ 0 h 2299792"/>
              <a:gd name="connsiteX9-19" fmla="*/ 2190479 w 2200258"/>
              <a:gd name="connsiteY9-20" fmla="*/ 75907 h 2299792"/>
              <a:gd name="connsiteX10-21" fmla="*/ 2200258 w 2200258"/>
              <a:gd name="connsiteY10-22" fmla="*/ 79486 h 2299792"/>
              <a:gd name="connsiteX11-23" fmla="*/ 2198280 w 2200258"/>
              <a:gd name="connsiteY11-24" fmla="*/ 118652 h 2299792"/>
              <a:gd name="connsiteX12-25" fmla="*/ 2120379 w 2200258"/>
              <a:gd name="connsiteY12-26" fmla="*/ 95201 h 2299792"/>
              <a:gd name="connsiteX13-27" fmla="*/ 2022301 w 2200258"/>
              <a:gd name="connsiteY13-28" fmla="*/ 72486 h 2299792"/>
              <a:gd name="connsiteX14-29" fmla="*/ 1715008 w 2200258"/>
              <a:gd name="connsiteY14-30" fmla="*/ 39446 h 2299792"/>
              <a:gd name="connsiteX15-31" fmla="*/ 1610345 w 2200258"/>
              <a:gd name="connsiteY15-32" fmla="*/ 41530 h 2299792"/>
              <a:gd name="connsiteX16-33" fmla="*/ 1200770 w 2200258"/>
              <a:gd name="connsiteY16-34" fmla="*/ 124873 h 2299792"/>
              <a:gd name="connsiteX17-35" fmla="*/ 643557 w 2200258"/>
              <a:gd name="connsiteY17-36" fmla="*/ 398717 h 2299792"/>
              <a:gd name="connsiteX18-37" fmla="*/ 233982 w 2200258"/>
              <a:gd name="connsiteY18-38" fmla="*/ 891636 h 2299792"/>
              <a:gd name="connsiteX19-39" fmla="*/ 107776 w 2200258"/>
              <a:gd name="connsiteY19-40" fmla="*/ 1241680 h 2299792"/>
              <a:gd name="connsiteX20-41" fmla="*/ 107193 w 2200258"/>
              <a:gd name="connsiteY20-42" fmla="*/ 1247547 h 2299792"/>
              <a:gd name="connsiteX21-43" fmla="*/ 191477 w 2200258"/>
              <a:gd name="connsiteY21-44" fmla="*/ 1341305 h 2299792"/>
              <a:gd name="connsiteX0-45" fmla="*/ 100037 w 2200258"/>
              <a:gd name="connsiteY0-46" fmla="*/ 1249865 h 2299792"/>
              <a:gd name="connsiteX1-47" fmla="*/ 81582 w 2200258"/>
              <a:gd name="connsiteY1-48" fmla="*/ 1320261 h 2299792"/>
              <a:gd name="connsiteX2-49" fmla="*/ 48245 w 2200258"/>
              <a:gd name="connsiteY2-50" fmla="*/ 1817942 h 2299792"/>
              <a:gd name="connsiteX3-51" fmla="*/ 141209 w 2200258"/>
              <a:gd name="connsiteY3-52" fmla="*/ 2266485 h 2299792"/>
              <a:gd name="connsiteX4-53" fmla="*/ 150091 w 2200258"/>
              <a:gd name="connsiteY4-54" fmla="*/ 2298066 h 2299792"/>
              <a:gd name="connsiteX5-55" fmla="*/ 115916 w 2200258"/>
              <a:gd name="connsiteY5-56" fmla="*/ 2299792 h 2299792"/>
              <a:gd name="connsiteX6-57" fmla="*/ 75907 w 2200258"/>
              <a:gd name="connsiteY6-58" fmla="*/ 2190479 h 2299792"/>
              <a:gd name="connsiteX7-59" fmla="*/ 0 w 2200258"/>
              <a:gd name="connsiteY7-60" fmla="*/ 1688400 h 2299792"/>
              <a:gd name="connsiteX8-61" fmla="*/ 1688400 w 2200258"/>
              <a:gd name="connsiteY8-62" fmla="*/ 0 h 2299792"/>
              <a:gd name="connsiteX9-63" fmla="*/ 2190479 w 2200258"/>
              <a:gd name="connsiteY9-64" fmla="*/ 75907 h 2299792"/>
              <a:gd name="connsiteX10-65" fmla="*/ 2200258 w 2200258"/>
              <a:gd name="connsiteY10-66" fmla="*/ 79486 h 2299792"/>
              <a:gd name="connsiteX11-67" fmla="*/ 2198280 w 2200258"/>
              <a:gd name="connsiteY11-68" fmla="*/ 118652 h 2299792"/>
              <a:gd name="connsiteX12-69" fmla="*/ 2120379 w 2200258"/>
              <a:gd name="connsiteY12-70" fmla="*/ 95201 h 2299792"/>
              <a:gd name="connsiteX13-71" fmla="*/ 2022301 w 2200258"/>
              <a:gd name="connsiteY13-72" fmla="*/ 72486 h 2299792"/>
              <a:gd name="connsiteX14-73" fmla="*/ 1715008 w 2200258"/>
              <a:gd name="connsiteY14-74" fmla="*/ 39446 h 2299792"/>
              <a:gd name="connsiteX15-75" fmla="*/ 1610345 w 2200258"/>
              <a:gd name="connsiteY15-76" fmla="*/ 41530 h 2299792"/>
              <a:gd name="connsiteX16-77" fmla="*/ 1200770 w 2200258"/>
              <a:gd name="connsiteY16-78" fmla="*/ 124873 h 2299792"/>
              <a:gd name="connsiteX17-79" fmla="*/ 643557 w 2200258"/>
              <a:gd name="connsiteY17-80" fmla="*/ 398717 h 2299792"/>
              <a:gd name="connsiteX18-81" fmla="*/ 233982 w 2200258"/>
              <a:gd name="connsiteY18-82" fmla="*/ 891636 h 2299792"/>
              <a:gd name="connsiteX19-83" fmla="*/ 107776 w 2200258"/>
              <a:gd name="connsiteY19-84" fmla="*/ 1241680 h 2299792"/>
              <a:gd name="connsiteX20-85" fmla="*/ 191477 w 2200258"/>
              <a:gd name="connsiteY20-86" fmla="*/ 1341305 h 2299792"/>
              <a:gd name="connsiteX0-87" fmla="*/ 100037 w 2200258"/>
              <a:gd name="connsiteY0-88" fmla="*/ 1249865 h 2299792"/>
              <a:gd name="connsiteX1-89" fmla="*/ 81582 w 2200258"/>
              <a:gd name="connsiteY1-90" fmla="*/ 1320261 h 2299792"/>
              <a:gd name="connsiteX2-91" fmla="*/ 48245 w 2200258"/>
              <a:gd name="connsiteY2-92" fmla="*/ 1817942 h 2299792"/>
              <a:gd name="connsiteX3-93" fmla="*/ 141209 w 2200258"/>
              <a:gd name="connsiteY3-94" fmla="*/ 2266485 h 2299792"/>
              <a:gd name="connsiteX4-95" fmla="*/ 150091 w 2200258"/>
              <a:gd name="connsiteY4-96" fmla="*/ 2298066 h 2299792"/>
              <a:gd name="connsiteX5-97" fmla="*/ 115916 w 2200258"/>
              <a:gd name="connsiteY5-98" fmla="*/ 2299792 h 2299792"/>
              <a:gd name="connsiteX6-99" fmla="*/ 75907 w 2200258"/>
              <a:gd name="connsiteY6-100" fmla="*/ 2190479 h 2299792"/>
              <a:gd name="connsiteX7-101" fmla="*/ 0 w 2200258"/>
              <a:gd name="connsiteY7-102" fmla="*/ 1688400 h 2299792"/>
              <a:gd name="connsiteX8-103" fmla="*/ 1688400 w 2200258"/>
              <a:gd name="connsiteY8-104" fmla="*/ 0 h 2299792"/>
              <a:gd name="connsiteX9-105" fmla="*/ 2190479 w 2200258"/>
              <a:gd name="connsiteY9-106" fmla="*/ 75907 h 2299792"/>
              <a:gd name="connsiteX10-107" fmla="*/ 2200258 w 2200258"/>
              <a:gd name="connsiteY10-108" fmla="*/ 79486 h 2299792"/>
              <a:gd name="connsiteX11-109" fmla="*/ 2198280 w 2200258"/>
              <a:gd name="connsiteY11-110" fmla="*/ 118652 h 2299792"/>
              <a:gd name="connsiteX12-111" fmla="*/ 2120379 w 2200258"/>
              <a:gd name="connsiteY12-112" fmla="*/ 95201 h 2299792"/>
              <a:gd name="connsiteX13-113" fmla="*/ 2022301 w 2200258"/>
              <a:gd name="connsiteY13-114" fmla="*/ 72486 h 2299792"/>
              <a:gd name="connsiteX14-115" fmla="*/ 1715008 w 2200258"/>
              <a:gd name="connsiteY14-116" fmla="*/ 39446 h 2299792"/>
              <a:gd name="connsiteX15-117" fmla="*/ 1610345 w 2200258"/>
              <a:gd name="connsiteY15-118" fmla="*/ 41530 h 2299792"/>
              <a:gd name="connsiteX16-119" fmla="*/ 1200770 w 2200258"/>
              <a:gd name="connsiteY16-120" fmla="*/ 124873 h 2299792"/>
              <a:gd name="connsiteX17-121" fmla="*/ 643557 w 2200258"/>
              <a:gd name="connsiteY17-122" fmla="*/ 398717 h 2299792"/>
              <a:gd name="connsiteX18-123" fmla="*/ 233982 w 2200258"/>
              <a:gd name="connsiteY18-124" fmla="*/ 891636 h 2299792"/>
              <a:gd name="connsiteX19-125" fmla="*/ 191477 w 2200258"/>
              <a:gd name="connsiteY19-126" fmla="*/ 1341305 h 2299792"/>
              <a:gd name="connsiteX0-127" fmla="*/ 81582 w 2200258"/>
              <a:gd name="connsiteY0-128" fmla="*/ 1320261 h 2299792"/>
              <a:gd name="connsiteX1-129" fmla="*/ 48245 w 2200258"/>
              <a:gd name="connsiteY1-130" fmla="*/ 1817942 h 2299792"/>
              <a:gd name="connsiteX2-131" fmla="*/ 141209 w 2200258"/>
              <a:gd name="connsiteY2-132" fmla="*/ 2266485 h 2299792"/>
              <a:gd name="connsiteX3-133" fmla="*/ 150091 w 2200258"/>
              <a:gd name="connsiteY3-134" fmla="*/ 2298066 h 2299792"/>
              <a:gd name="connsiteX4-135" fmla="*/ 115916 w 2200258"/>
              <a:gd name="connsiteY4-136" fmla="*/ 2299792 h 2299792"/>
              <a:gd name="connsiteX5-137" fmla="*/ 75907 w 2200258"/>
              <a:gd name="connsiteY5-138" fmla="*/ 2190479 h 2299792"/>
              <a:gd name="connsiteX6-139" fmla="*/ 0 w 2200258"/>
              <a:gd name="connsiteY6-140" fmla="*/ 1688400 h 2299792"/>
              <a:gd name="connsiteX7-141" fmla="*/ 1688400 w 2200258"/>
              <a:gd name="connsiteY7-142" fmla="*/ 0 h 2299792"/>
              <a:gd name="connsiteX8-143" fmla="*/ 2190479 w 2200258"/>
              <a:gd name="connsiteY8-144" fmla="*/ 75907 h 2299792"/>
              <a:gd name="connsiteX9-145" fmla="*/ 2200258 w 2200258"/>
              <a:gd name="connsiteY9-146" fmla="*/ 79486 h 2299792"/>
              <a:gd name="connsiteX10-147" fmla="*/ 2198280 w 2200258"/>
              <a:gd name="connsiteY10-148" fmla="*/ 118652 h 2299792"/>
              <a:gd name="connsiteX11-149" fmla="*/ 2120379 w 2200258"/>
              <a:gd name="connsiteY11-150" fmla="*/ 95201 h 2299792"/>
              <a:gd name="connsiteX12-151" fmla="*/ 2022301 w 2200258"/>
              <a:gd name="connsiteY12-152" fmla="*/ 72486 h 2299792"/>
              <a:gd name="connsiteX13-153" fmla="*/ 1715008 w 2200258"/>
              <a:gd name="connsiteY13-154" fmla="*/ 39446 h 2299792"/>
              <a:gd name="connsiteX14-155" fmla="*/ 1610345 w 2200258"/>
              <a:gd name="connsiteY14-156" fmla="*/ 41530 h 2299792"/>
              <a:gd name="connsiteX15-157" fmla="*/ 1200770 w 2200258"/>
              <a:gd name="connsiteY15-158" fmla="*/ 124873 h 2299792"/>
              <a:gd name="connsiteX16-159" fmla="*/ 643557 w 2200258"/>
              <a:gd name="connsiteY16-160" fmla="*/ 398717 h 2299792"/>
              <a:gd name="connsiteX17-161" fmla="*/ 233982 w 2200258"/>
              <a:gd name="connsiteY17-162" fmla="*/ 891636 h 2299792"/>
              <a:gd name="connsiteX18-163" fmla="*/ 191477 w 2200258"/>
              <a:gd name="connsiteY18-164" fmla="*/ 1341305 h 2299792"/>
              <a:gd name="connsiteX0-165" fmla="*/ 48245 w 2200258"/>
              <a:gd name="connsiteY0-166" fmla="*/ 1817942 h 2299792"/>
              <a:gd name="connsiteX1-167" fmla="*/ 141209 w 2200258"/>
              <a:gd name="connsiteY1-168" fmla="*/ 2266485 h 2299792"/>
              <a:gd name="connsiteX2-169" fmla="*/ 150091 w 2200258"/>
              <a:gd name="connsiteY2-170" fmla="*/ 2298066 h 2299792"/>
              <a:gd name="connsiteX3-171" fmla="*/ 115916 w 2200258"/>
              <a:gd name="connsiteY3-172" fmla="*/ 2299792 h 2299792"/>
              <a:gd name="connsiteX4-173" fmla="*/ 75907 w 2200258"/>
              <a:gd name="connsiteY4-174" fmla="*/ 2190479 h 2299792"/>
              <a:gd name="connsiteX5-175" fmla="*/ 0 w 2200258"/>
              <a:gd name="connsiteY5-176" fmla="*/ 1688400 h 2299792"/>
              <a:gd name="connsiteX6-177" fmla="*/ 1688400 w 2200258"/>
              <a:gd name="connsiteY6-178" fmla="*/ 0 h 2299792"/>
              <a:gd name="connsiteX7-179" fmla="*/ 2190479 w 2200258"/>
              <a:gd name="connsiteY7-180" fmla="*/ 75907 h 2299792"/>
              <a:gd name="connsiteX8-181" fmla="*/ 2200258 w 2200258"/>
              <a:gd name="connsiteY8-182" fmla="*/ 79486 h 2299792"/>
              <a:gd name="connsiteX9-183" fmla="*/ 2198280 w 2200258"/>
              <a:gd name="connsiteY9-184" fmla="*/ 118652 h 2299792"/>
              <a:gd name="connsiteX10-185" fmla="*/ 2120379 w 2200258"/>
              <a:gd name="connsiteY10-186" fmla="*/ 95201 h 2299792"/>
              <a:gd name="connsiteX11-187" fmla="*/ 2022301 w 2200258"/>
              <a:gd name="connsiteY11-188" fmla="*/ 72486 h 2299792"/>
              <a:gd name="connsiteX12-189" fmla="*/ 1715008 w 2200258"/>
              <a:gd name="connsiteY12-190" fmla="*/ 39446 h 2299792"/>
              <a:gd name="connsiteX13-191" fmla="*/ 1610345 w 2200258"/>
              <a:gd name="connsiteY13-192" fmla="*/ 41530 h 2299792"/>
              <a:gd name="connsiteX14-193" fmla="*/ 1200770 w 2200258"/>
              <a:gd name="connsiteY14-194" fmla="*/ 124873 h 2299792"/>
              <a:gd name="connsiteX15-195" fmla="*/ 643557 w 2200258"/>
              <a:gd name="connsiteY15-196" fmla="*/ 398717 h 2299792"/>
              <a:gd name="connsiteX16-197" fmla="*/ 233982 w 2200258"/>
              <a:gd name="connsiteY16-198" fmla="*/ 891636 h 2299792"/>
              <a:gd name="connsiteX17-199" fmla="*/ 191477 w 2200258"/>
              <a:gd name="connsiteY17-200" fmla="*/ 1341305 h 2299792"/>
              <a:gd name="connsiteX0-201" fmla="*/ 141209 w 2200258"/>
              <a:gd name="connsiteY0-202" fmla="*/ 2266485 h 2299792"/>
              <a:gd name="connsiteX1-203" fmla="*/ 150091 w 2200258"/>
              <a:gd name="connsiteY1-204" fmla="*/ 2298066 h 2299792"/>
              <a:gd name="connsiteX2-205" fmla="*/ 115916 w 2200258"/>
              <a:gd name="connsiteY2-206" fmla="*/ 2299792 h 2299792"/>
              <a:gd name="connsiteX3-207" fmla="*/ 75907 w 2200258"/>
              <a:gd name="connsiteY3-208" fmla="*/ 2190479 h 2299792"/>
              <a:gd name="connsiteX4-209" fmla="*/ 0 w 2200258"/>
              <a:gd name="connsiteY4-210" fmla="*/ 1688400 h 2299792"/>
              <a:gd name="connsiteX5-211" fmla="*/ 1688400 w 2200258"/>
              <a:gd name="connsiteY5-212" fmla="*/ 0 h 2299792"/>
              <a:gd name="connsiteX6-213" fmla="*/ 2190479 w 2200258"/>
              <a:gd name="connsiteY6-214" fmla="*/ 75907 h 2299792"/>
              <a:gd name="connsiteX7-215" fmla="*/ 2200258 w 2200258"/>
              <a:gd name="connsiteY7-216" fmla="*/ 79486 h 2299792"/>
              <a:gd name="connsiteX8-217" fmla="*/ 2198280 w 2200258"/>
              <a:gd name="connsiteY8-218" fmla="*/ 118652 h 2299792"/>
              <a:gd name="connsiteX9-219" fmla="*/ 2120379 w 2200258"/>
              <a:gd name="connsiteY9-220" fmla="*/ 95201 h 2299792"/>
              <a:gd name="connsiteX10-221" fmla="*/ 2022301 w 2200258"/>
              <a:gd name="connsiteY10-222" fmla="*/ 72486 h 2299792"/>
              <a:gd name="connsiteX11-223" fmla="*/ 1715008 w 2200258"/>
              <a:gd name="connsiteY11-224" fmla="*/ 39446 h 2299792"/>
              <a:gd name="connsiteX12-225" fmla="*/ 1610345 w 2200258"/>
              <a:gd name="connsiteY12-226" fmla="*/ 41530 h 2299792"/>
              <a:gd name="connsiteX13-227" fmla="*/ 1200770 w 2200258"/>
              <a:gd name="connsiteY13-228" fmla="*/ 124873 h 2299792"/>
              <a:gd name="connsiteX14-229" fmla="*/ 643557 w 2200258"/>
              <a:gd name="connsiteY14-230" fmla="*/ 398717 h 2299792"/>
              <a:gd name="connsiteX15-231" fmla="*/ 233982 w 2200258"/>
              <a:gd name="connsiteY15-232" fmla="*/ 891636 h 2299792"/>
              <a:gd name="connsiteX16-233" fmla="*/ 191477 w 2200258"/>
              <a:gd name="connsiteY16-234" fmla="*/ 1341305 h 2299792"/>
              <a:gd name="connsiteX0-235" fmla="*/ 141209 w 2200258"/>
              <a:gd name="connsiteY0-236" fmla="*/ 2266485 h 2299792"/>
              <a:gd name="connsiteX1-237" fmla="*/ 150091 w 2200258"/>
              <a:gd name="connsiteY1-238" fmla="*/ 2298066 h 2299792"/>
              <a:gd name="connsiteX2-239" fmla="*/ 115916 w 2200258"/>
              <a:gd name="connsiteY2-240" fmla="*/ 2299792 h 2299792"/>
              <a:gd name="connsiteX3-241" fmla="*/ 75907 w 2200258"/>
              <a:gd name="connsiteY3-242" fmla="*/ 2190479 h 2299792"/>
              <a:gd name="connsiteX4-243" fmla="*/ 0 w 2200258"/>
              <a:gd name="connsiteY4-244" fmla="*/ 1688400 h 2299792"/>
              <a:gd name="connsiteX5-245" fmla="*/ 1688400 w 2200258"/>
              <a:gd name="connsiteY5-246" fmla="*/ 0 h 2299792"/>
              <a:gd name="connsiteX6-247" fmla="*/ 2190479 w 2200258"/>
              <a:gd name="connsiteY6-248" fmla="*/ 75907 h 2299792"/>
              <a:gd name="connsiteX7-249" fmla="*/ 2200258 w 2200258"/>
              <a:gd name="connsiteY7-250" fmla="*/ 79486 h 2299792"/>
              <a:gd name="connsiteX8-251" fmla="*/ 2198280 w 2200258"/>
              <a:gd name="connsiteY8-252" fmla="*/ 118652 h 2299792"/>
              <a:gd name="connsiteX9-253" fmla="*/ 2120379 w 2200258"/>
              <a:gd name="connsiteY9-254" fmla="*/ 95201 h 2299792"/>
              <a:gd name="connsiteX10-255" fmla="*/ 2022301 w 2200258"/>
              <a:gd name="connsiteY10-256" fmla="*/ 72486 h 2299792"/>
              <a:gd name="connsiteX11-257" fmla="*/ 1715008 w 2200258"/>
              <a:gd name="connsiteY11-258" fmla="*/ 39446 h 2299792"/>
              <a:gd name="connsiteX12-259" fmla="*/ 1610345 w 2200258"/>
              <a:gd name="connsiteY12-260" fmla="*/ 41530 h 2299792"/>
              <a:gd name="connsiteX13-261" fmla="*/ 1200770 w 2200258"/>
              <a:gd name="connsiteY13-262" fmla="*/ 124873 h 2299792"/>
              <a:gd name="connsiteX14-263" fmla="*/ 643557 w 2200258"/>
              <a:gd name="connsiteY14-264" fmla="*/ 398717 h 2299792"/>
              <a:gd name="connsiteX15-265" fmla="*/ 191477 w 2200258"/>
              <a:gd name="connsiteY15-266" fmla="*/ 1341305 h 2299792"/>
              <a:gd name="connsiteX0-267" fmla="*/ 141209 w 2200258"/>
              <a:gd name="connsiteY0-268" fmla="*/ 2266485 h 2299792"/>
              <a:gd name="connsiteX1-269" fmla="*/ 150091 w 2200258"/>
              <a:gd name="connsiteY1-270" fmla="*/ 2298066 h 2299792"/>
              <a:gd name="connsiteX2-271" fmla="*/ 115916 w 2200258"/>
              <a:gd name="connsiteY2-272" fmla="*/ 2299792 h 2299792"/>
              <a:gd name="connsiteX3-273" fmla="*/ 75907 w 2200258"/>
              <a:gd name="connsiteY3-274" fmla="*/ 2190479 h 2299792"/>
              <a:gd name="connsiteX4-275" fmla="*/ 0 w 2200258"/>
              <a:gd name="connsiteY4-276" fmla="*/ 1688400 h 2299792"/>
              <a:gd name="connsiteX5-277" fmla="*/ 1688400 w 2200258"/>
              <a:gd name="connsiteY5-278" fmla="*/ 0 h 2299792"/>
              <a:gd name="connsiteX6-279" fmla="*/ 2190479 w 2200258"/>
              <a:gd name="connsiteY6-280" fmla="*/ 75907 h 2299792"/>
              <a:gd name="connsiteX7-281" fmla="*/ 2200258 w 2200258"/>
              <a:gd name="connsiteY7-282" fmla="*/ 79486 h 2299792"/>
              <a:gd name="connsiteX8-283" fmla="*/ 2198280 w 2200258"/>
              <a:gd name="connsiteY8-284" fmla="*/ 118652 h 2299792"/>
              <a:gd name="connsiteX9-285" fmla="*/ 2120379 w 2200258"/>
              <a:gd name="connsiteY9-286" fmla="*/ 95201 h 2299792"/>
              <a:gd name="connsiteX10-287" fmla="*/ 2022301 w 2200258"/>
              <a:gd name="connsiteY10-288" fmla="*/ 72486 h 2299792"/>
              <a:gd name="connsiteX11-289" fmla="*/ 1715008 w 2200258"/>
              <a:gd name="connsiteY11-290" fmla="*/ 39446 h 2299792"/>
              <a:gd name="connsiteX12-291" fmla="*/ 1610345 w 2200258"/>
              <a:gd name="connsiteY12-292" fmla="*/ 41530 h 2299792"/>
              <a:gd name="connsiteX13-293" fmla="*/ 1200770 w 2200258"/>
              <a:gd name="connsiteY13-294" fmla="*/ 124873 h 2299792"/>
              <a:gd name="connsiteX14-295" fmla="*/ 643557 w 2200258"/>
              <a:gd name="connsiteY14-296" fmla="*/ 398717 h 2299792"/>
              <a:gd name="connsiteX0-297" fmla="*/ 141209 w 2200258"/>
              <a:gd name="connsiteY0-298" fmla="*/ 2266485 h 2299792"/>
              <a:gd name="connsiteX1-299" fmla="*/ 150091 w 2200258"/>
              <a:gd name="connsiteY1-300" fmla="*/ 2298066 h 2299792"/>
              <a:gd name="connsiteX2-301" fmla="*/ 115916 w 2200258"/>
              <a:gd name="connsiteY2-302" fmla="*/ 2299792 h 2299792"/>
              <a:gd name="connsiteX3-303" fmla="*/ 75907 w 2200258"/>
              <a:gd name="connsiteY3-304" fmla="*/ 2190479 h 2299792"/>
              <a:gd name="connsiteX4-305" fmla="*/ 0 w 2200258"/>
              <a:gd name="connsiteY4-306" fmla="*/ 1688400 h 2299792"/>
              <a:gd name="connsiteX5-307" fmla="*/ 1688400 w 2200258"/>
              <a:gd name="connsiteY5-308" fmla="*/ 0 h 2299792"/>
              <a:gd name="connsiteX6-309" fmla="*/ 2190479 w 2200258"/>
              <a:gd name="connsiteY6-310" fmla="*/ 75907 h 2299792"/>
              <a:gd name="connsiteX7-311" fmla="*/ 2200258 w 2200258"/>
              <a:gd name="connsiteY7-312" fmla="*/ 79486 h 2299792"/>
              <a:gd name="connsiteX8-313" fmla="*/ 2198280 w 2200258"/>
              <a:gd name="connsiteY8-314" fmla="*/ 118652 h 2299792"/>
              <a:gd name="connsiteX9-315" fmla="*/ 2120379 w 2200258"/>
              <a:gd name="connsiteY9-316" fmla="*/ 95201 h 2299792"/>
              <a:gd name="connsiteX10-317" fmla="*/ 2022301 w 2200258"/>
              <a:gd name="connsiteY10-318" fmla="*/ 72486 h 2299792"/>
              <a:gd name="connsiteX11-319" fmla="*/ 1715008 w 2200258"/>
              <a:gd name="connsiteY11-320" fmla="*/ 39446 h 2299792"/>
              <a:gd name="connsiteX12-321" fmla="*/ 1610345 w 2200258"/>
              <a:gd name="connsiteY12-322" fmla="*/ 41530 h 2299792"/>
              <a:gd name="connsiteX13-323" fmla="*/ 1200770 w 2200258"/>
              <a:gd name="connsiteY13-324" fmla="*/ 124873 h 2299792"/>
              <a:gd name="connsiteX0-325" fmla="*/ 141209 w 2200258"/>
              <a:gd name="connsiteY0-326" fmla="*/ 2266485 h 2299792"/>
              <a:gd name="connsiteX1-327" fmla="*/ 150091 w 2200258"/>
              <a:gd name="connsiteY1-328" fmla="*/ 2298066 h 2299792"/>
              <a:gd name="connsiteX2-329" fmla="*/ 115916 w 2200258"/>
              <a:gd name="connsiteY2-330" fmla="*/ 2299792 h 2299792"/>
              <a:gd name="connsiteX3-331" fmla="*/ 75907 w 2200258"/>
              <a:gd name="connsiteY3-332" fmla="*/ 2190479 h 2299792"/>
              <a:gd name="connsiteX4-333" fmla="*/ 0 w 2200258"/>
              <a:gd name="connsiteY4-334" fmla="*/ 1688400 h 2299792"/>
              <a:gd name="connsiteX5-335" fmla="*/ 1688400 w 2200258"/>
              <a:gd name="connsiteY5-336" fmla="*/ 0 h 2299792"/>
              <a:gd name="connsiteX6-337" fmla="*/ 2190479 w 2200258"/>
              <a:gd name="connsiteY6-338" fmla="*/ 75907 h 2299792"/>
              <a:gd name="connsiteX7-339" fmla="*/ 2200258 w 2200258"/>
              <a:gd name="connsiteY7-340" fmla="*/ 79486 h 2299792"/>
              <a:gd name="connsiteX8-341" fmla="*/ 2198280 w 2200258"/>
              <a:gd name="connsiteY8-342" fmla="*/ 118652 h 2299792"/>
              <a:gd name="connsiteX9-343" fmla="*/ 2120379 w 2200258"/>
              <a:gd name="connsiteY9-344" fmla="*/ 95201 h 2299792"/>
              <a:gd name="connsiteX10-345" fmla="*/ 2022301 w 2200258"/>
              <a:gd name="connsiteY10-346" fmla="*/ 72486 h 2299792"/>
              <a:gd name="connsiteX11-347" fmla="*/ 1715008 w 2200258"/>
              <a:gd name="connsiteY11-348" fmla="*/ 39446 h 2299792"/>
              <a:gd name="connsiteX12-349" fmla="*/ 1610345 w 2200258"/>
              <a:gd name="connsiteY12-350" fmla="*/ 41530 h 2299792"/>
              <a:gd name="connsiteX0-351" fmla="*/ 141209 w 2200258"/>
              <a:gd name="connsiteY0-352" fmla="*/ 2266485 h 2299792"/>
              <a:gd name="connsiteX1-353" fmla="*/ 150091 w 2200258"/>
              <a:gd name="connsiteY1-354" fmla="*/ 2298066 h 2299792"/>
              <a:gd name="connsiteX2-355" fmla="*/ 115916 w 2200258"/>
              <a:gd name="connsiteY2-356" fmla="*/ 2299792 h 2299792"/>
              <a:gd name="connsiteX3-357" fmla="*/ 75907 w 2200258"/>
              <a:gd name="connsiteY3-358" fmla="*/ 2190479 h 2299792"/>
              <a:gd name="connsiteX4-359" fmla="*/ 0 w 2200258"/>
              <a:gd name="connsiteY4-360" fmla="*/ 1688400 h 2299792"/>
              <a:gd name="connsiteX5-361" fmla="*/ 1688400 w 2200258"/>
              <a:gd name="connsiteY5-362" fmla="*/ 0 h 2299792"/>
              <a:gd name="connsiteX6-363" fmla="*/ 2190479 w 2200258"/>
              <a:gd name="connsiteY6-364" fmla="*/ 75907 h 2299792"/>
              <a:gd name="connsiteX7-365" fmla="*/ 2200258 w 2200258"/>
              <a:gd name="connsiteY7-366" fmla="*/ 79486 h 2299792"/>
              <a:gd name="connsiteX8-367" fmla="*/ 2198280 w 2200258"/>
              <a:gd name="connsiteY8-368" fmla="*/ 118652 h 2299792"/>
              <a:gd name="connsiteX9-369" fmla="*/ 2120379 w 2200258"/>
              <a:gd name="connsiteY9-370" fmla="*/ 95201 h 2299792"/>
              <a:gd name="connsiteX10-371" fmla="*/ 2022301 w 2200258"/>
              <a:gd name="connsiteY10-372" fmla="*/ 72486 h 2299792"/>
              <a:gd name="connsiteX11-373" fmla="*/ 1715008 w 2200258"/>
              <a:gd name="connsiteY11-374" fmla="*/ 39446 h 2299792"/>
              <a:gd name="connsiteX0-375" fmla="*/ 141209 w 2200258"/>
              <a:gd name="connsiteY0-376" fmla="*/ 2266485 h 2299792"/>
              <a:gd name="connsiteX1-377" fmla="*/ 150091 w 2200258"/>
              <a:gd name="connsiteY1-378" fmla="*/ 2298066 h 2299792"/>
              <a:gd name="connsiteX2-379" fmla="*/ 115916 w 2200258"/>
              <a:gd name="connsiteY2-380" fmla="*/ 2299792 h 2299792"/>
              <a:gd name="connsiteX3-381" fmla="*/ 75907 w 2200258"/>
              <a:gd name="connsiteY3-382" fmla="*/ 2190479 h 2299792"/>
              <a:gd name="connsiteX4-383" fmla="*/ 0 w 2200258"/>
              <a:gd name="connsiteY4-384" fmla="*/ 1688400 h 2299792"/>
              <a:gd name="connsiteX5-385" fmla="*/ 1688400 w 2200258"/>
              <a:gd name="connsiteY5-386" fmla="*/ 0 h 2299792"/>
              <a:gd name="connsiteX6-387" fmla="*/ 2190479 w 2200258"/>
              <a:gd name="connsiteY6-388" fmla="*/ 75907 h 2299792"/>
              <a:gd name="connsiteX7-389" fmla="*/ 2200258 w 2200258"/>
              <a:gd name="connsiteY7-390" fmla="*/ 79486 h 2299792"/>
              <a:gd name="connsiteX8-391" fmla="*/ 2198280 w 2200258"/>
              <a:gd name="connsiteY8-392" fmla="*/ 118652 h 2299792"/>
              <a:gd name="connsiteX9-393" fmla="*/ 2120379 w 2200258"/>
              <a:gd name="connsiteY9-394" fmla="*/ 95201 h 2299792"/>
              <a:gd name="connsiteX10-395" fmla="*/ 2022301 w 2200258"/>
              <a:gd name="connsiteY10-396" fmla="*/ 72486 h 2299792"/>
              <a:gd name="connsiteX0-397" fmla="*/ 141209 w 2200258"/>
              <a:gd name="connsiteY0-398" fmla="*/ 2266485 h 2299792"/>
              <a:gd name="connsiteX1-399" fmla="*/ 150091 w 2200258"/>
              <a:gd name="connsiteY1-400" fmla="*/ 2298066 h 2299792"/>
              <a:gd name="connsiteX2-401" fmla="*/ 115916 w 2200258"/>
              <a:gd name="connsiteY2-402" fmla="*/ 2299792 h 2299792"/>
              <a:gd name="connsiteX3-403" fmla="*/ 75907 w 2200258"/>
              <a:gd name="connsiteY3-404" fmla="*/ 2190479 h 2299792"/>
              <a:gd name="connsiteX4-405" fmla="*/ 0 w 2200258"/>
              <a:gd name="connsiteY4-406" fmla="*/ 1688400 h 2299792"/>
              <a:gd name="connsiteX5-407" fmla="*/ 1688400 w 2200258"/>
              <a:gd name="connsiteY5-408" fmla="*/ 0 h 2299792"/>
              <a:gd name="connsiteX6-409" fmla="*/ 2190479 w 2200258"/>
              <a:gd name="connsiteY6-410" fmla="*/ 75907 h 2299792"/>
              <a:gd name="connsiteX7-411" fmla="*/ 2200258 w 2200258"/>
              <a:gd name="connsiteY7-412" fmla="*/ 79486 h 2299792"/>
              <a:gd name="connsiteX8-413" fmla="*/ 2198280 w 2200258"/>
              <a:gd name="connsiteY8-414" fmla="*/ 118652 h 2299792"/>
              <a:gd name="connsiteX9-415" fmla="*/ 2120379 w 2200258"/>
              <a:gd name="connsiteY9-416" fmla="*/ 95201 h 2299792"/>
              <a:gd name="connsiteX0-417" fmla="*/ 141209 w 2200258"/>
              <a:gd name="connsiteY0-418" fmla="*/ 2266485 h 2299792"/>
              <a:gd name="connsiteX1-419" fmla="*/ 150091 w 2200258"/>
              <a:gd name="connsiteY1-420" fmla="*/ 2298066 h 2299792"/>
              <a:gd name="connsiteX2-421" fmla="*/ 115916 w 2200258"/>
              <a:gd name="connsiteY2-422" fmla="*/ 2299792 h 2299792"/>
              <a:gd name="connsiteX3-423" fmla="*/ 75907 w 2200258"/>
              <a:gd name="connsiteY3-424" fmla="*/ 2190479 h 2299792"/>
              <a:gd name="connsiteX4-425" fmla="*/ 0 w 2200258"/>
              <a:gd name="connsiteY4-426" fmla="*/ 1688400 h 2299792"/>
              <a:gd name="connsiteX5-427" fmla="*/ 1688400 w 2200258"/>
              <a:gd name="connsiteY5-428" fmla="*/ 0 h 2299792"/>
              <a:gd name="connsiteX6-429" fmla="*/ 2190479 w 2200258"/>
              <a:gd name="connsiteY6-430" fmla="*/ 75907 h 2299792"/>
              <a:gd name="connsiteX7-431" fmla="*/ 2200258 w 2200258"/>
              <a:gd name="connsiteY7-432" fmla="*/ 79486 h 2299792"/>
              <a:gd name="connsiteX8-433" fmla="*/ 2198280 w 2200258"/>
              <a:gd name="connsiteY8-434" fmla="*/ 118652 h 2299792"/>
              <a:gd name="connsiteX0-435" fmla="*/ 141209 w 2200258"/>
              <a:gd name="connsiteY0-436" fmla="*/ 2266485 h 2299792"/>
              <a:gd name="connsiteX1-437" fmla="*/ 150091 w 2200258"/>
              <a:gd name="connsiteY1-438" fmla="*/ 2298066 h 2299792"/>
              <a:gd name="connsiteX2-439" fmla="*/ 115916 w 2200258"/>
              <a:gd name="connsiteY2-440" fmla="*/ 2299792 h 2299792"/>
              <a:gd name="connsiteX3-441" fmla="*/ 75907 w 2200258"/>
              <a:gd name="connsiteY3-442" fmla="*/ 2190479 h 2299792"/>
              <a:gd name="connsiteX4-443" fmla="*/ 0 w 2200258"/>
              <a:gd name="connsiteY4-444" fmla="*/ 1688400 h 2299792"/>
              <a:gd name="connsiteX5-445" fmla="*/ 1688400 w 2200258"/>
              <a:gd name="connsiteY5-446" fmla="*/ 0 h 2299792"/>
              <a:gd name="connsiteX6-447" fmla="*/ 2190479 w 2200258"/>
              <a:gd name="connsiteY6-448" fmla="*/ 75907 h 2299792"/>
              <a:gd name="connsiteX7-449" fmla="*/ 2200258 w 2200258"/>
              <a:gd name="connsiteY7-450" fmla="*/ 79486 h 2299792"/>
              <a:gd name="connsiteX0-451" fmla="*/ 150091 w 2200258"/>
              <a:gd name="connsiteY0-452" fmla="*/ 2298066 h 2299792"/>
              <a:gd name="connsiteX1-453" fmla="*/ 115916 w 2200258"/>
              <a:gd name="connsiteY1-454" fmla="*/ 2299792 h 2299792"/>
              <a:gd name="connsiteX2-455" fmla="*/ 75907 w 2200258"/>
              <a:gd name="connsiteY2-456" fmla="*/ 2190479 h 2299792"/>
              <a:gd name="connsiteX3-457" fmla="*/ 0 w 2200258"/>
              <a:gd name="connsiteY3-458" fmla="*/ 1688400 h 2299792"/>
              <a:gd name="connsiteX4-459" fmla="*/ 1688400 w 2200258"/>
              <a:gd name="connsiteY4-460" fmla="*/ 0 h 2299792"/>
              <a:gd name="connsiteX5-461" fmla="*/ 2190479 w 2200258"/>
              <a:gd name="connsiteY5-462" fmla="*/ 75907 h 2299792"/>
              <a:gd name="connsiteX6-463" fmla="*/ 2200258 w 2200258"/>
              <a:gd name="connsiteY6-464" fmla="*/ 79486 h 2299792"/>
              <a:gd name="connsiteX0-465" fmla="*/ 115916 w 2200258"/>
              <a:gd name="connsiteY0-466" fmla="*/ 2299792 h 2299792"/>
              <a:gd name="connsiteX1-467" fmla="*/ 75907 w 2200258"/>
              <a:gd name="connsiteY1-468" fmla="*/ 2190479 h 2299792"/>
              <a:gd name="connsiteX2-469" fmla="*/ 0 w 2200258"/>
              <a:gd name="connsiteY2-470" fmla="*/ 1688400 h 2299792"/>
              <a:gd name="connsiteX3-471" fmla="*/ 1688400 w 2200258"/>
              <a:gd name="connsiteY3-472" fmla="*/ 0 h 2299792"/>
              <a:gd name="connsiteX4-473" fmla="*/ 2190479 w 2200258"/>
              <a:gd name="connsiteY4-474" fmla="*/ 75907 h 2299792"/>
              <a:gd name="connsiteX5-475" fmla="*/ 2200258 w 2200258"/>
              <a:gd name="connsiteY5-476" fmla="*/ 79486 h 2299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00258" h="2299792">
                <a:moveTo>
                  <a:pt x="115916" y="2299792"/>
                </a:moveTo>
                <a:lnTo>
                  <a:pt x="75907" y="2190479"/>
                </a:lnTo>
                <a:cubicBezTo>
                  <a:pt x="26575" y="2031872"/>
                  <a:pt x="0" y="1863240"/>
                  <a:pt x="0" y="1688400"/>
                </a:cubicBezTo>
                <a:cubicBezTo>
                  <a:pt x="0" y="755922"/>
                  <a:pt x="755922" y="0"/>
                  <a:pt x="1688400" y="0"/>
                </a:cubicBezTo>
                <a:cubicBezTo>
                  <a:pt x="1863240" y="0"/>
                  <a:pt x="2031872" y="26575"/>
                  <a:pt x="2190479" y="75907"/>
                </a:cubicBezTo>
                <a:lnTo>
                  <a:pt x="2200258" y="7948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6" name="任意多边形: 形状 35"/>
          <p:cNvSpPr/>
          <p:nvPr userDrawn="1">
            <p:custDataLst>
              <p:tags r:id="rId31"/>
            </p:custDataLst>
          </p:nvPr>
        </p:nvSpPr>
        <p:spPr>
          <a:xfrm rot="6722498">
            <a:off x="6746240" y="3090545"/>
            <a:ext cx="2077085" cy="2169795"/>
          </a:xfrm>
          <a:custGeom>
            <a:avLst/>
            <a:gdLst>
              <a:gd name="connsiteX0" fmla="*/ 1576880 w 2129549"/>
              <a:gd name="connsiteY0" fmla="*/ 3 h 2235262"/>
              <a:gd name="connsiteX1" fmla="*/ 2079319 w 2129549"/>
              <a:gd name="connsiteY1" fmla="*/ 80042 h 2235262"/>
              <a:gd name="connsiteX2" fmla="*/ 2118665 w 2129549"/>
              <a:gd name="connsiteY2" fmla="*/ 92278 h 2235262"/>
              <a:gd name="connsiteX3" fmla="*/ 2129549 w 2129549"/>
              <a:gd name="connsiteY3" fmla="*/ 97649 h 2235262"/>
              <a:gd name="connsiteX4" fmla="*/ 2127280 w 2129549"/>
              <a:gd name="connsiteY4" fmla="*/ 142583 h 2235262"/>
              <a:gd name="connsiteX5" fmla="*/ 2088879 w 2129549"/>
              <a:gd name="connsiteY5" fmla="*/ 128528 h 2235262"/>
              <a:gd name="connsiteX6" fmla="*/ 1621593 w 2129549"/>
              <a:gd name="connsiteY6" fmla="*/ 57881 h 2235262"/>
              <a:gd name="connsiteX7" fmla="*/ 50193 w 2129549"/>
              <a:gd name="connsiteY7" fmla="*/ 1629281 h 2235262"/>
              <a:gd name="connsiteX8" fmla="*/ 120840 w 2129549"/>
              <a:gd name="connsiteY8" fmla="*/ 2096567 h 2235262"/>
              <a:gd name="connsiteX9" fmla="*/ 168774 w 2129549"/>
              <a:gd name="connsiteY9" fmla="*/ 2227534 h 2235262"/>
              <a:gd name="connsiteX10" fmla="*/ 118139 w 2129549"/>
              <a:gd name="connsiteY10" fmla="*/ 2235262 h 2235262"/>
              <a:gd name="connsiteX11" fmla="*/ 116648 w 2129549"/>
              <a:gd name="connsiteY11" fmla="*/ 2232748 h 2235262"/>
              <a:gd name="connsiteX12" fmla="*/ 88594 w 2129549"/>
              <a:gd name="connsiteY12" fmla="*/ 2156492 h 2235262"/>
              <a:gd name="connsiteX13" fmla="*/ 488 w 2129549"/>
              <a:gd name="connsiteY13" fmla="*/ 1627854 h 2235262"/>
              <a:gd name="connsiteX14" fmla="*/ 52875 w 2129549"/>
              <a:gd name="connsiteY14" fmla="*/ 1225423 h 2235262"/>
              <a:gd name="connsiteX15" fmla="*/ 53758 w 2129549"/>
              <a:gd name="connsiteY15" fmla="*/ 1216741 h 2235262"/>
              <a:gd name="connsiteX16" fmla="*/ 62512 w 2129549"/>
              <a:gd name="connsiteY16" fmla="*/ 1210578 h 2235262"/>
              <a:gd name="connsiteX17" fmla="*/ 79069 w 2129549"/>
              <a:gd name="connsiteY17" fmla="*/ 1184942 h 2235262"/>
              <a:gd name="connsiteX18" fmla="*/ 162413 w 2129549"/>
              <a:gd name="connsiteY18" fmla="*/ 930148 h 2235262"/>
              <a:gd name="connsiteX19" fmla="*/ 467213 w 2129549"/>
              <a:gd name="connsiteY19" fmla="*/ 472948 h 2235262"/>
              <a:gd name="connsiteX20" fmla="*/ 855357 w 2129549"/>
              <a:gd name="connsiteY20" fmla="*/ 203867 h 2235262"/>
              <a:gd name="connsiteX21" fmla="*/ 1498294 w 2129549"/>
              <a:gd name="connsiteY21" fmla="*/ 3842 h 2235262"/>
              <a:gd name="connsiteX22" fmla="*/ 1576880 w 2129549"/>
              <a:gd name="connsiteY22" fmla="*/ 3 h 2235262"/>
              <a:gd name="connsiteX0-1" fmla="*/ 2079319 w 2170759"/>
              <a:gd name="connsiteY0-2" fmla="*/ 80042 h 2235262"/>
              <a:gd name="connsiteX1-3" fmla="*/ 2118665 w 2170759"/>
              <a:gd name="connsiteY1-4" fmla="*/ 92278 h 2235262"/>
              <a:gd name="connsiteX2-5" fmla="*/ 2129549 w 2170759"/>
              <a:gd name="connsiteY2-6" fmla="*/ 97649 h 2235262"/>
              <a:gd name="connsiteX3-7" fmla="*/ 2127280 w 2170759"/>
              <a:gd name="connsiteY3-8" fmla="*/ 142583 h 2235262"/>
              <a:gd name="connsiteX4-9" fmla="*/ 2088879 w 2170759"/>
              <a:gd name="connsiteY4-10" fmla="*/ 128528 h 2235262"/>
              <a:gd name="connsiteX5-11" fmla="*/ 1621593 w 2170759"/>
              <a:gd name="connsiteY5-12" fmla="*/ 57881 h 2235262"/>
              <a:gd name="connsiteX6-13" fmla="*/ 50193 w 2170759"/>
              <a:gd name="connsiteY6-14" fmla="*/ 1629281 h 2235262"/>
              <a:gd name="connsiteX7-15" fmla="*/ 120840 w 2170759"/>
              <a:gd name="connsiteY7-16" fmla="*/ 2096567 h 2235262"/>
              <a:gd name="connsiteX8-17" fmla="*/ 168774 w 2170759"/>
              <a:gd name="connsiteY8-18" fmla="*/ 2227534 h 2235262"/>
              <a:gd name="connsiteX9-19" fmla="*/ 118139 w 2170759"/>
              <a:gd name="connsiteY9-20" fmla="*/ 2235262 h 2235262"/>
              <a:gd name="connsiteX10-21" fmla="*/ 116648 w 2170759"/>
              <a:gd name="connsiteY10-22" fmla="*/ 2232748 h 2235262"/>
              <a:gd name="connsiteX11-23" fmla="*/ 88594 w 2170759"/>
              <a:gd name="connsiteY11-24" fmla="*/ 2156492 h 2235262"/>
              <a:gd name="connsiteX12-25" fmla="*/ 488 w 2170759"/>
              <a:gd name="connsiteY12-26" fmla="*/ 1627854 h 2235262"/>
              <a:gd name="connsiteX13-27" fmla="*/ 52875 w 2170759"/>
              <a:gd name="connsiteY13-28" fmla="*/ 1225423 h 2235262"/>
              <a:gd name="connsiteX14-29" fmla="*/ 53758 w 2170759"/>
              <a:gd name="connsiteY14-30" fmla="*/ 1216741 h 2235262"/>
              <a:gd name="connsiteX15-31" fmla="*/ 62512 w 2170759"/>
              <a:gd name="connsiteY15-32" fmla="*/ 1210578 h 2235262"/>
              <a:gd name="connsiteX16-33" fmla="*/ 79069 w 2170759"/>
              <a:gd name="connsiteY16-34" fmla="*/ 1184942 h 2235262"/>
              <a:gd name="connsiteX17-35" fmla="*/ 162413 w 2170759"/>
              <a:gd name="connsiteY17-36" fmla="*/ 930148 h 2235262"/>
              <a:gd name="connsiteX18-37" fmla="*/ 467213 w 2170759"/>
              <a:gd name="connsiteY18-38" fmla="*/ 472948 h 2235262"/>
              <a:gd name="connsiteX19-39" fmla="*/ 855357 w 2170759"/>
              <a:gd name="connsiteY19-40" fmla="*/ 203867 h 2235262"/>
              <a:gd name="connsiteX20-41" fmla="*/ 1498294 w 2170759"/>
              <a:gd name="connsiteY20-42" fmla="*/ 3842 h 2235262"/>
              <a:gd name="connsiteX21-43" fmla="*/ 1576880 w 2170759"/>
              <a:gd name="connsiteY21-44" fmla="*/ 3 h 2235262"/>
              <a:gd name="connsiteX22-45" fmla="*/ 2170759 w 2170759"/>
              <a:gd name="connsiteY22-46" fmla="*/ 171482 h 2235262"/>
              <a:gd name="connsiteX0-47" fmla="*/ 2079319 w 2129549"/>
              <a:gd name="connsiteY0-48" fmla="*/ 80039 h 2235259"/>
              <a:gd name="connsiteX1-49" fmla="*/ 2118665 w 2129549"/>
              <a:gd name="connsiteY1-50" fmla="*/ 92275 h 2235259"/>
              <a:gd name="connsiteX2-51" fmla="*/ 2129549 w 2129549"/>
              <a:gd name="connsiteY2-52" fmla="*/ 97646 h 2235259"/>
              <a:gd name="connsiteX3-53" fmla="*/ 2127280 w 2129549"/>
              <a:gd name="connsiteY3-54" fmla="*/ 142580 h 2235259"/>
              <a:gd name="connsiteX4-55" fmla="*/ 2088879 w 2129549"/>
              <a:gd name="connsiteY4-56" fmla="*/ 128525 h 2235259"/>
              <a:gd name="connsiteX5-57" fmla="*/ 1621593 w 2129549"/>
              <a:gd name="connsiteY5-58" fmla="*/ 57878 h 2235259"/>
              <a:gd name="connsiteX6-59" fmla="*/ 50193 w 2129549"/>
              <a:gd name="connsiteY6-60" fmla="*/ 1629278 h 2235259"/>
              <a:gd name="connsiteX7-61" fmla="*/ 120840 w 2129549"/>
              <a:gd name="connsiteY7-62" fmla="*/ 2096564 h 2235259"/>
              <a:gd name="connsiteX8-63" fmla="*/ 168774 w 2129549"/>
              <a:gd name="connsiteY8-64" fmla="*/ 2227531 h 2235259"/>
              <a:gd name="connsiteX9-65" fmla="*/ 118139 w 2129549"/>
              <a:gd name="connsiteY9-66" fmla="*/ 2235259 h 2235259"/>
              <a:gd name="connsiteX10-67" fmla="*/ 116648 w 2129549"/>
              <a:gd name="connsiteY10-68" fmla="*/ 2232745 h 2235259"/>
              <a:gd name="connsiteX11-69" fmla="*/ 88594 w 2129549"/>
              <a:gd name="connsiteY11-70" fmla="*/ 2156489 h 2235259"/>
              <a:gd name="connsiteX12-71" fmla="*/ 488 w 2129549"/>
              <a:gd name="connsiteY12-72" fmla="*/ 1627851 h 2235259"/>
              <a:gd name="connsiteX13-73" fmla="*/ 52875 w 2129549"/>
              <a:gd name="connsiteY13-74" fmla="*/ 1225420 h 2235259"/>
              <a:gd name="connsiteX14-75" fmla="*/ 53758 w 2129549"/>
              <a:gd name="connsiteY14-76" fmla="*/ 1216738 h 2235259"/>
              <a:gd name="connsiteX15-77" fmla="*/ 62512 w 2129549"/>
              <a:gd name="connsiteY15-78" fmla="*/ 1210575 h 2235259"/>
              <a:gd name="connsiteX16-79" fmla="*/ 79069 w 2129549"/>
              <a:gd name="connsiteY16-80" fmla="*/ 1184939 h 2235259"/>
              <a:gd name="connsiteX17-81" fmla="*/ 162413 w 2129549"/>
              <a:gd name="connsiteY17-82" fmla="*/ 930145 h 2235259"/>
              <a:gd name="connsiteX18-83" fmla="*/ 467213 w 2129549"/>
              <a:gd name="connsiteY18-84" fmla="*/ 472945 h 2235259"/>
              <a:gd name="connsiteX19-85" fmla="*/ 855357 w 2129549"/>
              <a:gd name="connsiteY19-86" fmla="*/ 203864 h 2235259"/>
              <a:gd name="connsiteX20-87" fmla="*/ 1498294 w 2129549"/>
              <a:gd name="connsiteY20-88" fmla="*/ 3839 h 2235259"/>
              <a:gd name="connsiteX21-89" fmla="*/ 1576880 w 2129549"/>
              <a:gd name="connsiteY21-90" fmla="*/ 0 h 2235259"/>
              <a:gd name="connsiteX0-91" fmla="*/ 2118665 w 2129549"/>
              <a:gd name="connsiteY0-92" fmla="*/ 92275 h 2235259"/>
              <a:gd name="connsiteX1-93" fmla="*/ 2129549 w 2129549"/>
              <a:gd name="connsiteY1-94" fmla="*/ 97646 h 2235259"/>
              <a:gd name="connsiteX2-95" fmla="*/ 2127280 w 2129549"/>
              <a:gd name="connsiteY2-96" fmla="*/ 142580 h 2235259"/>
              <a:gd name="connsiteX3-97" fmla="*/ 2088879 w 2129549"/>
              <a:gd name="connsiteY3-98" fmla="*/ 128525 h 2235259"/>
              <a:gd name="connsiteX4-99" fmla="*/ 1621593 w 2129549"/>
              <a:gd name="connsiteY4-100" fmla="*/ 57878 h 2235259"/>
              <a:gd name="connsiteX5-101" fmla="*/ 50193 w 2129549"/>
              <a:gd name="connsiteY5-102" fmla="*/ 1629278 h 2235259"/>
              <a:gd name="connsiteX6-103" fmla="*/ 120840 w 2129549"/>
              <a:gd name="connsiteY6-104" fmla="*/ 2096564 h 2235259"/>
              <a:gd name="connsiteX7-105" fmla="*/ 168774 w 2129549"/>
              <a:gd name="connsiteY7-106" fmla="*/ 2227531 h 2235259"/>
              <a:gd name="connsiteX8-107" fmla="*/ 118139 w 2129549"/>
              <a:gd name="connsiteY8-108" fmla="*/ 2235259 h 2235259"/>
              <a:gd name="connsiteX9-109" fmla="*/ 116648 w 2129549"/>
              <a:gd name="connsiteY9-110" fmla="*/ 2232745 h 2235259"/>
              <a:gd name="connsiteX10-111" fmla="*/ 88594 w 2129549"/>
              <a:gd name="connsiteY10-112" fmla="*/ 2156489 h 2235259"/>
              <a:gd name="connsiteX11-113" fmla="*/ 488 w 2129549"/>
              <a:gd name="connsiteY11-114" fmla="*/ 1627851 h 2235259"/>
              <a:gd name="connsiteX12-115" fmla="*/ 52875 w 2129549"/>
              <a:gd name="connsiteY12-116" fmla="*/ 1225420 h 2235259"/>
              <a:gd name="connsiteX13-117" fmla="*/ 53758 w 2129549"/>
              <a:gd name="connsiteY13-118" fmla="*/ 1216738 h 2235259"/>
              <a:gd name="connsiteX14-119" fmla="*/ 62512 w 2129549"/>
              <a:gd name="connsiteY14-120" fmla="*/ 1210575 h 2235259"/>
              <a:gd name="connsiteX15-121" fmla="*/ 79069 w 2129549"/>
              <a:gd name="connsiteY15-122" fmla="*/ 1184939 h 2235259"/>
              <a:gd name="connsiteX16-123" fmla="*/ 162413 w 2129549"/>
              <a:gd name="connsiteY16-124" fmla="*/ 930145 h 2235259"/>
              <a:gd name="connsiteX17-125" fmla="*/ 467213 w 2129549"/>
              <a:gd name="connsiteY17-126" fmla="*/ 472945 h 2235259"/>
              <a:gd name="connsiteX18-127" fmla="*/ 855357 w 2129549"/>
              <a:gd name="connsiteY18-128" fmla="*/ 203864 h 2235259"/>
              <a:gd name="connsiteX19-129" fmla="*/ 1498294 w 2129549"/>
              <a:gd name="connsiteY19-130" fmla="*/ 3839 h 2235259"/>
              <a:gd name="connsiteX20-131" fmla="*/ 1576880 w 2129549"/>
              <a:gd name="connsiteY20-132" fmla="*/ 0 h 2235259"/>
              <a:gd name="connsiteX0-133" fmla="*/ 2118665 w 2127280"/>
              <a:gd name="connsiteY0-134" fmla="*/ 92275 h 2235259"/>
              <a:gd name="connsiteX1-135" fmla="*/ 2127280 w 2127280"/>
              <a:gd name="connsiteY1-136" fmla="*/ 142580 h 2235259"/>
              <a:gd name="connsiteX2-137" fmla="*/ 2088879 w 2127280"/>
              <a:gd name="connsiteY2-138" fmla="*/ 128525 h 2235259"/>
              <a:gd name="connsiteX3-139" fmla="*/ 1621593 w 2127280"/>
              <a:gd name="connsiteY3-140" fmla="*/ 57878 h 2235259"/>
              <a:gd name="connsiteX4-141" fmla="*/ 50193 w 2127280"/>
              <a:gd name="connsiteY4-142" fmla="*/ 1629278 h 2235259"/>
              <a:gd name="connsiteX5-143" fmla="*/ 120840 w 2127280"/>
              <a:gd name="connsiteY5-144" fmla="*/ 2096564 h 2235259"/>
              <a:gd name="connsiteX6-145" fmla="*/ 168774 w 2127280"/>
              <a:gd name="connsiteY6-146" fmla="*/ 2227531 h 2235259"/>
              <a:gd name="connsiteX7-147" fmla="*/ 118139 w 2127280"/>
              <a:gd name="connsiteY7-148" fmla="*/ 2235259 h 2235259"/>
              <a:gd name="connsiteX8-149" fmla="*/ 116648 w 2127280"/>
              <a:gd name="connsiteY8-150" fmla="*/ 2232745 h 2235259"/>
              <a:gd name="connsiteX9-151" fmla="*/ 88594 w 2127280"/>
              <a:gd name="connsiteY9-152" fmla="*/ 2156489 h 2235259"/>
              <a:gd name="connsiteX10-153" fmla="*/ 488 w 2127280"/>
              <a:gd name="connsiteY10-154" fmla="*/ 1627851 h 2235259"/>
              <a:gd name="connsiteX11-155" fmla="*/ 52875 w 2127280"/>
              <a:gd name="connsiteY11-156" fmla="*/ 1225420 h 2235259"/>
              <a:gd name="connsiteX12-157" fmla="*/ 53758 w 2127280"/>
              <a:gd name="connsiteY12-158" fmla="*/ 1216738 h 2235259"/>
              <a:gd name="connsiteX13-159" fmla="*/ 62512 w 2127280"/>
              <a:gd name="connsiteY13-160" fmla="*/ 1210575 h 2235259"/>
              <a:gd name="connsiteX14-161" fmla="*/ 79069 w 2127280"/>
              <a:gd name="connsiteY14-162" fmla="*/ 1184939 h 2235259"/>
              <a:gd name="connsiteX15-163" fmla="*/ 162413 w 2127280"/>
              <a:gd name="connsiteY15-164" fmla="*/ 930145 h 2235259"/>
              <a:gd name="connsiteX16-165" fmla="*/ 467213 w 2127280"/>
              <a:gd name="connsiteY16-166" fmla="*/ 472945 h 2235259"/>
              <a:gd name="connsiteX17-167" fmla="*/ 855357 w 2127280"/>
              <a:gd name="connsiteY17-168" fmla="*/ 203864 h 2235259"/>
              <a:gd name="connsiteX18-169" fmla="*/ 1498294 w 2127280"/>
              <a:gd name="connsiteY18-170" fmla="*/ 3839 h 2235259"/>
              <a:gd name="connsiteX19-171" fmla="*/ 1576880 w 2127280"/>
              <a:gd name="connsiteY19-172" fmla="*/ 0 h 2235259"/>
              <a:gd name="connsiteX0-173" fmla="*/ 2127280 w 2127280"/>
              <a:gd name="connsiteY0-174" fmla="*/ 142580 h 2235259"/>
              <a:gd name="connsiteX1-175" fmla="*/ 2088879 w 2127280"/>
              <a:gd name="connsiteY1-176" fmla="*/ 128525 h 2235259"/>
              <a:gd name="connsiteX2-177" fmla="*/ 1621593 w 2127280"/>
              <a:gd name="connsiteY2-178" fmla="*/ 57878 h 2235259"/>
              <a:gd name="connsiteX3-179" fmla="*/ 50193 w 2127280"/>
              <a:gd name="connsiteY3-180" fmla="*/ 1629278 h 2235259"/>
              <a:gd name="connsiteX4-181" fmla="*/ 120840 w 2127280"/>
              <a:gd name="connsiteY4-182" fmla="*/ 2096564 h 2235259"/>
              <a:gd name="connsiteX5-183" fmla="*/ 168774 w 2127280"/>
              <a:gd name="connsiteY5-184" fmla="*/ 2227531 h 2235259"/>
              <a:gd name="connsiteX6-185" fmla="*/ 118139 w 2127280"/>
              <a:gd name="connsiteY6-186" fmla="*/ 2235259 h 2235259"/>
              <a:gd name="connsiteX7-187" fmla="*/ 116648 w 2127280"/>
              <a:gd name="connsiteY7-188" fmla="*/ 2232745 h 2235259"/>
              <a:gd name="connsiteX8-189" fmla="*/ 88594 w 2127280"/>
              <a:gd name="connsiteY8-190" fmla="*/ 2156489 h 2235259"/>
              <a:gd name="connsiteX9-191" fmla="*/ 488 w 2127280"/>
              <a:gd name="connsiteY9-192" fmla="*/ 1627851 h 2235259"/>
              <a:gd name="connsiteX10-193" fmla="*/ 52875 w 2127280"/>
              <a:gd name="connsiteY10-194" fmla="*/ 1225420 h 2235259"/>
              <a:gd name="connsiteX11-195" fmla="*/ 53758 w 2127280"/>
              <a:gd name="connsiteY11-196" fmla="*/ 1216738 h 2235259"/>
              <a:gd name="connsiteX12-197" fmla="*/ 62512 w 2127280"/>
              <a:gd name="connsiteY12-198" fmla="*/ 1210575 h 2235259"/>
              <a:gd name="connsiteX13-199" fmla="*/ 79069 w 2127280"/>
              <a:gd name="connsiteY13-200" fmla="*/ 1184939 h 2235259"/>
              <a:gd name="connsiteX14-201" fmla="*/ 162413 w 2127280"/>
              <a:gd name="connsiteY14-202" fmla="*/ 930145 h 2235259"/>
              <a:gd name="connsiteX15-203" fmla="*/ 467213 w 2127280"/>
              <a:gd name="connsiteY15-204" fmla="*/ 472945 h 2235259"/>
              <a:gd name="connsiteX16-205" fmla="*/ 855357 w 2127280"/>
              <a:gd name="connsiteY16-206" fmla="*/ 203864 h 2235259"/>
              <a:gd name="connsiteX17-207" fmla="*/ 1498294 w 2127280"/>
              <a:gd name="connsiteY17-208" fmla="*/ 3839 h 2235259"/>
              <a:gd name="connsiteX18-209" fmla="*/ 1576880 w 2127280"/>
              <a:gd name="connsiteY18-210" fmla="*/ 0 h 2235259"/>
              <a:gd name="connsiteX0-211" fmla="*/ 2127280 w 2127280"/>
              <a:gd name="connsiteY0-212" fmla="*/ 138741 h 2231420"/>
              <a:gd name="connsiteX1-213" fmla="*/ 2088879 w 2127280"/>
              <a:gd name="connsiteY1-214" fmla="*/ 124686 h 2231420"/>
              <a:gd name="connsiteX2-215" fmla="*/ 1621593 w 2127280"/>
              <a:gd name="connsiteY2-216" fmla="*/ 54039 h 2231420"/>
              <a:gd name="connsiteX3-217" fmla="*/ 50193 w 2127280"/>
              <a:gd name="connsiteY3-218" fmla="*/ 1625439 h 2231420"/>
              <a:gd name="connsiteX4-219" fmla="*/ 120840 w 2127280"/>
              <a:gd name="connsiteY4-220" fmla="*/ 2092725 h 2231420"/>
              <a:gd name="connsiteX5-221" fmla="*/ 168774 w 2127280"/>
              <a:gd name="connsiteY5-222" fmla="*/ 2223692 h 2231420"/>
              <a:gd name="connsiteX6-223" fmla="*/ 118139 w 2127280"/>
              <a:gd name="connsiteY6-224" fmla="*/ 2231420 h 2231420"/>
              <a:gd name="connsiteX7-225" fmla="*/ 116648 w 2127280"/>
              <a:gd name="connsiteY7-226" fmla="*/ 2228906 h 2231420"/>
              <a:gd name="connsiteX8-227" fmla="*/ 88594 w 2127280"/>
              <a:gd name="connsiteY8-228" fmla="*/ 2152650 h 2231420"/>
              <a:gd name="connsiteX9-229" fmla="*/ 488 w 2127280"/>
              <a:gd name="connsiteY9-230" fmla="*/ 1624012 h 2231420"/>
              <a:gd name="connsiteX10-231" fmla="*/ 52875 w 2127280"/>
              <a:gd name="connsiteY10-232" fmla="*/ 1221581 h 2231420"/>
              <a:gd name="connsiteX11-233" fmla="*/ 53758 w 2127280"/>
              <a:gd name="connsiteY11-234" fmla="*/ 1212899 h 2231420"/>
              <a:gd name="connsiteX12-235" fmla="*/ 62512 w 2127280"/>
              <a:gd name="connsiteY12-236" fmla="*/ 1206736 h 2231420"/>
              <a:gd name="connsiteX13-237" fmla="*/ 79069 w 2127280"/>
              <a:gd name="connsiteY13-238" fmla="*/ 1181100 h 2231420"/>
              <a:gd name="connsiteX14-239" fmla="*/ 162413 w 2127280"/>
              <a:gd name="connsiteY14-240" fmla="*/ 926306 h 2231420"/>
              <a:gd name="connsiteX15-241" fmla="*/ 467213 w 2127280"/>
              <a:gd name="connsiteY15-242" fmla="*/ 469106 h 2231420"/>
              <a:gd name="connsiteX16-243" fmla="*/ 855357 w 2127280"/>
              <a:gd name="connsiteY16-244" fmla="*/ 200025 h 2231420"/>
              <a:gd name="connsiteX17-245" fmla="*/ 1498294 w 2127280"/>
              <a:gd name="connsiteY17-246" fmla="*/ 0 h 2231420"/>
              <a:gd name="connsiteX0-247" fmla="*/ 2127280 w 2127280"/>
              <a:gd name="connsiteY0-248" fmla="*/ 84702 h 2177381"/>
              <a:gd name="connsiteX1-249" fmla="*/ 2088879 w 2127280"/>
              <a:gd name="connsiteY1-250" fmla="*/ 70647 h 2177381"/>
              <a:gd name="connsiteX2-251" fmla="*/ 1621593 w 2127280"/>
              <a:gd name="connsiteY2-252" fmla="*/ 0 h 2177381"/>
              <a:gd name="connsiteX3-253" fmla="*/ 50193 w 2127280"/>
              <a:gd name="connsiteY3-254" fmla="*/ 1571400 h 2177381"/>
              <a:gd name="connsiteX4-255" fmla="*/ 120840 w 2127280"/>
              <a:gd name="connsiteY4-256" fmla="*/ 2038686 h 2177381"/>
              <a:gd name="connsiteX5-257" fmla="*/ 168774 w 2127280"/>
              <a:gd name="connsiteY5-258" fmla="*/ 2169653 h 2177381"/>
              <a:gd name="connsiteX6-259" fmla="*/ 118139 w 2127280"/>
              <a:gd name="connsiteY6-260" fmla="*/ 2177381 h 2177381"/>
              <a:gd name="connsiteX7-261" fmla="*/ 116648 w 2127280"/>
              <a:gd name="connsiteY7-262" fmla="*/ 2174867 h 2177381"/>
              <a:gd name="connsiteX8-263" fmla="*/ 88594 w 2127280"/>
              <a:gd name="connsiteY8-264" fmla="*/ 2098611 h 2177381"/>
              <a:gd name="connsiteX9-265" fmla="*/ 488 w 2127280"/>
              <a:gd name="connsiteY9-266" fmla="*/ 1569973 h 2177381"/>
              <a:gd name="connsiteX10-267" fmla="*/ 52875 w 2127280"/>
              <a:gd name="connsiteY10-268" fmla="*/ 1167542 h 2177381"/>
              <a:gd name="connsiteX11-269" fmla="*/ 53758 w 2127280"/>
              <a:gd name="connsiteY11-270" fmla="*/ 1158860 h 2177381"/>
              <a:gd name="connsiteX12-271" fmla="*/ 62512 w 2127280"/>
              <a:gd name="connsiteY12-272" fmla="*/ 1152697 h 2177381"/>
              <a:gd name="connsiteX13-273" fmla="*/ 79069 w 2127280"/>
              <a:gd name="connsiteY13-274" fmla="*/ 1127061 h 2177381"/>
              <a:gd name="connsiteX14-275" fmla="*/ 162413 w 2127280"/>
              <a:gd name="connsiteY14-276" fmla="*/ 872267 h 2177381"/>
              <a:gd name="connsiteX15-277" fmla="*/ 467213 w 2127280"/>
              <a:gd name="connsiteY15-278" fmla="*/ 415067 h 2177381"/>
              <a:gd name="connsiteX16-279" fmla="*/ 855357 w 2127280"/>
              <a:gd name="connsiteY16-280" fmla="*/ 145986 h 2177381"/>
              <a:gd name="connsiteX0-281" fmla="*/ 2127280 w 2127280"/>
              <a:gd name="connsiteY0-282" fmla="*/ 84702 h 2177381"/>
              <a:gd name="connsiteX1-283" fmla="*/ 2088879 w 2127280"/>
              <a:gd name="connsiteY1-284" fmla="*/ 70647 h 2177381"/>
              <a:gd name="connsiteX2-285" fmla="*/ 1621593 w 2127280"/>
              <a:gd name="connsiteY2-286" fmla="*/ 0 h 2177381"/>
              <a:gd name="connsiteX3-287" fmla="*/ 50193 w 2127280"/>
              <a:gd name="connsiteY3-288" fmla="*/ 1571400 h 2177381"/>
              <a:gd name="connsiteX4-289" fmla="*/ 120840 w 2127280"/>
              <a:gd name="connsiteY4-290" fmla="*/ 2038686 h 2177381"/>
              <a:gd name="connsiteX5-291" fmla="*/ 168774 w 2127280"/>
              <a:gd name="connsiteY5-292" fmla="*/ 2169653 h 2177381"/>
              <a:gd name="connsiteX6-293" fmla="*/ 118139 w 2127280"/>
              <a:gd name="connsiteY6-294" fmla="*/ 2177381 h 2177381"/>
              <a:gd name="connsiteX7-295" fmla="*/ 116648 w 2127280"/>
              <a:gd name="connsiteY7-296" fmla="*/ 2174867 h 2177381"/>
              <a:gd name="connsiteX8-297" fmla="*/ 88594 w 2127280"/>
              <a:gd name="connsiteY8-298" fmla="*/ 2098611 h 2177381"/>
              <a:gd name="connsiteX9-299" fmla="*/ 488 w 2127280"/>
              <a:gd name="connsiteY9-300" fmla="*/ 1569973 h 2177381"/>
              <a:gd name="connsiteX10-301" fmla="*/ 52875 w 2127280"/>
              <a:gd name="connsiteY10-302" fmla="*/ 1167542 h 2177381"/>
              <a:gd name="connsiteX11-303" fmla="*/ 53758 w 2127280"/>
              <a:gd name="connsiteY11-304" fmla="*/ 1158860 h 2177381"/>
              <a:gd name="connsiteX12-305" fmla="*/ 62512 w 2127280"/>
              <a:gd name="connsiteY12-306" fmla="*/ 1152697 h 2177381"/>
              <a:gd name="connsiteX13-307" fmla="*/ 79069 w 2127280"/>
              <a:gd name="connsiteY13-308" fmla="*/ 1127061 h 2177381"/>
              <a:gd name="connsiteX14-309" fmla="*/ 162413 w 2127280"/>
              <a:gd name="connsiteY14-310" fmla="*/ 872267 h 2177381"/>
              <a:gd name="connsiteX15-311" fmla="*/ 467213 w 2127280"/>
              <a:gd name="connsiteY15-312" fmla="*/ 415067 h 2177381"/>
              <a:gd name="connsiteX0-313" fmla="*/ 2127280 w 2127280"/>
              <a:gd name="connsiteY0-314" fmla="*/ 84702 h 2177381"/>
              <a:gd name="connsiteX1-315" fmla="*/ 2088879 w 2127280"/>
              <a:gd name="connsiteY1-316" fmla="*/ 70647 h 2177381"/>
              <a:gd name="connsiteX2-317" fmla="*/ 1621593 w 2127280"/>
              <a:gd name="connsiteY2-318" fmla="*/ 0 h 2177381"/>
              <a:gd name="connsiteX3-319" fmla="*/ 50193 w 2127280"/>
              <a:gd name="connsiteY3-320" fmla="*/ 1571400 h 2177381"/>
              <a:gd name="connsiteX4-321" fmla="*/ 120840 w 2127280"/>
              <a:gd name="connsiteY4-322" fmla="*/ 2038686 h 2177381"/>
              <a:gd name="connsiteX5-323" fmla="*/ 168774 w 2127280"/>
              <a:gd name="connsiteY5-324" fmla="*/ 2169653 h 2177381"/>
              <a:gd name="connsiteX6-325" fmla="*/ 118139 w 2127280"/>
              <a:gd name="connsiteY6-326" fmla="*/ 2177381 h 2177381"/>
              <a:gd name="connsiteX7-327" fmla="*/ 116648 w 2127280"/>
              <a:gd name="connsiteY7-328" fmla="*/ 2174867 h 2177381"/>
              <a:gd name="connsiteX8-329" fmla="*/ 88594 w 2127280"/>
              <a:gd name="connsiteY8-330" fmla="*/ 2098611 h 2177381"/>
              <a:gd name="connsiteX9-331" fmla="*/ 488 w 2127280"/>
              <a:gd name="connsiteY9-332" fmla="*/ 1569973 h 2177381"/>
              <a:gd name="connsiteX10-333" fmla="*/ 52875 w 2127280"/>
              <a:gd name="connsiteY10-334" fmla="*/ 1167542 h 2177381"/>
              <a:gd name="connsiteX11-335" fmla="*/ 53758 w 2127280"/>
              <a:gd name="connsiteY11-336" fmla="*/ 1158860 h 2177381"/>
              <a:gd name="connsiteX12-337" fmla="*/ 62512 w 2127280"/>
              <a:gd name="connsiteY12-338" fmla="*/ 1152697 h 2177381"/>
              <a:gd name="connsiteX13-339" fmla="*/ 79069 w 2127280"/>
              <a:gd name="connsiteY13-340" fmla="*/ 1127061 h 2177381"/>
              <a:gd name="connsiteX14-341" fmla="*/ 162413 w 2127280"/>
              <a:gd name="connsiteY14-342" fmla="*/ 872267 h 2177381"/>
              <a:gd name="connsiteX0-343" fmla="*/ 2127280 w 2127280"/>
              <a:gd name="connsiteY0-344" fmla="*/ 84702 h 2177381"/>
              <a:gd name="connsiteX1-345" fmla="*/ 2088879 w 2127280"/>
              <a:gd name="connsiteY1-346" fmla="*/ 70647 h 2177381"/>
              <a:gd name="connsiteX2-347" fmla="*/ 1621593 w 2127280"/>
              <a:gd name="connsiteY2-348" fmla="*/ 0 h 2177381"/>
              <a:gd name="connsiteX3-349" fmla="*/ 50193 w 2127280"/>
              <a:gd name="connsiteY3-350" fmla="*/ 1571400 h 2177381"/>
              <a:gd name="connsiteX4-351" fmla="*/ 120840 w 2127280"/>
              <a:gd name="connsiteY4-352" fmla="*/ 2038686 h 2177381"/>
              <a:gd name="connsiteX5-353" fmla="*/ 168774 w 2127280"/>
              <a:gd name="connsiteY5-354" fmla="*/ 2169653 h 2177381"/>
              <a:gd name="connsiteX6-355" fmla="*/ 118139 w 2127280"/>
              <a:gd name="connsiteY6-356" fmla="*/ 2177381 h 2177381"/>
              <a:gd name="connsiteX7-357" fmla="*/ 116648 w 2127280"/>
              <a:gd name="connsiteY7-358" fmla="*/ 2174867 h 2177381"/>
              <a:gd name="connsiteX8-359" fmla="*/ 88594 w 2127280"/>
              <a:gd name="connsiteY8-360" fmla="*/ 2098611 h 2177381"/>
              <a:gd name="connsiteX9-361" fmla="*/ 488 w 2127280"/>
              <a:gd name="connsiteY9-362" fmla="*/ 1569973 h 2177381"/>
              <a:gd name="connsiteX10-363" fmla="*/ 52875 w 2127280"/>
              <a:gd name="connsiteY10-364" fmla="*/ 1167542 h 2177381"/>
              <a:gd name="connsiteX11-365" fmla="*/ 53758 w 2127280"/>
              <a:gd name="connsiteY11-366" fmla="*/ 1158860 h 2177381"/>
              <a:gd name="connsiteX12-367" fmla="*/ 62512 w 2127280"/>
              <a:gd name="connsiteY12-368" fmla="*/ 1152697 h 2177381"/>
              <a:gd name="connsiteX13-369" fmla="*/ 79069 w 2127280"/>
              <a:gd name="connsiteY13-370" fmla="*/ 1127061 h 2177381"/>
              <a:gd name="connsiteX0-371" fmla="*/ 2127280 w 2127280"/>
              <a:gd name="connsiteY0-372" fmla="*/ 84702 h 2177381"/>
              <a:gd name="connsiteX1-373" fmla="*/ 2088879 w 2127280"/>
              <a:gd name="connsiteY1-374" fmla="*/ 70647 h 2177381"/>
              <a:gd name="connsiteX2-375" fmla="*/ 1621593 w 2127280"/>
              <a:gd name="connsiteY2-376" fmla="*/ 0 h 2177381"/>
              <a:gd name="connsiteX3-377" fmla="*/ 50193 w 2127280"/>
              <a:gd name="connsiteY3-378" fmla="*/ 1571400 h 2177381"/>
              <a:gd name="connsiteX4-379" fmla="*/ 120840 w 2127280"/>
              <a:gd name="connsiteY4-380" fmla="*/ 2038686 h 2177381"/>
              <a:gd name="connsiteX5-381" fmla="*/ 168774 w 2127280"/>
              <a:gd name="connsiteY5-382" fmla="*/ 2169653 h 2177381"/>
              <a:gd name="connsiteX6-383" fmla="*/ 118139 w 2127280"/>
              <a:gd name="connsiteY6-384" fmla="*/ 2177381 h 2177381"/>
              <a:gd name="connsiteX7-385" fmla="*/ 116648 w 2127280"/>
              <a:gd name="connsiteY7-386" fmla="*/ 2174867 h 2177381"/>
              <a:gd name="connsiteX8-387" fmla="*/ 88594 w 2127280"/>
              <a:gd name="connsiteY8-388" fmla="*/ 2098611 h 2177381"/>
              <a:gd name="connsiteX9-389" fmla="*/ 488 w 2127280"/>
              <a:gd name="connsiteY9-390" fmla="*/ 1569973 h 2177381"/>
              <a:gd name="connsiteX10-391" fmla="*/ 52875 w 2127280"/>
              <a:gd name="connsiteY10-392" fmla="*/ 1167542 h 2177381"/>
              <a:gd name="connsiteX11-393" fmla="*/ 53758 w 2127280"/>
              <a:gd name="connsiteY11-394" fmla="*/ 1158860 h 2177381"/>
              <a:gd name="connsiteX12-395" fmla="*/ 62512 w 2127280"/>
              <a:gd name="connsiteY12-396" fmla="*/ 1152697 h 2177381"/>
              <a:gd name="connsiteX0-397" fmla="*/ 2127280 w 2127280"/>
              <a:gd name="connsiteY0-398" fmla="*/ 84702 h 2177381"/>
              <a:gd name="connsiteX1-399" fmla="*/ 2088879 w 2127280"/>
              <a:gd name="connsiteY1-400" fmla="*/ 70647 h 2177381"/>
              <a:gd name="connsiteX2-401" fmla="*/ 1621593 w 2127280"/>
              <a:gd name="connsiteY2-402" fmla="*/ 0 h 2177381"/>
              <a:gd name="connsiteX3-403" fmla="*/ 50193 w 2127280"/>
              <a:gd name="connsiteY3-404" fmla="*/ 1571400 h 2177381"/>
              <a:gd name="connsiteX4-405" fmla="*/ 120840 w 2127280"/>
              <a:gd name="connsiteY4-406" fmla="*/ 2038686 h 2177381"/>
              <a:gd name="connsiteX5-407" fmla="*/ 168774 w 2127280"/>
              <a:gd name="connsiteY5-408" fmla="*/ 2169653 h 2177381"/>
              <a:gd name="connsiteX6-409" fmla="*/ 118139 w 2127280"/>
              <a:gd name="connsiteY6-410" fmla="*/ 2177381 h 2177381"/>
              <a:gd name="connsiteX7-411" fmla="*/ 116648 w 2127280"/>
              <a:gd name="connsiteY7-412" fmla="*/ 2174867 h 2177381"/>
              <a:gd name="connsiteX8-413" fmla="*/ 88594 w 2127280"/>
              <a:gd name="connsiteY8-414" fmla="*/ 2098611 h 2177381"/>
              <a:gd name="connsiteX9-415" fmla="*/ 488 w 2127280"/>
              <a:gd name="connsiteY9-416" fmla="*/ 1569973 h 2177381"/>
              <a:gd name="connsiteX10-417" fmla="*/ 52875 w 2127280"/>
              <a:gd name="connsiteY10-418" fmla="*/ 1167542 h 2177381"/>
              <a:gd name="connsiteX11-419" fmla="*/ 53758 w 2127280"/>
              <a:gd name="connsiteY11-420" fmla="*/ 1158860 h 2177381"/>
              <a:gd name="connsiteX0-421" fmla="*/ 2127280 w 2127280"/>
              <a:gd name="connsiteY0-422" fmla="*/ 84702 h 2177381"/>
              <a:gd name="connsiteX1-423" fmla="*/ 2088879 w 2127280"/>
              <a:gd name="connsiteY1-424" fmla="*/ 70647 h 2177381"/>
              <a:gd name="connsiteX2-425" fmla="*/ 1621593 w 2127280"/>
              <a:gd name="connsiteY2-426" fmla="*/ 0 h 2177381"/>
              <a:gd name="connsiteX3-427" fmla="*/ 50193 w 2127280"/>
              <a:gd name="connsiteY3-428" fmla="*/ 1571400 h 2177381"/>
              <a:gd name="connsiteX4-429" fmla="*/ 120840 w 2127280"/>
              <a:gd name="connsiteY4-430" fmla="*/ 2038686 h 2177381"/>
              <a:gd name="connsiteX5-431" fmla="*/ 168774 w 2127280"/>
              <a:gd name="connsiteY5-432" fmla="*/ 2169653 h 2177381"/>
              <a:gd name="connsiteX6-433" fmla="*/ 118139 w 2127280"/>
              <a:gd name="connsiteY6-434" fmla="*/ 2177381 h 2177381"/>
              <a:gd name="connsiteX7-435" fmla="*/ 116648 w 2127280"/>
              <a:gd name="connsiteY7-436" fmla="*/ 2174867 h 2177381"/>
              <a:gd name="connsiteX8-437" fmla="*/ 88594 w 2127280"/>
              <a:gd name="connsiteY8-438" fmla="*/ 2098611 h 2177381"/>
              <a:gd name="connsiteX9-439" fmla="*/ 488 w 2127280"/>
              <a:gd name="connsiteY9-440" fmla="*/ 1569973 h 2177381"/>
              <a:gd name="connsiteX10-441" fmla="*/ 52875 w 2127280"/>
              <a:gd name="connsiteY10-442" fmla="*/ 1167542 h 2177381"/>
              <a:gd name="connsiteX0-443" fmla="*/ 2126792 w 2126792"/>
              <a:gd name="connsiteY0-444" fmla="*/ 84702 h 2177381"/>
              <a:gd name="connsiteX1-445" fmla="*/ 2088391 w 2126792"/>
              <a:gd name="connsiteY1-446" fmla="*/ 70647 h 2177381"/>
              <a:gd name="connsiteX2-447" fmla="*/ 1621105 w 2126792"/>
              <a:gd name="connsiteY2-448" fmla="*/ 0 h 2177381"/>
              <a:gd name="connsiteX3-449" fmla="*/ 49705 w 2126792"/>
              <a:gd name="connsiteY3-450" fmla="*/ 1571400 h 2177381"/>
              <a:gd name="connsiteX4-451" fmla="*/ 120352 w 2126792"/>
              <a:gd name="connsiteY4-452" fmla="*/ 2038686 h 2177381"/>
              <a:gd name="connsiteX5-453" fmla="*/ 168286 w 2126792"/>
              <a:gd name="connsiteY5-454" fmla="*/ 2169653 h 2177381"/>
              <a:gd name="connsiteX6-455" fmla="*/ 117651 w 2126792"/>
              <a:gd name="connsiteY6-456" fmla="*/ 2177381 h 2177381"/>
              <a:gd name="connsiteX7-457" fmla="*/ 116160 w 2126792"/>
              <a:gd name="connsiteY7-458" fmla="*/ 2174867 h 2177381"/>
              <a:gd name="connsiteX8-459" fmla="*/ 88106 w 2126792"/>
              <a:gd name="connsiteY8-460" fmla="*/ 2098611 h 2177381"/>
              <a:gd name="connsiteX9-461" fmla="*/ 0 w 2126792"/>
              <a:gd name="connsiteY9-462" fmla="*/ 1569973 h 2177381"/>
              <a:gd name="connsiteX0-463" fmla="*/ 2077087 w 2077087"/>
              <a:gd name="connsiteY0-464" fmla="*/ 84702 h 2177381"/>
              <a:gd name="connsiteX1-465" fmla="*/ 2038686 w 2077087"/>
              <a:gd name="connsiteY1-466" fmla="*/ 70647 h 2177381"/>
              <a:gd name="connsiteX2-467" fmla="*/ 1571400 w 2077087"/>
              <a:gd name="connsiteY2-468" fmla="*/ 0 h 2177381"/>
              <a:gd name="connsiteX3-469" fmla="*/ 0 w 2077087"/>
              <a:gd name="connsiteY3-470" fmla="*/ 1571400 h 2177381"/>
              <a:gd name="connsiteX4-471" fmla="*/ 70647 w 2077087"/>
              <a:gd name="connsiteY4-472" fmla="*/ 2038686 h 2177381"/>
              <a:gd name="connsiteX5-473" fmla="*/ 118581 w 2077087"/>
              <a:gd name="connsiteY5-474" fmla="*/ 2169653 h 2177381"/>
              <a:gd name="connsiteX6-475" fmla="*/ 67946 w 2077087"/>
              <a:gd name="connsiteY6-476" fmla="*/ 2177381 h 2177381"/>
              <a:gd name="connsiteX7-477" fmla="*/ 66455 w 2077087"/>
              <a:gd name="connsiteY7-478" fmla="*/ 2174867 h 2177381"/>
              <a:gd name="connsiteX8-479" fmla="*/ 38401 w 2077087"/>
              <a:gd name="connsiteY8-480" fmla="*/ 2098611 h 2177381"/>
              <a:gd name="connsiteX0-481" fmla="*/ 2077087 w 2077087"/>
              <a:gd name="connsiteY0-482" fmla="*/ 84702 h 2177381"/>
              <a:gd name="connsiteX1-483" fmla="*/ 2038686 w 2077087"/>
              <a:gd name="connsiteY1-484" fmla="*/ 70647 h 2177381"/>
              <a:gd name="connsiteX2-485" fmla="*/ 1571400 w 2077087"/>
              <a:gd name="connsiteY2-486" fmla="*/ 0 h 2177381"/>
              <a:gd name="connsiteX3-487" fmla="*/ 0 w 2077087"/>
              <a:gd name="connsiteY3-488" fmla="*/ 1571400 h 2177381"/>
              <a:gd name="connsiteX4-489" fmla="*/ 70647 w 2077087"/>
              <a:gd name="connsiteY4-490" fmla="*/ 2038686 h 2177381"/>
              <a:gd name="connsiteX5-491" fmla="*/ 118581 w 2077087"/>
              <a:gd name="connsiteY5-492" fmla="*/ 2169653 h 2177381"/>
              <a:gd name="connsiteX6-493" fmla="*/ 67946 w 2077087"/>
              <a:gd name="connsiteY6-494" fmla="*/ 2177381 h 2177381"/>
              <a:gd name="connsiteX7-495" fmla="*/ 66455 w 2077087"/>
              <a:gd name="connsiteY7-496" fmla="*/ 2174867 h 2177381"/>
              <a:gd name="connsiteX0-497" fmla="*/ 2077087 w 2077087"/>
              <a:gd name="connsiteY0-498" fmla="*/ 84702 h 2177381"/>
              <a:gd name="connsiteX1-499" fmla="*/ 2038686 w 2077087"/>
              <a:gd name="connsiteY1-500" fmla="*/ 70647 h 2177381"/>
              <a:gd name="connsiteX2-501" fmla="*/ 1571400 w 2077087"/>
              <a:gd name="connsiteY2-502" fmla="*/ 0 h 2177381"/>
              <a:gd name="connsiteX3-503" fmla="*/ 0 w 2077087"/>
              <a:gd name="connsiteY3-504" fmla="*/ 1571400 h 2177381"/>
              <a:gd name="connsiteX4-505" fmla="*/ 70647 w 2077087"/>
              <a:gd name="connsiteY4-506" fmla="*/ 2038686 h 2177381"/>
              <a:gd name="connsiteX5-507" fmla="*/ 118581 w 2077087"/>
              <a:gd name="connsiteY5-508" fmla="*/ 2169653 h 2177381"/>
              <a:gd name="connsiteX6-509" fmla="*/ 67946 w 2077087"/>
              <a:gd name="connsiteY6-510" fmla="*/ 2177381 h 2177381"/>
              <a:gd name="connsiteX0-511" fmla="*/ 2077087 w 2077087"/>
              <a:gd name="connsiteY0-512" fmla="*/ 84702 h 2169653"/>
              <a:gd name="connsiteX1-513" fmla="*/ 2038686 w 2077087"/>
              <a:gd name="connsiteY1-514" fmla="*/ 70647 h 2169653"/>
              <a:gd name="connsiteX2-515" fmla="*/ 1571400 w 2077087"/>
              <a:gd name="connsiteY2-516" fmla="*/ 0 h 2169653"/>
              <a:gd name="connsiteX3-517" fmla="*/ 0 w 2077087"/>
              <a:gd name="connsiteY3-518" fmla="*/ 1571400 h 2169653"/>
              <a:gd name="connsiteX4-519" fmla="*/ 70647 w 2077087"/>
              <a:gd name="connsiteY4-520" fmla="*/ 2038686 h 2169653"/>
              <a:gd name="connsiteX5-521" fmla="*/ 118581 w 2077087"/>
              <a:gd name="connsiteY5-522" fmla="*/ 2169653 h 21696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077087" h="2169653">
                <a:moveTo>
                  <a:pt x="2077087" y="84702"/>
                </a:moveTo>
                <a:lnTo>
                  <a:pt x="2038686" y="70647"/>
                </a:lnTo>
                <a:cubicBezTo>
                  <a:pt x="1891071" y="24734"/>
                  <a:pt x="1734124" y="0"/>
                  <a:pt x="1571400" y="0"/>
                </a:cubicBezTo>
                <a:cubicBezTo>
                  <a:pt x="703540" y="0"/>
                  <a:pt x="0" y="703540"/>
                  <a:pt x="0" y="1571400"/>
                </a:cubicBezTo>
                <a:cubicBezTo>
                  <a:pt x="0" y="1734124"/>
                  <a:pt x="24734" y="1891071"/>
                  <a:pt x="70647" y="2038686"/>
                </a:cubicBezTo>
                <a:lnTo>
                  <a:pt x="118581" y="2169653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7" name="任意多边形: 形状 36"/>
          <p:cNvSpPr/>
          <p:nvPr userDrawn="1">
            <p:custDataLst>
              <p:tags r:id="rId32"/>
            </p:custDataLst>
          </p:nvPr>
        </p:nvSpPr>
        <p:spPr>
          <a:xfrm rot="6722498">
            <a:off x="6750685" y="3274695"/>
            <a:ext cx="1832610" cy="1911350"/>
          </a:xfrm>
          <a:custGeom>
            <a:avLst/>
            <a:gdLst>
              <a:gd name="connsiteX0" fmla="*/ 1353600 w 1832676"/>
              <a:gd name="connsiteY0" fmla="*/ 0 h 1911428"/>
              <a:gd name="connsiteX1" fmla="*/ 1756119 w 1832676"/>
              <a:gd name="connsiteY1" fmla="*/ 60855 h 1911428"/>
              <a:gd name="connsiteX2" fmla="*/ 1832676 w 1832676"/>
              <a:gd name="connsiteY2" fmla="*/ 88875 h 1911428"/>
              <a:gd name="connsiteX3" fmla="*/ 1823150 w 1832676"/>
              <a:gd name="connsiteY3" fmla="*/ 151288 h 1911428"/>
              <a:gd name="connsiteX4" fmla="*/ 1755255 w 1832676"/>
              <a:gd name="connsiteY4" fmla="*/ 122052 h 1911428"/>
              <a:gd name="connsiteX5" fmla="*/ 1663689 w 1832676"/>
              <a:gd name="connsiteY5" fmla="*/ 94872 h 1911428"/>
              <a:gd name="connsiteX6" fmla="*/ 1581049 w 1832676"/>
              <a:gd name="connsiteY6" fmla="*/ 81875 h 1911428"/>
              <a:gd name="connsiteX7" fmla="*/ 1557351 w 1832676"/>
              <a:gd name="connsiteY7" fmla="*/ 73553 h 1911428"/>
              <a:gd name="connsiteX8" fmla="*/ 1435089 w 1832676"/>
              <a:gd name="connsiteY8" fmla="*/ 42485 h 1911428"/>
              <a:gd name="connsiteX9" fmla="*/ 1353494 w 1832676"/>
              <a:gd name="connsiteY9" fmla="*/ 33964 h 1911428"/>
              <a:gd name="connsiteX10" fmla="*/ 1142195 w 1832676"/>
              <a:gd name="connsiteY10" fmla="*/ 61535 h 1911428"/>
              <a:gd name="connsiteX11" fmla="*/ 677851 w 1832676"/>
              <a:gd name="connsiteY11" fmla="*/ 218697 h 1911428"/>
              <a:gd name="connsiteX12" fmla="*/ 232557 w 1832676"/>
              <a:gd name="connsiteY12" fmla="*/ 647322 h 1911428"/>
              <a:gd name="connsiteX13" fmla="*/ 49201 w 1832676"/>
              <a:gd name="connsiteY13" fmla="*/ 1140241 h 1911428"/>
              <a:gd name="connsiteX14" fmla="*/ 46820 w 1832676"/>
              <a:gd name="connsiteY14" fmla="*/ 1556960 h 1911428"/>
              <a:gd name="connsiteX15" fmla="*/ 53647 w 1832676"/>
              <a:gd name="connsiteY15" fmla="*/ 1592511 h 1911428"/>
              <a:gd name="connsiteX16" fmla="*/ 63171 w 1832676"/>
              <a:gd name="connsiteY16" fmla="*/ 1599418 h 1911428"/>
              <a:gd name="connsiteX17" fmla="*/ 69740 w 1832676"/>
              <a:gd name="connsiteY17" fmla="*/ 1621831 h 1911428"/>
              <a:gd name="connsiteX18" fmla="*/ 142070 w 1832676"/>
              <a:gd name="connsiteY18" fmla="*/ 1854616 h 1911428"/>
              <a:gd name="connsiteX19" fmla="*/ 156606 w 1832676"/>
              <a:gd name="connsiteY19" fmla="*/ 1902345 h 1911428"/>
              <a:gd name="connsiteX20" fmla="*/ 121280 w 1832676"/>
              <a:gd name="connsiteY20" fmla="*/ 1911428 h 1911428"/>
              <a:gd name="connsiteX21" fmla="*/ 106373 w 1832676"/>
              <a:gd name="connsiteY21" fmla="*/ 1880482 h 1911428"/>
              <a:gd name="connsiteX22" fmla="*/ 0 w 1832676"/>
              <a:gd name="connsiteY22" fmla="*/ 1353600 h 1911428"/>
              <a:gd name="connsiteX23" fmla="*/ 1353600 w 1832676"/>
              <a:gd name="connsiteY23" fmla="*/ 0 h 1911428"/>
              <a:gd name="connsiteX0-1" fmla="*/ 1755255 w 1846695"/>
              <a:gd name="connsiteY0-2" fmla="*/ 122052 h 1911428"/>
              <a:gd name="connsiteX1-3" fmla="*/ 1663689 w 1846695"/>
              <a:gd name="connsiteY1-4" fmla="*/ 94872 h 1911428"/>
              <a:gd name="connsiteX2-5" fmla="*/ 1581049 w 1846695"/>
              <a:gd name="connsiteY2-6" fmla="*/ 81875 h 1911428"/>
              <a:gd name="connsiteX3-7" fmla="*/ 1557351 w 1846695"/>
              <a:gd name="connsiteY3-8" fmla="*/ 73553 h 1911428"/>
              <a:gd name="connsiteX4-9" fmla="*/ 1435089 w 1846695"/>
              <a:gd name="connsiteY4-10" fmla="*/ 42485 h 1911428"/>
              <a:gd name="connsiteX5-11" fmla="*/ 1353494 w 1846695"/>
              <a:gd name="connsiteY5-12" fmla="*/ 33964 h 1911428"/>
              <a:gd name="connsiteX6-13" fmla="*/ 1142195 w 1846695"/>
              <a:gd name="connsiteY6-14" fmla="*/ 61535 h 1911428"/>
              <a:gd name="connsiteX7-15" fmla="*/ 677851 w 1846695"/>
              <a:gd name="connsiteY7-16" fmla="*/ 218697 h 1911428"/>
              <a:gd name="connsiteX8-17" fmla="*/ 232557 w 1846695"/>
              <a:gd name="connsiteY8-18" fmla="*/ 647322 h 1911428"/>
              <a:gd name="connsiteX9-19" fmla="*/ 49201 w 1846695"/>
              <a:gd name="connsiteY9-20" fmla="*/ 1140241 h 1911428"/>
              <a:gd name="connsiteX10-21" fmla="*/ 46820 w 1846695"/>
              <a:gd name="connsiteY10-22" fmla="*/ 1556960 h 1911428"/>
              <a:gd name="connsiteX11-23" fmla="*/ 53647 w 1846695"/>
              <a:gd name="connsiteY11-24" fmla="*/ 1592511 h 1911428"/>
              <a:gd name="connsiteX12-25" fmla="*/ 63171 w 1846695"/>
              <a:gd name="connsiteY12-26" fmla="*/ 1599418 h 1911428"/>
              <a:gd name="connsiteX13-27" fmla="*/ 69740 w 1846695"/>
              <a:gd name="connsiteY13-28" fmla="*/ 1621831 h 1911428"/>
              <a:gd name="connsiteX14-29" fmla="*/ 142070 w 1846695"/>
              <a:gd name="connsiteY14-30" fmla="*/ 1854616 h 1911428"/>
              <a:gd name="connsiteX15-31" fmla="*/ 156606 w 1846695"/>
              <a:gd name="connsiteY15-32" fmla="*/ 1902345 h 1911428"/>
              <a:gd name="connsiteX16-33" fmla="*/ 121280 w 1846695"/>
              <a:gd name="connsiteY16-34" fmla="*/ 1911428 h 1911428"/>
              <a:gd name="connsiteX17-35" fmla="*/ 106373 w 1846695"/>
              <a:gd name="connsiteY17-36" fmla="*/ 1880482 h 1911428"/>
              <a:gd name="connsiteX18-37" fmla="*/ 0 w 1846695"/>
              <a:gd name="connsiteY18-38" fmla="*/ 1353600 h 1911428"/>
              <a:gd name="connsiteX19-39" fmla="*/ 1353600 w 1846695"/>
              <a:gd name="connsiteY19-40" fmla="*/ 0 h 1911428"/>
              <a:gd name="connsiteX20-41" fmla="*/ 1756119 w 1846695"/>
              <a:gd name="connsiteY20-42" fmla="*/ 60855 h 1911428"/>
              <a:gd name="connsiteX21-43" fmla="*/ 1832676 w 1846695"/>
              <a:gd name="connsiteY21-44" fmla="*/ 88875 h 1911428"/>
              <a:gd name="connsiteX22-45" fmla="*/ 1823150 w 1846695"/>
              <a:gd name="connsiteY22-46" fmla="*/ 151288 h 1911428"/>
              <a:gd name="connsiteX23-47" fmla="*/ 1846695 w 1846695"/>
              <a:gd name="connsiteY23-48" fmla="*/ 213492 h 1911428"/>
              <a:gd name="connsiteX0-49" fmla="*/ 1755255 w 1832676"/>
              <a:gd name="connsiteY0-50" fmla="*/ 122052 h 1911428"/>
              <a:gd name="connsiteX1-51" fmla="*/ 1663689 w 1832676"/>
              <a:gd name="connsiteY1-52" fmla="*/ 94872 h 1911428"/>
              <a:gd name="connsiteX2-53" fmla="*/ 1581049 w 1832676"/>
              <a:gd name="connsiteY2-54" fmla="*/ 81875 h 1911428"/>
              <a:gd name="connsiteX3-55" fmla="*/ 1557351 w 1832676"/>
              <a:gd name="connsiteY3-56" fmla="*/ 73553 h 1911428"/>
              <a:gd name="connsiteX4-57" fmla="*/ 1435089 w 1832676"/>
              <a:gd name="connsiteY4-58" fmla="*/ 42485 h 1911428"/>
              <a:gd name="connsiteX5-59" fmla="*/ 1353494 w 1832676"/>
              <a:gd name="connsiteY5-60" fmla="*/ 33964 h 1911428"/>
              <a:gd name="connsiteX6-61" fmla="*/ 1142195 w 1832676"/>
              <a:gd name="connsiteY6-62" fmla="*/ 61535 h 1911428"/>
              <a:gd name="connsiteX7-63" fmla="*/ 677851 w 1832676"/>
              <a:gd name="connsiteY7-64" fmla="*/ 218697 h 1911428"/>
              <a:gd name="connsiteX8-65" fmla="*/ 232557 w 1832676"/>
              <a:gd name="connsiteY8-66" fmla="*/ 647322 h 1911428"/>
              <a:gd name="connsiteX9-67" fmla="*/ 49201 w 1832676"/>
              <a:gd name="connsiteY9-68" fmla="*/ 1140241 h 1911428"/>
              <a:gd name="connsiteX10-69" fmla="*/ 46820 w 1832676"/>
              <a:gd name="connsiteY10-70" fmla="*/ 1556960 h 1911428"/>
              <a:gd name="connsiteX11-71" fmla="*/ 53647 w 1832676"/>
              <a:gd name="connsiteY11-72" fmla="*/ 1592511 h 1911428"/>
              <a:gd name="connsiteX12-73" fmla="*/ 63171 w 1832676"/>
              <a:gd name="connsiteY12-74" fmla="*/ 1599418 h 1911428"/>
              <a:gd name="connsiteX13-75" fmla="*/ 69740 w 1832676"/>
              <a:gd name="connsiteY13-76" fmla="*/ 1621831 h 1911428"/>
              <a:gd name="connsiteX14-77" fmla="*/ 142070 w 1832676"/>
              <a:gd name="connsiteY14-78" fmla="*/ 1854616 h 1911428"/>
              <a:gd name="connsiteX15-79" fmla="*/ 156606 w 1832676"/>
              <a:gd name="connsiteY15-80" fmla="*/ 1902345 h 1911428"/>
              <a:gd name="connsiteX16-81" fmla="*/ 121280 w 1832676"/>
              <a:gd name="connsiteY16-82" fmla="*/ 1911428 h 1911428"/>
              <a:gd name="connsiteX17-83" fmla="*/ 106373 w 1832676"/>
              <a:gd name="connsiteY17-84" fmla="*/ 1880482 h 1911428"/>
              <a:gd name="connsiteX18-85" fmla="*/ 0 w 1832676"/>
              <a:gd name="connsiteY18-86" fmla="*/ 1353600 h 1911428"/>
              <a:gd name="connsiteX19-87" fmla="*/ 1353600 w 1832676"/>
              <a:gd name="connsiteY19-88" fmla="*/ 0 h 1911428"/>
              <a:gd name="connsiteX20-89" fmla="*/ 1756119 w 1832676"/>
              <a:gd name="connsiteY20-90" fmla="*/ 60855 h 1911428"/>
              <a:gd name="connsiteX21-91" fmla="*/ 1832676 w 1832676"/>
              <a:gd name="connsiteY21-92" fmla="*/ 88875 h 1911428"/>
              <a:gd name="connsiteX22-93" fmla="*/ 1823150 w 1832676"/>
              <a:gd name="connsiteY22-94" fmla="*/ 151288 h 1911428"/>
              <a:gd name="connsiteX0-95" fmla="*/ 1755255 w 1832676"/>
              <a:gd name="connsiteY0-96" fmla="*/ 122052 h 1911428"/>
              <a:gd name="connsiteX1-97" fmla="*/ 1581049 w 1832676"/>
              <a:gd name="connsiteY1-98" fmla="*/ 81875 h 1911428"/>
              <a:gd name="connsiteX2-99" fmla="*/ 1557351 w 1832676"/>
              <a:gd name="connsiteY2-100" fmla="*/ 73553 h 1911428"/>
              <a:gd name="connsiteX3-101" fmla="*/ 1435089 w 1832676"/>
              <a:gd name="connsiteY3-102" fmla="*/ 42485 h 1911428"/>
              <a:gd name="connsiteX4-103" fmla="*/ 1353494 w 1832676"/>
              <a:gd name="connsiteY4-104" fmla="*/ 33964 h 1911428"/>
              <a:gd name="connsiteX5-105" fmla="*/ 1142195 w 1832676"/>
              <a:gd name="connsiteY5-106" fmla="*/ 61535 h 1911428"/>
              <a:gd name="connsiteX6-107" fmla="*/ 677851 w 1832676"/>
              <a:gd name="connsiteY6-108" fmla="*/ 218697 h 1911428"/>
              <a:gd name="connsiteX7-109" fmla="*/ 232557 w 1832676"/>
              <a:gd name="connsiteY7-110" fmla="*/ 647322 h 1911428"/>
              <a:gd name="connsiteX8-111" fmla="*/ 49201 w 1832676"/>
              <a:gd name="connsiteY8-112" fmla="*/ 1140241 h 1911428"/>
              <a:gd name="connsiteX9-113" fmla="*/ 46820 w 1832676"/>
              <a:gd name="connsiteY9-114" fmla="*/ 1556960 h 1911428"/>
              <a:gd name="connsiteX10-115" fmla="*/ 53647 w 1832676"/>
              <a:gd name="connsiteY10-116" fmla="*/ 1592511 h 1911428"/>
              <a:gd name="connsiteX11-117" fmla="*/ 63171 w 1832676"/>
              <a:gd name="connsiteY11-118" fmla="*/ 1599418 h 1911428"/>
              <a:gd name="connsiteX12-119" fmla="*/ 69740 w 1832676"/>
              <a:gd name="connsiteY12-120" fmla="*/ 1621831 h 1911428"/>
              <a:gd name="connsiteX13-121" fmla="*/ 142070 w 1832676"/>
              <a:gd name="connsiteY13-122" fmla="*/ 1854616 h 1911428"/>
              <a:gd name="connsiteX14-123" fmla="*/ 156606 w 1832676"/>
              <a:gd name="connsiteY14-124" fmla="*/ 1902345 h 1911428"/>
              <a:gd name="connsiteX15-125" fmla="*/ 121280 w 1832676"/>
              <a:gd name="connsiteY15-126" fmla="*/ 1911428 h 1911428"/>
              <a:gd name="connsiteX16-127" fmla="*/ 106373 w 1832676"/>
              <a:gd name="connsiteY16-128" fmla="*/ 1880482 h 1911428"/>
              <a:gd name="connsiteX17-129" fmla="*/ 0 w 1832676"/>
              <a:gd name="connsiteY17-130" fmla="*/ 1353600 h 1911428"/>
              <a:gd name="connsiteX18-131" fmla="*/ 1353600 w 1832676"/>
              <a:gd name="connsiteY18-132" fmla="*/ 0 h 1911428"/>
              <a:gd name="connsiteX19-133" fmla="*/ 1756119 w 1832676"/>
              <a:gd name="connsiteY19-134" fmla="*/ 60855 h 1911428"/>
              <a:gd name="connsiteX20-135" fmla="*/ 1832676 w 1832676"/>
              <a:gd name="connsiteY20-136" fmla="*/ 88875 h 1911428"/>
              <a:gd name="connsiteX21-137" fmla="*/ 1823150 w 1832676"/>
              <a:gd name="connsiteY21-138" fmla="*/ 151288 h 1911428"/>
              <a:gd name="connsiteX0-139" fmla="*/ 1581049 w 1832676"/>
              <a:gd name="connsiteY0-140" fmla="*/ 81875 h 1911428"/>
              <a:gd name="connsiteX1-141" fmla="*/ 1557351 w 1832676"/>
              <a:gd name="connsiteY1-142" fmla="*/ 73553 h 1911428"/>
              <a:gd name="connsiteX2-143" fmla="*/ 1435089 w 1832676"/>
              <a:gd name="connsiteY2-144" fmla="*/ 42485 h 1911428"/>
              <a:gd name="connsiteX3-145" fmla="*/ 1353494 w 1832676"/>
              <a:gd name="connsiteY3-146" fmla="*/ 33964 h 1911428"/>
              <a:gd name="connsiteX4-147" fmla="*/ 1142195 w 1832676"/>
              <a:gd name="connsiteY4-148" fmla="*/ 61535 h 1911428"/>
              <a:gd name="connsiteX5-149" fmla="*/ 677851 w 1832676"/>
              <a:gd name="connsiteY5-150" fmla="*/ 218697 h 1911428"/>
              <a:gd name="connsiteX6-151" fmla="*/ 232557 w 1832676"/>
              <a:gd name="connsiteY6-152" fmla="*/ 647322 h 1911428"/>
              <a:gd name="connsiteX7-153" fmla="*/ 49201 w 1832676"/>
              <a:gd name="connsiteY7-154" fmla="*/ 1140241 h 1911428"/>
              <a:gd name="connsiteX8-155" fmla="*/ 46820 w 1832676"/>
              <a:gd name="connsiteY8-156" fmla="*/ 1556960 h 1911428"/>
              <a:gd name="connsiteX9-157" fmla="*/ 53647 w 1832676"/>
              <a:gd name="connsiteY9-158" fmla="*/ 1592511 h 1911428"/>
              <a:gd name="connsiteX10-159" fmla="*/ 63171 w 1832676"/>
              <a:gd name="connsiteY10-160" fmla="*/ 1599418 h 1911428"/>
              <a:gd name="connsiteX11-161" fmla="*/ 69740 w 1832676"/>
              <a:gd name="connsiteY11-162" fmla="*/ 1621831 h 1911428"/>
              <a:gd name="connsiteX12-163" fmla="*/ 142070 w 1832676"/>
              <a:gd name="connsiteY12-164" fmla="*/ 1854616 h 1911428"/>
              <a:gd name="connsiteX13-165" fmla="*/ 156606 w 1832676"/>
              <a:gd name="connsiteY13-166" fmla="*/ 1902345 h 1911428"/>
              <a:gd name="connsiteX14-167" fmla="*/ 121280 w 1832676"/>
              <a:gd name="connsiteY14-168" fmla="*/ 1911428 h 1911428"/>
              <a:gd name="connsiteX15-169" fmla="*/ 106373 w 1832676"/>
              <a:gd name="connsiteY15-170" fmla="*/ 1880482 h 1911428"/>
              <a:gd name="connsiteX16-171" fmla="*/ 0 w 1832676"/>
              <a:gd name="connsiteY16-172" fmla="*/ 1353600 h 1911428"/>
              <a:gd name="connsiteX17-173" fmla="*/ 1353600 w 1832676"/>
              <a:gd name="connsiteY17-174" fmla="*/ 0 h 1911428"/>
              <a:gd name="connsiteX18-175" fmla="*/ 1756119 w 1832676"/>
              <a:gd name="connsiteY18-176" fmla="*/ 60855 h 1911428"/>
              <a:gd name="connsiteX19-177" fmla="*/ 1832676 w 1832676"/>
              <a:gd name="connsiteY19-178" fmla="*/ 88875 h 1911428"/>
              <a:gd name="connsiteX20-179" fmla="*/ 1823150 w 1832676"/>
              <a:gd name="connsiteY20-180" fmla="*/ 151288 h 1911428"/>
              <a:gd name="connsiteX0-181" fmla="*/ 1581049 w 1832676"/>
              <a:gd name="connsiteY0-182" fmla="*/ 81875 h 1911428"/>
              <a:gd name="connsiteX1-183" fmla="*/ 1557351 w 1832676"/>
              <a:gd name="connsiteY1-184" fmla="*/ 73553 h 1911428"/>
              <a:gd name="connsiteX2-185" fmla="*/ 1435089 w 1832676"/>
              <a:gd name="connsiteY2-186" fmla="*/ 42485 h 1911428"/>
              <a:gd name="connsiteX3-187" fmla="*/ 1353494 w 1832676"/>
              <a:gd name="connsiteY3-188" fmla="*/ 33964 h 1911428"/>
              <a:gd name="connsiteX4-189" fmla="*/ 1142195 w 1832676"/>
              <a:gd name="connsiteY4-190" fmla="*/ 61535 h 1911428"/>
              <a:gd name="connsiteX5-191" fmla="*/ 677851 w 1832676"/>
              <a:gd name="connsiteY5-192" fmla="*/ 218697 h 1911428"/>
              <a:gd name="connsiteX6-193" fmla="*/ 232557 w 1832676"/>
              <a:gd name="connsiteY6-194" fmla="*/ 647322 h 1911428"/>
              <a:gd name="connsiteX7-195" fmla="*/ 49201 w 1832676"/>
              <a:gd name="connsiteY7-196" fmla="*/ 1140241 h 1911428"/>
              <a:gd name="connsiteX8-197" fmla="*/ 46820 w 1832676"/>
              <a:gd name="connsiteY8-198" fmla="*/ 1556960 h 1911428"/>
              <a:gd name="connsiteX9-199" fmla="*/ 53647 w 1832676"/>
              <a:gd name="connsiteY9-200" fmla="*/ 1592511 h 1911428"/>
              <a:gd name="connsiteX10-201" fmla="*/ 63171 w 1832676"/>
              <a:gd name="connsiteY10-202" fmla="*/ 1599418 h 1911428"/>
              <a:gd name="connsiteX11-203" fmla="*/ 69740 w 1832676"/>
              <a:gd name="connsiteY11-204" fmla="*/ 1621831 h 1911428"/>
              <a:gd name="connsiteX12-205" fmla="*/ 142070 w 1832676"/>
              <a:gd name="connsiteY12-206" fmla="*/ 1854616 h 1911428"/>
              <a:gd name="connsiteX13-207" fmla="*/ 156606 w 1832676"/>
              <a:gd name="connsiteY13-208" fmla="*/ 1902345 h 1911428"/>
              <a:gd name="connsiteX14-209" fmla="*/ 121280 w 1832676"/>
              <a:gd name="connsiteY14-210" fmla="*/ 1911428 h 1911428"/>
              <a:gd name="connsiteX15-211" fmla="*/ 106373 w 1832676"/>
              <a:gd name="connsiteY15-212" fmla="*/ 1880482 h 1911428"/>
              <a:gd name="connsiteX16-213" fmla="*/ 0 w 1832676"/>
              <a:gd name="connsiteY16-214" fmla="*/ 1353600 h 1911428"/>
              <a:gd name="connsiteX17-215" fmla="*/ 1353600 w 1832676"/>
              <a:gd name="connsiteY17-216" fmla="*/ 0 h 1911428"/>
              <a:gd name="connsiteX18-217" fmla="*/ 1756119 w 1832676"/>
              <a:gd name="connsiteY18-218" fmla="*/ 60855 h 1911428"/>
              <a:gd name="connsiteX19-219" fmla="*/ 1832676 w 1832676"/>
              <a:gd name="connsiteY19-220" fmla="*/ 88875 h 1911428"/>
              <a:gd name="connsiteX0-221" fmla="*/ 1557351 w 1832676"/>
              <a:gd name="connsiteY0-222" fmla="*/ 73553 h 1911428"/>
              <a:gd name="connsiteX1-223" fmla="*/ 1435089 w 1832676"/>
              <a:gd name="connsiteY1-224" fmla="*/ 42485 h 1911428"/>
              <a:gd name="connsiteX2-225" fmla="*/ 1353494 w 1832676"/>
              <a:gd name="connsiteY2-226" fmla="*/ 33964 h 1911428"/>
              <a:gd name="connsiteX3-227" fmla="*/ 1142195 w 1832676"/>
              <a:gd name="connsiteY3-228" fmla="*/ 61535 h 1911428"/>
              <a:gd name="connsiteX4-229" fmla="*/ 677851 w 1832676"/>
              <a:gd name="connsiteY4-230" fmla="*/ 218697 h 1911428"/>
              <a:gd name="connsiteX5-231" fmla="*/ 232557 w 1832676"/>
              <a:gd name="connsiteY5-232" fmla="*/ 647322 h 1911428"/>
              <a:gd name="connsiteX6-233" fmla="*/ 49201 w 1832676"/>
              <a:gd name="connsiteY6-234" fmla="*/ 1140241 h 1911428"/>
              <a:gd name="connsiteX7-235" fmla="*/ 46820 w 1832676"/>
              <a:gd name="connsiteY7-236" fmla="*/ 1556960 h 1911428"/>
              <a:gd name="connsiteX8-237" fmla="*/ 53647 w 1832676"/>
              <a:gd name="connsiteY8-238" fmla="*/ 1592511 h 1911428"/>
              <a:gd name="connsiteX9-239" fmla="*/ 63171 w 1832676"/>
              <a:gd name="connsiteY9-240" fmla="*/ 1599418 h 1911428"/>
              <a:gd name="connsiteX10-241" fmla="*/ 69740 w 1832676"/>
              <a:gd name="connsiteY10-242" fmla="*/ 1621831 h 1911428"/>
              <a:gd name="connsiteX11-243" fmla="*/ 142070 w 1832676"/>
              <a:gd name="connsiteY11-244" fmla="*/ 1854616 h 1911428"/>
              <a:gd name="connsiteX12-245" fmla="*/ 156606 w 1832676"/>
              <a:gd name="connsiteY12-246" fmla="*/ 1902345 h 1911428"/>
              <a:gd name="connsiteX13-247" fmla="*/ 121280 w 1832676"/>
              <a:gd name="connsiteY13-248" fmla="*/ 1911428 h 1911428"/>
              <a:gd name="connsiteX14-249" fmla="*/ 106373 w 1832676"/>
              <a:gd name="connsiteY14-250" fmla="*/ 1880482 h 1911428"/>
              <a:gd name="connsiteX15-251" fmla="*/ 0 w 1832676"/>
              <a:gd name="connsiteY15-252" fmla="*/ 1353600 h 1911428"/>
              <a:gd name="connsiteX16-253" fmla="*/ 1353600 w 1832676"/>
              <a:gd name="connsiteY16-254" fmla="*/ 0 h 1911428"/>
              <a:gd name="connsiteX17-255" fmla="*/ 1756119 w 1832676"/>
              <a:gd name="connsiteY17-256" fmla="*/ 60855 h 1911428"/>
              <a:gd name="connsiteX18-257" fmla="*/ 1832676 w 1832676"/>
              <a:gd name="connsiteY18-258" fmla="*/ 88875 h 1911428"/>
              <a:gd name="connsiteX0-259" fmla="*/ 1435089 w 1832676"/>
              <a:gd name="connsiteY0-260" fmla="*/ 42485 h 1911428"/>
              <a:gd name="connsiteX1-261" fmla="*/ 1353494 w 1832676"/>
              <a:gd name="connsiteY1-262" fmla="*/ 33964 h 1911428"/>
              <a:gd name="connsiteX2-263" fmla="*/ 1142195 w 1832676"/>
              <a:gd name="connsiteY2-264" fmla="*/ 61535 h 1911428"/>
              <a:gd name="connsiteX3-265" fmla="*/ 677851 w 1832676"/>
              <a:gd name="connsiteY3-266" fmla="*/ 218697 h 1911428"/>
              <a:gd name="connsiteX4-267" fmla="*/ 232557 w 1832676"/>
              <a:gd name="connsiteY4-268" fmla="*/ 647322 h 1911428"/>
              <a:gd name="connsiteX5-269" fmla="*/ 49201 w 1832676"/>
              <a:gd name="connsiteY5-270" fmla="*/ 1140241 h 1911428"/>
              <a:gd name="connsiteX6-271" fmla="*/ 46820 w 1832676"/>
              <a:gd name="connsiteY6-272" fmla="*/ 1556960 h 1911428"/>
              <a:gd name="connsiteX7-273" fmla="*/ 53647 w 1832676"/>
              <a:gd name="connsiteY7-274" fmla="*/ 1592511 h 1911428"/>
              <a:gd name="connsiteX8-275" fmla="*/ 63171 w 1832676"/>
              <a:gd name="connsiteY8-276" fmla="*/ 1599418 h 1911428"/>
              <a:gd name="connsiteX9-277" fmla="*/ 69740 w 1832676"/>
              <a:gd name="connsiteY9-278" fmla="*/ 1621831 h 1911428"/>
              <a:gd name="connsiteX10-279" fmla="*/ 142070 w 1832676"/>
              <a:gd name="connsiteY10-280" fmla="*/ 1854616 h 1911428"/>
              <a:gd name="connsiteX11-281" fmla="*/ 156606 w 1832676"/>
              <a:gd name="connsiteY11-282" fmla="*/ 1902345 h 1911428"/>
              <a:gd name="connsiteX12-283" fmla="*/ 121280 w 1832676"/>
              <a:gd name="connsiteY12-284" fmla="*/ 1911428 h 1911428"/>
              <a:gd name="connsiteX13-285" fmla="*/ 106373 w 1832676"/>
              <a:gd name="connsiteY13-286" fmla="*/ 1880482 h 1911428"/>
              <a:gd name="connsiteX14-287" fmla="*/ 0 w 1832676"/>
              <a:gd name="connsiteY14-288" fmla="*/ 1353600 h 1911428"/>
              <a:gd name="connsiteX15-289" fmla="*/ 1353600 w 1832676"/>
              <a:gd name="connsiteY15-290" fmla="*/ 0 h 1911428"/>
              <a:gd name="connsiteX16-291" fmla="*/ 1756119 w 1832676"/>
              <a:gd name="connsiteY16-292" fmla="*/ 60855 h 1911428"/>
              <a:gd name="connsiteX17-293" fmla="*/ 1832676 w 1832676"/>
              <a:gd name="connsiteY17-294" fmla="*/ 88875 h 1911428"/>
              <a:gd name="connsiteX0-295" fmla="*/ 1353494 w 1832676"/>
              <a:gd name="connsiteY0-296" fmla="*/ 33964 h 1911428"/>
              <a:gd name="connsiteX1-297" fmla="*/ 1142195 w 1832676"/>
              <a:gd name="connsiteY1-298" fmla="*/ 61535 h 1911428"/>
              <a:gd name="connsiteX2-299" fmla="*/ 677851 w 1832676"/>
              <a:gd name="connsiteY2-300" fmla="*/ 218697 h 1911428"/>
              <a:gd name="connsiteX3-301" fmla="*/ 232557 w 1832676"/>
              <a:gd name="connsiteY3-302" fmla="*/ 647322 h 1911428"/>
              <a:gd name="connsiteX4-303" fmla="*/ 49201 w 1832676"/>
              <a:gd name="connsiteY4-304" fmla="*/ 1140241 h 1911428"/>
              <a:gd name="connsiteX5-305" fmla="*/ 46820 w 1832676"/>
              <a:gd name="connsiteY5-306" fmla="*/ 1556960 h 1911428"/>
              <a:gd name="connsiteX6-307" fmla="*/ 53647 w 1832676"/>
              <a:gd name="connsiteY6-308" fmla="*/ 1592511 h 1911428"/>
              <a:gd name="connsiteX7-309" fmla="*/ 63171 w 1832676"/>
              <a:gd name="connsiteY7-310" fmla="*/ 1599418 h 1911428"/>
              <a:gd name="connsiteX8-311" fmla="*/ 69740 w 1832676"/>
              <a:gd name="connsiteY8-312" fmla="*/ 1621831 h 1911428"/>
              <a:gd name="connsiteX9-313" fmla="*/ 142070 w 1832676"/>
              <a:gd name="connsiteY9-314" fmla="*/ 1854616 h 1911428"/>
              <a:gd name="connsiteX10-315" fmla="*/ 156606 w 1832676"/>
              <a:gd name="connsiteY10-316" fmla="*/ 1902345 h 1911428"/>
              <a:gd name="connsiteX11-317" fmla="*/ 121280 w 1832676"/>
              <a:gd name="connsiteY11-318" fmla="*/ 1911428 h 1911428"/>
              <a:gd name="connsiteX12-319" fmla="*/ 106373 w 1832676"/>
              <a:gd name="connsiteY12-320" fmla="*/ 1880482 h 1911428"/>
              <a:gd name="connsiteX13-321" fmla="*/ 0 w 1832676"/>
              <a:gd name="connsiteY13-322" fmla="*/ 1353600 h 1911428"/>
              <a:gd name="connsiteX14-323" fmla="*/ 1353600 w 1832676"/>
              <a:gd name="connsiteY14-324" fmla="*/ 0 h 1911428"/>
              <a:gd name="connsiteX15-325" fmla="*/ 1756119 w 1832676"/>
              <a:gd name="connsiteY15-326" fmla="*/ 60855 h 1911428"/>
              <a:gd name="connsiteX16-327" fmla="*/ 1832676 w 1832676"/>
              <a:gd name="connsiteY16-328" fmla="*/ 88875 h 1911428"/>
              <a:gd name="connsiteX0-329" fmla="*/ 1142195 w 1832676"/>
              <a:gd name="connsiteY0-330" fmla="*/ 61535 h 1911428"/>
              <a:gd name="connsiteX1-331" fmla="*/ 677851 w 1832676"/>
              <a:gd name="connsiteY1-332" fmla="*/ 218697 h 1911428"/>
              <a:gd name="connsiteX2-333" fmla="*/ 232557 w 1832676"/>
              <a:gd name="connsiteY2-334" fmla="*/ 647322 h 1911428"/>
              <a:gd name="connsiteX3-335" fmla="*/ 49201 w 1832676"/>
              <a:gd name="connsiteY3-336" fmla="*/ 1140241 h 1911428"/>
              <a:gd name="connsiteX4-337" fmla="*/ 46820 w 1832676"/>
              <a:gd name="connsiteY4-338" fmla="*/ 1556960 h 1911428"/>
              <a:gd name="connsiteX5-339" fmla="*/ 53647 w 1832676"/>
              <a:gd name="connsiteY5-340" fmla="*/ 1592511 h 1911428"/>
              <a:gd name="connsiteX6-341" fmla="*/ 63171 w 1832676"/>
              <a:gd name="connsiteY6-342" fmla="*/ 1599418 h 1911428"/>
              <a:gd name="connsiteX7-343" fmla="*/ 69740 w 1832676"/>
              <a:gd name="connsiteY7-344" fmla="*/ 1621831 h 1911428"/>
              <a:gd name="connsiteX8-345" fmla="*/ 142070 w 1832676"/>
              <a:gd name="connsiteY8-346" fmla="*/ 1854616 h 1911428"/>
              <a:gd name="connsiteX9-347" fmla="*/ 156606 w 1832676"/>
              <a:gd name="connsiteY9-348" fmla="*/ 1902345 h 1911428"/>
              <a:gd name="connsiteX10-349" fmla="*/ 121280 w 1832676"/>
              <a:gd name="connsiteY10-350" fmla="*/ 1911428 h 1911428"/>
              <a:gd name="connsiteX11-351" fmla="*/ 106373 w 1832676"/>
              <a:gd name="connsiteY11-352" fmla="*/ 1880482 h 1911428"/>
              <a:gd name="connsiteX12-353" fmla="*/ 0 w 1832676"/>
              <a:gd name="connsiteY12-354" fmla="*/ 1353600 h 1911428"/>
              <a:gd name="connsiteX13-355" fmla="*/ 1353600 w 1832676"/>
              <a:gd name="connsiteY13-356" fmla="*/ 0 h 1911428"/>
              <a:gd name="connsiteX14-357" fmla="*/ 1756119 w 1832676"/>
              <a:gd name="connsiteY14-358" fmla="*/ 60855 h 1911428"/>
              <a:gd name="connsiteX15-359" fmla="*/ 1832676 w 1832676"/>
              <a:gd name="connsiteY15-360" fmla="*/ 88875 h 1911428"/>
              <a:gd name="connsiteX0-361" fmla="*/ 677851 w 1832676"/>
              <a:gd name="connsiteY0-362" fmla="*/ 218697 h 1911428"/>
              <a:gd name="connsiteX1-363" fmla="*/ 232557 w 1832676"/>
              <a:gd name="connsiteY1-364" fmla="*/ 647322 h 1911428"/>
              <a:gd name="connsiteX2-365" fmla="*/ 49201 w 1832676"/>
              <a:gd name="connsiteY2-366" fmla="*/ 1140241 h 1911428"/>
              <a:gd name="connsiteX3-367" fmla="*/ 46820 w 1832676"/>
              <a:gd name="connsiteY3-368" fmla="*/ 1556960 h 1911428"/>
              <a:gd name="connsiteX4-369" fmla="*/ 53647 w 1832676"/>
              <a:gd name="connsiteY4-370" fmla="*/ 1592511 h 1911428"/>
              <a:gd name="connsiteX5-371" fmla="*/ 63171 w 1832676"/>
              <a:gd name="connsiteY5-372" fmla="*/ 1599418 h 1911428"/>
              <a:gd name="connsiteX6-373" fmla="*/ 69740 w 1832676"/>
              <a:gd name="connsiteY6-374" fmla="*/ 1621831 h 1911428"/>
              <a:gd name="connsiteX7-375" fmla="*/ 142070 w 1832676"/>
              <a:gd name="connsiteY7-376" fmla="*/ 1854616 h 1911428"/>
              <a:gd name="connsiteX8-377" fmla="*/ 156606 w 1832676"/>
              <a:gd name="connsiteY8-378" fmla="*/ 1902345 h 1911428"/>
              <a:gd name="connsiteX9-379" fmla="*/ 121280 w 1832676"/>
              <a:gd name="connsiteY9-380" fmla="*/ 1911428 h 1911428"/>
              <a:gd name="connsiteX10-381" fmla="*/ 106373 w 1832676"/>
              <a:gd name="connsiteY10-382" fmla="*/ 1880482 h 1911428"/>
              <a:gd name="connsiteX11-383" fmla="*/ 0 w 1832676"/>
              <a:gd name="connsiteY11-384" fmla="*/ 1353600 h 1911428"/>
              <a:gd name="connsiteX12-385" fmla="*/ 1353600 w 1832676"/>
              <a:gd name="connsiteY12-386" fmla="*/ 0 h 1911428"/>
              <a:gd name="connsiteX13-387" fmla="*/ 1756119 w 1832676"/>
              <a:gd name="connsiteY13-388" fmla="*/ 60855 h 1911428"/>
              <a:gd name="connsiteX14-389" fmla="*/ 1832676 w 1832676"/>
              <a:gd name="connsiteY14-390" fmla="*/ 88875 h 1911428"/>
              <a:gd name="connsiteX0-391" fmla="*/ 232557 w 1832676"/>
              <a:gd name="connsiteY0-392" fmla="*/ 647322 h 1911428"/>
              <a:gd name="connsiteX1-393" fmla="*/ 49201 w 1832676"/>
              <a:gd name="connsiteY1-394" fmla="*/ 1140241 h 1911428"/>
              <a:gd name="connsiteX2-395" fmla="*/ 46820 w 1832676"/>
              <a:gd name="connsiteY2-396" fmla="*/ 1556960 h 1911428"/>
              <a:gd name="connsiteX3-397" fmla="*/ 53647 w 1832676"/>
              <a:gd name="connsiteY3-398" fmla="*/ 1592511 h 1911428"/>
              <a:gd name="connsiteX4-399" fmla="*/ 63171 w 1832676"/>
              <a:gd name="connsiteY4-400" fmla="*/ 1599418 h 1911428"/>
              <a:gd name="connsiteX5-401" fmla="*/ 69740 w 1832676"/>
              <a:gd name="connsiteY5-402" fmla="*/ 1621831 h 1911428"/>
              <a:gd name="connsiteX6-403" fmla="*/ 142070 w 1832676"/>
              <a:gd name="connsiteY6-404" fmla="*/ 1854616 h 1911428"/>
              <a:gd name="connsiteX7-405" fmla="*/ 156606 w 1832676"/>
              <a:gd name="connsiteY7-406" fmla="*/ 1902345 h 1911428"/>
              <a:gd name="connsiteX8-407" fmla="*/ 121280 w 1832676"/>
              <a:gd name="connsiteY8-408" fmla="*/ 1911428 h 1911428"/>
              <a:gd name="connsiteX9-409" fmla="*/ 106373 w 1832676"/>
              <a:gd name="connsiteY9-410" fmla="*/ 1880482 h 1911428"/>
              <a:gd name="connsiteX10-411" fmla="*/ 0 w 1832676"/>
              <a:gd name="connsiteY10-412" fmla="*/ 1353600 h 1911428"/>
              <a:gd name="connsiteX11-413" fmla="*/ 1353600 w 1832676"/>
              <a:gd name="connsiteY11-414" fmla="*/ 0 h 1911428"/>
              <a:gd name="connsiteX12-415" fmla="*/ 1756119 w 1832676"/>
              <a:gd name="connsiteY12-416" fmla="*/ 60855 h 1911428"/>
              <a:gd name="connsiteX13-417" fmla="*/ 1832676 w 1832676"/>
              <a:gd name="connsiteY13-418" fmla="*/ 88875 h 1911428"/>
              <a:gd name="connsiteX0-419" fmla="*/ 49201 w 1832676"/>
              <a:gd name="connsiteY0-420" fmla="*/ 1140241 h 1911428"/>
              <a:gd name="connsiteX1-421" fmla="*/ 46820 w 1832676"/>
              <a:gd name="connsiteY1-422" fmla="*/ 1556960 h 1911428"/>
              <a:gd name="connsiteX2-423" fmla="*/ 53647 w 1832676"/>
              <a:gd name="connsiteY2-424" fmla="*/ 1592511 h 1911428"/>
              <a:gd name="connsiteX3-425" fmla="*/ 63171 w 1832676"/>
              <a:gd name="connsiteY3-426" fmla="*/ 1599418 h 1911428"/>
              <a:gd name="connsiteX4-427" fmla="*/ 69740 w 1832676"/>
              <a:gd name="connsiteY4-428" fmla="*/ 1621831 h 1911428"/>
              <a:gd name="connsiteX5-429" fmla="*/ 142070 w 1832676"/>
              <a:gd name="connsiteY5-430" fmla="*/ 1854616 h 1911428"/>
              <a:gd name="connsiteX6-431" fmla="*/ 156606 w 1832676"/>
              <a:gd name="connsiteY6-432" fmla="*/ 1902345 h 1911428"/>
              <a:gd name="connsiteX7-433" fmla="*/ 121280 w 1832676"/>
              <a:gd name="connsiteY7-434" fmla="*/ 1911428 h 1911428"/>
              <a:gd name="connsiteX8-435" fmla="*/ 106373 w 1832676"/>
              <a:gd name="connsiteY8-436" fmla="*/ 1880482 h 1911428"/>
              <a:gd name="connsiteX9-437" fmla="*/ 0 w 1832676"/>
              <a:gd name="connsiteY9-438" fmla="*/ 1353600 h 1911428"/>
              <a:gd name="connsiteX10-439" fmla="*/ 1353600 w 1832676"/>
              <a:gd name="connsiteY10-440" fmla="*/ 0 h 1911428"/>
              <a:gd name="connsiteX11-441" fmla="*/ 1756119 w 1832676"/>
              <a:gd name="connsiteY11-442" fmla="*/ 60855 h 1911428"/>
              <a:gd name="connsiteX12-443" fmla="*/ 1832676 w 1832676"/>
              <a:gd name="connsiteY12-444" fmla="*/ 88875 h 1911428"/>
              <a:gd name="connsiteX0-445" fmla="*/ 46820 w 1832676"/>
              <a:gd name="connsiteY0-446" fmla="*/ 1556960 h 1911428"/>
              <a:gd name="connsiteX1-447" fmla="*/ 53647 w 1832676"/>
              <a:gd name="connsiteY1-448" fmla="*/ 1592511 h 1911428"/>
              <a:gd name="connsiteX2-449" fmla="*/ 63171 w 1832676"/>
              <a:gd name="connsiteY2-450" fmla="*/ 1599418 h 1911428"/>
              <a:gd name="connsiteX3-451" fmla="*/ 69740 w 1832676"/>
              <a:gd name="connsiteY3-452" fmla="*/ 1621831 h 1911428"/>
              <a:gd name="connsiteX4-453" fmla="*/ 142070 w 1832676"/>
              <a:gd name="connsiteY4-454" fmla="*/ 1854616 h 1911428"/>
              <a:gd name="connsiteX5-455" fmla="*/ 156606 w 1832676"/>
              <a:gd name="connsiteY5-456" fmla="*/ 1902345 h 1911428"/>
              <a:gd name="connsiteX6-457" fmla="*/ 121280 w 1832676"/>
              <a:gd name="connsiteY6-458" fmla="*/ 1911428 h 1911428"/>
              <a:gd name="connsiteX7-459" fmla="*/ 106373 w 1832676"/>
              <a:gd name="connsiteY7-460" fmla="*/ 1880482 h 1911428"/>
              <a:gd name="connsiteX8-461" fmla="*/ 0 w 1832676"/>
              <a:gd name="connsiteY8-462" fmla="*/ 1353600 h 1911428"/>
              <a:gd name="connsiteX9-463" fmla="*/ 1353600 w 1832676"/>
              <a:gd name="connsiteY9-464" fmla="*/ 0 h 1911428"/>
              <a:gd name="connsiteX10-465" fmla="*/ 1756119 w 1832676"/>
              <a:gd name="connsiteY10-466" fmla="*/ 60855 h 1911428"/>
              <a:gd name="connsiteX11-467" fmla="*/ 1832676 w 1832676"/>
              <a:gd name="connsiteY11-468" fmla="*/ 88875 h 1911428"/>
              <a:gd name="connsiteX0-469" fmla="*/ 53647 w 1832676"/>
              <a:gd name="connsiteY0-470" fmla="*/ 1592511 h 1911428"/>
              <a:gd name="connsiteX1-471" fmla="*/ 63171 w 1832676"/>
              <a:gd name="connsiteY1-472" fmla="*/ 1599418 h 1911428"/>
              <a:gd name="connsiteX2-473" fmla="*/ 69740 w 1832676"/>
              <a:gd name="connsiteY2-474" fmla="*/ 1621831 h 1911428"/>
              <a:gd name="connsiteX3-475" fmla="*/ 142070 w 1832676"/>
              <a:gd name="connsiteY3-476" fmla="*/ 1854616 h 1911428"/>
              <a:gd name="connsiteX4-477" fmla="*/ 156606 w 1832676"/>
              <a:gd name="connsiteY4-478" fmla="*/ 1902345 h 1911428"/>
              <a:gd name="connsiteX5-479" fmla="*/ 121280 w 1832676"/>
              <a:gd name="connsiteY5-480" fmla="*/ 1911428 h 1911428"/>
              <a:gd name="connsiteX6-481" fmla="*/ 106373 w 1832676"/>
              <a:gd name="connsiteY6-482" fmla="*/ 1880482 h 1911428"/>
              <a:gd name="connsiteX7-483" fmla="*/ 0 w 1832676"/>
              <a:gd name="connsiteY7-484" fmla="*/ 1353600 h 1911428"/>
              <a:gd name="connsiteX8-485" fmla="*/ 1353600 w 1832676"/>
              <a:gd name="connsiteY8-486" fmla="*/ 0 h 1911428"/>
              <a:gd name="connsiteX9-487" fmla="*/ 1756119 w 1832676"/>
              <a:gd name="connsiteY9-488" fmla="*/ 60855 h 1911428"/>
              <a:gd name="connsiteX10-489" fmla="*/ 1832676 w 1832676"/>
              <a:gd name="connsiteY10-490" fmla="*/ 88875 h 1911428"/>
              <a:gd name="connsiteX0-491" fmla="*/ 53647 w 1832676"/>
              <a:gd name="connsiteY0-492" fmla="*/ 1592511 h 1911428"/>
              <a:gd name="connsiteX1-493" fmla="*/ 69740 w 1832676"/>
              <a:gd name="connsiteY1-494" fmla="*/ 1621831 h 1911428"/>
              <a:gd name="connsiteX2-495" fmla="*/ 142070 w 1832676"/>
              <a:gd name="connsiteY2-496" fmla="*/ 1854616 h 1911428"/>
              <a:gd name="connsiteX3-497" fmla="*/ 156606 w 1832676"/>
              <a:gd name="connsiteY3-498" fmla="*/ 1902345 h 1911428"/>
              <a:gd name="connsiteX4-499" fmla="*/ 121280 w 1832676"/>
              <a:gd name="connsiteY4-500" fmla="*/ 1911428 h 1911428"/>
              <a:gd name="connsiteX5-501" fmla="*/ 106373 w 1832676"/>
              <a:gd name="connsiteY5-502" fmla="*/ 1880482 h 1911428"/>
              <a:gd name="connsiteX6-503" fmla="*/ 0 w 1832676"/>
              <a:gd name="connsiteY6-504" fmla="*/ 1353600 h 1911428"/>
              <a:gd name="connsiteX7-505" fmla="*/ 1353600 w 1832676"/>
              <a:gd name="connsiteY7-506" fmla="*/ 0 h 1911428"/>
              <a:gd name="connsiteX8-507" fmla="*/ 1756119 w 1832676"/>
              <a:gd name="connsiteY8-508" fmla="*/ 60855 h 1911428"/>
              <a:gd name="connsiteX9-509" fmla="*/ 1832676 w 1832676"/>
              <a:gd name="connsiteY9-510" fmla="*/ 88875 h 1911428"/>
              <a:gd name="connsiteX0-511" fmla="*/ 69740 w 1832676"/>
              <a:gd name="connsiteY0-512" fmla="*/ 1621831 h 1911428"/>
              <a:gd name="connsiteX1-513" fmla="*/ 142070 w 1832676"/>
              <a:gd name="connsiteY1-514" fmla="*/ 1854616 h 1911428"/>
              <a:gd name="connsiteX2-515" fmla="*/ 156606 w 1832676"/>
              <a:gd name="connsiteY2-516" fmla="*/ 1902345 h 1911428"/>
              <a:gd name="connsiteX3-517" fmla="*/ 121280 w 1832676"/>
              <a:gd name="connsiteY3-518" fmla="*/ 1911428 h 1911428"/>
              <a:gd name="connsiteX4-519" fmla="*/ 106373 w 1832676"/>
              <a:gd name="connsiteY4-520" fmla="*/ 1880482 h 1911428"/>
              <a:gd name="connsiteX5-521" fmla="*/ 0 w 1832676"/>
              <a:gd name="connsiteY5-522" fmla="*/ 1353600 h 1911428"/>
              <a:gd name="connsiteX6-523" fmla="*/ 1353600 w 1832676"/>
              <a:gd name="connsiteY6-524" fmla="*/ 0 h 1911428"/>
              <a:gd name="connsiteX7-525" fmla="*/ 1756119 w 1832676"/>
              <a:gd name="connsiteY7-526" fmla="*/ 60855 h 1911428"/>
              <a:gd name="connsiteX8-527" fmla="*/ 1832676 w 1832676"/>
              <a:gd name="connsiteY8-528" fmla="*/ 88875 h 1911428"/>
              <a:gd name="connsiteX0-529" fmla="*/ 142070 w 1832676"/>
              <a:gd name="connsiteY0-530" fmla="*/ 1854616 h 1911428"/>
              <a:gd name="connsiteX1-531" fmla="*/ 156606 w 1832676"/>
              <a:gd name="connsiteY1-532" fmla="*/ 1902345 h 1911428"/>
              <a:gd name="connsiteX2-533" fmla="*/ 121280 w 1832676"/>
              <a:gd name="connsiteY2-534" fmla="*/ 1911428 h 1911428"/>
              <a:gd name="connsiteX3-535" fmla="*/ 106373 w 1832676"/>
              <a:gd name="connsiteY3-536" fmla="*/ 1880482 h 1911428"/>
              <a:gd name="connsiteX4-537" fmla="*/ 0 w 1832676"/>
              <a:gd name="connsiteY4-538" fmla="*/ 1353600 h 1911428"/>
              <a:gd name="connsiteX5-539" fmla="*/ 1353600 w 1832676"/>
              <a:gd name="connsiteY5-540" fmla="*/ 0 h 1911428"/>
              <a:gd name="connsiteX6-541" fmla="*/ 1756119 w 1832676"/>
              <a:gd name="connsiteY6-542" fmla="*/ 60855 h 1911428"/>
              <a:gd name="connsiteX7-543" fmla="*/ 1832676 w 1832676"/>
              <a:gd name="connsiteY7-544" fmla="*/ 88875 h 1911428"/>
              <a:gd name="connsiteX0-545" fmla="*/ 156606 w 1832676"/>
              <a:gd name="connsiteY0-546" fmla="*/ 1902345 h 1911428"/>
              <a:gd name="connsiteX1-547" fmla="*/ 121280 w 1832676"/>
              <a:gd name="connsiteY1-548" fmla="*/ 1911428 h 1911428"/>
              <a:gd name="connsiteX2-549" fmla="*/ 106373 w 1832676"/>
              <a:gd name="connsiteY2-550" fmla="*/ 1880482 h 1911428"/>
              <a:gd name="connsiteX3-551" fmla="*/ 0 w 1832676"/>
              <a:gd name="connsiteY3-552" fmla="*/ 1353600 h 1911428"/>
              <a:gd name="connsiteX4-553" fmla="*/ 1353600 w 1832676"/>
              <a:gd name="connsiteY4-554" fmla="*/ 0 h 1911428"/>
              <a:gd name="connsiteX5-555" fmla="*/ 1756119 w 1832676"/>
              <a:gd name="connsiteY5-556" fmla="*/ 60855 h 1911428"/>
              <a:gd name="connsiteX6-557" fmla="*/ 1832676 w 1832676"/>
              <a:gd name="connsiteY6-558" fmla="*/ 88875 h 1911428"/>
              <a:gd name="connsiteX0-559" fmla="*/ 121280 w 1832676"/>
              <a:gd name="connsiteY0-560" fmla="*/ 1911428 h 1911428"/>
              <a:gd name="connsiteX1-561" fmla="*/ 106373 w 1832676"/>
              <a:gd name="connsiteY1-562" fmla="*/ 1880482 h 1911428"/>
              <a:gd name="connsiteX2-563" fmla="*/ 0 w 1832676"/>
              <a:gd name="connsiteY2-564" fmla="*/ 1353600 h 1911428"/>
              <a:gd name="connsiteX3-565" fmla="*/ 1353600 w 1832676"/>
              <a:gd name="connsiteY3-566" fmla="*/ 0 h 1911428"/>
              <a:gd name="connsiteX4-567" fmla="*/ 1756119 w 1832676"/>
              <a:gd name="connsiteY4-568" fmla="*/ 60855 h 1911428"/>
              <a:gd name="connsiteX5-569" fmla="*/ 1832676 w 1832676"/>
              <a:gd name="connsiteY5-570" fmla="*/ 88875 h 1911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832676" h="1911428">
                <a:moveTo>
                  <a:pt x="121280" y="1911428"/>
                </a:moveTo>
                <a:lnTo>
                  <a:pt x="106373" y="1880482"/>
                </a:lnTo>
                <a:cubicBezTo>
                  <a:pt x="37877" y="1718540"/>
                  <a:pt x="0" y="1540493"/>
                  <a:pt x="0" y="1353600"/>
                </a:cubicBezTo>
                <a:cubicBezTo>
                  <a:pt x="0" y="606027"/>
                  <a:pt x="606027" y="0"/>
                  <a:pt x="1353600" y="0"/>
                </a:cubicBezTo>
                <a:cubicBezTo>
                  <a:pt x="1493770" y="0"/>
                  <a:pt x="1628964" y="21306"/>
                  <a:pt x="1756119" y="60855"/>
                </a:cubicBezTo>
                <a:lnTo>
                  <a:pt x="1832676" y="88875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8" name="任意多边形: 形状 37"/>
          <p:cNvSpPr/>
          <p:nvPr userDrawn="1">
            <p:custDataLst>
              <p:tags r:id="rId33"/>
            </p:custDataLst>
          </p:nvPr>
        </p:nvSpPr>
        <p:spPr>
          <a:xfrm rot="6722498">
            <a:off x="6760210" y="3365500"/>
            <a:ext cx="1709420" cy="1780540"/>
          </a:xfrm>
          <a:custGeom>
            <a:avLst/>
            <a:gdLst>
              <a:gd name="connsiteX0" fmla="*/ 1245773 w 1754515"/>
              <a:gd name="connsiteY0" fmla="*/ 477 h 1828732"/>
              <a:gd name="connsiteX1" fmla="*/ 1502391 w 1754515"/>
              <a:gd name="connsiteY1" fmla="*/ 14604 h 1828732"/>
              <a:gd name="connsiteX2" fmla="*/ 1515801 w 1754515"/>
              <a:gd name="connsiteY2" fmla="*/ 16713 h 1828732"/>
              <a:gd name="connsiteX3" fmla="*/ 1640113 w 1754515"/>
              <a:gd name="connsiteY3" fmla="*/ 60369 h 1828732"/>
              <a:gd name="connsiteX4" fmla="*/ 1710518 w 1754515"/>
              <a:gd name="connsiteY4" fmla="*/ 87154 h 1828732"/>
              <a:gd name="connsiteX5" fmla="*/ 1754515 w 1754515"/>
              <a:gd name="connsiteY5" fmla="*/ 104162 h 1828732"/>
              <a:gd name="connsiteX6" fmla="*/ 1748429 w 1754515"/>
              <a:gd name="connsiteY6" fmla="*/ 127829 h 1828732"/>
              <a:gd name="connsiteX7" fmla="*/ 1659826 w 1754515"/>
              <a:gd name="connsiteY7" fmla="*/ 95400 h 1828732"/>
              <a:gd name="connsiteX8" fmla="*/ 1288352 w 1754515"/>
              <a:gd name="connsiteY8" fmla="*/ 39238 h 1828732"/>
              <a:gd name="connsiteX9" fmla="*/ 39152 w 1754515"/>
              <a:gd name="connsiteY9" fmla="*/ 1288438 h 1828732"/>
              <a:gd name="connsiteX10" fmla="*/ 137320 w 1754515"/>
              <a:gd name="connsiteY10" fmla="*/ 1774683 h 1828732"/>
              <a:gd name="connsiteX11" fmla="*/ 159044 w 1754515"/>
              <a:gd name="connsiteY11" fmla="*/ 1819779 h 1828732"/>
              <a:gd name="connsiteX12" fmla="*/ 124224 w 1754515"/>
              <a:gd name="connsiteY12" fmla="*/ 1828732 h 1828732"/>
              <a:gd name="connsiteX13" fmla="*/ 99593 w 1754515"/>
              <a:gd name="connsiteY13" fmla="*/ 1767129 h 1828732"/>
              <a:gd name="connsiteX14" fmla="*/ 48247 w 1754515"/>
              <a:gd name="connsiteY14" fmla="*/ 1639435 h 1828732"/>
              <a:gd name="connsiteX15" fmla="*/ 16547 w 1754515"/>
              <a:gd name="connsiteY15" fmla="*/ 1540316 h 1828732"/>
              <a:gd name="connsiteX16" fmla="*/ 9283 w 1754515"/>
              <a:gd name="connsiteY16" fmla="*/ 1516013 h 1828732"/>
              <a:gd name="connsiteX17" fmla="*/ 14909 w 1754515"/>
              <a:gd name="connsiteY17" fmla="*/ 1484654 h 1828732"/>
              <a:gd name="connsiteX18" fmla="*/ 5384 w 1754515"/>
              <a:gd name="connsiteY18" fmla="*/ 1156042 h 1828732"/>
              <a:gd name="connsiteX19" fmla="*/ 119684 w 1754515"/>
              <a:gd name="connsiteY19" fmla="*/ 751229 h 1828732"/>
              <a:gd name="connsiteX20" fmla="*/ 412578 w 1754515"/>
              <a:gd name="connsiteY20" fmla="*/ 348798 h 1828732"/>
              <a:gd name="connsiteX21" fmla="*/ 748334 w 1754515"/>
              <a:gd name="connsiteY21" fmla="*/ 122579 h 1828732"/>
              <a:gd name="connsiteX22" fmla="*/ 1162672 w 1754515"/>
              <a:gd name="connsiteY22" fmla="*/ 5898 h 1828732"/>
              <a:gd name="connsiteX23" fmla="*/ 1245773 w 1754515"/>
              <a:gd name="connsiteY23" fmla="*/ 477 h 1828732"/>
              <a:gd name="connsiteX0-1" fmla="*/ 1515801 w 1754515"/>
              <a:gd name="connsiteY0-2" fmla="*/ 16713 h 1828732"/>
              <a:gd name="connsiteX1-3" fmla="*/ 1640113 w 1754515"/>
              <a:gd name="connsiteY1-4" fmla="*/ 60369 h 1828732"/>
              <a:gd name="connsiteX2-5" fmla="*/ 1710518 w 1754515"/>
              <a:gd name="connsiteY2-6" fmla="*/ 87154 h 1828732"/>
              <a:gd name="connsiteX3-7" fmla="*/ 1754515 w 1754515"/>
              <a:gd name="connsiteY3-8" fmla="*/ 104162 h 1828732"/>
              <a:gd name="connsiteX4-9" fmla="*/ 1748429 w 1754515"/>
              <a:gd name="connsiteY4-10" fmla="*/ 127829 h 1828732"/>
              <a:gd name="connsiteX5-11" fmla="*/ 1659826 w 1754515"/>
              <a:gd name="connsiteY5-12" fmla="*/ 95400 h 1828732"/>
              <a:gd name="connsiteX6-13" fmla="*/ 1288352 w 1754515"/>
              <a:gd name="connsiteY6-14" fmla="*/ 39238 h 1828732"/>
              <a:gd name="connsiteX7-15" fmla="*/ 39152 w 1754515"/>
              <a:gd name="connsiteY7-16" fmla="*/ 1288438 h 1828732"/>
              <a:gd name="connsiteX8-17" fmla="*/ 137320 w 1754515"/>
              <a:gd name="connsiteY8-18" fmla="*/ 1774683 h 1828732"/>
              <a:gd name="connsiteX9-19" fmla="*/ 159044 w 1754515"/>
              <a:gd name="connsiteY9-20" fmla="*/ 1819779 h 1828732"/>
              <a:gd name="connsiteX10-21" fmla="*/ 124224 w 1754515"/>
              <a:gd name="connsiteY10-22" fmla="*/ 1828732 h 1828732"/>
              <a:gd name="connsiteX11-23" fmla="*/ 99593 w 1754515"/>
              <a:gd name="connsiteY11-24" fmla="*/ 1767129 h 1828732"/>
              <a:gd name="connsiteX12-25" fmla="*/ 48247 w 1754515"/>
              <a:gd name="connsiteY12-26" fmla="*/ 1639435 h 1828732"/>
              <a:gd name="connsiteX13-27" fmla="*/ 16547 w 1754515"/>
              <a:gd name="connsiteY13-28" fmla="*/ 1540316 h 1828732"/>
              <a:gd name="connsiteX14-29" fmla="*/ 9283 w 1754515"/>
              <a:gd name="connsiteY14-30" fmla="*/ 1516013 h 1828732"/>
              <a:gd name="connsiteX15-31" fmla="*/ 14909 w 1754515"/>
              <a:gd name="connsiteY15-32" fmla="*/ 1484654 h 1828732"/>
              <a:gd name="connsiteX16-33" fmla="*/ 5384 w 1754515"/>
              <a:gd name="connsiteY16-34" fmla="*/ 1156042 h 1828732"/>
              <a:gd name="connsiteX17-35" fmla="*/ 119684 w 1754515"/>
              <a:gd name="connsiteY17-36" fmla="*/ 751229 h 1828732"/>
              <a:gd name="connsiteX18-37" fmla="*/ 412578 w 1754515"/>
              <a:gd name="connsiteY18-38" fmla="*/ 348798 h 1828732"/>
              <a:gd name="connsiteX19-39" fmla="*/ 748334 w 1754515"/>
              <a:gd name="connsiteY19-40" fmla="*/ 122579 h 1828732"/>
              <a:gd name="connsiteX20-41" fmla="*/ 1162672 w 1754515"/>
              <a:gd name="connsiteY20-42" fmla="*/ 5898 h 1828732"/>
              <a:gd name="connsiteX21-43" fmla="*/ 1245773 w 1754515"/>
              <a:gd name="connsiteY21-44" fmla="*/ 477 h 1828732"/>
              <a:gd name="connsiteX22-45" fmla="*/ 1502391 w 1754515"/>
              <a:gd name="connsiteY22-46" fmla="*/ 14604 h 1828732"/>
              <a:gd name="connsiteX23-47" fmla="*/ 1607241 w 1754515"/>
              <a:gd name="connsiteY23-48" fmla="*/ 108153 h 1828732"/>
              <a:gd name="connsiteX0-49" fmla="*/ 1640113 w 1754515"/>
              <a:gd name="connsiteY0-50" fmla="*/ 60369 h 1828732"/>
              <a:gd name="connsiteX1-51" fmla="*/ 1710518 w 1754515"/>
              <a:gd name="connsiteY1-52" fmla="*/ 87154 h 1828732"/>
              <a:gd name="connsiteX2-53" fmla="*/ 1754515 w 1754515"/>
              <a:gd name="connsiteY2-54" fmla="*/ 104162 h 1828732"/>
              <a:gd name="connsiteX3-55" fmla="*/ 1748429 w 1754515"/>
              <a:gd name="connsiteY3-56" fmla="*/ 127829 h 1828732"/>
              <a:gd name="connsiteX4-57" fmla="*/ 1659826 w 1754515"/>
              <a:gd name="connsiteY4-58" fmla="*/ 95400 h 1828732"/>
              <a:gd name="connsiteX5-59" fmla="*/ 1288352 w 1754515"/>
              <a:gd name="connsiteY5-60" fmla="*/ 39238 h 1828732"/>
              <a:gd name="connsiteX6-61" fmla="*/ 39152 w 1754515"/>
              <a:gd name="connsiteY6-62" fmla="*/ 1288438 h 1828732"/>
              <a:gd name="connsiteX7-63" fmla="*/ 137320 w 1754515"/>
              <a:gd name="connsiteY7-64" fmla="*/ 1774683 h 1828732"/>
              <a:gd name="connsiteX8-65" fmla="*/ 159044 w 1754515"/>
              <a:gd name="connsiteY8-66" fmla="*/ 1819779 h 1828732"/>
              <a:gd name="connsiteX9-67" fmla="*/ 124224 w 1754515"/>
              <a:gd name="connsiteY9-68" fmla="*/ 1828732 h 1828732"/>
              <a:gd name="connsiteX10-69" fmla="*/ 99593 w 1754515"/>
              <a:gd name="connsiteY10-70" fmla="*/ 1767129 h 1828732"/>
              <a:gd name="connsiteX11-71" fmla="*/ 48247 w 1754515"/>
              <a:gd name="connsiteY11-72" fmla="*/ 1639435 h 1828732"/>
              <a:gd name="connsiteX12-73" fmla="*/ 16547 w 1754515"/>
              <a:gd name="connsiteY12-74" fmla="*/ 1540316 h 1828732"/>
              <a:gd name="connsiteX13-75" fmla="*/ 9283 w 1754515"/>
              <a:gd name="connsiteY13-76" fmla="*/ 1516013 h 1828732"/>
              <a:gd name="connsiteX14-77" fmla="*/ 14909 w 1754515"/>
              <a:gd name="connsiteY14-78" fmla="*/ 1484654 h 1828732"/>
              <a:gd name="connsiteX15-79" fmla="*/ 5384 w 1754515"/>
              <a:gd name="connsiteY15-80" fmla="*/ 1156042 h 1828732"/>
              <a:gd name="connsiteX16-81" fmla="*/ 119684 w 1754515"/>
              <a:gd name="connsiteY16-82" fmla="*/ 751229 h 1828732"/>
              <a:gd name="connsiteX17-83" fmla="*/ 412578 w 1754515"/>
              <a:gd name="connsiteY17-84" fmla="*/ 348798 h 1828732"/>
              <a:gd name="connsiteX18-85" fmla="*/ 748334 w 1754515"/>
              <a:gd name="connsiteY18-86" fmla="*/ 122579 h 1828732"/>
              <a:gd name="connsiteX19-87" fmla="*/ 1162672 w 1754515"/>
              <a:gd name="connsiteY19-88" fmla="*/ 5898 h 1828732"/>
              <a:gd name="connsiteX20-89" fmla="*/ 1245773 w 1754515"/>
              <a:gd name="connsiteY20-90" fmla="*/ 477 h 1828732"/>
              <a:gd name="connsiteX21-91" fmla="*/ 1502391 w 1754515"/>
              <a:gd name="connsiteY21-92" fmla="*/ 14604 h 1828732"/>
              <a:gd name="connsiteX22-93" fmla="*/ 1607241 w 1754515"/>
              <a:gd name="connsiteY22-94" fmla="*/ 108153 h 1828732"/>
              <a:gd name="connsiteX0-95" fmla="*/ 1640113 w 1754515"/>
              <a:gd name="connsiteY0-96" fmla="*/ 60369 h 1828732"/>
              <a:gd name="connsiteX1-97" fmla="*/ 1710518 w 1754515"/>
              <a:gd name="connsiteY1-98" fmla="*/ 87154 h 1828732"/>
              <a:gd name="connsiteX2-99" fmla="*/ 1754515 w 1754515"/>
              <a:gd name="connsiteY2-100" fmla="*/ 104162 h 1828732"/>
              <a:gd name="connsiteX3-101" fmla="*/ 1748429 w 1754515"/>
              <a:gd name="connsiteY3-102" fmla="*/ 127829 h 1828732"/>
              <a:gd name="connsiteX4-103" fmla="*/ 1659826 w 1754515"/>
              <a:gd name="connsiteY4-104" fmla="*/ 95400 h 1828732"/>
              <a:gd name="connsiteX5-105" fmla="*/ 1288352 w 1754515"/>
              <a:gd name="connsiteY5-106" fmla="*/ 39238 h 1828732"/>
              <a:gd name="connsiteX6-107" fmla="*/ 39152 w 1754515"/>
              <a:gd name="connsiteY6-108" fmla="*/ 1288438 h 1828732"/>
              <a:gd name="connsiteX7-109" fmla="*/ 137320 w 1754515"/>
              <a:gd name="connsiteY7-110" fmla="*/ 1774683 h 1828732"/>
              <a:gd name="connsiteX8-111" fmla="*/ 159044 w 1754515"/>
              <a:gd name="connsiteY8-112" fmla="*/ 1819779 h 1828732"/>
              <a:gd name="connsiteX9-113" fmla="*/ 124224 w 1754515"/>
              <a:gd name="connsiteY9-114" fmla="*/ 1828732 h 1828732"/>
              <a:gd name="connsiteX10-115" fmla="*/ 99593 w 1754515"/>
              <a:gd name="connsiteY10-116" fmla="*/ 1767129 h 1828732"/>
              <a:gd name="connsiteX11-117" fmla="*/ 48247 w 1754515"/>
              <a:gd name="connsiteY11-118" fmla="*/ 1639435 h 1828732"/>
              <a:gd name="connsiteX12-119" fmla="*/ 16547 w 1754515"/>
              <a:gd name="connsiteY12-120" fmla="*/ 1540316 h 1828732"/>
              <a:gd name="connsiteX13-121" fmla="*/ 9283 w 1754515"/>
              <a:gd name="connsiteY13-122" fmla="*/ 1516013 h 1828732"/>
              <a:gd name="connsiteX14-123" fmla="*/ 14909 w 1754515"/>
              <a:gd name="connsiteY14-124" fmla="*/ 1484654 h 1828732"/>
              <a:gd name="connsiteX15-125" fmla="*/ 5384 w 1754515"/>
              <a:gd name="connsiteY15-126" fmla="*/ 1156042 h 1828732"/>
              <a:gd name="connsiteX16-127" fmla="*/ 119684 w 1754515"/>
              <a:gd name="connsiteY16-128" fmla="*/ 751229 h 1828732"/>
              <a:gd name="connsiteX17-129" fmla="*/ 412578 w 1754515"/>
              <a:gd name="connsiteY17-130" fmla="*/ 348798 h 1828732"/>
              <a:gd name="connsiteX18-131" fmla="*/ 748334 w 1754515"/>
              <a:gd name="connsiteY18-132" fmla="*/ 122579 h 1828732"/>
              <a:gd name="connsiteX19-133" fmla="*/ 1162672 w 1754515"/>
              <a:gd name="connsiteY19-134" fmla="*/ 5898 h 1828732"/>
              <a:gd name="connsiteX20-135" fmla="*/ 1245773 w 1754515"/>
              <a:gd name="connsiteY20-136" fmla="*/ 477 h 1828732"/>
              <a:gd name="connsiteX21-137" fmla="*/ 1502391 w 1754515"/>
              <a:gd name="connsiteY21-138" fmla="*/ 14604 h 1828732"/>
              <a:gd name="connsiteX0-139" fmla="*/ 1710518 w 1754515"/>
              <a:gd name="connsiteY0-140" fmla="*/ 87154 h 1828732"/>
              <a:gd name="connsiteX1-141" fmla="*/ 1754515 w 1754515"/>
              <a:gd name="connsiteY1-142" fmla="*/ 104162 h 1828732"/>
              <a:gd name="connsiteX2-143" fmla="*/ 1748429 w 1754515"/>
              <a:gd name="connsiteY2-144" fmla="*/ 127829 h 1828732"/>
              <a:gd name="connsiteX3-145" fmla="*/ 1659826 w 1754515"/>
              <a:gd name="connsiteY3-146" fmla="*/ 95400 h 1828732"/>
              <a:gd name="connsiteX4-147" fmla="*/ 1288352 w 1754515"/>
              <a:gd name="connsiteY4-148" fmla="*/ 39238 h 1828732"/>
              <a:gd name="connsiteX5-149" fmla="*/ 39152 w 1754515"/>
              <a:gd name="connsiteY5-150" fmla="*/ 1288438 h 1828732"/>
              <a:gd name="connsiteX6-151" fmla="*/ 137320 w 1754515"/>
              <a:gd name="connsiteY6-152" fmla="*/ 1774683 h 1828732"/>
              <a:gd name="connsiteX7-153" fmla="*/ 159044 w 1754515"/>
              <a:gd name="connsiteY7-154" fmla="*/ 1819779 h 1828732"/>
              <a:gd name="connsiteX8-155" fmla="*/ 124224 w 1754515"/>
              <a:gd name="connsiteY8-156" fmla="*/ 1828732 h 1828732"/>
              <a:gd name="connsiteX9-157" fmla="*/ 99593 w 1754515"/>
              <a:gd name="connsiteY9-158" fmla="*/ 1767129 h 1828732"/>
              <a:gd name="connsiteX10-159" fmla="*/ 48247 w 1754515"/>
              <a:gd name="connsiteY10-160" fmla="*/ 1639435 h 1828732"/>
              <a:gd name="connsiteX11-161" fmla="*/ 16547 w 1754515"/>
              <a:gd name="connsiteY11-162" fmla="*/ 1540316 h 1828732"/>
              <a:gd name="connsiteX12-163" fmla="*/ 9283 w 1754515"/>
              <a:gd name="connsiteY12-164" fmla="*/ 1516013 h 1828732"/>
              <a:gd name="connsiteX13-165" fmla="*/ 14909 w 1754515"/>
              <a:gd name="connsiteY13-166" fmla="*/ 1484654 h 1828732"/>
              <a:gd name="connsiteX14-167" fmla="*/ 5384 w 1754515"/>
              <a:gd name="connsiteY14-168" fmla="*/ 1156042 h 1828732"/>
              <a:gd name="connsiteX15-169" fmla="*/ 119684 w 1754515"/>
              <a:gd name="connsiteY15-170" fmla="*/ 751229 h 1828732"/>
              <a:gd name="connsiteX16-171" fmla="*/ 412578 w 1754515"/>
              <a:gd name="connsiteY16-172" fmla="*/ 348798 h 1828732"/>
              <a:gd name="connsiteX17-173" fmla="*/ 748334 w 1754515"/>
              <a:gd name="connsiteY17-174" fmla="*/ 122579 h 1828732"/>
              <a:gd name="connsiteX18-175" fmla="*/ 1162672 w 1754515"/>
              <a:gd name="connsiteY18-176" fmla="*/ 5898 h 1828732"/>
              <a:gd name="connsiteX19-177" fmla="*/ 1245773 w 1754515"/>
              <a:gd name="connsiteY19-178" fmla="*/ 477 h 1828732"/>
              <a:gd name="connsiteX20-179" fmla="*/ 1502391 w 1754515"/>
              <a:gd name="connsiteY20-180" fmla="*/ 14604 h 1828732"/>
              <a:gd name="connsiteX0-181" fmla="*/ 1754515 w 1754515"/>
              <a:gd name="connsiteY0-182" fmla="*/ 104162 h 1828732"/>
              <a:gd name="connsiteX1-183" fmla="*/ 1748429 w 1754515"/>
              <a:gd name="connsiteY1-184" fmla="*/ 127829 h 1828732"/>
              <a:gd name="connsiteX2-185" fmla="*/ 1659826 w 1754515"/>
              <a:gd name="connsiteY2-186" fmla="*/ 95400 h 1828732"/>
              <a:gd name="connsiteX3-187" fmla="*/ 1288352 w 1754515"/>
              <a:gd name="connsiteY3-188" fmla="*/ 39238 h 1828732"/>
              <a:gd name="connsiteX4-189" fmla="*/ 39152 w 1754515"/>
              <a:gd name="connsiteY4-190" fmla="*/ 1288438 h 1828732"/>
              <a:gd name="connsiteX5-191" fmla="*/ 137320 w 1754515"/>
              <a:gd name="connsiteY5-192" fmla="*/ 1774683 h 1828732"/>
              <a:gd name="connsiteX6-193" fmla="*/ 159044 w 1754515"/>
              <a:gd name="connsiteY6-194" fmla="*/ 1819779 h 1828732"/>
              <a:gd name="connsiteX7-195" fmla="*/ 124224 w 1754515"/>
              <a:gd name="connsiteY7-196" fmla="*/ 1828732 h 1828732"/>
              <a:gd name="connsiteX8-197" fmla="*/ 99593 w 1754515"/>
              <a:gd name="connsiteY8-198" fmla="*/ 1767129 h 1828732"/>
              <a:gd name="connsiteX9-199" fmla="*/ 48247 w 1754515"/>
              <a:gd name="connsiteY9-200" fmla="*/ 1639435 h 1828732"/>
              <a:gd name="connsiteX10-201" fmla="*/ 16547 w 1754515"/>
              <a:gd name="connsiteY10-202" fmla="*/ 1540316 h 1828732"/>
              <a:gd name="connsiteX11-203" fmla="*/ 9283 w 1754515"/>
              <a:gd name="connsiteY11-204" fmla="*/ 1516013 h 1828732"/>
              <a:gd name="connsiteX12-205" fmla="*/ 14909 w 1754515"/>
              <a:gd name="connsiteY12-206" fmla="*/ 1484654 h 1828732"/>
              <a:gd name="connsiteX13-207" fmla="*/ 5384 w 1754515"/>
              <a:gd name="connsiteY13-208" fmla="*/ 1156042 h 1828732"/>
              <a:gd name="connsiteX14-209" fmla="*/ 119684 w 1754515"/>
              <a:gd name="connsiteY14-210" fmla="*/ 751229 h 1828732"/>
              <a:gd name="connsiteX15-211" fmla="*/ 412578 w 1754515"/>
              <a:gd name="connsiteY15-212" fmla="*/ 348798 h 1828732"/>
              <a:gd name="connsiteX16-213" fmla="*/ 748334 w 1754515"/>
              <a:gd name="connsiteY16-214" fmla="*/ 122579 h 1828732"/>
              <a:gd name="connsiteX17-215" fmla="*/ 1162672 w 1754515"/>
              <a:gd name="connsiteY17-216" fmla="*/ 5898 h 1828732"/>
              <a:gd name="connsiteX18-217" fmla="*/ 1245773 w 1754515"/>
              <a:gd name="connsiteY18-218" fmla="*/ 477 h 1828732"/>
              <a:gd name="connsiteX19-219" fmla="*/ 1502391 w 1754515"/>
              <a:gd name="connsiteY19-220" fmla="*/ 14604 h 1828732"/>
              <a:gd name="connsiteX0-221" fmla="*/ 1748429 w 1748429"/>
              <a:gd name="connsiteY0-222" fmla="*/ 127829 h 1828732"/>
              <a:gd name="connsiteX1-223" fmla="*/ 1659826 w 1748429"/>
              <a:gd name="connsiteY1-224" fmla="*/ 95400 h 1828732"/>
              <a:gd name="connsiteX2-225" fmla="*/ 1288352 w 1748429"/>
              <a:gd name="connsiteY2-226" fmla="*/ 39238 h 1828732"/>
              <a:gd name="connsiteX3-227" fmla="*/ 39152 w 1748429"/>
              <a:gd name="connsiteY3-228" fmla="*/ 1288438 h 1828732"/>
              <a:gd name="connsiteX4-229" fmla="*/ 137320 w 1748429"/>
              <a:gd name="connsiteY4-230" fmla="*/ 1774683 h 1828732"/>
              <a:gd name="connsiteX5-231" fmla="*/ 159044 w 1748429"/>
              <a:gd name="connsiteY5-232" fmla="*/ 1819779 h 1828732"/>
              <a:gd name="connsiteX6-233" fmla="*/ 124224 w 1748429"/>
              <a:gd name="connsiteY6-234" fmla="*/ 1828732 h 1828732"/>
              <a:gd name="connsiteX7-235" fmla="*/ 99593 w 1748429"/>
              <a:gd name="connsiteY7-236" fmla="*/ 1767129 h 1828732"/>
              <a:gd name="connsiteX8-237" fmla="*/ 48247 w 1748429"/>
              <a:gd name="connsiteY8-238" fmla="*/ 1639435 h 1828732"/>
              <a:gd name="connsiteX9-239" fmla="*/ 16547 w 1748429"/>
              <a:gd name="connsiteY9-240" fmla="*/ 1540316 h 1828732"/>
              <a:gd name="connsiteX10-241" fmla="*/ 9283 w 1748429"/>
              <a:gd name="connsiteY10-242" fmla="*/ 1516013 h 1828732"/>
              <a:gd name="connsiteX11-243" fmla="*/ 14909 w 1748429"/>
              <a:gd name="connsiteY11-244" fmla="*/ 1484654 h 1828732"/>
              <a:gd name="connsiteX12-245" fmla="*/ 5384 w 1748429"/>
              <a:gd name="connsiteY12-246" fmla="*/ 1156042 h 1828732"/>
              <a:gd name="connsiteX13-247" fmla="*/ 119684 w 1748429"/>
              <a:gd name="connsiteY13-248" fmla="*/ 751229 h 1828732"/>
              <a:gd name="connsiteX14-249" fmla="*/ 412578 w 1748429"/>
              <a:gd name="connsiteY14-250" fmla="*/ 348798 h 1828732"/>
              <a:gd name="connsiteX15-251" fmla="*/ 748334 w 1748429"/>
              <a:gd name="connsiteY15-252" fmla="*/ 122579 h 1828732"/>
              <a:gd name="connsiteX16-253" fmla="*/ 1162672 w 1748429"/>
              <a:gd name="connsiteY16-254" fmla="*/ 5898 h 1828732"/>
              <a:gd name="connsiteX17-255" fmla="*/ 1245773 w 1748429"/>
              <a:gd name="connsiteY17-256" fmla="*/ 477 h 1828732"/>
              <a:gd name="connsiteX18-257" fmla="*/ 1502391 w 1748429"/>
              <a:gd name="connsiteY18-258" fmla="*/ 14604 h 1828732"/>
              <a:gd name="connsiteX0-259" fmla="*/ 1748429 w 1748429"/>
              <a:gd name="connsiteY0-260" fmla="*/ 127352 h 1828255"/>
              <a:gd name="connsiteX1-261" fmla="*/ 1659826 w 1748429"/>
              <a:gd name="connsiteY1-262" fmla="*/ 94923 h 1828255"/>
              <a:gd name="connsiteX2-263" fmla="*/ 1288352 w 1748429"/>
              <a:gd name="connsiteY2-264" fmla="*/ 38761 h 1828255"/>
              <a:gd name="connsiteX3-265" fmla="*/ 39152 w 1748429"/>
              <a:gd name="connsiteY3-266" fmla="*/ 1287961 h 1828255"/>
              <a:gd name="connsiteX4-267" fmla="*/ 137320 w 1748429"/>
              <a:gd name="connsiteY4-268" fmla="*/ 1774206 h 1828255"/>
              <a:gd name="connsiteX5-269" fmla="*/ 159044 w 1748429"/>
              <a:gd name="connsiteY5-270" fmla="*/ 1819302 h 1828255"/>
              <a:gd name="connsiteX6-271" fmla="*/ 124224 w 1748429"/>
              <a:gd name="connsiteY6-272" fmla="*/ 1828255 h 1828255"/>
              <a:gd name="connsiteX7-273" fmla="*/ 99593 w 1748429"/>
              <a:gd name="connsiteY7-274" fmla="*/ 1766652 h 1828255"/>
              <a:gd name="connsiteX8-275" fmla="*/ 48247 w 1748429"/>
              <a:gd name="connsiteY8-276" fmla="*/ 1638958 h 1828255"/>
              <a:gd name="connsiteX9-277" fmla="*/ 16547 w 1748429"/>
              <a:gd name="connsiteY9-278" fmla="*/ 1539839 h 1828255"/>
              <a:gd name="connsiteX10-279" fmla="*/ 9283 w 1748429"/>
              <a:gd name="connsiteY10-280" fmla="*/ 1515536 h 1828255"/>
              <a:gd name="connsiteX11-281" fmla="*/ 14909 w 1748429"/>
              <a:gd name="connsiteY11-282" fmla="*/ 1484177 h 1828255"/>
              <a:gd name="connsiteX12-283" fmla="*/ 5384 w 1748429"/>
              <a:gd name="connsiteY12-284" fmla="*/ 1155565 h 1828255"/>
              <a:gd name="connsiteX13-285" fmla="*/ 119684 w 1748429"/>
              <a:gd name="connsiteY13-286" fmla="*/ 750752 h 1828255"/>
              <a:gd name="connsiteX14-287" fmla="*/ 412578 w 1748429"/>
              <a:gd name="connsiteY14-288" fmla="*/ 348321 h 1828255"/>
              <a:gd name="connsiteX15-289" fmla="*/ 748334 w 1748429"/>
              <a:gd name="connsiteY15-290" fmla="*/ 122102 h 1828255"/>
              <a:gd name="connsiteX16-291" fmla="*/ 1162672 w 1748429"/>
              <a:gd name="connsiteY16-292" fmla="*/ 5421 h 1828255"/>
              <a:gd name="connsiteX17-293" fmla="*/ 1245773 w 1748429"/>
              <a:gd name="connsiteY17-294" fmla="*/ 0 h 1828255"/>
              <a:gd name="connsiteX0-295" fmla="*/ 1748429 w 1748429"/>
              <a:gd name="connsiteY0-296" fmla="*/ 121931 h 1822834"/>
              <a:gd name="connsiteX1-297" fmla="*/ 1659826 w 1748429"/>
              <a:gd name="connsiteY1-298" fmla="*/ 89502 h 1822834"/>
              <a:gd name="connsiteX2-299" fmla="*/ 1288352 w 1748429"/>
              <a:gd name="connsiteY2-300" fmla="*/ 33340 h 1822834"/>
              <a:gd name="connsiteX3-301" fmla="*/ 39152 w 1748429"/>
              <a:gd name="connsiteY3-302" fmla="*/ 1282540 h 1822834"/>
              <a:gd name="connsiteX4-303" fmla="*/ 137320 w 1748429"/>
              <a:gd name="connsiteY4-304" fmla="*/ 1768785 h 1822834"/>
              <a:gd name="connsiteX5-305" fmla="*/ 159044 w 1748429"/>
              <a:gd name="connsiteY5-306" fmla="*/ 1813881 h 1822834"/>
              <a:gd name="connsiteX6-307" fmla="*/ 124224 w 1748429"/>
              <a:gd name="connsiteY6-308" fmla="*/ 1822834 h 1822834"/>
              <a:gd name="connsiteX7-309" fmla="*/ 99593 w 1748429"/>
              <a:gd name="connsiteY7-310" fmla="*/ 1761231 h 1822834"/>
              <a:gd name="connsiteX8-311" fmla="*/ 48247 w 1748429"/>
              <a:gd name="connsiteY8-312" fmla="*/ 1633537 h 1822834"/>
              <a:gd name="connsiteX9-313" fmla="*/ 16547 w 1748429"/>
              <a:gd name="connsiteY9-314" fmla="*/ 1534418 h 1822834"/>
              <a:gd name="connsiteX10-315" fmla="*/ 9283 w 1748429"/>
              <a:gd name="connsiteY10-316" fmla="*/ 1510115 h 1822834"/>
              <a:gd name="connsiteX11-317" fmla="*/ 14909 w 1748429"/>
              <a:gd name="connsiteY11-318" fmla="*/ 1478756 h 1822834"/>
              <a:gd name="connsiteX12-319" fmla="*/ 5384 w 1748429"/>
              <a:gd name="connsiteY12-320" fmla="*/ 1150144 h 1822834"/>
              <a:gd name="connsiteX13-321" fmla="*/ 119684 w 1748429"/>
              <a:gd name="connsiteY13-322" fmla="*/ 745331 h 1822834"/>
              <a:gd name="connsiteX14-323" fmla="*/ 412578 w 1748429"/>
              <a:gd name="connsiteY14-324" fmla="*/ 342900 h 1822834"/>
              <a:gd name="connsiteX15-325" fmla="*/ 748334 w 1748429"/>
              <a:gd name="connsiteY15-326" fmla="*/ 116681 h 1822834"/>
              <a:gd name="connsiteX16-327" fmla="*/ 1162672 w 1748429"/>
              <a:gd name="connsiteY16-328" fmla="*/ 0 h 1822834"/>
              <a:gd name="connsiteX0-329" fmla="*/ 1748429 w 1748429"/>
              <a:gd name="connsiteY0-330" fmla="*/ 88591 h 1789494"/>
              <a:gd name="connsiteX1-331" fmla="*/ 1659826 w 1748429"/>
              <a:gd name="connsiteY1-332" fmla="*/ 56162 h 1789494"/>
              <a:gd name="connsiteX2-333" fmla="*/ 1288352 w 1748429"/>
              <a:gd name="connsiteY2-334" fmla="*/ 0 h 1789494"/>
              <a:gd name="connsiteX3-335" fmla="*/ 39152 w 1748429"/>
              <a:gd name="connsiteY3-336" fmla="*/ 1249200 h 1789494"/>
              <a:gd name="connsiteX4-337" fmla="*/ 137320 w 1748429"/>
              <a:gd name="connsiteY4-338" fmla="*/ 1735445 h 1789494"/>
              <a:gd name="connsiteX5-339" fmla="*/ 159044 w 1748429"/>
              <a:gd name="connsiteY5-340" fmla="*/ 1780541 h 1789494"/>
              <a:gd name="connsiteX6-341" fmla="*/ 124224 w 1748429"/>
              <a:gd name="connsiteY6-342" fmla="*/ 1789494 h 1789494"/>
              <a:gd name="connsiteX7-343" fmla="*/ 99593 w 1748429"/>
              <a:gd name="connsiteY7-344" fmla="*/ 1727891 h 1789494"/>
              <a:gd name="connsiteX8-345" fmla="*/ 48247 w 1748429"/>
              <a:gd name="connsiteY8-346" fmla="*/ 1600197 h 1789494"/>
              <a:gd name="connsiteX9-347" fmla="*/ 16547 w 1748429"/>
              <a:gd name="connsiteY9-348" fmla="*/ 1501078 h 1789494"/>
              <a:gd name="connsiteX10-349" fmla="*/ 9283 w 1748429"/>
              <a:gd name="connsiteY10-350" fmla="*/ 1476775 h 1789494"/>
              <a:gd name="connsiteX11-351" fmla="*/ 14909 w 1748429"/>
              <a:gd name="connsiteY11-352" fmla="*/ 1445416 h 1789494"/>
              <a:gd name="connsiteX12-353" fmla="*/ 5384 w 1748429"/>
              <a:gd name="connsiteY12-354" fmla="*/ 1116804 h 1789494"/>
              <a:gd name="connsiteX13-355" fmla="*/ 119684 w 1748429"/>
              <a:gd name="connsiteY13-356" fmla="*/ 711991 h 1789494"/>
              <a:gd name="connsiteX14-357" fmla="*/ 412578 w 1748429"/>
              <a:gd name="connsiteY14-358" fmla="*/ 309560 h 1789494"/>
              <a:gd name="connsiteX15-359" fmla="*/ 748334 w 1748429"/>
              <a:gd name="connsiteY15-360" fmla="*/ 83341 h 1789494"/>
              <a:gd name="connsiteX0-361" fmla="*/ 1748429 w 1748429"/>
              <a:gd name="connsiteY0-362" fmla="*/ 88591 h 1789494"/>
              <a:gd name="connsiteX1-363" fmla="*/ 1659826 w 1748429"/>
              <a:gd name="connsiteY1-364" fmla="*/ 56162 h 1789494"/>
              <a:gd name="connsiteX2-365" fmla="*/ 1288352 w 1748429"/>
              <a:gd name="connsiteY2-366" fmla="*/ 0 h 1789494"/>
              <a:gd name="connsiteX3-367" fmla="*/ 39152 w 1748429"/>
              <a:gd name="connsiteY3-368" fmla="*/ 1249200 h 1789494"/>
              <a:gd name="connsiteX4-369" fmla="*/ 137320 w 1748429"/>
              <a:gd name="connsiteY4-370" fmla="*/ 1735445 h 1789494"/>
              <a:gd name="connsiteX5-371" fmla="*/ 159044 w 1748429"/>
              <a:gd name="connsiteY5-372" fmla="*/ 1780541 h 1789494"/>
              <a:gd name="connsiteX6-373" fmla="*/ 124224 w 1748429"/>
              <a:gd name="connsiteY6-374" fmla="*/ 1789494 h 1789494"/>
              <a:gd name="connsiteX7-375" fmla="*/ 99593 w 1748429"/>
              <a:gd name="connsiteY7-376" fmla="*/ 1727891 h 1789494"/>
              <a:gd name="connsiteX8-377" fmla="*/ 48247 w 1748429"/>
              <a:gd name="connsiteY8-378" fmla="*/ 1600197 h 1789494"/>
              <a:gd name="connsiteX9-379" fmla="*/ 16547 w 1748429"/>
              <a:gd name="connsiteY9-380" fmla="*/ 1501078 h 1789494"/>
              <a:gd name="connsiteX10-381" fmla="*/ 9283 w 1748429"/>
              <a:gd name="connsiteY10-382" fmla="*/ 1476775 h 1789494"/>
              <a:gd name="connsiteX11-383" fmla="*/ 14909 w 1748429"/>
              <a:gd name="connsiteY11-384" fmla="*/ 1445416 h 1789494"/>
              <a:gd name="connsiteX12-385" fmla="*/ 5384 w 1748429"/>
              <a:gd name="connsiteY12-386" fmla="*/ 1116804 h 1789494"/>
              <a:gd name="connsiteX13-387" fmla="*/ 119684 w 1748429"/>
              <a:gd name="connsiteY13-388" fmla="*/ 711991 h 1789494"/>
              <a:gd name="connsiteX14-389" fmla="*/ 412578 w 1748429"/>
              <a:gd name="connsiteY14-390" fmla="*/ 309560 h 1789494"/>
              <a:gd name="connsiteX0-391" fmla="*/ 1748429 w 1748429"/>
              <a:gd name="connsiteY0-392" fmla="*/ 88591 h 1789494"/>
              <a:gd name="connsiteX1-393" fmla="*/ 1659826 w 1748429"/>
              <a:gd name="connsiteY1-394" fmla="*/ 56162 h 1789494"/>
              <a:gd name="connsiteX2-395" fmla="*/ 1288352 w 1748429"/>
              <a:gd name="connsiteY2-396" fmla="*/ 0 h 1789494"/>
              <a:gd name="connsiteX3-397" fmla="*/ 39152 w 1748429"/>
              <a:gd name="connsiteY3-398" fmla="*/ 1249200 h 1789494"/>
              <a:gd name="connsiteX4-399" fmla="*/ 137320 w 1748429"/>
              <a:gd name="connsiteY4-400" fmla="*/ 1735445 h 1789494"/>
              <a:gd name="connsiteX5-401" fmla="*/ 159044 w 1748429"/>
              <a:gd name="connsiteY5-402" fmla="*/ 1780541 h 1789494"/>
              <a:gd name="connsiteX6-403" fmla="*/ 124224 w 1748429"/>
              <a:gd name="connsiteY6-404" fmla="*/ 1789494 h 1789494"/>
              <a:gd name="connsiteX7-405" fmla="*/ 99593 w 1748429"/>
              <a:gd name="connsiteY7-406" fmla="*/ 1727891 h 1789494"/>
              <a:gd name="connsiteX8-407" fmla="*/ 48247 w 1748429"/>
              <a:gd name="connsiteY8-408" fmla="*/ 1600197 h 1789494"/>
              <a:gd name="connsiteX9-409" fmla="*/ 16547 w 1748429"/>
              <a:gd name="connsiteY9-410" fmla="*/ 1501078 h 1789494"/>
              <a:gd name="connsiteX10-411" fmla="*/ 9283 w 1748429"/>
              <a:gd name="connsiteY10-412" fmla="*/ 1476775 h 1789494"/>
              <a:gd name="connsiteX11-413" fmla="*/ 14909 w 1748429"/>
              <a:gd name="connsiteY11-414" fmla="*/ 1445416 h 1789494"/>
              <a:gd name="connsiteX12-415" fmla="*/ 5384 w 1748429"/>
              <a:gd name="connsiteY12-416" fmla="*/ 1116804 h 1789494"/>
              <a:gd name="connsiteX13-417" fmla="*/ 119684 w 1748429"/>
              <a:gd name="connsiteY13-418" fmla="*/ 711991 h 1789494"/>
              <a:gd name="connsiteX0-419" fmla="*/ 1748429 w 1748429"/>
              <a:gd name="connsiteY0-420" fmla="*/ 88591 h 1789494"/>
              <a:gd name="connsiteX1-421" fmla="*/ 1659826 w 1748429"/>
              <a:gd name="connsiteY1-422" fmla="*/ 56162 h 1789494"/>
              <a:gd name="connsiteX2-423" fmla="*/ 1288352 w 1748429"/>
              <a:gd name="connsiteY2-424" fmla="*/ 0 h 1789494"/>
              <a:gd name="connsiteX3-425" fmla="*/ 39152 w 1748429"/>
              <a:gd name="connsiteY3-426" fmla="*/ 1249200 h 1789494"/>
              <a:gd name="connsiteX4-427" fmla="*/ 137320 w 1748429"/>
              <a:gd name="connsiteY4-428" fmla="*/ 1735445 h 1789494"/>
              <a:gd name="connsiteX5-429" fmla="*/ 159044 w 1748429"/>
              <a:gd name="connsiteY5-430" fmla="*/ 1780541 h 1789494"/>
              <a:gd name="connsiteX6-431" fmla="*/ 124224 w 1748429"/>
              <a:gd name="connsiteY6-432" fmla="*/ 1789494 h 1789494"/>
              <a:gd name="connsiteX7-433" fmla="*/ 99593 w 1748429"/>
              <a:gd name="connsiteY7-434" fmla="*/ 1727891 h 1789494"/>
              <a:gd name="connsiteX8-435" fmla="*/ 48247 w 1748429"/>
              <a:gd name="connsiteY8-436" fmla="*/ 1600197 h 1789494"/>
              <a:gd name="connsiteX9-437" fmla="*/ 16547 w 1748429"/>
              <a:gd name="connsiteY9-438" fmla="*/ 1501078 h 1789494"/>
              <a:gd name="connsiteX10-439" fmla="*/ 9283 w 1748429"/>
              <a:gd name="connsiteY10-440" fmla="*/ 1476775 h 1789494"/>
              <a:gd name="connsiteX11-441" fmla="*/ 14909 w 1748429"/>
              <a:gd name="connsiteY11-442" fmla="*/ 1445416 h 1789494"/>
              <a:gd name="connsiteX12-443" fmla="*/ 5384 w 1748429"/>
              <a:gd name="connsiteY12-444" fmla="*/ 1116804 h 1789494"/>
              <a:gd name="connsiteX0-445" fmla="*/ 1739146 w 1739146"/>
              <a:gd name="connsiteY0-446" fmla="*/ 88591 h 1789494"/>
              <a:gd name="connsiteX1-447" fmla="*/ 1650543 w 1739146"/>
              <a:gd name="connsiteY1-448" fmla="*/ 56162 h 1789494"/>
              <a:gd name="connsiteX2-449" fmla="*/ 1279069 w 1739146"/>
              <a:gd name="connsiteY2-450" fmla="*/ 0 h 1789494"/>
              <a:gd name="connsiteX3-451" fmla="*/ 29869 w 1739146"/>
              <a:gd name="connsiteY3-452" fmla="*/ 1249200 h 1789494"/>
              <a:gd name="connsiteX4-453" fmla="*/ 128037 w 1739146"/>
              <a:gd name="connsiteY4-454" fmla="*/ 1735445 h 1789494"/>
              <a:gd name="connsiteX5-455" fmla="*/ 149761 w 1739146"/>
              <a:gd name="connsiteY5-456" fmla="*/ 1780541 h 1789494"/>
              <a:gd name="connsiteX6-457" fmla="*/ 114941 w 1739146"/>
              <a:gd name="connsiteY6-458" fmla="*/ 1789494 h 1789494"/>
              <a:gd name="connsiteX7-459" fmla="*/ 90310 w 1739146"/>
              <a:gd name="connsiteY7-460" fmla="*/ 1727891 h 1789494"/>
              <a:gd name="connsiteX8-461" fmla="*/ 38964 w 1739146"/>
              <a:gd name="connsiteY8-462" fmla="*/ 1600197 h 1789494"/>
              <a:gd name="connsiteX9-463" fmla="*/ 7264 w 1739146"/>
              <a:gd name="connsiteY9-464" fmla="*/ 1501078 h 1789494"/>
              <a:gd name="connsiteX10-465" fmla="*/ 0 w 1739146"/>
              <a:gd name="connsiteY10-466" fmla="*/ 1476775 h 1789494"/>
              <a:gd name="connsiteX11-467" fmla="*/ 5626 w 1739146"/>
              <a:gd name="connsiteY11-468" fmla="*/ 1445416 h 1789494"/>
              <a:gd name="connsiteX0-469" fmla="*/ 1739146 w 1739146"/>
              <a:gd name="connsiteY0-470" fmla="*/ 88591 h 1789494"/>
              <a:gd name="connsiteX1-471" fmla="*/ 1650543 w 1739146"/>
              <a:gd name="connsiteY1-472" fmla="*/ 56162 h 1789494"/>
              <a:gd name="connsiteX2-473" fmla="*/ 1279069 w 1739146"/>
              <a:gd name="connsiteY2-474" fmla="*/ 0 h 1789494"/>
              <a:gd name="connsiteX3-475" fmla="*/ 29869 w 1739146"/>
              <a:gd name="connsiteY3-476" fmla="*/ 1249200 h 1789494"/>
              <a:gd name="connsiteX4-477" fmla="*/ 128037 w 1739146"/>
              <a:gd name="connsiteY4-478" fmla="*/ 1735445 h 1789494"/>
              <a:gd name="connsiteX5-479" fmla="*/ 149761 w 1739146"/>
              <a:gd name="connsiteY5-480" fmla="*/ 1780541 h 1789494"/>
              <a:gd name="connsiteX6-481" fmla="*/ 114941 w 1739146"/>
              <a:gd name="connsiteY6-482" fmla="*/ 1789494 h 1789494"/>
              <a:gd name="connsiteX7-483" fmla="*/ 90310 w 1739146"/>
              <a:gd name="connsiteY7-484" fmla="*/ 1727891 h 1789494"/>
              <a:gd name="connsiteX8-485" fmla="*/ 38964 w 1739146"/>
              <a:gd name="connsiteY8-486" fmla="*/ 1600197 h 1789494"/>
              <a:gd name="connsiteX9-487" fmla="*/ 7264 w 1739146"/>
              <a:gd name="connsiteY9-488" fmla="*/ 1501078 h 1789494"/>
              <a:gd name="connsiteX10-489" fmla="*/ 0 w 1739146"/>
              <a:gd name="connsiteY10-490" fmla="*/ 1476775 h 1789494"/>
              <a:gd name="connsiteX0-491" fmla="*/ 1739146 w 1739146"/>
              <a:gd name="connsiteY0-492" fmla="*/ 88591 h 1789494"/>
              <a:gd name="connsiteX1-493" fmla="*/ 1650543 w 1739146"/>
              <a:gd name="connsiteY1-494" fmla="*/ 56162 h 1789494"/>
              <a:gd name="connsiteX2-495" fmla="*/ 1279069 w 1739146"/>
              <a:gd name="connsiteY2-496" fmla="*/ 0 h 1789494"/>
              <a:gd name="connsiteX3-497" fmla="*/ 29869 w 1739146"/>
              <a:gd name="connsiteY3-498" fmla="*/ 1249200 h 1789494"/>
              <a:gd name="connsiteX4-499" fmla="*/ 128037 w 1739146"/>
              <a:gd name="connsiteY4-500" fmla="*/ 1735445 h 1789494"/>
              <a:gd name="connsiteX5-501" fmla="*/ 149761 w 1739146"/>
              <a:gd name="connsiteY5-502" fmla="*/ 1780541 h 1789494"/>
              <a:gd name="connsiteX6-503" fmla="*/ 114941 w 1739146"/>
              <a:gd name="connsiteY6-504" fmla="*/ 1789494 h 1789494"/>
              <a:gd name="connsiteX7-505" fmla="*/ 90310 w 1739146"/>
              <a:gd name="connsiteY7-506" fmla="*/ 1727891 h 1789494"/>
              <a:gd name="connsiteX8-507" fmla="*/ 38964 w 1739146"/>
              <a:gd name="connsiteY8-508" fmla="*/ 1600197 h 1789494"/>
              <a:gd name="connsiteX9-509" fmla="*/ 0 w 1739146"/>
              <a:gd name="connsiteY9-510" fmla="*/ 1476775 h 1789494"/>
              <a:gd name="connsiteX0-511" fmla="*/ 1709277 w 1709277"/>
              <a:gd name="connsiteY0-512" fmla="*/ 88591 h 1789494"/>
              <a:gd name="connsiteX1-513" fmla="*/ 1620674 w 1709277"/>
              <a:gd name="connsiteY1-514" fmla="*/ 56162 h 1789494"/>
              <a:gd name="connsiteX2-515" fmla="*/ 1249200 w 1709277"/>
              <a:gd name="connsiteY2-516" fmla="*/ 0 h 1789494"/>
              <a:gd name="connsiteX3-517" fmla="*/ 0 w 1709277"/>
              <a:gd name="connsiteY3-518" fmla="*/ 1249200 h 1789494"/>
              <a:gd name="connsiteX4-519" fmla="*/ 98168 w 1709277"/>
              <a:gd name="connsiteY4-520" fmla="*/ 1735445 h 1789494"/>
              <a:gd name="connsiteX5-521" fmla="*/ 119892 w 1709277"/>
              <a:gd name="connsiteY5-522" fmla="*/ 1780541 h 1789494"/>
              <a:gd name="connsiteX6-523" fmla="*/ 85072 w 1709277"/>
              <a:gd name="connsiteY6-524" fmla="*/ 1789494 h 1789494"/>
              <a:gd name="connsiteX7-525" fmla="*/ 60441 w 1709277"/>
              <a:gd name="connsiteY7-526" fmla="*/ 1727891 h 1789494"/>
              <a:gd name="connsiteX8-527" fmla="*/ 9095 w 1709277"/>
              <a:gd name="connsiteY8-528" fmla="*/ 1600197 h 1789494"/>
              <a:gd name="connsiteX0-529" fmla="*/ 1709277 w 1709277"/>
              <a:gd name="connsiteY0-530" fmla="*/ 88591 h 1789494"/>
              <a:gd name="connsiteX1-531" fmla="*/ 1620674 w 1709277"/>
              <a:gd name="connsiteY1-532" fmla="*/ 56162 h 1789494"/>
              <a:gd name="connsiteX2-533" fmla="*/ 1249200 w 1709277"/>
              <a:gd name="connsiteY2-534" fmla="*/ 0 h 1789494"/>
              <a:gd name="connsiteX3-535" fmla="*/ 0 w 1709277"/>
              <a:gd name="connsiteY3-536" fmla="*/ 1249200 h 1789494"/>
              <a:gd name="connsiteX4-537" fmla="*/ 98168 w 1709277"/>
              <a:gd name="connsiteY4-538" fmla="*/ 1735445 h 1789494"/>
              <a:gd name="connsiteX5-539" fmla="*/ 119892 w 1709277"/>
              <a:gd name="connsiteY5-540" fmla="*/ 1780541 h 1789494"/>
              <a:gd name="connsiteX6-541" fmla="*/ 85072 w 1709277"/>
              <a:gd name="connsiteY6-542" fmla="*/ 1789494 h 1789494"/>
              <a:gd name="connsiteX7-543" fmla="*/ 60441 w 1709277"/>
              <a:gd name="connsiteY7-544" fmla="*/ 1727891 h 1789494"/>
              <a:gd name="connsiteX0-545" fmla="*/ 1709277 w 1709277"/>
              <a:gd name="connsiteY0-546" fmla="*/ 88591 h 1789494"/>
              <a:gd name="connsiteX1-547" fmla="*/ 1620674 w 1709277"/>
              <a:gd name="connsiteY1-548" fmla="*/ 56162 h 1789494"/>
              <a:gd name="connsiteX2-549" fmla="*/ 1249200 w 1709277"/>
              <a:gd name="connsiteY2-550" fmla="*/ 0 h 1789494"/>
              <a:gd name="connsiteX3-551" fmla="*/ 0 w 1709277"/>
              <a:gd name="connsiteY3-552" fmla="*/ 1249200 h 1789494"/>
              <a:gd name="connsiteX4-553" fmla="*/ 98168 w 1709277"/>
              <a:gd name="connsiteY4-554" fmla="*/ 1735445 h 1789494"/>
              <a:gd name="connsiteX5-555" fmla="*/ 119892 w 1709277"/>
              <a:gd name="connsiteY5-556" fmla="*/ 1780541 h 1789494"/>
              <a:gd name="connsiteX6-557" fmla="*/ 85072 w 1709277"/>
              <a:gd name="connsiteY6-558" fmla="*/ 1789494 h 1789494"/>
              <a:gd name="connsiteX0-559" fmla="*/ 1709277 w 1709277"/>
              <a:gd name="connsiteY0-560" fmla="*/ 88591 h 1780541"/>
              <a:gd name="connsiteX1-561" fmla="*/ 1620674 w 1709277"/>
              <a:gd name="connsiteY1-562" fmla="*/ 56162 h 1780541"/>
              <a:gd name="connsiteX2-563" fmla="*/ 1249200 w 1709277"/>
              <a:gd name="connsiteY2-564" fmla="*/ 0 h 1780541"/>
              <a:gd name="connsiteX3-565" fmla="*/ 0 w 1709277"/>
              <a:gd name="connsiteY3-566" fmla="*/ 1249200 h 1780541"/>
              <a:gd name="connsiteX4-567" fmla="*/ 98168 w 1709277"/>
              <a:gd name="connsiteY4-568" fmla="*/ 1735445 h 1780541"/>
              <a:gd name="connsiteX5-569" fmla="*/ 119892 w 1709277"/>
              <a:gd name="connsiteY5-570" fmla="*/ 1780541 h 17805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09277" h="1780541">
                <a:moveTo>
                  <a:pt x="1709277" y="88591"/>
                </a:moveTo>
                <a:lnTo>
                  <a:pt x="1620674" y="56162"/>
                </a:lnTo>
                <a:cubicBezTo>
                  <a:pt x="1503325" y="19662"/>
                  <a:pt x="1378559" y="0"/>
                  <a:pt x="1249200" y="0"/>
                </a:cubicBezTo>
                <a:cubicBezTo>
                  <a:pt x="559286" y="0"/>
                  <a:pt x="0" y="559286"/>
                  <a:pt x="0" y="1249200"/>
                </a:cubicBezTo>
                <a:cubicBezTo>
                  <a:pt x="0" y="1421679"/>
                  <a:pt x="34955" y="1585993"/>
                  <a:pt x="98168" y="1735445"/>
                </a:cubicBezTo>
                <a:lnTo>
                  <a:pt x="119892" y="1780541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34"/>
            </p:custDataLst>
          </p:nvPr>
        </p:nvSpPr>
        <p:spPr>
          <a:xfrm rot="6722498">
            <a:off x="6983095" y="4025265"/>
            <a:ext cx="699770" cy="730250"/>
          </a:xfrm>
          <a:custGeom>
            <a:avLst/>
            <a:gdLst>
              <a:gd name="connsiteX0" fmla="*/ 513622 w 699728"/>
              <a:gd name="connsiteY0" fmla="*/ 0 h 730385"/>
              <a:gd name="connsiteX1" fmla="*/ 617135 w 699728"/>
              <a:gd name="connsiteY1" fmla="*/ 10435 h 730385"/>
              <a:gd name="connsiteX2" fmla="*/ 699728 w 699728"/>
              <a:gd name="connsiteY2" fmla="*/ 36073 h 730385"/>
              <a:gd name="connsiteX3" fmla="*/ 680335 w 699728"/>
              <a:gd name="connsiteY3" fmla="*/ 67656 h 730385"/>
              <a:gd name="connsiteX4" fmla="*/ 662008 w 699728"/>
              <a:gd name="connsiteY4" fmla="*/ 62361 h 730385"/>
              <a:gd name="connsiteX5" fmla="*/ 614160 w 699728"/>
              <a:gd name="connsiteY5" fmla="*/ 54994 h 730385"/>
              <a:gd name="connsiteX6" fmla="*/ 376035 w 699728"/>
              <a:gd name="connsiteY6" fmla="*/ 74044 h 730385"/>
              <a:gd name="connsiteX7" fmla="*/ 190297 w 699728"/>
              <a:gd name="connsiteY7" fmla="*/ 174057 h 730385"/>
              <a:gd name="connsiteX8" fmla="*/ 66472 w 699728"/>
              <a:gd name="connsiteY8" fmla="*/ 366938 h 730385"/>
              <a:gd name="connsiteX9" fmla="*/ 61710 w 699728"/>
              <a:gd name="connsiteY9" fmla="*/ 659832 h 730385"/>
              <a:gd name="connsiteX10" fmla="*/ 74893 w 699728"/>
              <a:gd name="connsiteY10" fmla="*/ 711398 h 730385"/>
              <a:gd name="connsiteX11" fmla="*/ 49502 w 699728"/>
              <a:gd name="connsiteY11" fmla="*/ 730385 h 730385"/>
              <a:gd name="connsiteX12" fmla="*/ 40363 w 699728"/>
              <a:gd name="connsiteY12" fmla="*/ 713547 h 730385"/>
              <a:gd name="connsiteX13" fmla="*/ 0 w 699728"/>
              <a:gd name="connsiteY13" fmla="*/ 513622 h 730385"/>
              <a:gd name="connsiteX14" fmla="*/ 513622 w 699728"/>
              <a:gd name="connsiteY14" fmla="*/ 0 h 730385"/>
              <a:gd name="connsiteX0-1" fmla="*/ 190297 w 699728"/>
              <a:gd name="connsiteY0-2" fmla="*/ 174057 h 730385"/>
              <a:gd name="connsiteX1-3" fmla="*/ 66472 w 699728"/>
              <a:gd name="connsiteY1-4" fmla="*/ 366938 h 730385"/>
              <a:gd name="connsiteX2-5" fmla="*/ 61710 w 699728"/>
              <a:gd name="connsiteY2-6" fmla="*/ 659832 h 730385"/>
              <a:gd name="connsiteX3-7" fmla="*/ 74893 w 699728"/>
              <a:gd name="connsiteY3-8" fmla="*/ 711398 h 730385"/>
              <a:gd name="connsiteX4-9" fmla="*/ 49502 w 699728"/>
              <a:gd name="connsiteY4-10" fmla="*/ 730385 h 730385"/>
              <a:gd name="connsiteX5-11" fmla="*/ 40363 w 699728"/>
              <a:gd name="connsiteY5-12" fmla="*/ 713547 h 730385"/>
              <a:gd name="connsiteX6-13" fmla="*/ 0 w 699728"/>
              <a:gd name="connsiteY6-14" fmla="*/ 513622 h 730385"/>
              <a:gd name="connsiteX7-15" fmla="*/ 513622 w 699728"/>
              <a:gd name="connsiteY7-16" fmla="*/ 0 h 730385"/>
              <a:gd name="connsiteX8-17" fmla="*/ 617135 w 699728"/>
              <a:gd name="connsiteY8-18" fmla="*/ 10435 h 730385"/>
              <a:gd name="connsiteX9-19" fmla="*/ 699728 w 699728"/>
              <a:gd name="connsiteY9-20" fmla="*/ 36073 h 730385"/>
              <a:gd name="connsiteX10-21" fmla="*/ 680335 w 699728"/>
              <a:gd name="connsiteY10-22" fmla="*/ 67656 h 730385"/>
              <a:gd name="connsiteX11-23" fmla="*/ 662008 w 699728"/>
              <a:gd name="connsiteY11-24" fmla="*/ 62361 h 730385"/>
              <a:gd name="connsiteX12-25" fmla="*/ 614160 w 699728"/>
              <a:gd name="connsiteY12-26" fmla="*/ 54994 h 730385"/>
              <a:gd name="connsiteX13-27" fmla="*/ 376035 w 699728"/>
              <a:gd name="connsiteY13-28" fmla="*/ 74044 h 730385"/>
              <a:gd name="connsiteX14-29" fmla="*/ 281737 w 699728"/>
              <a:gd name="connsiteY14-30" fmla="*/ 265497 h 730385"/>
              <a:gd name="connsiteX0-31" fmla="*/ 190297 w 699728"/>
              <a:gd name="connsiteY0-32" fmla="*/ 174057 h 730385"/>
              <a:gd name="connsiteX1-33" fmla="*/ 66472 w 699728"/>
              <a:gd name="connsiteY1-34" fmla="*/ 366938 h 730385"/>
              <a:gd name="connsiteX2-35" fmla="*/ 61710 w 699728"/>
              <a:gd name="connsiteY2-36" fmla="*/ 659832 h 730385"/>
              <a:gd name="connsiteX3-37" fmla="*/ 74893 w 699728"/>
              <a:gd name="connsiteY3-38" fmla="*/ 711398 h 730385"/>
              <a:gd name="connsiteX4-39" fmla="*/ 49502 w 699728"/>
              <a:gd name="connsiteY4-40" fmla="*/ 730385 h 730385"/>
              <a:gd name="connsiteX5-41" fmla="*/ 40363 w 699728"/>
              <a:gd name="connsiteY5-42" fmla="*/ 713547 h 730385"/>
              <a:gd name="connsiteX6-43" fmla="*/ 0 w 699728"/>
              <a:gd name="connsiteY6-44" fmla="*/ 513622 h 730385"/>
              <a:gd name="connsiteX7-45" fmla="*/ 513622 w 699728"/>
              <a:gd name="connsiteY7-46" fmla="*/ 0 h 730385"/>
              <a:gd name="connsiteX8-47" fmla="*/ 617135 w 699728"/>
              <a:gd name="connsiteY8-48" fmla="*/ 10435 h 730385"/>
              <a:gd name="connsiteX9-49" fmla="*/ 699728 w 699728"/>
              <a:gd name="connsiteY9-50" fmla="*/ 36073 h 730385"/>
              <a:gd name="connsiteX10-51" fmla="*/ 680335 w 699728"/>
              <a:gd name="connsiteY10-52" fmla="*/ 67656 h 730385"/>
              <a:gd name="connsiteX11-53" fmla="*/ 662008 w 699728"/>
              <a:gd name="connsiteY11-54" fmla="*/ 62361 h 730385"/>
              <a:gd name="connsiteX12-55" fmla="*/ 614160 w 699728"/>
              <a:gd name="connsiteY12-56" fmla="*/ 54994 h 730385"/>
              <a:gd name="connsiteX13-57" fmla="*/ 376035 w 699728"/>
              <a:gd name="connsiteY13-58" fmla="*/ 74044 h 730385"/>
              <a:gd name="connsiteX0-59" fmla="*/ 190297 w 699728"/>
              <a:gd name="connsiteY0-60" fmla="*/ 174057 h 730385"/>
              <a:gd name="connsiteX1-61" fmla="*/ 66472 w 699728"/>
              <a:gd name="connsiteY1-62" fmla="*/ 366938 h 730385"/>
              <a:gd name="connsiteX2-63" fmla="*/ 61710 w 699728"/>
              <a:gd name="connsiteY2-64" fmla="*/ 659832 h 730385"/>
              <a:gd name="connsiteX3-65" fmla="*/ 74893 w 699728"/>
              <a:gd name="connsiteY3-66" fmla="*/ 711398 h 730385"/>
              <a:gd name="connsiteX4-67" fmla="*/ 49502 w 699728"/>
              <a:gd name="connsiteY4-68" fmla="*/ 730385 h 730385"/>
              <a:gd name="connsiteX5-69" fmla="*/ 40363 w 699728"/>
              <a:gd name="connsiteY5-70" fmla="*/ 713547 h 730385"/>
              <a:gd name="connsiteX6-71" fmla="*/ 0 w 699728"/>
              <a:gd name="connsiteY6-72" fmla="*/ 513622 h 730385"/>
              <a:gd name="connsiteX7-73" fmla="*/ 513622 w 699728"/>
              <a:gd name="connsiteY7-74" fmla="*/ 0 h 730385"/>
              <a:gd name="connsiteX8-75" fmla="*/ 617135 w 699728"/>
              <a:gd name="connsiteY8-76" fmla="*/ 10435 h 730385"/>
              <a:gd name="connsiteX9-77" fmla="*/ 699728 w 699728"/>
              <a:gd name="connsiteY9-78" fmla="*/ 36073 h 730385"/>
              <a:gd name="connsiteX10-79" fmla="*/ 680335 w 699728"/>
              <a:gd name="connsiteY10-80" fmla="*/ 67656 h 730385"/>
              <a:gd name="connsiteX11-81" fmla="*/ 662008 w 699728"/>
              <a:gd name="connsiteY11-82" fmla="*/ 62361 h 730385"/>
              <a:gd name="connsiteX12-83" fmla="*/ 614160 w 699728"/>
              <a:gd name="connsiteY12-84" fmla="*/ 54994 h 730385"/>
              <a:gd name="connsiteX0-85" fmla="*/ 190297 w 699728"/>
              <a:gd name="connsiteY0-86" fmla="*/ 174057 h 730385"/>
              <a:gd name="connsiteX1-87" fmla="*/ 66472 w 699728"/>
              <a:gd name="connsiteY1-88" fmla="*/ 366938 h 730385"/>
              <a:gd name="connsiteX2-89" fmla="*/ 61710 w 699728"/>
              <a:gd name="connsiteY2-90" fmla="*/ 659832 h 730385"/>
              <a:gd name="connsiteX3-91" fmla="*/ 74893 w 699728"/>
              <a:gd name="connsiteY3-92" fmla="*/ 711398 h 730385"/>
              <a:gd name="connsiteX4-93" fmla="*/ 49502 w 699728"/>
              <a:gd name="connsiteY4-94" fmla="*/ 730385 h 730385"/>
              <a:gd name="connsiteX5-95" fmla="*/ 40363 w 699728"/>
              <a:gd name="connsiteY5-96" fmla="*/ 713547 h 730385"/>
              <a:gd name="connsiteX6-97" fmla="*/ 0 w 699728"/>
              <a:gd name="connsiteY6-98" fmla="*/ 513622 h 730385"/>
              <a:gd name="connsiteX7-99" fmla="*/ 513622 w 699728"/>
              <a:gd name="connsiteY7-100" fmla="*/ 0 h 730385"/>
              <a:gd name="connsiteX8-101" fmla="*/ 617135 w 699728"/>
              <a:gd name="connsiteY8-102" fmla="*/ 10435 h 730385"/>
              <a:gd name="connsiteX9-103" fmla="*/ 699728 w 699728"/>
              <a:gd name="connsiteY9-104" fmla="*/ 36073 h 730385"/>
              <a:gd name="connsiteX10-105" fmla="*/ 680335 w 699728"/>
              <a:gd name="connsiteY10-106" fmla="*/ 67656 h 730385"/>
              <a:gd name="connsiteX11-107" fmla="*/ 662008 w 699728"/>
              <a:gd name="connsiteY11-108" fmla="*/ 62361 h 730385"/>
              <a:gd name="connsiteX0-109" fmla="*/ 190297 w 699728"/>
              <a:gd name="connsiteY0-110" fmla="*/ 174057 h 730385"/>
              <a:gd name="connsiteX1-111" fmla="*/ 66472 w 699728"/>
              <a:gd name="connsiteY1-112" fmla="*/ 366938 h 730385"/>
              <a:gd name="connsiteX2-113" fmla="*/ 61710 w 699728"/>
              <a:gd name="connsiteY2-114" fmla="*/ 659832 h 730385"/>
              <a:gd name="connsiteX3-115" fmla="*/ 74893 w 699728"/>
              <a:gd name="connsiteY3-116" fmla="*/ 711398 h 730385"/>
              <a:gd name="connsiteX4-117" fmla="*/ 49502 w 699728"/>
              <a:gd name="connsiteY4-118" fmla="*/ 730385 h 730385"/>
              <a:gd name="connsiteX5-119" fmla="*/ 40363 w 699728"/>
              <a:gd name="connsiteY5-120" fmla="*/ 713547 h 730385"/>
              <a:gd name="connsiteX6-121" fmla="*/ 0 w 699728"/>
              <a:gd name="connsiteY6-122" fmla="*/ 513622 h 730385"/>
              <a:gd name="connsiteX7-123" fmla="*/ 513622 w 699728"/>
              <a:gd name="connsiteY7-124" fmla="*/ 0 h 730385"/>
              <a:gd name="connsiteX8-125" fmla="*/ 617135 w 699728"/>
              <a:gd name="connsiteY8-126" fmla="*/ 10435 h 730385"/>
              <a:gd name="connsiteX9-127" fmla="*/ 699728 w 699728"/>
              <a:gd name="connsiteY9-128" fmla="*/ 36073 h 730385"/>
              <a:gd name="connsiteX10-129" fmla="*/ 680335 w 699728"/>
              <a:gd name="connsiteY10-130" fmla="*/ 67656 h 730385"/>
              <a:gd name="connsiteX0-131" fmla="*/ 190297 w 699728"/>
              <a:gd name="connsiteY0-132" fmla="*/ 174057 h 730385"/>
              <a:gd name="connsiteX1-133" fmla="*/ 66472 w 699728"/>
              <a:gd name="connsiteY1-134" fmla="*/ 366938 h 730385"/>
              <a:gd name="connsiteX2-135" fmla="*/ 61710 w 699728"/>
              <a:gd name="connsiteY2-136" fmla="*/ 659832 h 730385"/>
              <a:gd name="connsiteX3-137" fmla="*/ 74893 w 699728"/>
              <a:gd name="connsiteY3-138" fmla="*/ 711398 h 730385"/>
              <a:gd name="connsiteX4-139" fmla="*/ 49502 w 699728"/>
              <a:gd name="connsiteY4-140" fmla="*/ 730385 h 730385"/>
              <a:gd name="connsiteX5-141" fmla="*/ 40363 w 699728"/>
              <a:gd name="connsiteY5-142" fmla="*/ 713547 h 730385"/>
              <a:gd name="connsiteX6-143" fmla="*/ 0 w 699728"/>
              <a:gd name="connsiteY6-144" fmla="*/ 513622 h 730385"/>
              <a:gd name="connsiteX7-145" fmla="*/ 513622 w 699728"/>
              <a:gd name="connsiteY7-146" fmla="*/ 0 h 730385"/>
              <a:gd name="connsiteX8-147" fmla="*/ 617135 w 699728"/>
              <a:gd name="connsiteY8-148" fmla="*/ 10435 h 730385"/>
              <a:gd name="connsiteX9-149" fmla="*/ 699728 w 699728"/>
              <a:gd name="connsiteY9-150" fmla="*/ 36073 h 730385"/>
              <a:gd name="connsiteX0-151" fmla="*/ 66472 w 699728"/>
              <a:gd name="connsiteY0-152" fmla="*/ 366938 h 730385"/>
              <a:gd name="connsiteX1-153" fmla="*/ 61710 w 699728"/>
              <a:gd name="connsiteY1-154" fmla="*/ 659832 h 730385"/>
              <a:gd name="connsiteX2-155" fmla="*/ 74893 w 699728"/>
              <a:gd name="connsiteY2-156" fmla="*/ 711398 h 730385"/>
              <a:gd name="connsiteX3-157" fmla="*/ 49502 w 699728"/>
              <a:gd name="connsiteY3-158" fmla="*/ 730385 h 730385"/>
              <a:gd name="connsiteX4-159" fmla="*/ 40363 w 699728"/>
              <a:gd name="connsiteY4-160" fmla="*/ 713547 h 730385"/>
              <a:gd name="connsiteX5-161" fmla="*/ 0 w 699728"/>
              <a:gd name="connsiteY5-162" fmla="*/ 513622 h 730385"/>
              <a:gd name="connsiteX6-163" fmla="*/ 513622 w 699728"/>
              <a:gd name="connsiteY6-164" fmla="*/ 0 h 730385"/>
              <a:gd name="connsiteX7-165" fmla="*/ 617135 w 699728"/>
              <a:gd name="connsiteY7-166" fmla="*/ 10435 h 730385"/>
              <a:gd name="connsiteX8-167" fmla="*/ 699728 w 699728"/>
              <a:gd name="connsiteY8-168" fmla="*/ 36073 h 730385"/>
              <a:gd name="connsiteX0-169" fmla="*/ 61710 w 699728"/>
              <a:gd name="connsiteY0-170" fmla="*/ 659832 h 730385"/>
              <a:gd name="connsiteX1-171" fmla="*/ 74893 w 699728"/>
              <a:gd name="connsiteY1-172" fmla="*/ 711398 h 730385"/>
              <a:gd name="connsiteX2-173" fmla="*/ 49502 w 699728"/>
              <a:gd name="connsiteY2-174" fmla="*/ 730385 h 730385"/>
              <a:gd name="connsiteX3-175" fmla="*/ 40363 w 699728"/>
              <a:gd name="connsiteY3-176" fmla="*/ 713547 h 730385"/>
              <a:gd name="connsiteX4-177" fmla="*/ 0 w 699728"/>
              <a:gd name="connsiteY4-178" fmla="*/ 513622 h 730385"/>
              <a:gd name="connsiteX5-179" fmla="*/ 513622 w 699728"/>
              <a:gd name="connsiteY5-180" fmla="*/ 0 h 730385"/>
              <a:gd name="connsiteX6-181" fmla="*/ 617135 w 699728"/>
              <a:gd name="connsiteY6-182" fmla="*/ 10435 h 730385"/>
              <a:gd name="connsiteX7-183" fmla="*/ 699728 w 699728"/>
              <a:gd name="connsiteY7-184" fmla="*/ 36073 h 730385"/>
              <a:gd name="connsiteX0-185" fmla="*/ 74893 w 699728"/>
              <a:gd name="connsiteY0-186" fmla="*/ 711398 h 730385"/>
              <a:gd name="connsiteX1-187" fmla="*/ 49502 w 699728"/>
              <a:gd name="connsiteY1-188" fmla="*/ 730385 h 730385"/>
              <a:gd name="connsiteX2-189" fmla="*/ 40363 w 699728"/>
              <a:gd name="connsiteY2-190" fmla="*/ 713547 h 730385"/>
              <a:gd name="connsiteX3-191" fmla="*/ 0 w 699728"/>
              <a:gd name="connsiteY3-192" fmla="*/ 513622 h 730385"/>
              <a:gd name="connsiteX4-193" fmla="*/ 513622 w 699728"/>
              <a:gd name="connsiteY4-194" fmla="*/ 0 h 730385"/>
              <a:gd name="connsiteX5-195" fmla="*/ 617135 w 699728"/>
              <a:gd name="connsiteY5-196" fmla="*/ 10435 h 730385"/>
              <a:gd name="connsiteX6-197" fmla="*/ 699728 w 699728"/>
              <a:gd name="connsiteY6-198" fmla="*/ 36073 h 730385"/>
              <a:gd name="connsiteX0-199" fmla="*/ 49502 w 699728"/>
              <a:gd name="connsiteY0-200" fmla="*/ 730385 h 730385"/>
              <a:gd name="connsiteX1-201" fmla="*/ 40363 w 699728"/>
              <a:gd name="connsiteY1-202" fmla="*/ 713547 h 730385"/>
              <a:gd name="connsiteX2-203" fmla="*/ 0 w 699728"/>
              <a:gd name="connsiteY2-204" fmla="*/ 513622 h 730385"/>
              <a:gd name="connsiteX3-205" fmla="*/ 513622 w 699728"/>
              <a:gd name="connsiteY3-206" fmla="*/ 0 h 730385"/>
              <a:gd name="connsiteX4-207" fmla="*/ 617135 w 699728"/>
              <a:gd name="connsiteY4-208" fmla="*/ 10435 h 730385"/>
              <a:gd name="connsiteX5-209" fmla="*/ 699728 w 699728"/>
              <a:gd name="connsiteY5-210" fmla="*/ 36073 h 73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99728" h="730385">
                <a:moveTo>
                  <a:pt x="49502" y="730385"/>
                </a:moveTo>
                <a:lnTo>
                  <a:pt x="40363" y="713547"/>
                </a:lnTo>
                <a:cubicBezTo>
                  <a:pt x="14372" y="652098"/>
                  <a:pt x="0" y="584539"/>
                  <a:pt x="0" y="513622"/>
                </a:cubicBezTo>
                <a:cubicBezTo>
                  <a:pt x="0" y="229956"/>
                  <a:pt x="229956" y="0"/>
                  <a:pt x="513622" y="0"/>
                </a:cubicBezTo>
                <a:cubicBezTo>
                  <a:pt x="549080" y="0"/>
                  <a:pt x="583699" y="3593"/>
                  <a:pt x="617135" y="10435"/>
                </a:cubicBezTo>
                <a:lnTo>
                  <a:pt x="699728" y="36073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0" name="任意多边形: 形状 39"/>
          <p:cNvSpPr/>
          <p:nvPr userDrawn="1">
            <p:custDataLst>
              <p:tags r:id="rId35"/>
            </p:custDataLst>
          </p:nvPr>
        </p:nvSpPr>
        <p:spPr>
          <a:xfrm rot="6722498">
            <a:off x="7042150" y="4137025"/>
            <a:ext cx="518795" cy="541020"/>
          </a:xfrm>
          <a:custGeom>
            <a:avLst/>
            <a:gdLst>
              <a:gd name="connsiteX0" fmla="*/ 417052 w 585918"/>
              <a:gd name="connsiteY0" fmla="*/ 517 h 617897"/>
              <a:gd name="connsiteX1" fmla="*/ 566289 w 585918"/>
              <a:gd name="connsiteY1" fmla="*/ 17204 h 617897"/>
              <a:gd name="connsiteX2" fmla="*/ 585918 w 585918"/>
              <a:gd name="connsiteY2" fmla="*/ 24912 h 617897"/>
              <a:gd name="connsiteX3" fmla="*/ 562439 w 585918"/>
              <a:gd name="connsiteY3" fmla="*/ 63147 h 617897"/>
              <a:gd name="connsiteX4" fmla="*/ 519365 w 585918"/>
              <a:gd name="connsiteY4" fmla="*/ 49776 h 617897"/>
              <a:gd name="connsiteX5" fmla="*/ 439557 w 585918"/>
              <a:gd name="connsiteY5" fmla="*/ 41731 h 617897"/>
              <a:gd name="connsiteX6" fmla="*/ 43557 w 585918"/>
              <a:gd name="connsiteY6" fmla="*/ 437731 h 617897"/>
              <a:gd name="connsiteX7" fmla="*/ 51602 w 585918"/>
              <a:gd name="connsiteY7" fmla="*/ 517539 h 617897"/>
              <a:gd name="connsiteX8" fmla="*/ 71758 w 585918"/>
              <a:gd name="connsiteY8" fmla="*/ 582468 h 617897"/>
              <a:gd name="connsiteX9" fmla="*/ 24379 w 585918"/>
              <a:gd name="connsiteY9" fmla="*/ 617897 h 617897"/>
              <a:gd name="connsiteX10" fmla="*/ 13839 w 585918"/>
              <a:gd name="connsiteY10" fmla="*/ 579179 h 617897"/>
              <a:gd name="connsiteX11" fmla="*/ 4314 w 585918"/>
              <a:gd name="connsiteY11" fmla="*/ 402967 h 617897"/>
              <a:gd name="connsiteX12" fmla="*/ 56702 w 585918"/>
              <a:gd name="connsiteY12" fmla="*/ 241042 h 617897"/>
              <a:gd name="connsiteX13" fmla="*/ 144808 w 585918"/>
              <a:gd name="connsiteY13" fmla="*/ 112454 h 617897"/>
              <a:gd name="connsiteX14" fmla="*/ 363883 w 585918"/>
              <a:gd name="connsiteY14" fmla="*/ 7679 h 617897"/>
              <a:gd name="connsiteX15" fmla="*/ 417052 w 585918"/>
              <a:gd name="connsiteY15" fmla="*/ 517 h 617897"/>
              <a:gd name="connsiteX0-1" fmla="*/ 363883 w 585918"/>
              <a:gd name="connsiteY0-2" fmla="*/ 5616 h 615834"/>
              <a:gd name="connsiteX1-3" fmla="*/ 566289 w 585918"/>
              <a:gd name="connsiteY1-4" fmla="*/ 15141 h 615834"/>
              <a:gd name="connsiteX2-5" fmla="*/ 585918 w 585918"/>
              <a:gd name="connsiteY2-6" fmla="*/ 22849 h 615834"/>
              <a:gd name="connsiteX3-7" fmla="*/ 562439 w 585918"/>
              <a:gd name="connsiteY3-8" fmla="*/ 61084 h 615834"/>
              <a:gd name="connsiteX4-9" fmla="*/ 519365 w 585918"/>
              <a:gd name="connsiteY4-10" fmla="*/ 47713 h 615834"/>
              <a:gd name="connsiteX5-11" fmla="*/ 439557 w 585918"/>
              <a:gd name="connsiteY5-12" fmla="*/ 39668 h 615834"/>
              <a:gd name="connsiteX6-13" fmla="*/ 43557 w 585918"/>
              <a:gd name="connsiteY6-14" fmla="*/ 435668 h 615834"/>
              <a:gd name="connsiteX7-15" fmla="*/ 51602 w 585918"/>
              <a:gd name="connsiteY7-16" fmla="*/ 515476 h 615834"/>
              <a:gd name="connsiteX8-17" fmla="*/ 71758 w 585918"/>
              <a:gd name="connsiteY8-18" fmla="*/ 580405 h 615834"/>
              <a:gd name="connsiteX9-19" fmla="*/ 24379 w 585918"/>
              <a:gd name="connsiteY9-20" fmla="*/ 615834 h 615834"/>
              <a:gd name="connsiteX10-21" fmla="*/ 13839 w 585918"/>
              <a:gd name="connsiteY10-22" fmla="*/ 577116 h 615834"/>
              <a:gd name="connsiteX11-23" fmla="*/ 4314 w 585918"/>
              <a:gd name="connsiteY11-24" fmla="*/ 400904 h 615834"/>
              <a:gd name="connsiteX12-25" fmla="*/ 56702 w 585918"/>
              <a:gd name="connsiteY12-26" fmla="*/ 238979 h 615834"/>
              <a:gd name="connsiteX13-27" fmla="*/ 144808 w 585918"/>
              <a:gd name="connsiteY13-28" fmla="*/ 110391 h 615834"/>
              <a:gd name="connsiteX14-29" fmla="*/ 363883 w 585918"/>
              <a:gd name="connsiteY14-30" fmla="*/ 5616 h 615834"/>
              <a:gd name="connsiteX0-31" fmla="*/ 566289 w 657729"/>
              <a:gd name="connsiteY0-32" fmla="*/ 14186 h 614879"/>
              <a:gd name="connsiteX1-33" fmla="*/ 585918 w 657729"/>
              <a:gd name="connsiteY1-34" fmla="*/ 21894 h 614879"/>
              <a:gd name="connsiteX2-35" fmla="*/ 562439 w 657729"/>
              <a:gd name="connsiteY2-36" fmla="*/ 60129 h 614879"/>
              <a:gd name="connsiteX3-37" fmla="*/ 519365 w 657729"/>
              <a:gd name="connsiteY3-38" fmla="*/ 46758 h 614879"/>
              <a:gd name="connsiteX4-39" fmla="*/ 439557 w 657729"/>
              <a:gd name="connsiteY4-40" fmla="*/ 38713 h 614879"/>
              <a:gd name="connsiteX5-41" fmla="*/ 43557 w 657729"/>
              <a:gd name="connsiteY5-42" fmla="*/ 434713 h 614879"/>
              <a:gd name="connsiteX6-43" fmla="*/ 51602 w 657729"/>
              <a:gd name="connsiteY6-44" fmla="*/ 514521 h 614879"/>
              <a:gd name="connsiteX7-45" fmla="*/ 71758 w 657729"/>
              <a:gd name="connsiteY7-46" fmla="*/ 579450 h 614879"/>
              <a:gd name="connsiteX8-47" fmla="*/ 24379 w 657729"/>
              <a:gd name="connsiteY8-48" fmla="*/ 614879 h 614879"/>
              <a:gd name="connsiteX9-49" fmla="*/ 13839 w 657729"/>
              <a:gd name="connsiteY9-50" fmla="*/ 576161 h 614879"/>
              <a:gd name="connsiteX10-51" fmla="*/ 4314 w 657729"/>
              <a:gd name="connsiteY10-52" fmla="*/ 399949 h 614879"/>
              <a:gd name="connsiteX11-53" fmla="*/ 56702 w 657729"/>
              <a:gd name="connsiteY11-54" fmla="*/ 238024 h 614879"/>
              <a:gd name="connsiteX12-55" fmla="*/ 144808 w 657729"/>
              <a:gd name="connsiteY12-56" fmla="*/ 109436 h 614879"/>
              <a:gd name="connsiteX13-57" fmla="*/ 363883 w 657729"/>
              <a:gd name="connsiteY13-58" fmla="*/ 4661 h 614879"/>
              <a:gd name="connsiteX14-59" fmla="*/ 657729 w 657729"/>
              <a:gd name="connsiteY14-60" fmla="*/ 105626 h 614879"/>
              <a:gd name="connsiteX0-61" fmla="*/ 566289 w 585918"/>
              <a:gd name="connsiteY0-62" fmla="*/ 9525 h 610218"/>
              <a:gd name="connsiteX1-63" fmla="*/ 585918 w 585918"/>
              <a:gd name="connsiteY1-64" fmla="*/ 17233 h 610218"/>
              <a:gd name="connsiteX2-65" fmla="*/ 562439 w 585918"/>
              <a:gd name="connsiteY2-66" fmla="*/ 55468 h 610218"/>
              <a:gd name="connsiteX3-67" fmla="*/ 519365 w 585918"/>
              <a:gd name="connsiteY3-68" fmla="*/ 42097 h 610218"/>
              <a:gd name="connsiteX4-69" fmla="*/ 439557 w 585918"/>
              <a:gd name="connsiteY4-70" fmla="*/ 34052 h 610218"/>
              <a:gd name="connsiteX5-71" fmla="*/ 43557 w 585918"/>
              <a:gd name="connsiteY5-72" fmla="*/ 430052 h 610218"/>
              <a:gd name="connsiteX6-73" fmla="*/ 51602 w 585918"/>
              <a:gd name="connsiteY6-74" fmla="*/ 509860 h 610218"/>
              <a:gd name="connsiteX7-75" fmla="*/ 71758 w 585918"/>
              <a:gd name="connsiteY7-76" fmla="*/ 574789 h 610218"/>
              <a:gd name="connsiteX8-77" fmla="*/ 24379 w 585918"/>
              <a:gd name="connsiteY8-78" fmla="*/ 610218 h 610218"/>
              <a:gd name="connsiteX9-79" fmla="*/ 13839 w 585918"/>
              <a:gd name="connsiteY9-80" fmla="*/ 571500 h 610218"/>
              <a:gd name="connsiteX10-81" fmla="*/ 4314 w 585918"/>
              <a:gd name="connsiteY10-82" fmla="*/ 395288 h 610218"/>
              <a:gd name="connsiteX11-83" fmla="*/ 56702 w 585918"/>
              <a:gd name="connsiteY11-84" fmla="*/ 233363 h 610218"/>
              <a:gd name="connsiteX12-85" fmla="*/ 144808 w 585918"/>
              <a:gd name="connsiteY12-86" fmla="*/ 104775 h 610218"/>
              <a:gd name="connsiteX13-87" fmla="*/ 363883 w 585918"/>
              <a:gd name="connsiteY13-88" fmla="*/ 0 h 610218"/>
              <a:gd name="connsiteX0-89" fmla="*/ 585918 w 585918"/>
              <a:gd name="connsiteY0-90" fmla="*/ 17233 h 610218"/>
              <a:gd name="connsiteX1-91" fmla="*/ 562439 w 585918"/>
              <a:gd name="connsiteY1-92" fmla="*/ 55468 h 610218"/>
              <a:gd name="connsiteX2-93" fmla="*/ 519365 w 585918"/>
              <a:gd name="connsiteY2-94" fmla="*/ 42097 h 610218"/>
              <a:gd name="connsiteX3-95" fmla="*/ 439557 w 585918"/>
              <a:gd name="connsiteY3-96" fmla="*/ 34052 h 610218"/>
              <a:gd name="connsiteX4-97" fmla="*/ 43557 w 585918"/>
              <a:gd name="connsiteY4-98" fmla="*/ 430052 h 610218"/>
              <a:gd name="connsiteX5-99" fmla="*/ 51602 w 585918"/>
              <a:gd name="connsiteY5-100" fmla="*/ 509860 h 610218"/>
              <a:gd name="connsiteX6-101" fmla="*/ 71758 w 585918"/>
              <a:gd name="connsiteY6-102" fmla="*/ 574789 h 610218"/>
              <a:gd name="connsiteX7-103" fmla="*/ 24379 w 585918"/>
              <a:gd name="connsiteY7-104" fmla="*/ 610218 h 610218"/>
              <a:gd name="connsiteX8-105" fmla="*/ 13839 w 585918"/>
              <a:gd name="connsiteY8-106" fmla="*/ 571500 h 610218"/>
              <a:gd name="connsiteX9-107" fmla="*/ 4314 w 585918"/>
              <a:gd name="connsiteY9-108" fmla="*/ 395288 h 610218"/>
              <a:gd name="connsiteX10-109" fmla="*/ 56702 w 585918"/>
              <a:gd name="connsiteY10-110" fmla="*/ 233363 h 610218"/>
              <a:gd name="connsiteX11-111" fmla="*/ 144808 w 585918"/>
              <a:gd name="connsiteY11-112" fmla="*/ 104775 h 610218"/>
              <a:gd name="connsiteX12-113" fmla="*/ 363883 w 585918"/>
              <a:gd name="connsiteY12-114" fmla="*/ 0 h 610218"/>
              <a:gd name="connsiteX0-115" fmla="*/ 562439 w 562439"/>
              <a:gd name="connsiteY0-116" fmla="*/ 55468 h 610218"/>
              <a:gd name="connsiteX1-117" fmla="*/ 519365 w 562439"/>
              <a:gd name="connsiteY1-118" fmla="*/ 42097 h 610218"/>
              <a:gd name="connsiteX2-119" fmla="*/ 439557 w 562439"/>
              <a:gd name="connsiteY2-120" fmla="*/ 34052 h 610218"/>
              <a:gd name="connsiteX3-121" fmla="*/ 43557 w 562439"/>
              <a:gd name="connsiteY3-122" fmla="*/ 430052 h 610218"/>
              <a:gd name="connsiteX4-123" fmla="*/ 51602 w 562439"/>
              <a:gd name="connsiteY4-124" fmla="*/ 509860 h 610218"/>
              <a:gd name="connsiteX5-125" fmla="*/ 71758 w 562439"/>
              <a:gd name="connsiteY5-126" fmla="*/ 574789 h 610218"/>
              <a:gd name="connsiteX6-127" fmla="*/ 24379 w 562439"/>
              <a:gd name="connsiteY6-128" fmla="*/ 610218 h 610218"/>
              <a:gd name="connsiteX7-129" fmla="*/ 13839 w 562439"/>
              <a:gd name="connsiteY7-130" fmla="*/ 571500 h 610218"/>
              <a:gd name="connsiteX8-131" fmla="*/ 4314 w 562439"/>
              <a:gd name="connsiteY8-132" fmla="*/ 395288 h 610218"/>
              <a:gd name="connsiteX9-133" fmla="*/ 56702 w 562439"/>
              <a:gd name="connsiteY9-134" fmla="*/ 233363 h 610218"/>
              <a:gd name="connsiteX10-135" fmla="*/ 144808 w 562439"/>
              <a:gd name="connsiteY10-136" fmla="*/ 104775 h 610218"/>
              <a:gd name="connsiteX11-137" fmla="*/ 363883 w 562439"/>
              <a:gd name="connsiteY11-138" fmla="*/ 0 h 610218"/>
              <a:gd name="connsiteX0-139" fmla="*/ 562439 w 562439"/>
              <a:gd name="connsiteY0-140" fmla="*/ 21416 h 576166"/>
              <a:gd name="connsiteX1-141" fmla="*/ 519365 w 562439"/>
              <a:gd name="connsiteY1-142" fmla="*/ 8045 h 576166"/>
              <a:gd name="connsiteX2-143" fmla="*/ 439557 w 562439"/>
              <a:gd name="connsiteY2-144" fmla="*/ 0 h 576166"/>
              <a:gd name="connsiteX3-145" fmla="*/ 43557 w 562439"/>
              <a:gd name="connsiteY3-146" fmla="*/ 396000 h 576166"/>
              <a:gd name="connsiteX4-147" fmla="*/ 51602 w 562439"/>
              <a:gd name="connsiteY4-148" fmla="*/ 475808 h 576166"/>
              <a:gd name="connsiteX5-149" fmla="*/ 71758 w 562439"/>
              <a:gd name="connsiteY5-150" fmla="*/ 540737 h 576166"/>
              <a:gd name="connsiteX6-151" fmla="*/ 24379 w 562439"/>
              <a:gd name="connsiteY6-152" fmla="*/ 576166 h 576166"/>
              <a:gd name="connsiteX7-153" fmla="*/ 13839 w 562439"/>
              <a:gd name="connsiteY7-154" fmla="*/ 537448 h 576166"/>
              <a:gd name="connsiteX8-155" fmla="*/ 4314 w 562439"/>
              <a:gd name="connsiteY8-156" fmla="*/ 361236 h 576166"/>
              <a:gd name="connsiteX9-157" fmla="*/ 56702 w 562439"/>
              <a:gd name="connsiteY9-158" fmla="*/ 199311 h 576166"/>
              <a:gd name="connsiteX10-159" fmla="*/ 144808 w 562439"/>
              <a:gd name="connsiteY10-160" fmla="*/ 70723 h 576166"/>
              <a:gd name="connsiteX0-161" fmla="*/ 562439 w 562439"/>
              <a:gd name="connsiteY0-162" fmla="*/ 21416 h 576166"/>
              <a:gd name="connsiteX1-163" fmla="*/ 519365 w 562439"/>
              <a:gd name="connsiteY1-164" fmla="*/ 8045 h 576166"/>
              <a:gd name="connsiteX2-165" fmla="*/ 439557 w 562439"/>
              <a:gd name="connsiteY2-166" fmla="*/ 0 h 576166"/>
              <a:gd name="connsiteX3-167" fmla="*/ 43557 w 562439"/>
              <a:gd name="connsiteY3-168" fmla="*/ 396000 h 576166"/>
              <a:gd name="connsiteX4-169" fmla="*/ 51602 w 562439"/>
              <a:gd name="connsiteY4-170" fmla="*/ 475808 h 576166"/>
              <a:gd name="connsiteX5-171" fmla="*/ 71758 w 562439"/>
              <a:gd name="connsiteY5-172" fmla="*/ 540737 h 576166"/>
              <a:gd name="connsiteX6-173" fmla="*/ 24379 w 562439"/>
              <a:gd name="connsiteY6-174" fmla="*/ 576166 h 576166"/>
              <a:gd name="connsiteX7-175" fmla="*/ 13839 w 562439"/>
              <a:gd name="connsiteY7-176" fmla="*/ 537448 h 576166"/>
              <a:gd name="connsiteX8-177" fmla="*/ 4314 w 562439"/>
              <a:gd name="connsiteY8-178" fmla="*/ 361236 h 576166"/>
              <a:gd name="connsiteX9-179" fmla="*/ 56702 w 562439"/>
              <a:gd name="connsiteY9-180" fmla="*/ 199311 h 576166"/>
              <a:gd name="connsiteX0-181" fmla="*/ 562439 w 562439"/>
              <a:gd name="connsiteY0-182" fmla="*/ 21416 h 576166"/>
              <a:gd name="connsiteX1-183" fmla="*/ 519365 w 562439"/>
              <a:gd name="connsiteY1-184" fmla="*/ 8045 h 576166"/>
              <a:gd name="connsiteX2-185" fmla="*/ 439557 w 562439"/>
              <a:gd name="connsiteY2-186" fmla="*/ 0 h 576166"/>
              <a:gd name="connsiteX3-187" fmla="*/ 43557 w 562439"/>
              <a:gd name="connsiteY3-188" fmla="*/ 396000 h 576166"/>
              <a:gd name="connsiteX4-189" fmla="*/ 51602 w 562439"/>
              <a:gd name="connsiteY4-190" fmla="*/ 475808 h 576166"/>
              <a:gd name="connsiteX5-191" fmla="*/ 71758 w 562439"/>
              <a:gd name="connsiteY5-192" fmla="*/ 540737 h 576166"/>
              <a:gd name="connsiteX6-193" fmla="*/ 24379 w 562439"/>
              <a:gd name="connsiteY6-194" fmla="*/ 576166 h 576166"/>
              <a:gd name="connsiteX7-195" fmla="*/ 13839 w 562439"/>
              <a:gd name="connsiteY7-196" fmla="*/ 537448 h 576166"/>
              <a:gd name="connsiteX8-197" fmla="*/ 4314 w 562439"/>
              <a:gd name="connsiteY8-198" fmla="*/ 361236 h 576166"/>
              <a:gd name="connsiteX0-199" fmla="*/ 548600 w 548600"/>
              <a:gd name="connsiteY0-200" fmla="*/ 21416 h 576166"/>
              <a:gd name="connsiteX1-201" fmla="*/ 505526 w 548600"/>
              <a:gd name="connsiteY1-202" fmla="*/ 8045 h 576166"/>
              <a:gd name="connsiteX2-203" fmla="*/ 425718 w 548600"/>
              <a:gd name="connsiteY2-204" fmla="*/ 0 h 576166"/>
              <a:gd name="connsiteX3-205" fmla="*/ 29718 w 548600"/>
              <a:gd name="connsiteY3-206" fmla="*/ 396000 h 576166"/>
              <a:gd name="connsiteX4-207" fmla="*/ 37763 w 548600"/>
              <a:gd name="connsiteY4-208" fmla="*/ 475808 h 576166"/>
              <a:gd name="connsiteX5-209" fmla="*/ 57919 w 548600"/>
              <a:gd name="connsiteY5-210" fmla="*/ 540737 h 576166"/>
              <a:gd name="connsiteX6-211" fmla="*/ 10540 w 548600"/>
              <a:gd name="connsiteY6-212" fmla="*/ 576166 h 576166"/>
              <a:gd name="connsiteX7-213" fmla="*/ 0 w 548600"/>
              <a:gd name="connsiteY7-214" fmla="*/ 537448 h 576166"/>
              <a:gd name="connsiteX0-215" fmla="*/ 538060 w 538060"/>
              <a:gd name="connsiteY0-216" fmla="*/ 21416 h 576166"/>
              <a:gd name="connsiteX1-217" fmla="*/ 494986 w 538060"/>
              <a:gd name="connsiteY1-218" fmla="*/ 8045 h 576166"/>
              <a:gd name="connsiteX2-219" fmla="*/ 415178 w 538060"/>
              <a:gd name="connsiteY2-220" fmla="*/ 0 h 576166"/>
              <a:gd name="connsiteX3-221" fmla="*/ 19178 w 538060"/>
              <a:gd name="connsiteY3-222" fmla="*/ 396000 h 576166"/>
              <a:gd name="connsiteX4-223" fmla="*/ 27223 w 538060"/>
              <a:gd name="connsiteY4-224" fmla="*/ 475808 h 576166"/>
              <a:gd name="connsiteX5-225" fmla="*/ 47379 w 538060"/>
              <a:gd name="connsiteY5-226" fmla="*/ 540737 h 576166"/>
              <a:gd name="connsiteX6-227" fmla="*/ 0 w 538060"/>
              <a:gd name="connsiteY6-228" fmla="*/ 576166 h 576166"/>
              <a:gd name="connsiteX0-229" fmla="*/ 518882 w 518882"/>
              <a:gd name="connsiteY0-230" fmla="*/ 21416 h 540737"/>
              <a:gd name="connsiteX1-231" fmla="*/ 475808 w 518882"/>
              <a:gd name="connsiteY1-232" fmla="*/ 8045 h 540737"/>
              <a:gd name="connsiteX2-233" fmla="*/ 396000 w 518882"/>
              <a:gd name="connsiteY2-234" fmla="*/ 0 h 540737"/>
              <a:gd name="connsiteX3-235" fmla="*/ 0 w 518882"/>
              <a:gd name="connsiteY3-236" fmla="*/ 396000 h 540737"/>
              <a:gd name="connsiteX4-237" fmla="*/ 8045 w 518882"/>
              <a:gd name="connsiteY4-238" fmla="*/ 475808 h 540737"/>
              <a:gd name="connsiteX5-239" fmla="*/ 28201 w 518882"/>
              <a:gd name="connsiteY5-240" fmla="*/ 540737 h 540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18882" h="540737">
                <a:moveTo>
                  <a:pt x="518882" y="21416"/>
                </a:moveTo>
                <a:lnTo>
                  <a:pt x="475808" y="8045"/>
                </a:lnTo>
                <a:cubicBezTo>
                  <a:pt x="450029" y="2770"/>
                  <a:pt x="423338" y="0"/>
                  <a:pt x="396000" y="0"/>
                </a:cubicBezTo>
                <a:cubicBezTo>
                  <a:pt x="177295" y="0"/>
                  <a:pt x="0" y="177295"/>
                  <a:pt x="0" y="396000"/>
                </a:cubicBezTo>
                <a:cubicBezTo>
                  <a:pt x="0" y="423338"/>
                  <a:pt x="2770" y="450029"/>
                  <a:pt x="8045" y="475808"/>
                </a:cubicBezTo>
                <a:lnTo>
                  <a:pt x="28201" y="540737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1" name="任意多边形: 形状 40"/>
          <p:cNvSpPr/>
          <p:nvPr userDrawn="1">
            <p:custDataLst>
              <p:tags r:id="rId36"/>
            </p:custDataLst>
          </p:nvPr>
        </p:nvSpPr>
        <p:spPr>
          <a:xfrm rot="6722498">
            <a:off x="6888480" y="3819525"/>
            <a:ext cx="1031240" cy="1073150"/>
          </a:xfrm>
          <a:custGeom>
            <a:avLst/>
            <a:gdLst>
              <a:gd name="connsiteX0" fmla="*/ 738000 w 1031244"/>
              <a:gd name="connsiteY0" fmla="*/ 0 h 1073200"/>
              <a:gd name="connsiteX1" fmla="*/ 1025263 w 1031244"/>
              <a:gd name="connsiteY1" fmla="*/ 57996 h 1073200"/>
              <a:gd name="connsiteX2" fmla="*/ 1031244 w 1031244"/>
              <a:gd name="connsiteY2" fmla="*/ 61242 h 1073200"/>
              <a:gd name="connsiteX3" fmla="*/ 1012621 w 1031244"/>
              <a:gd name="connsiteY3" fmla="*/ 99903 h 1073200"/>
              <a:gd name="connsiteX4" fmla="*/ 955220 w 1031244"/>
              <a:gd name="connsiteY4" fmla="*/ 81730 h 1073200"/>
              <a:gd name="connsiteX5" fmla="*/ 678995 w 1031244"/>
              <a:gd name="connsiteY5" fmla="*/ 36486 h 1073200"/>
              <a:gd name="connsiteX6" fmla="*/ 336095 w 1031244"/>
              <a:gd name="connsiteY6" fmla="*/ 160311 h 1073200"/>
              <a:gd name="connsiteX7" fmla="*/ 109876 w 1031244"/>
              <a:gd name="connsiteY7" fmla="*/ 417486 h 1073200"/>
              <a:gd name="connsiteX8" fmla="*/ 47964 w 1031244"/>
              <a:gd name="connsiteY8" fmla="*/ 810392 h 1073200"/>
              <a:gd name="connsiteX9" fmla="*/ 87254 w 1031244"/>
              <a:gd name="connsiteY9" fmla="*/ 981991 h 1073200"/>
              <a:gd name="connsiteX10" fmla="*/ 116073 w 1031244"/>
              <a:gd name="connsiteY10" fmla="*/ 1053724 h 1073200"/>
              <a:gd name="connsiteX11" fmla="*/ 84015 w 1031244"/>
              <a:gd name="connsiteY11" fmla="*/ 1073200 h 1073200"/>
              <a:gd name="connsiteX12" fmla="*/ 57996 w 1031244"/>
              <a:gd name="connsiteY12" fmla="*/ 1025263 h 1073200"/>
              <a:gd name="connsiteX13" fmla="*/ 0 w 1031244"/>
              <a:gd name="connsiteY13" fmla="*/ 738000 h 1073200"/>
              <a:gd name="connsiteX14" fmla="*/ 738000 w 1031244"/>
              <a:gd name="connsiteY14" fmla="*/ 0 h 1073200"/>
              <a:gd name="connsiteX0-1" fmla="*/ 678995 w 1031244"/>
              <a:gd name="connsiteY0-2" fmla="*/ 36486 h 1073200"/>
              <a:gd name="connsiteX1-3" fmla="*/ 336095 w 1031244"/>
              <a:gd name="connsiteY1-4" fmla="*/ 160311 h 1073200"/>
              <a:gd name="connsiteX2-5" fmla="*/ 109876 w 1031244"/>
              <a:gd name="connsiteY2-6" fmla="*/ 417486 h 1073200"/>
              <a:gd name="connsiteX3-7" fmla="*/ 47964 w 1031244"/>
              <a:gd name="connsiteY3-8" fmla="*/ 810392 h 1073200"/>
              <a:gd name="connsiteX4-9" fmla="*/ 87254 w 1031244"/>
              <a:gd name="connsiteY4-10" fmla="*/ 981991 h 1073200"/>
              <a:gd name="connsiteX5-11" fmla="*/ 116073 w 1031244"/>
              <a:gd name="connsiteY5-12" fmla="*/ 1053724 h 1073200"/>
              <a:gd name="connsiteX6-13" fmla="*/ 84015 w 1031244"/>
              <a:gd name="connsiteY6-14" fmla="*/ 1073200 h 1073200"/>
              <a:gd name="connsiteX7-15" fmla="*/ 57996 w 1031244"/>
              <a:gd name="connsiteY7-16" fmla="*/ 1025263 h 1073200"/>
              <a:gd name="connsiteX8-17" fmla="*/ 0 w 1031244"/>
              <a:gd name="connsiteY8-18" fmla="*/ 738000 h 1073200"/>
              <a:gd name="connsiteX9-19" fmla="*/ 738000 w 1031244"/>
              <a:gd name="connsiteY9-20" fmla="*/ 0 h 1073200"/>
              <a:gd name="connsiteX10-21" fmla="*/ 1025263 w 1031244"/>
              <a:gd name="connsiteY10-22" fmla="*/ 57996 h 1073200"/>
              <a:gd name="connsiteX11-23" fmla="*/ 1031244 w 1031244"/>
              <a:gd name="connsiteY11-24" fmla="*/ 61242 h 1073200"/>
              <a:gd name="connsiteX12-25" fmla="*/ 1012621 w 1031244"/>
              <a:gd name="connsiteY12-26" fmla="*/ 99903 h 1073200"/>
              <a:gd name="connsiteX13-27" fmla="*/ 955220 w 1031244"/>
              <a:gd name="connsiteY13-28" fmla="*/ 81730 h 1073200"/>
              <a:gd name="connsiteX14-29" fmla="*/ 770435 w 1031244"/>
              <a:gd name="connsiteY14-30" fmla="*/ 127926 h 1073200"/>
              <a:gd name="connsiteX0-31" fmla="*/ 678995 w 1031244"/>
              <a:gd name="connsiteY0-32" fmla="*/ 36486 h 1073200"/>
              <a:gd name="connsiteX1-33" fmla="*/ 336095 w 1031244"/>
              <a:gd name="connsiteY1-34" fmla="*/ 160311 h 1073200"/>
              <a:gd name="connsiteX2-35" fmla="*/ 109876 w 1031244"/>
              <a:gd name="connsiteY2-36" fmla="*/ 417486 h 1073200"/>
              <a:gd name="connsiteX3-37" fmla="*/ 47964 w 1031244"/>
              <a:gd name="connsiteY3-38" fmla="*/ 810392 h 1073200"/>
              <a:gd name="connsiteX4-39" fmla="*/ 87254 w 1031244"/>
              <a:gd name="connsiteY4-40" fmla="*/ 981991 h 1073200"/>
              <a:gd name="connsiteX5-41" fmla="*/ 116073 w 1031244"/>
              <a:gd name="connsiteY5-42" fmla="*/ 1053724 h 1073200"/>
              <a:gd name="connsiteX6-43" fmla="*/ 84015 w 1031244"/>
              <a:gd name="connsiteY6-44" fmla="*/ 1073200 h 1073200"/>
              <a:gd name="connsiteX7-45" fmla="*/ 57996 w 1031244"/>
              <a:gd name="connsiteY7-46" fmla="*/ 1025263 h 1073200"/>
              <a:gd name="connsiteX8-47" fmla="*/ 0 w 1031244"/>
              <a:gd name="connsiteY8-48" fmla="*/ 738000 h 1073200"/>
              <a:gd name="connsiteX9-49" fmla="*/ 738000 w 1031244"/>
              <a:gd name="connsiteY9-50" fmla="*/ 0 h 1073200"/>
              <a:gd name="connsiteX10-51" fmla="*/ 1025263 w 1031244"/>
              <a:gd name="connsiteY10-52" fmla="*/ 57996 h 1073200"/>
              <a:gd name="connsiteX11-53" fmla="*/ 1031244 w 1031244"/>
              <a:gd name="connsiteY11-54" fmla="*/ 61242 h 1073200"/>
              <a:gd name="connsiteX12-55" fmla="*/ 1012621 w 1031244"/>
              <a:gd name="connsiteY12-56" fmla="*/ 99903 h 1073200"/>
              <a:gd name="connsiteX13-57" fmla="*/ 955220 w 1031244"/>
              <a:gd name="connsiteY13-58" fmla="*/ 81730 h 1073200"/>
              <a:gd name="connsiteX0-59" fmla="*/ 678995 w 1031244"/>
              <a:gd name="connsiteY0-60" fmla="*/ 36486 h 1073200"/>
              <a:gd name="connsiteX1-61" fmla="*/ 336095 w 1031244"/>
              <a:gd name="connsiteY1-62" fmla="*/ 160311 h 1073200"/>
              <a:gd name="connsiteX2-63" fmla="*/ 109876 w 1031244"/>
              <a:gd name="connsiteY2-64" fmla="*/ 417486 h 1073200"/>
              <a:gd name="connsiteX3-65" fmla="*/ 47964 w 1031244"/>
              <a:gd name="connsiteY3-66" fmla="*/ 810392 h 1073200"/>
              <a:gd name="connsiteX4-67" fmla="*/ 87254 w 1031244"/>
              <a:gd name="connsiteY4-68" fmla="*/ 981991 h 1073200"/>
              <a:gd name="connsiteX5-69" fmla="*/ 116073 w 1031244"/>
              <a:gd name="connsiteY5-70" fmla="*/ 1053724 h 1073200"/>
              <a:gd name="connsiteX6-71" fmla="*/ 84015 w 1031244"/>
              <a:gd name="connsiteY6-72" fmla="*/ 1073200 h 1073200"/>
              <a:gd name="connsiteX7-73" fmla="*/ 57996 w 1031244"/>
              <a:gd name="connsiteY7-74" fmla="*/ 1025263 h 1073200"/>
              <a:gd name="connsiteX8-75" fmla="*/ 0 w 1031244"/>
              <a:gd name="connsiteY8-76" fmla="*/ 738000 h 1073200"/>
              <a:gd name="connsiteX9-77" fmla="*/ 738000 w 1031244"/>
              <a:gd name="connsiteY9-78" fmla="*/ 0 h 1073200"/>
              <a:gd name="connsiteX10-79" fmla="*/ 1025263 w 1031244"/>
              <a:gd name="connsiteY10-80" fmla="*/ 57996 h 1073200"/>
              <a:gd name="connsiteX11-81" fmla="*/ 1031244 w 1031244"/>
              <a:gd name="connsiteY11-82" fmla="*/ 61242 h 1073200"/>
              <a:gd name="connsiteX12-83" fmla="*/ 1012621 w 1031244"/>
              <a:gd name="connsiteY12-84" fmla="*/ 99903 h 1073200"/>
              <a:gd name="connsiteX0-85" fmla="*/ 678995 w 1031244"/>
              <a:gd name="connsiteY0-86" fmla="*/ 36486 h 1073200"/>
              <a:gd name="connsiteX1-87" fmla="*/ 336095 w 1031244"/>
              <a:gd name="connsiteY1-88" fmla="*/ 160311 h 1073200"/>
              <a:gd name="connsiteX2-89" fmla="*/ 109876 w 1031244"/>
              <a:gd name="connsiteY2-90" fmla="*/ 417486 h 1073200"/>
              <a:gd name="connsiteX3-91" fmla="*/ 47964 w 1031244"/>
              <a:gd name="connsiteY3-92" fmla="*/ 810392 h 1073200"/>
              <a:gd name="connsiteX4-93" fmla="*/ 87254 w 1031244"/>
              <a:gd name="connsiteY4-94" fmla="*/ 981991 h 1073200"/>
              <a:gd name="connsiteX5-95" fmla="*/ 116073 w 1031244"/>
              <a:gd name="connsiteY5-96" fmla="*/ 1053724 h 1073200"/>
              <a:gd name="connsiteX6-97" fmla="*/ 84015 w 1031244"/>
              <a:gd name="connsiteY6-98" fmla="*/ 1073200 h 1073200"/>
              <a:gd name="connsiteX7-99" fmla="*/ 57996 w 1031244"/>
              <a:gd name="connsiteY7-100" fmla="*/ 1025263 h 1073200"/>
              <a:gd name="connsiteX8-101" fmla="*/ 0 w 1031244"/>
              <a:gd name="connsiteY8-102" fmla="*/ 738000 h 1073200"/>
              <a:gd name="connsiteX9-103" fmla="*/ 738000 w 1031244"/>
              <a:gd name="connsiteY9-104" fmla="*/ 0 h 1073200"/>
              <a:gd name="connsiteX10-105" fmla="*/ 1025263 w 1031244"/>
              <a:gd name="connsiteY10-106" fmla="*/ 57996 h 1073200"/>
              <a:gd name="connsiteX11-107" fmla="*/ 1031244 w 1031244"/>
              <a:gd name="connsiteY11-108" fmla="*/ 61242 h 1073200"/>
              <a:gd name="connsiteX0-109" fmla="*/ 336095 w 1031244"/>
              <a:gd name="connsiteY0-110" fmla="*/ 160311 h 1073200"/>
              <a:gd name="connsiteX1-111" fmla="*/ 109876 w 1031244"/>
              <a:gd name="connsiteY1-112" fmla="*/ 417486 h 1073200"/>
              <a:gd name="connsiteX2-113" fmla="*/ 47964 w 1031244"/>
              <a:gd name="connsiteY2-114" fmla="*/ 810392 h 1073200"/>
              <a:gd name="connsiteX3-115" fmla="*/ 87254 w 1031244"/>
              <a:gd name="connsiteY3-116" fmla="*/ 981991 h 1073200"/>
              <a:gd name="connsiteX4-117" fmla="*/ 116073 w 1031244"/>
              <a:gd name="connsiteY4-118" fmla="*/ 1053724 h 1073200"/>
              <a:gd name="connsiteX5-119" fmla="*/ 84015 w 1031244"/>
              <a:gd name="connsiteY5-120" fmla="*/ 1073200 h 1073200"/>
              <a:gd name="connsiteX6-121" fmla="*/ 57996 w 1031244"/>
              <a:gd name="connsiteY6-122" fmla="*/ 1025263 h 1073200"/>
              <a:gd name="connsiteX7-123" fmla="*/ 0 w 1031244"/>
              <a:gd name="connsiteY7-124" fmla="*/ 738000 h 1073200"/>
              <a:gd name="connsiteX8-125" fmla="*/ 738000 w 1031244"/>
              <a:gd name="connsiteY8-126" fmla="*/ 0 h 1073200"/>
              <a:gd name="connsiteX9-127" fmla="*/ 1025263 w 1031244"/>
              <a:gd name="connsiteY9-128" fmla="*/ 57996 h 1073200"/>
              <a:gd name="connsiteX10-129" fmla="*/ 1031244 w 1031244"/>
              <a:gd name="connsiteY10-130" fmla="*/ 61242 h 1073200"/>
              <a:gd name="connsiteX0-131" fmla="*/ 109876 w 1031244"/>
              <a:gd name="connsiteY0-132" fmla="*/ 417486 h 1073200"/>
              <a:gd name="connsiteX1-133" fmla="*/ 47964 w 1031244"/>
              <a:gd name="connsiteY1-134" fmla="*/ 810392 h 1073200"/>
              <a:gd name="connsiteX2-135" fmla="*/ 87254 w 1031244"/>
              <a:gd name="connsiteY2-136" fmla="*/ 981991 h 1073200"/>
              <a:gd name="connsiteX3-137" fmla="*/ 116073 w 1031244"/>
              <a:gd name="connsiteY3-138" fmla="*/ 1053724 h 1073200"/>
              <a:gd name="connsiteX4-139" fmla="*/ 84015 w 1031244"/>
              <a:gd name="connsiteY4-140" fmla="*/ 1073200 h 1073200"/>
              <a:gd name="connsiteX5-141" fmla="*/ 57996 w 1031244"/>
              <a:gd name="connsiteY5-142" fmla="*/ 1025263 h 1073200"/>
              <a:gd name="connsiteX6-143" fmla="*/ 0 w 1031244"/>
              <a:gd name="connsiteY6-144" fmla="*/ 738000 h 1073200"/>
              <a:gd name="connsiteX7-145" fmla="*/ 738000 w 1031244"/>
              <a:gd name="connsiteY7-146" fmla="*/ 0 h 1073200"/>
              <a:gd name="connsiteX8-147" fmla="*/ 1025263 w 1031244"/>
              <a:gd name="connsiteY8-148" fmla="*/ 57996 h 1073200"/>
              <a:gd name="connsiteX9-149" fmla="*/ 1031244 w 1031244"/>
              <a:gd name="connsiteY9-150" fmla="*/ 61242 h 1073200"/>
              <a:gd name="connsiteX0-151" fmla="*/ 47964 w 1031244"/>
              <a:gd name="connsiteY0-152" fmla="*/ 810392 h 1073200"/>
              <a:gd name="connsiteX1-153" fmla="*/ 87254 w 1031244"/>
              <a:gd name="connsiteY1-154" fmla="*/ 981991 h 1073200"/>
              <a:gd name="connsiteX2-155" fmla="*/ 116073 w 1031244"/>
              <a:gd name="connsiteY2-156" fmla="*/ 1053724 h 1073200"/>
              <a:gd name="connsiteX3-157" fmla="*/ 84015 w 1031244"/>
              <a:gd name="connsiteY3-158" fmla="*/ 1073200 h 1073200"/>
              <a:gd name="connsiteX4-159" fmla="*/ 57996 w 1031244"/>
              <a:gd name="connsiteY4-160" fmla="*/ 1025263 h 1073200"/>
              <a:gd name="connsiteX5-161" fmla="*/ 0 w 1031244"/>
              <a:gd name="connsiteY5-162" fmla="*/ 738000 h 1073200"/>
              <a:gd name="connsiteX6-163" fmla="*/ 738000 w 1031244"/>
              <a:gd name="connsiteY6-164" fmla="*/ 0 h 1073200"/>
              <a:gd name="connsiteX7-165" fmla="*/ 1025263 w 1031244"/>
              <a:gd name="connsiteY7-166" fmla="*/ 57996 h 1073200"/>
              <a:gd name="connsiteX8-167" fmla="*/ 1031244 w 1031244"/>
              <a:gd name="connsiteY8-168" fmla="*/ 61242 h 1073200"/>
              <a:gd name="connsiteX0-169" fmla="*/ 87254 w 1031244"/>
              <a:gd name="connsiteY0-170" fmla="*/ 981991 h 1073200"/>
              <a:gd name="connsiteX1-171" fmla="*/ 116073 w 1031244"/>
              <a:gd name="connsiteY1-172" fmla="*/ 1053724 h 1073200"/>
              <a:gd name="connsiteX2-173" fmla="*/ 84015 w 1031244"/>
              <a:gd name="connsiteY2-174" fmla="*/ 1073200 h 1073200"/>
              <a:gd name="connsiteX3-175" fmla="*/ 57996 w 1031244"/>
              <a:gd name="connsiteY3-176" fmla="*/ 1025263 h 1073200"/>
              <a:gd name="connsiteX4-177" fmla="*/ 0 w 1031244"/>
              <a:gd name="connsiteY4-178" fmla="*/ 738000 h 1073200"/>
              <a:gd name="connsiteX5-179" fmla="*/ 738000 w 1031244"/>
              <a:gd name="connsiteY5-180" fmla="*/ 0 h 1073200"/>
              <a:gd name="connsiteX6-181" fmla="*/ 1025263 w 1031244"/>
              <a:gd name="connsiteY6-182" fmla="*/ 57996 h 1073200"/>
              <a:gd name="connsiteX7-183" fmla="*/ 1031244 w 1031244"/>
              <a:gd name="connsiteY7-184" fmla="*/ 61242 h 1073200"/>
              <a:gd name="connsiteX0-185" fmla="*/ 116073 w 1031244"/>
              <a:gd name="connsiteY0-186" fmla="*/ 1053724 h 1073200"/>
              <a:gd name="connsiteX1-187" fmla="*/ 84015 w 1031244"/>
              <a:gd name="connsiteY1-188" fmla="*/ 1073200 h 1073200"/>
              <a:gd name="connsiteX2-189" fmla="*/ 57996 w 1031244"/>
              <a:gd name="connsiteY2-190" fmla="*/ 1025263 h 1073200"/>
              <a:gd name="connsiteX3-191" fmla="*/ 0 w 1031244"/>
              <a:gd name="connsiteY3-192" fmla="*/ 738000 h 1073200"/>
              <a:gd name="connsiteX4-193" fmla="*/ 738000 w 1031244"/>
              <a:gd name="connsiteY4-194" fmla="*/ 0 h 1073200"/>
              <a:gd name="connsiteX5-195" fmla="*/ 1025263 w 1031244"/>
              <a:gd name="connsiteY5-196" fmla="*/ 57996 h 1073200"/>
              <a:gd name="connsiteX6-197" fmla="*/ 1031244 w 1031244"/>
              <a:gd name="connsiteY6-198" fmla="*/ 61242 h 1073200"/>
              <a:gd name="connsiteX0-199" fmla="*/ 84015 w 1031244"/>
              <a:gd name="connsiteY0-200" fmla="*/ 1073200 h 1073200"/>
              <a:gd name="connsiteX1-201" fmla="*/ 57996 w 1031244"/>
              <a:gd name="connsiteY1-202" fmla="*/ 1025263 h 1073200"/>
              <a:gd name="connsiteX2-203" fmla="*/ 0 w 1031244"/>
              <a:gd name="connsiteY2-204" fmla="*/ 738000 h 1073200"/>
              <a:gd name="connsiteX3-205" fmla="*/ 738000 w 1031244"/>
              <a:gd name="connsiteY3-206" fmla="*/ 0 h 1073200"/>
              <a:gd name="connsiteX4-207" fmla="*/ 1025263 w 1031244"/>
              <a:gd name="connsiteY4-208" fmla="*/ 57996 h 1073200"/>
              <a:gd name="connsiteX5-209" fmla="*/ 1031244 w 1031244"/>
              <a:gd name="connsiteY5-210" fmla="*/ 61242 h 1073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1244" h="1073200">
                <a:moveTo>
                  <a:pt x="84015" y="1073200"/>
                </a:moveTo>
                <a:lnTo>
                  <a:pt x="57996" y="1025263"/>
                </a:lnTo>
                <a:cubicBezTo>
                  <a:pt x="20651" y="936970"/>
                  <a:pt x="0" y="839897"/>
                  <a:pt x="0" y="738000"/>
                </a:cubicBezTo>
                <a:cubicBezTo>
                  <a:pt x="0" y="330414"/>
                  <a:pt x="330414" y="0"/>
                  <a:pt x="738000" y="0"/>
                </a:cubicBezTo>
                <a:cubicBezTo>
                  <a:pt x="839897" y="0"/>
                  <a:pt x="936970" y="20651"/>
                  <a:pt x="1025263" y="57996"/>
                </a:cubicBezTo>
                <a:lnTo>
                  <a:pt x="1031244" y="61242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2" name="任意多边形: 形状 41"/>
          <p:cNvSpPr/>
          <p:nvPr userDrawn="1">
            <p:custDataLst>
              <p:tags r:id="rId37"/>
            </p:custDataLst>
          </p:nvPr>
        </p:nvSpPr>
        <p:spPr>
          <a:xfrm rot="6722498">
            <a:off x="6930390" y="3920490"/>
            <a:ext cx="875030" cy="908050"/>
          </a:xfrm>
          <a:custGeom>
            <a:avLst/>
            <a:gdLst>
              <a:gd name="connsiteX0" fmla="*/ 642985 w 930961"/>
              <a:gd name="connsiteY0" fmla="*/ 269 h 970592"/>
              <a:gd name="connsiteX1" fmla="*/ 898039 w 930961"/>
              <a:gd name="connsiteY1" fmla="*/ 37662 h 970592"/>
              <a:gd name="connsiteX2" fmla="*/ 930961 w 930961"/>
              <a:gd name="connsiteY2" fmla="*/ 53180 h 970592"/>
              <a:gd name="connsiteX3" fmla="*/ 912706 w 930961"/>
              <a:gd name="connsiteY3" fmla="*/ 91076 h 970592"/>
              <a:gd name="connsiteX4" fmla="*/ 911437 w 930961"/>
              <a:gd name="connsiteY4" fmla="*/ 90387 h 970592"/>
              <a:gd name="connsiteX5" fmla="*/ 666533 w 930961"/>
              <a:gd name="connsiteY5" fmla="*/ 40943 h 970592"/>
              <a:gd name="connsiteX6" fmla="*/ 37355 w 930961"/>
              <a:gd name="connsiteY6" fmla="*/ 670121 h 970592"/>
              <a:gd name="connsiteX7" fmla="*/ 86799 w 930961"/>
              <a:gd name="connsiteY7" fmla="*/ 915025 h 970592"/>
              <a:gd name="connsiteX8" fmla="*/ 105243 w 930961"/>
              <a:gd name="connsiteY8" fmla="*/ 949005 h 970592"/>
              <a:gd name="connsiteX9" fmla="*/ 69711 w 930961"/>
              <a:gd name="connsiteY9" fmla="*/ 970592 h 970592"/>
              <a:gd name="connsiteX10" fmla="*/ 54109 w 930961"/>
              <a:gd name="connsiteY10" fmla="*/ 930780 h 970592"/>
              <a:gd name="connsiteX11" fmla="*/ 38408 w 930961"/>
              <a:gd name="connsiteY11" fmla="*/ 873481 h 970592"/>
              <a:gd name="connsiteX12" fmla="*/ 5071 w 930961"/>
              <a:gd name="connsiteY12" fmla="*/ 563918 h 970592"/>
              <a:gd name="connsiteX13" fmla="*/ 147946 w 930961"/>
              <a:gd name="connsiteY13" fmla="*/ 230543 h 970592"/>
              <a:gd name="connsiteX14" fmla="*/ 364639 w 930961"/>
              <a:gd name="connsiteY14" fmla="*/ 80525 h 970592"/>
              <a:gd name="connsiteX15" fmla="*/ 567046 w 930961"/>
              <a:gd name="connsiteY15" fmla="*/ 1943 h 970592"/>
              <a:gd name="connsiteX16" fmla="*/ 642985 w 930961"/>
              <a:gd name="connsiteY16" fmla="*/ 269 h 970592"/>
              <a:gd name="connsiteX0-1" fmla="*/ 642985 w 930961"/>
              <a:gd name="connsiteY0-2" fmla="*/ 0 h 970323"/>
              <a:gd name="connsiteX1-3" fmla="*/ 898039 w 930961"/>
              <a:gd name="connsiteY1-4" fmla="*/ 37393 h 970323"/>
              <a:gd name="connsiteX2-5" fmla="*/ 930961 w 930961"/>
              <a:gd name="connsiteY2-6" fmla="*/ 52911 h 970323"/>
              <a:gd name="connsiteX3-7" fmla="*/ 912706 w 930961"/>
              <a:gd name="connsiteY3-8" fmla="*/ 90807 h 970323"/>
              <a:gd name="connsiteX4-9" fmla="*/ 911437 w 930961"/>
              <a:gd name="connsiteY4-10" fmla="*/ 90118 h 970323"/>
              <a:gd name="connsiteX5-11" fmla="*/ 666533 w 930961"/>
              <a:gd name="connsiteY5-12" fmla="*/ 40674 h 970323"/>
              <a:gd name="connsiteX6-13" fmla="*/ 37355 w 930961"/>
              <a:gd name="connsiteY6-14" fmla="*/ 669852 h 970323"/>
              <a:gd name="connsiteX7-15" fmla="*/ 86799 w 930961"/>
              <a:gd name="connsiteY7-16" fmla="*/ 914756 h 970323"/>
              <a:gd name="connsiteX8-17" fmla="*/ 105243 w 930961"/>
              <a:gd name="connsiteY8-18" fmla="*/ 948736 h 970323"/>
              <a:gd name="connsiteX9-19" fmla="*/ 69711 w 930961"/>
              <a:gd name="connsiteY9-20" fmla="*/ 970323 h 970323"/>
              <a:gd name="connsiteX10-21" fmla="*/ 54109 w 930961"/>
              <a:gd name="connsiteY10-22" fmla="*/ 930511 h 970323"/>
              <a:gd name="connsiteX11-23" fmla="*/ 38408 w 930961"/>
              <a:gd name="connsiteY11-24" fmla="*/ 873212 h 970323"/>
              <a:gd name="connsiteX12-25" fmla="*/ 5071 w 930961"/>
              <a:gd name="connsiteY12-26" fmla="*/ 563649 h 970323"/>
              <a:gd name="connsiteX13-27" fmla="*/ 147946 w 930961"/>
              <a:gd name="connsiteY13-28" fmla="*/ 230274 h 970323"/>
              <a:gd name="connsiteX14-29" fmla="*/ 364639 w 930961"/>
              <a:gd name="connsiteY14-30" fmla="*/ 80256 h 970323"/>
              <a:gd name="connsiteX15-31" fmla="*/ 567046 w 930961"/>
              <a:gd name="connsiteY15-32" fmla="*/ 1674 h 970323"/>
              <a:gd name="connsiteX16-33" fmla="*/ 734425 w 930961"/>
              <a:gd name="connsiteY16-34" fmla="*/ 91440 h 970323"/>
              <a:gd name="connsiteX0-35" fmla="*/ 642985 w 930961"/>
              <a:gd name="connsiteY0-36" fmla="*/ 0 h 970323"/>
              <a:gd name="connsiteX1-37" fmla="*/ 898039 w 930961"/>
              <a:gd name="connsiteY1-38" fmla="*/ 37393 h 970323"/>
              <a:gd name="connsiteX2-39" fmla="*/ 930961 w 930961"/>
              <a:gd name="connsiteY2-40" fmla="*/ 52911 h 970323"/>
              <a:gd name="connsiteX3-41" fmla="*/ 912706 w 930961"/>
              <a:gd name="connsiteY3-42" fmla="*/ 90807 h 970323"/>
              <a:gd name="connsiteX4-43" fmla="*/ 911437 w 930961"/>
              <a:gd name="connsiteY4-44" fmla="*/ 90118 h 970323"/>
              <a:gd name="connsiteX5-45" fmla="*/ 666533 w 930961"/>
              <a:gd name="connsiteY5-46" fmla="*/ 40674 h 970323"/>
              <a:gd name="connsiteX6-47" fmla="*/ 37355 w 930961"/>
              <a:gd name="connsiteY6-48" fmla="*/ 669852 h 970323"/>
              <a:gd name="connsiteX7-49" fmla="*/ 86799 w 930961"/>
              <a:gd name="connsiteY7-50" fmla="*/ 914756 h 970323"/>
              <a:gd name="connsiteX8-51" fmla="*/ 105243 w 930961"/>
              <a:gd name="connsiteY8-52" fmla="*/ 948736 h 970323"/>
              <a:gd name="connsiteX9-53" fmla="*/ 69711 w 930961"/>
              <a:gd name="connsiteY9-54" fmla="*/ 970323 h 970323"/>
              <a:gd name="connsiteX10-55" fmla="*/ 54109 w 930961"/>
              <a:gd name="connsiteY10-56" fmla="*/ 930511 h 970323"/>
              <a:gd name="connsiteX11-57" fmla="*/ 38408 w 930961"/>
              <a:gd name="connsiteY11-58" fmla="*/ 873212 h 970323"/>
              <a:gd name="connsiteX12-59" fmla="*/ 5071 w 930961"/>
              <a:gd name="connsiteY12-60" fmla="*/ 563649 h 970323"/>
              <a:gd name="connsiteX13-61" fmla="*/ 147946 w 930961"/>
              <a:gd name="connsiteY13-62" fmla="*/ 230274 h 970323"/>
              <a:gd name="connsiteX14-63" fmla="*/ 364639 w 930961"/>
              <a:gd name="connsiteY14-64" fmla="*/ 80256 h 970323"/>
              <a:gd name="connsiteX15-65" fmla="*/ 567046 w 930961"/>
              <a:gd name="connsiteY15-66" fmla="*/ 1674 h 970323"/>
              <a:gd name="connsiteX0-67" fmla="*/ 642985 w 930961"/>
              <a:gd name="connsiteY0-68" fmla="*/ 0 h 970323"/>
              <a:gd name="connsiteX1-69" fmla="*/ 898039 w 930961"/>
              <a:gd name="connsiteY1-70" fmla="*/ 37393 h 970323"/>
              <a:gd name="connsiteX2-71" fmla="*/ 930961 w 930961"/>
              <a:gd name="connsiteY2-72" fmla="*/ 52911 h 970323"/>
              <a:gd name="connsiteX3-73" fmla="*/ 912706 w 930961"/>
              <a:gd name="connsiteY3-74" fmla="*/ 90807 h 970323"/>
              <a:gd name="connsiteX4-75" fmla="*/ 911437 w 930961"/>
              <a:gd name="connsiteY4-76" fmla="*/ 90118 h 970323"/>
              <a:gd name="connsiteX5-77" fmla="*/ 666533 w 930961"/>
              <a:gd name="connsiteY5-78" fmla="*/ 40674 h 970323"/>
              <a:gd name="connsiteX6-79" fmla="*/ 37355 w 930961"/>
              <a:gd name="connsiteY6-80" fmla="*/ 669852 h 970323"/>
              <a:gd name="connsiteX7-81" fmla="*/ 86799 w 930961"/>
              <a:gd name="connsiteY7-82" fmla="*/ 914756 h 970323"/>
              <a:gd name="connsiteX8-83" fmla="*/ 105243 w 930961"/>
              <a:gd name="connsiteY8-84" fmla="*/ 948736 h 970323"/>
              <a:gd name="connsiteX9-85" fmla="*/ 69711 w 930961"/>
              <a:gd name="connsiteY9-86" fmla="*/ 970323 h 970323"/>
              <a:gd name="connsiteX10-87" fmla="*/ 54109 w 930961"/>
              <a:gd name="connsiteY10-88" fmla="*/ 930511 h 970323"/>
              <a:gd name="connsiteX11-89" fmla="*/ 38408 w 930961"/>
              <a:gd name="connsiteY11-90" fmla="*/ 873212 h 970323"/>
              <a:gd name="connsiteX12-91" fmla="*/ 5071 w 930961"/>
              <a:gd name="connsiteY12-92" fmla="*/ 563649 h 970323"/>
              <a:gd name="connsiteX13-93" fmla="*/ 147946 w 930961"/>
              <a:gd name="connsiteY13-94" fmla="*/ 230274 h 970323"/>
              <a:gd name="connsiteX14-95" fmla="*/ 364639 w 930961"/>
              <a:gd name="connsiteY14-96" fmla="*/ 80256 h 970323"/>
              <a:gd name="connsiteX0-97" fmla="*/ 642985 w 930961"/>
              <a:gd name="connsiteY0-98" fmla="*/ 0 h 970323"/>
              <a:gd name="connsiteX1-99" fmla="*/ 898039 w 930961"/>
              <a:gd name="connsiteY1-100" fmla="*/ 37393 h 970323"/>
              <a:gd name="connsiteX2-101" fmla="*/ 930961 w 930961"/>
              <a:gd name="connsiteY2-102" fmla="*/ 52911 h 970323"/>
              <a:gd name="connsiteX3-103" fmla="*/ 912706 w 930961"/>
              <a:gd name="connsiteY3-104" fmla="*/ 90807 h 970323"/>
              <a:gd name="connsiteX4-105" fmla="*/ 911437 w 930961"/>
              <a:gd name="connsiteY4-106" fmla="*/ 90118 h 970323"/>
              <a:gd name="connsiteX5-107" fmla="*/ 666533 w 930961"/>
              <a:gd name="connsiteY5-108" fmla="*/ 40674 h 970323"/>
              <a:gd name="connsiteX6-109" fmla="*/ 37355 w 930961"/>
              <a:gd name="connsiteY6-110" fmla="*/ 669852 h 970323"/>
              <a:gd name="connsiteX7-111" fmla="*/ 86799 w 930961"/>
              <a:gd name="connsiteY7-112" fmla="*/ 914756 h 970323"/>
              <a:gd name="connsiteX8-113" fmla="*/ 105243 w 930961"/>
              <a:gd name="connsiteY8-114" fmla="*/ 948736 h 970323"/>
              <a:gd name="connsiteX9-115" fmla="*/ 69711 w 930961"/>
              <a:gd name="connsiteY9-116" fmla="*/ 970323 h 970323"/>
              <a:gd name="connsiteX10-117" fmla="*/ 54109 w 930961"/>
              <a:gd name="connsiteY10-118" fmla="*/ 930511 h 970323"/>
              <a:gd name="connsiteX11-119" fmla="*/ 38408 w 930961"/>
              <a:gd name="connsiteY11-120" fmla="*/ 873212 h 970323"/>
              <a:gd name="connsiteX12-121" fmla="*/ 5071 w 930961"/>
              <a:gd name="connsiteY12-122" fmla="*/ 563649 h 970323"/>
              <a:gd name="connsiteX13-123" fmla="*/ 147946 w 930961"/>
              <a:gd name="connsiteY13-124" fmla="*/ 230274 h 970323"/>
              <a:gd name="connsiteX0-125" fmla="*/ 642985 w 930961"/>
              <a:gd name="connsiteY0-126" fmla="*/ 0 h 970323"/>
              <a:gd name="connsiteX1-127" fmla="*/ 898039 w 930961"/>
              <a:gd name="connsiteY1-128" fmla="*/ 37393 h 970323"/>
              <a:gd name="connsiteX2-129" fmla="*/ 930961 w 930961"/>
              <a:gd name="connsiteY2-130" fmla="*/ 52911 h 970323"/>
              <a:gd name="connsiteX3-131" fmla="*/ 912706 w 930961"/>
              <a:gd name="connsiteY3-132" fmla="*/ 90807 h 970323"/>
              <a:gd name="connsiteX4-133" fmla="*/ 911437 w 930961"/>
              <a:gd name="connsiteY4-134" fmla="*/ 90118 h 970323"/>
              <a:gd name="connsiteX5-135" fmla="*/ 666533 w 930961"/>
              <a:gd name="connsiteY5-136" fmla="*/ 40674 h 970323"/>
              <a:gd name="connsiteX6-137" fmla="*/ 37355 w 930961"/>
              <a:gd name="connsiteY6-138" fmla="*/ 669852 h 970323"/>
              <a:gd name="connsiteX7-139" fmla="*/ 86799 w 930961"/>
              <a:gd name="connsiteY7-140" fmla="*/ 914756 h 970323"/>
              <a:gd name="connsiteX8-141" fmla="*/ 105243 w 930961"/>
              <a:gd name="connsiteY8-142" fmla="*/ 948736 h 970323"/>
              <a:gd name="connsiteX9-143" fmla="*/ 69711 w 930961"/>
              <a:gd name="connsiteY9-144" fmla="*/ 970323 h 970323"/>
              <a:gd name="connsiteX10-145" fmla="*/ 54109 w 930961"/>
              <a:gd name="connsiteY10-146" fmla="*/ 930511 h 970323"/>
              <a:gd name="connsiteX11-147" fmla="*/ 38408 w 930961"/>
              <a:gd name="connsiteY11-148" fmla="*/ 873212 h 970323"/>
              <a:gd name="connsiteX12-149" fmla="*/ 5071 w 930961"/>
              <a:gd name="connsiteY12-150" fmla="*/ 563649 h 970323"/>
              <a:gd name="connsiteX0-151" fmla="*/ 605630 w 893606"/>
              <a:gd name="connsiteY0-152" fmla="*/ 0 h 970323"/>
              <a:gd name="connsiteX1-153" fmla="*/ 860684 w 893606"/>
              <a:gd name="connsiteY1-154" fmla="*/ 37393 h 970323"/>
              <a:gd name="connsiteX2-155" fmla="*/ 893606 w 893606"/>
              <a:gd name="connsiteY2-156" fmla="*/ 52911 h 970323"/>
              <a:gd name="connsiteX3-157" fmla="*/ 875351 w 893606"/>
              <a:gd name="connsiteY3-158" fmla="*/ 90807 h 970323"/>
              <a:gd name="connsiteX4-159" fmla="*/ 874082 w 893606"/>
              <a:gd name="connsiteY4-160" fmla="*/ 90118 h 970323"/>
              <a:gd name="connsiteX5-161" fmla="*/ 629178 w 893606"/>
              <a:gd name="connsiteY5-162" fmla="*/ 40674 h 970323"/>
              <a:gd name="connsiteX6-163" fmla="*/ 0 w 893606"/>
              <a:gd name="connsiteY6-164" fmla="*/ 669852 h 970323"/>
              <a:gd name="connsiteX7-165" fmla="*/ 49444 w 893606"/>
              <a:gd name="connsiteY7-166" fmla="*/ 914756 h 970323"/>
              <a:gd name="connsiteX8-167" fmla="*/ 67888 w 893606"/>
              <a:gd name="connsiteY8-168" fmla="*/ 948736 h 970323"/>
              <a:gd name="connsiteX9-169" fmla="*/ 32356 w 893606"/>
              <a:gd name="connsiteY9-170" fmla="*/ 970323 h 970323"/>
              <a:gd name="connsiteX10-171" fmla="*/ 16754 w 893606"/>
              <a:gd name="connsiteY10-172" fmla="*/ 930511 h 970323"/>
              <a:gd name="connsiteX11-173" fmla="*/ 1053 w 893606"/>
              <a:gd name="connsiteY11-174" fmla="*/ 873212 h 970323"/>
              <a:gd name="connsiteX0-175" fmla="*/ 605630 w 893606"/>
              <a:gd name="connsiteY0-176" fmla="*/ 0 h 970323"/>
              <a:gd name="connsiteX1-177" fmla="*/ 860684 w 893606"/>
              <a:gd name="connsiteY1-178" fmla="*/ 37393 h 970323"/>
              <a:gd name="connsiteX2-179" fmla="*/ 893606 w 893606"/>
              <a:gd name="connsiteY2-180" fmla="*/ 52911 h 970323"/>
              <a:gd name="connsiteX3-181" fmla="*/ 875351 w 893606"/>
              <a:gd name="connsiteY3-182" fmla="*/ 90807 h 970323"/>
              <a:gd name="connsiteX4-183" fmla="*/ 874082 w 893606"/>
              <a:gd name="connsiteY4-184" fmla="*/ 90118 h 970323"/>
              <a:gd name="connsiteX5-185" fmla="*/ 629178 w 893606"/>
              <a:gd name="connsiteY5-186" fmla="*/ 40674 h 970323"/>
              <a:gd name="connsiteX6-187" fmla="*/ 0 w 893606"/>
              <a:gd name="connsiteY6-188" fmla="*/ 669852 h 970323"/>
              <a:gd name="connsiteX7-189" fmla="*/ 49444 w 893606"/>
              <a:gd name="connsiteY7-190" fmla="*/ 914756 h 970323"/>
              <a:gd name="connsiteX8-191" fmla="*/ 67888 w 893606"/>
              <a:gd name="connsiteY8-192" fmla="*/ 948736 h 970323"/>
              <a:gd name="connsiteX9-193" fmla="*/ 32356 w 893606"/>
              <a:gd name="connsiteY9-194" fmla="*/ 970323 h 970323"/>
              <a:gd name="connsiteX10-195" fmla="*/ 16754 w 893606"/>
              <a:gd name="connsiteY10-196" fmla="*/ 930511 h 970323"/>
              <a:gd name="connsiteX0-197" fmla="*/ 605630 w 893606"/>
              <a:gd name="connsiteY0-198" fmla="*/ 0 h 970323"/>
              <a:gd name="connsiteX1-199" fmla="*/ 860684 w 893606"/>
              <a:gd name="connsiteY1-200" fmla="*/ 37393 h 970323"/>
              <a:gd name="connsiteX2-201" fmla="*/ 893606 w 893606"/>
              <a:gd name="connsiteY2-202" fmla="*/ 52911 h 970323"/>
              <a:gd name="connsiteX3-203" fmla="*/ 875351 w 893606"/>
              <a:gd name="connsiteY3-204" fmla="*/ 90807 h 970323"/>
              <a:gd name="connsiteX4-205" fmla="*/ 874082 w 893606"/>
              <a:gd name="connsiteY4-206" fmla="*/ 90118 h 970323"/>
              <a:gd name="connsiteX5-207" fmla="*/ 629178 w 893606"/>
              <a:gd name="connsiteY5-208" fmla="*/ 40674 h 970323"/>
              <a:gd name="connsiteX6-209" fmla="*/ 0 w 893606"/>
              <a:gd name="connsiteY6-210" fmla="*/ 669852 h 970323"/>
              <a:gd name="connsiteX7-211" fmla="*/ 49444 w 893606"/>
              <a:gd name="connsiteY7-212" fmla="*/ 914756 h 970323"/>
              <a:gd name="connsiteX8-213" fmla="*/ 67888 w 893606"/>
              <a:gd name="connsiteY8-214" fmla="*/ 948736 h 970323"/>
              <a:gd name="connsiteX9-215" fmla="*/ 32356 w 893606"/>
              <a:gd name="connsiteY9-216" fmla="*/ 970323 h 970323"/>
              <a:gd name="connsiteX0-217" fmla="*/ 605630 w 893606"/>
              <a:gd name="connsiteY0-218" fmla="*/ 0 h 948736"/>
              <a:gd name="connsiteX1-219" fmla="*/ 860684 w 893606"/>
              <a:gd name="connsiteY1-220" fmla="*/ 37393 h 948736"/>
              <a:gd name="connsiteX2-221" fmla="*/ 893606 w 893606"/>
              <a:gd name="connsiteY2-222" fmla="*/ 52911 h 948736"/>
              <a:gd name="connsiteX3-223" fmla="*/ 875351 w 893606"/>
              <a:gd name="connsiteY3-224" fmla="*/ 90807 h 948736"/>
              <a:gd name="connsiteX4-225" fmla="*/ 874082 w 893606"/>
              <a:gd name="connsiteY4-226" fmla="*/ 90118 h 948736"/>
              <a:gd name="connsiteX5-227" fmla="*/ 629178 w 893606"/>
              <a:gd name="connsiteY5-228" fmla="*/ 40674 h 948736"/>
              <a:gd name="connsiteX6-229" fmla="*/ 0 w 893606"/>
              <a:gd name="connsiteY6-230" fmla="*/ 669852 h 948736"/>
              <a:gd name="connsiteX7-231" fmla="*/ 49444 w 893606"/>
              <a:gd name="connsiteY7-232" fmla="*/ 914756 h 948736"/>
              <a:gd name="connsiteX8-233" fmla="*/ 67888 w 893606"/>
              <a:gd name="connsiteY8-234" fmla="*/ 948736 h 948736"/>
              <a:gd name="connsiteX0-235" fmla="*/ 860684 w 893606"/>
              <a:gd name="connsiteY0-236" fmla="*/ 0 h 911343"/>
              <a:gd name="connsiteX1-237" fmla="*/ 893606 w 893606"/>
              <a:gd name="connsiteY1-238" fmla="*/ 15518 h 911343"/>
              <a:gd name="connsiteX2-239" fmla="*/ 875351 w 893606"/>
              <a:gd name="connsiteY2-240" fmla="*/ 53414 h 911343"/>
              <a:gd name="connsiteX3-241" fmla="*/ 874082 w 893606"/>
              <a:gd name="connsiteY3-242" fmla="*/ 52725 h 911343"/>
              <a:gd name="connsiteX4-243" fmla="*/ 629178 w 893606"/>
              <a:gd name="connsiteY4-244" fmla="*/ 3281 h 911343"/>
              <a:gd name="connsiteX5-245" fmla="*/ 0 w 893606"/>
              <a:gd name="connsiteY5-246" fmla="*/ 632459 h 911343"/>
              <a:gd name="connsiteX6-247" fmla="*/ 49444 w 893606"/>
              <a:gd name="connsiteY6-248" fmla="*/ 877363 h 911343"/>
              <a:gd name="connsiteX7-249" fmla="*/ 67888 w 893606"/>
              <a:gd name="connsiteY7-250" fmla="*/ 911343 h 911343"/>
              <a:gd name="connsiteX0-251" fmla="*/ 893606 w 893606"/>
              <a:gd name="connsiteY0-252" fmla="*/ 12237 h 908062"/>
              <a:gd name="connsiteX1-253" fmla="*/ 875351 w 893606"/>
              <a:gd name="connsiteY1-254" fmla="*/ 50133 h 908062"/>
              <a:gd name="connsiteX2-255" fmla="*/ 874082 w 893606"/>
              <a:gd name="connsiteY2-256" fmla="*/ 49444 h 908062"/>
              <a:gd name="connsiteX3-257" fmla="*/ 629178 w 893606"/>
              <a:gd name="connsiteY3-258" fmla="*/ 0 h 908062"/>
              <a:gd name="connsiteX4-259" fmla="*/ 0 w 893606"/>
              <a:gd name="connsiteY4-260" fmla="*/ 629178 h 908062"/>
              <a:gd name="connsiteX5-261" fmla="*/ 49444 w 893606"/>
              <a:gd name="connsiteY5-262" fmla="*/ 874082 h 908062"/>
              <a:gd name="connsiteX6-263" fmla="*/ 67888 w 893606"/>
              <a:gd name="connsiteY6-264" fmla="*/ 908062 h 908062"/>
              <a:gd name="connsiteX0-265" fmla="*/ 875351 w 875351"/>
              <a:gd name="connsiteY0-266" fmla="*/ 50133 h 908062"/>
              <a:gd name="connsiteX1-267" fmla="*/ 874082 w 875351"/>
              <a:gd name="connsiteY1-268" fmla="*/ 49444 h 908062"/>
              <a:gd name="connsiteX2-269" fmla="*/ 629178 w 875351"/>
              <a:gd name="connsiteY2-270" fmla="*/ 0 h 908062"/>
              <a:gd name="connsiteX3-271" fmla="*/ 0 w 875351"/>
              <a:gd name="connsiteY3-272" fmla="*/ 629178 h 908062"/>
              <a:gd name="connsiteX4-273" fmla="*/ 49444 w 875351"/>
              <a:gd name="connsiteY4-274" fmla="*/ 874082 h 908062"/>
              <a:gd name="connsiteX5-275" fmla="*/ 67888 w 875351"/>
              <a:gd name="connsiteY5-276" fmla="*/ 908062 h 908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875351" h="908062">
                <a:moveTo>
                  <a:pt x="875351" y="50133"/>
                </a:moveTo>
                <a:lnTo>
                  <a:pt x="874082" y="49444"/>
                </a:lnTo>
                <a:cubicBezTo>
                  <a:pt x="798808" y="17606"/>
                  <a:pt x="716049" y="0"/>
                  <a:pt x="629178" y="0"/>
                </a:cubicBezTo>
                <a:cubicBezTo>
                  <a:pt x="281693" y="0"/>
                  <a:pt x="0" y="281693"/>
                  <a:pt x="0" y="629178"/>
                </a:cubicBezTo>
                <a:cubicBezTo>
                  <a:pt x="0" y="716049"/>
                  <a:pt x="17606" y="798809"/>
                  <a:pt x="49444" y="874082"/>
                </a:cubicBezTo>
                <a:lnTo>
                  <a:pt x="67888" y="908062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3" name="任意多边形: 形状 42"/>
          <p:cNvSpPr/>
          <p:nvPr userDrawn="1">
            <p:custDataLst>
              <p:tags r:id="rId38"/>
            </p:custDataLst>
          </p:nvPr>
        </p:nvSpPr>
        <p:spPr>
          <a:xfrm rot="6722498">
            <a:off x="6823075" y="3637280"/>
            <a:ext cx="1311275" cy="1365250"/>
          </a:xfrm>
          <a:custGeom>
            <a:avLst/>
            <a:gdLst>
              <a:gd name="connsiteX0" fmla="*/ 939521 w 1311055"/>
              <a:gd name="connsiteY0" fmla="*/ 0 h 1365195"/>
              <a:gd name="connsiteX1" fmla="*/ 1305225 w 1311055"/>
              <a:gd name="connsiteY1" fmla="*/ 73832 h 1365195"/>
              <a:gd name="connsiteX2" fmla="*/ 1311055 w 1311055"/>
              <a:gd name="connsiteY2" fmla="*/ 76640 h 1365195"/>
              <a:gd name="connsiteX3" fmla="*/ 1299186 w 1311055"/>
              <a:gd name="connsiteY3" fmla="*/ 109068 h 1365195"/>
              <a:gd name="connsiteX4" fmla="*/ 1276869 w 1311055"/>
              <a:gd name="connsiteY4" fmla="*/ 101883 h 1365195"/>
              <a:gd name="connsiteX5" fmla="*/ 947191 w 1311055"/>
              <a:gd name="connsiteY5" fmla="*/ 28457 h 1365195"/>
              <a:gd name="connsiteX6" fmla="*/ 575716 w 1311055"/>
              <a:gd name="connsiteY6" fmla="*/ 126088 h 1365195"/>
              <a:gd name="connsiteX7" fmla="*/ 232816 w 1311055"/>
              <a:gd name="connsiteY7" fmla="*/ 380882 h 1365195"/>
              <a:gd name="connsiteX8" fmla="*/ 30410 w 1311055"/>
              <a:gd name="connsiteY8" fmla="*/ 826176 h 1365195"/>
              <a:gd name="connsiteX9" fmla="*/ 108991 w 1311055"/>
              <a:gd name="connsiteY9" fmla="*/ 1297663 h 1365195"/>
              <a:gd name="connsiteX10" fmla="*/ 124568 w 1311055"/>
              <a:gd name="connsiteY10" fmla="*/ 1354671 h 1365195"/>
              <a:gd name="connsiteX11" fmla="*/ 102721 w 1311055"/>
              <a:gd name="connsiteY11" fmla="*/ 1365195 h 1365195"/>
              <a:gd name="connsiteX12" fmla="*/ 73832 w 1311055"/>
              <a:gd name="connsiteY12" fmla="*/ 1305225 h 1365195"/>
              <a:gd name="connsiteX13" fmla="*/ 0 w 1311055"/>
              <a:gd name="connsiteY13" fmla="*/ 939521 h 1365195"/>
              <a:gd name="connsiteX14" fmla="*/ 939521 w 1311055"/>
              <a:gd name="connsiteY14" fmla="*/ 0 h 1365195"/>
              <a:gd name="connsiteX0-1" fmla="*/ 1276869 w 1368309"/>
              <a:gd name="connsiteY0-2" fmla="*/ 101883 h 1365195"/>
              <a:gd name="connsiteX1-3" fmla="*/ 947191 w 1368309"/>
              <a:gd name="connsiteY1-4" fmla="*/ 28457 h 1365195"/>
              <a:gd name="connsiteX2-5" fmla="*/ 575716 w 1368309"/>
              <a:gd name="connsiteY2-6" fmla="*/ 126088 h 1365195"/>
              <a:gd name="connsiteX3-7" fmla="*/ 232816 w 1368309"/>
              <a:gd name="connsiteY3-8" fmla="*/ 380882 h 1365195"/>
              <a:gd name="connsiteX4-9" fmla="*/ 30410 w 1368309"/>
              <a:gd name="connsiteY4-10" fmla="*/ 826176 h 1365195"/>
              <a:gd name="connsiteX5-11" fmla="*/ 108991 w 1368309"/>
              <a:gd name="connsiteY5-12" fmla="*/ 1297663 h 1365195"/>
              <a:gd name="connsiteX6-13" fmla="*/ 124568 w 1368309"/>
              <a:gd name="connsiteY6-14" fmla="*/ 1354671 h 1365195"/>
              <a:gd name="connsiteX7-15" fmla="*/ 102721 w 1368309"/>
              <a:gd name="connsiteY7-16" fmla="*/ 1365195 h 1365195"/>
              <a:gd name="connsiteX8-17" fmla="*/ 73832 w 1368309"/>
              <a:gd name="connsiteY8-18" fmla="*/ 1305225 h 1365195"/>
              <a:gd name="connsiteX9-19" fmla="*/ 0 w 1368309"/>
              <a:gd name="connsiteY9-20" fmla="*/ 939521 h 1365195"/>
              <a:gd name="connsiteX10-21" fmla="*/ 939521 w 1368309"/>
              <a:gd name="connsiteY10-22" fmla="*/ 0 h 1365195"/>
              <a:gd name="connsiteX11-23" fmla="*/ 1305225 w 1368309"/>
              <a:gd name="connsiteY11-24" fmla="*/ 73832 h 1365195"/>
              <a:gd name="connsiteX12-25" fmla="*/ 1311055 w 1368309"/>
              <a:gd name="connsiteY12-26" fmla="*/ 76640 h 1365195"/>
              <a:gd name="connsiteX13-27" fmla="*/ 1299186 w 1368309"/>
              <a:gd name="connsiteY13-28" fmla="*/ 109068 h 1365195"/>
              <a:gd name="connsiteX14-29" fmla="*/ 1368309 w 1368309"/>
              <a:gd name="connsiteY14-30" fmla="*/ 193323 h 1365195"/>
              <a:gd name="connsiteX0-31" fmla="*/ 1276869 w 1311055"/>
              <a:gd name="connsiteY0-32" fmla="*/ 101883 h 1365195"/>
              <a:gd name="connsiteX1-33" fmla="*/ 947191 w 1311055"/>
              <a:gd name="connsiteY1-34" fmla="*/ 28457 h 1365195"/>
              <a:gd name="connsiteX2-35" fmla="*/ 575716 w 1311055"/>
              <a:gd name="connsiteY2-36" fmla="*/ 126088 h 1365195"/>
              <a:gd name="connsiteX3-37" fmla="*/ 232816 w 1311055"/>
              <a:gd name="connsiteY3-38" fmla="*/ 380882 h 1365195"/>
              <a:gd name="connsiteX4-39" fmla="*/ 30410 w 1311055"/>
              <a:gd name="connsiteY4-40" fmla="*/ 826176 h 1365195"/>
              <a:gd name="connsiteX5-41" fmla="*/ 108991 w 1311055"/>
              <a:gd name="connsiteY5-42" fmla="*/ 1297663 h 1365195"/>
              <a:gd name="connsiteX6-43" fmla="*/ 124568 w 1311055"/>
              <a:gd name="connsiteY6-44" fmla="*/ 1354671 h 1365195"/>
              <a:gd name="connsiteX7-45" fmla="*/ 102721 w 1311055"/>
              <a:gd name="connsiteY7-46" fmla="*/ 1365195 h 1365195"/>
              <a:gd name="connsiteX8-47" fmla="*/ 73832 w 1311055"/>
              <a:gd name="connsiteY8-48" fmla="*/ 1305225 h 1365195"/>
              <a:gd name="connsiteX9-49" fmla="*/ 0 w 1311055"/>
              <a:gd name="connsiteY9-50" fmla="*/ 939521 h 1365195"/>
              <a:gd name="connsiteX10-51" fmla="*/ 939521 w 1311055"/>
              <a:gd name="connsiteY10-52" fmla="*/ 0 h 1365195"/>
              <a:gd name="connsiteX11-53" fmla="*/ 1305225 w 1311055"/>
              <a:gd name="connsiteY11-54" fmla="*/ 73832 h 1365195"/>
              <a:gd name="connsiteX12-55" fmla="*/ 1311055 w 1311055"/>
              <a:gd name="connsiteY12-56" fmla="*/ 76640 h 1365195"/>
              <a:gd name="connsiteX13-57" fmla="*/ 1299186 w 1311055"/>
              <a:gd name="connsiteY13-58" fmla="*/ 109068 h 1365195"/>
              <a:gd name="connsiteX0-59" fmla="*/ 1276869 w 1311055"/>
              <a:gd name="connsiteY0-60" fmla="*/ 101883 h 1365195"/>
              <a:gd name="connsiteX1-61" fmla="*/ 947191 w 1311055"/>
              <a:gd name="connsiteY1-62" fmla="*/ 28457 h 1365195"/>
              <a:gd name="connsiteX2-63" fmla="*/ 575716 w 1311055"/>
              <a:gd name="connsiteY2-64" fmla="*/ 126088 h 1365195"/>
              <a:gd name="connsiteX3-65" fmla="*/ 232816 w 1311055"/>
              <a:gd name="connsiteY3-66" fmla="*/ 380882 h 1365195"/>
              <a:gd name="connsiteX4-67" fmla="*/ 30410 w 1311055"/>
              <a:gd name="connsiteY4-68" fmla="*/ 826176 h 1365195"/>
              <a:gd name="connsiteX5-69" fmla="*/ 108991 w 1311055"/>
              <a:gd name="connsiteY5-70" fmla="*/ 1297663 h 1365195"/>
              <a:gd name="connsiteX6-71" fmla="*/ 124568 w 1311055"/>
              <a:gd name="connsiteY6-72" fmla="*/ 1354671 h 1365195"/>
              <a:gd name="connsiteX7-73" fmla="*/ 102721 w 1311055"/>
              <a:gd name="connsiteY7-74" fmla="*/ 1365195 h 1365195"/>
              <a:gd name="connsiteX8-75" fmla="*/ 73832 w 1311055"/>
              <a:gd name="connsiteY8-76" fmla="*/ 1305225 h 1365195"/>
              <a:gd name="connsiteX9-77" fmla="*/ 0 w 1311055"/>
              <a:gd name="connsiteY9-78" fmla="*/ 939521 h 1365195"/>
              <a:gd name="connsiteX10-79" fmla="*/ 939521 w 1311055"/>
              <a:gd name="connsiteY10-80" fmla="*/ 0 h 1365195"/>
              <a:gd name="connsiteX11-81" fmla="*/ 1305225 w 1311055"/>
              <a:gd name="connsiteY11-82" fmla="*/ 73832 h 1365195"/>
              <a:gd name="connsiteX12-83" fmla="*/ 1311055 w 1311055"/>
              <a:gd name="connsiteY12-84" fmla="*/ 76640 h 1365195"/>
              <a:gd name="connsiteX0-85" fmla="*/ 947191 w 1311055"/>
              <a:gd name="connsiteY0-86" fmla="*/ 28457 h 1365195"/>
              <a:gd name="connsiteX1-87" fmla="*/ 575716 w 1311055"/>
              <a:gd name="connsiteY1-88" fmla="*/ 126088 h 1365195"/>
              <a:gd name="connsiteX2-89" fmla="*/ 232816 w 1311055"/>
              <a:gd name="connsiteY2-90" fmla="*/ 380882 h 1365195"/>
              <a:gd name="connsiteX3-91" fmla="*/ 30410 w 1311055"/>
              <a:gd name="connsiteY3-92" fmla="*/ 826176 h 1365195"/>
              <a:gd name="connsiteX4-93" fmla="*/ 108991 w 1311055"/>
              <a:gd name="connsiteY4-94" fmla="*/ 1297663 h 1365195"/>
              <a:gd name="connsiteX5-95" fmla="*/ 124568 w 1311055"/>
              <a:gd name="connsiteY5-96" fmla="*/ 1354671 h 1365195"/>
              <a:gd name="connsiteX6-97" fmla="*/ 102721 w 1311055"/>
              <a:gd name="connsiteY6-98" fmla="*/ 1365195 h 1365195"/>
              <a:gd name="connsiteX7-99" fmla="*/ 73832 w 1311055"/>
              <a:gd name="connsiteY7-100" fmla="*/ 1305225 h 1365195"/>
              <a:gd name="connsiteX8-101" fmla="*/ 0 w 1311055"/>
              <a:gd name="connsiteY8-102" fmla="*/ 939521 h 1365195"/>
              <a:gd name="connsiteX9-103" fmla="*/ 939521 w 1311055"/>
              <a:gd name="connsiteY9-104" fmla="*/ 0 h 1365195"/>
              <a:gd name="connsiteX10-105" fmla="*/ 1305225 w 1311055"/>
              <a:gd name="connsiteY10-106" fmla="*/ 73832 h 1365195"/>
              <a:gd name="connsiteX11-107" fmla="*/ 1311055 w 1311055"/>
              <a:gd name="connsiteY11-108" fmla="*/ 76640 h 1365195"/>
              <a:gd name="connsiteX0-109" fmla="*/ 575716 w 1311055"/>
              <a:gd name="connsiteY0-110" fmla="*/ 126088 h 1365195"/>
              <a:gd name="connsiteX1-111" fmla="*/ 232816 w 1311055"/>
              <a:gd name="connsiteY1-112" fmla="*/ 380882 h 1365195"/>
              <a:gd name="connsiteX2-113" fmla="*/ 30410 w 1311055"/>
              <a:gd name="connsiteY2-114" fmla="*/ 826176 h 1365195"/>
              <a:gd name="connsiteX3-115" fmla="*/ 108991 w 1311055"/>
              <a:gd name="connsiteY3-116" fmla="*/ 1297663 h 1365195"/>
              <a:gd name="connsiteX4-117" fmla="*/ 124568 w 1311055"/>
              <a:gd name="connsiteY4-118" fmla="*/ 1354671 h 1365195"/>
              <a:gd name="connsiteX5-119" fmla="*/ 102721 w 1311055"/>
              <a:gd name="connsiteY5-120" fmla="*/ 1365195 h 1365195"/>
              <a:gd name="connsiteX6-121" fmla="*/ 73832 w 1311055"/>
              <a:gd name="connsiteY6-122" fmla="*/ 1305225 h 1365195"/>
              <a:gd name="connsiteX7-123" fmla="*/ 0 w 1311055"/>
              <a:gd name="connsiteY7-124" fmla="*/ 939521 h 1365195"/>
              <a:gd name="connsiteX8-125" fmla="*/ 939521 w 1311055"/>
              <a:gd name="connsiteY8-126" fmla="*/ 0 h 1365195"/>
              <a:gd name="connsiteX9-127" fmla="*/ 1305225 w 1311055"/>
              <a:gd name="connsiteY9-128" fmla="*/ 73832 h 1365195"/>
              <a:gd name="connsiteX10-129" fmla="*/ 1311055 w 1311055"/>
              <a:gd name="connsiteY10-130" fmla="*/ 76640 h 1365195"/>
              <a:gd name="connsiteX0-131" fmla="*/ 232816 w 1311055"/>
              <a:gd name="connsiteY0-132" fmla="*/ 380882 h 1365195"/>
              <a:gd name="connsiteX1-133" fmla="*/ 30410 w 1311055"/>
              <a:gd name="connsiteY1-134" fmla="*/ 826176 h 1365195"/>
              <a:gd name="connsiteX2-135" fmla="*/ 108991 w 1311055"/>
              <a:gd name="connsiteY2-136" fmla="*/ 1297663 h 1365195"/>
              <a:gd name="connsiteX3-137" fmla="*/ 124568 w 1311055"/>
              <a:gd name="connsiteY3-138" fmla="*/ 1354671 h 1365195"/>
              <a:gd name="connsiteX4-139" fmla="*/ 102721 w 1311055"/>
              <a:gd name="connsiteY4-140" fmla="*/ 1365195 h 1365195"/>
              <a:gd name="connsiteX5-141" fmla="*/ 73832 w 1311055"/>
              <a:gd name="connsiteY5-142" fmla="*/ 1305225 h 1365195"/>
              <a:gd name="connsiteX6-143" fmla="*/ 0 w 1311055"/>
              <a:gd name="connsiteY6-144" fmla="*/ 939521 h 1365195"/>
              <a:gd name="connsiteX7-145" fmla="*/ 939521 w 1311055"/>
              <a:gd name="connsiteY7-146" fmla="*/ 0 h 1365195"/>
              <a:gd name="connsiteX8-147" fmla="*/ 1305225 w 1311055"/>
              <a:gd name="connsiteY8-148" fmla="*/ 73832 h 1365195"/>
              <a:gd name="connsiteX9-149" fmla="*/ 1311055 w 1311055"/>
              <a:gd name="connsiteY9-150" fmla="*/ 76640 h 1365195"/>
              <a:gd name="connsiteX0-151" fmla="*/ 30410 w 1311055"/>
              <a:gd name="connsiteY0-152" fmla="*/ 826176 h 1365195"/>
              <a:gd name="connsiteX1-153" fmla="*/ 108991 w 1311055"/>
              <a:gd name="connsiteY1-154" fmla="*/ 1297663 h 1365195"/>
              <a:gd name="connsiteX2-155" fmla="*/ 124568 w 1311055"/>
              <a:gd name="connsiteY2-156" fmla="*/ 1354671 h 1365195"/>
              <a:gd name="connsiteX3-157" fmla="*/ 102721 w 1311055"/>
              <a:gd name="connsiteY3-158" fmla="*/ 1365195 h 1365195"/>
              <a:gd name="connsiteX4-159" fmla="*/ 73832 w 1311055"/>
              <a:gd name="connsiteY4-160" fmla="*/ 1305225 h 1365195"/>
              <a:gd name="connsiteX5-161" fmla="*/ 0 w 1311055"/>
              <a:gd name="connsiteY5-162" fmla="*/ 939521 h 1365195"/>
              <a:gd name="connsiteX6-163" fmla="*/ 939521 w 1311055"/>
              <a:gd name="connsiteY6-164" fmla="*/ 0 h 1365195"/>
              <a:gd name="connsiteX7-165" fmla="*/ 1305225 w 1311055"/>
              <a:gd name="connsiteY7-166" fmla="*/ 73832 h 1365195"/>
              <a:gd name="connsiteX8-167" fmla="*/ 1311055 w 1311055"/>
              <a:gd name="connsiteY8-168" fmla="*/ 76640 h 1365195"/>
              <a:gd name="connsiteX0-169" fmla="*/ 108991 w 1311055"/>
              <a:gd name="connsiteY0-170" fmla="*/ 1297663 h 1365195"/>
              <a:gd name="connsiteX1-171" fmla="*/ 124568 w 1311055"/>
              <a:gd name="connsiteY1-172" fmla="*/ 1354671 h 1365195"/>
              <a:gd name="connsiteX2-173" fmla="*/ 102721 w 1311055"/>
              <a:gd name="connsiteY2-174" fmla="*/ 1365195 h 1365195"/>
              <a:gd name="connsiteX3-175" fmla="*/ 73832 w 1311055"/>
              <a:gd name="connsiteY3-176" fmla="*/ 1305225 h 1365195"/>
              <a:gd name="connsiteX4-177" fmla="*/ 0 w 1311055"/>
              <a:gd name="connsiteY4-178" fmla="*/ 939521 h 1365195"/>
              <a:gd name="connsiteX5-179" fmla="*/ 939521 w 1311055"/>
              <a:gd name="connsiteY5-180" fmla="*/ 0 h 1365195"/>
              <a:gd name="connsiteX6-181" fmla="*/ 1305225 w 1311055"/>
              <a:gd name="connsiteY6-182" fmla="*/ 73832 h 1365195"/>
              <a:gd name="connsiteX7-183" fmla="*/ 1311055 w 1311055"/>
              <a:gd name="connsiteY7-184" fmla="*/ 76640 h 1365195"/>
              <a:gd name="connsiteX0-185" fmla="*/ 124568 w 1311055"/>
              <a:gd name="connsiteY0-186" fmla="*/ 1354671 h 1365195"/>
              <a:gd name="connsiteX1-187" fmla="*/ 102721 w 1311055"/>
              <a:gd name="connsiteY1-188" fmla="*/ 1365195 h 1365195"/>
              <a:gd name="connsiteX2-189" fmla="*/ 73832 w 1311055"/>
              <a:gd name="connsiteY2-190" fmla="*/ 1305225 h 1365195"/>
              <a:gd name="connsiteX3-191" fmla="*/ 0 w 1311055"/>
              <a:gd name="connsiteY3-192" fmla="*/ 939521 h 1365195"/>
              <a:gd name="connsiteX4-193" fmla="*/ 939521 w 1311055"/>
              <a:gd name="connsiteY4-194" fmla="*/ 0 h 1365195"/>
              <a:gd name="connsiteX5-195" fmla="*/ 1305225 w 1311055"/>
              <a:gd name="connsiteY5-196" fmla="*/ 73832 h 1365195"/>
              <a:gd name="connsiteX6-197" fmla="*/ 1311055 w 1311055"/>
              <a:gd name="connsiteY6-198" fmla="*/ 76640 h 1365195"/>
              <a:gd name="connsiteX0-199" fmla="*/ 102721 w 1311055"/>
              <a:gd name="connsiteY0-200" fmla="*/ 1365195 h 1365195"/>
              <a:gd name="connsiteX1-201" fmla="*/ 73832 w 1311055"/>
              <a:gd name="connsiteY1-202" fmla="*/ 1305225 h 1365195"/>
              <a:gd name="connsiteX2-203" fmla="*/ 0 w 1311055"/>
              <a:gd name="connsiteY2-204" fmla="*/ 939521 h 1365195"/>
              <a:gd name="connsiteX3-205" fmla="*/ 939521 w 1311055"/>
              <a:gd name="connsiteY3-206" fmla="*/ 0 h 1365195"/>
              <a:gd name="connsiteX4-207" fmla="*/ 1305225 w 1311055"/>
              <a:gd name="connsiteY4-208" fmla="*/ 73832 h 1365195"/>
              <a:gd name="connsiteX5-209" fmla="*/ 1311055 w 1311055"/>
              <a:gd name="connsiteY5-210" fmla="*/ 76640 h 13651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311055" h="1365195">
                <a:moveTo>
                  <a:pt x="102721" y="1365195"/>
                </a:moveTo>
                <a:lnTo>
                  <a:pt x="73832" y="1305225"/>
                </a:lnTo>
                <a:cubicBezTo>
                  <a:pt x="26290" y="1192822"/>
                  <a:pt x="0" y="1069242"/>
                  <a:pt x="0" y="939521"/>
                </a:cubicBezTo>
                <a:cubicBezTo>
                  <a:pt x="0" y="420638"/>
                  <a:pt x="420638" y="0"/>
                  <a:pt x="939521" y="0"/>
                </a:cubicBezTo>
                <a:cubicBezTo>
                  <a:pt x="1069242" y="0"/>
                  <a:pt x="1192822" y="26290"/>
                  <a:pt x="1305225" y="73832"/>
                </a:cubicBezTo>
                <a:lnTo>
                  <a:pt x="1311055" y="76640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4" name="任意多边形: 形状 43"/>
          <p:cNvSpPr/>
          <p:nvPr userDrawn="1">
            <p:custDataLst>
              <p:tags r:id="rId39"/>
            </p:custDataLst>
          </p:nvPr>
        </p:nvSpPr>
        <p:spPr>
          <a:xfrm rot="6722498">
            <a:off x="6853555" y="3731895"/>
            <a:ext cx="1172845" cy="1217295"/>
          </a:xfrm>
          <a:custGeom>
            <a:avLst/>
            <a:gdLst>
              <a:gd name="connsiteX0" fmla="*/ 877245 w 1240058"/>
              <a:gd name="connsiteY0" fmla="*/ 17 h 1273978"/>
              <a:gd name="connsiteX1" fmla="*/ 1059708 w 1240058"/>
              <a:gd name="connsiteY1" fmla="*/ 12965 h 1273978"/>
              <a:gd name="connsiteX2" fmla="*/ 1226842 w 1240058"/>
              <a:gd name="connsiteY2" fmla="*/ 58060 h 1273978"/>
              <a:gd name="connsiteX3" fmla="*/ 1240058 w 1240058"/>
              <a:gd name="connsiteY3" fmla="*/ 62984 h 1273978"/>
              <a:gd name="connsiteX4" fmla="*/ 1226080 w 1240058"/>
              <a:gd name="connsiteY4" fmla="*/ 101174 h 1273978"/>
              <a:gd name="connsiteX5" fmla="*/ 1215911 w 1240058"/>
              <a:gd name="connsiteY5" fmla="*/ 95655 h 1273978"/>
              <a:gd name="connsiteX6" fmla="*/ 890113 w 1240058"/>
              <a:gd name="connsiteY6" fmla="*/ 29879 h 1273978"/>
              <a:gd name="connsiteX7" fmla="*/ 53113 w 1240058"/>
              <a:gd name="connsiteY7" fmla="*/ 866879 h 1273978"/>
              <a:gd name="connsiteX8" fmla="*/ 118889 w 1240058"/>
              <a:gd name="connsiteY8" fmla="*/ 1192677 h 1273978"/>
              <a:gd name="connsiteX9" fmla="*/ 148271 w 1240058"/>
              <a:gd name="connsiteY9" fmla="*/ 1246810 h 1273978"/>
              <a:gd name="connsiteX10" fmla="*/ 91874 w 1240058"/>
              <a:gd name="connsiteY10" fmla="*/ 1273978 h 1273978"/>
              <a:gd name="connsiteX11" fmla="*/ 86558 w 1240058"/>
              <a:gd name="connsiteY11" fmla="*/ 1256405 h 1273978"/>
              <a:gd name="connsiteX12" fmla="*/ 52 w 1240058"/>
              <a:gd name="connsiteY12" fmla="*/ 886884 h 1273978"/>
              <a:gd name="connsiteX13" fmla="*/ 107208 w 1240058"/>
              <a:gd name="connsiteY13" fmla="*/ 482071 h 1273978"/>
              <a:gd name="connsiteX14" fmla="*/ 323902 w 1240058"/>
              <a:gd name="connsiteY14" fmla="*/ 196321 h 1273978"/>
              <a:gd name="connsiteX15" fmla="*/ 685852 w 1240058"/>
              <a:gd name="connsiteY15" fmla="*/ 20109 h 1273978"/>
              <a:gd name="connsiteX16" fmla="*/ 877245 w 1240058"/>
              <a:gd name="connsiteY16" fmla="*/ 17 h 1273978"/>
              <a:gd name="connsiteX0-1" fmla="*/ 323902 w 1240058"/>
              <a:gd name="connsiteY0-2" fmla="*/ 196321 h 1273978"/>
              <a:gd name="connsiteX1-3" fmla="*/ 685852 w 1240058"/>
              <a:gd name="connsiteY1-4" fmla="*/ 20109 h 1273978"/>
              <a:gd name="connsiteX2-5" fmla="*/ 877245 w 1240058"/>
              <a:gd name="connsiteY2-6" fmla="*/ 17 h 1273978"/>
              <a:gd name="connsiteX3-7" fmla="*/ 1059708 w 1240058"/>
              <a:gd name="connsiteY3-8" fmla="*/ 12965 h 1273978"/>
              <a:gd name="connsiteX4-9" fmla="*/ 1226842 w 1240058"/>
              <a:gd name="connsiteY4-10" fmla="*/ 58060 h 1273978"/>
              <a:gd name="connsiteX5-11" fmla="*/ 1240058 w 1240058"/>
              <a:gd name="connsiteY5-12" fmla="*/ 62984 h 1273978"/>
              <a:gd name="connsiteX6-13" fmla="*/ 1226080 w 1240058"/>
              <a:gd name="connsiteY6-14" fmla="*/ 101174 h 1273978"/>
              <a:gd name="connsiteX7-15" fmla="*/ 1215911 w 1240058"/>
              <a:gd name="connsiteY7-16" fmla="*/ 95655 h 1273978"/>
              <a:gd name="connsiteX8-17" fmla="*/ 890113 w 1240058"/>
              <a:gd name="connsiteY8-18" fmla="*/ 29879 h 1273978"/>
              <a:gd name="connsiteX9-19" fmla="*/ 53113 w 1240058"/>
              <a:gd name="connsiteY9-20" fmla="*/ 866879 h 1273978"/>
              <a:gd name="connsiteX10-21" fmla="*/ 118889 w 1240058"/>
              <a:gd name="connsiteY10-22" fmla="*/ 1192677 h 1273978"/>
              <a:gd name="connsiteX11-23" fmla="*/ 148271 w 1240058"/>
              <a:gd name="connsiteY11-24" fmla="*/ 1246810 h 1273978"/>
              <a:gd name="connsiteX12-25" fmla="*/ 91874 w 1240058"/>
              <a:gd name="connsiteY12-26" fmla="*/ 1273978 h 1273978"/>
              <a:gd name="connsiteX13-27" fmla="*/ 86558 w 1240058"/>
              <a:gd name="connsiteY13-28" fmla="*/ 1256405 h 1273978"/>
              <a:gd name="connsiteX14-29" fmla="*/ 52 w 1240058"/>
              <a:gd name="connsiteY14-30" fmla="*/ 886884 h 1273978"/>
              <a:gd name="connsiteX15-31" fmla="*/ 107208 w 1240058"/>
              <a:gd name="connsiteY15-32" fmla="*/ 482071 h 1273978"/>
              <a:gd name="connsiteX16-33" fmla="*/ 415342 w 1240058"/>
              <a:gd name="connsiteY16-34" fmla="*/ 287761 h 1273978"/>
              <a:gd name="connsiteX0-35" fmla="*/ 323902 w 1240058"/>
              <a:gd name="connsiteY0-36" fmla="*/ 196321 h 1273978"/>
              <a:gd name="connsiteX1-37" fmla="*/ 685852 w 1240058"/>
              <a:gd name="connsiteY1-38" fmla="*/ 20109 h 1273978"/>
              <a:gd name="connsiteX2-39" fmla="*/ 877245 w 1240058"/>
              <a:gd name="connsiteY2-40" fmla="*/ 17 h 1273978"/>
              <a:gd name="connsiteX3-41" fmla="*/ 1059708 w 1240058"/>
              <a:gd name="connsiteY3-42" fmla="*/ 12965 h 1273978"/>
              <a:gd name="connsiteX4-43" fmla="*/ 1226842 w 1240058"/>
              <a:gd name="connsiteY4-44" fmla="*/ 58060 h 1273978"/>
              <a:gd name="connsiteX5-45" fmla="*/ 1240058 w 1240058"/>
              <a:gd name="connsiteY5-46" fmla="*/ 62984 h 1273978"/>
              <a:gd name="connsiteX6-47" fmla="*/ 1226080 w 1240058"/>
              <a:gd name="connsiteY6-48" fmla="*/ 101174 h 1273978"/>
              <a:gd name="connsiteX7-49" fmla="*/ 1215911 w 1240058"/>
              <a:gd name="connsiteY7-50" fmla="*/ 95655 h 1273978"/>
              <a:gd name="connsiteX8-51" fmla="*/ 890113 w 1240058"/>
              <a:gd name="connsiteY8-52" fmla="*/ 29879 h 1273978"/>
              <a:gd name="connsiteX9-53" fmla="*/ 53113 w 1240058"/>
              <a:gd name="connsiteY9-54" fmla="*/ 866879 h 1273978"/>
              <a:gd name="connsiteX10-55" fmla="*/ 118889 w 1240058"/>
              <a:gd name="connsiteY10-56" fmla="*/ 1192677 h 1273978"/>
              <a:gd name="connsiteX11-57" fmla="*/ 148271 w 1240058"/>
              <a:gd name="connsiteY11-58" fmla="*/ 1246810 h 1273978"/>
              <a:gd name="connsiteX12-59" fmla="*/ 91874 w 1240058"/>
              <a:gd name="connsiteY12-60" fmla="*/ 1273978 h 1273978"/>
              <a:gd name="connsiteX13-61" fmla="*/ 86558 w 1240058"/>
              <a:gd name="connsiteY13-62" fmla="*/ 1256405 h 1273978"/>
              <a:gd name="connsiteX14-63" fmla="*/ 52 w 1240058"/>
              <a:gd name="connsiteY14-64" fmla="*/ 886884 h 1273978"/>
              <a:gd name="connsiteX15-65" fmla="*/ 107208 w 1240058"/>
              <a:gd name="connsiteY15-66" fmla="*/ 482071 h 1273978"/>
              <a:gd name="connsiteX0-67" fmla="*/ 323850 w 1240006"/>
              <a:gd name="connsiteY0-68" fmla="*/ 196321 h 1273978"/>
              <a:gd name="connsiteX1-69" fmla="*/ 685800 w 1240006"/>
              <a:gd name="connsiteY1-70" fmla="*/ 20109 h 1273978"/>
              <a:gd name="connsiteX2-71" fmla="*/ 877193 w 1240006"/>
              <a:gd name="connsiteY2-72" fmla="*/ 17 h 1273978"/>
              <a:gd name="connsiteX3-73" fmla="*/ 1059656 w 1240006"/>
              <a:gd name="connsiteY3-74" fmla="*/ 12965 h 1273978"/>
              <a:gd name="connsiteX4-75" fmla="*/ 1226790 w 1240006"/>
              <a:gd name="connsiteY4-76" fmla="*/ 58060 h 1273978"/>
              <a:gd name="connsiteX5-77" fmla="*/ 1240006 w 1240006"/>
              <a:gd name="connsiteY5-78" fmla="*/ 62984 h 1273978"/>
              <a:gd name="connsiteX6-79" fmla="*/ 1226028 w 1240006"/>
              <a:gd name="connsiteY6-80" fmla="*/ 101174 h 1273978"/>
              <a:gd name="connsiteX7-81" fmla="*/ 1215859 w 1240006"/>
              <a:gd name="connsiteY7-82" fmla="*/ 95655 h 1273978"/>
              <a:gd name="connsiteX8-83" fmla="*/ 890061 w 1240006"/>
              <a:gd name="connsiteY8-84" fmla="*/ 29879 h 1273978"/>
              <a:gd name="connsiteX9-85" fmla="*/ 53061 w 1240006"/>
              <a:gd name="connsiteY9-86" fmla="*/ 866879 h 1273978"/>
              <a:gd name="connsiteX10-87" fmla="*/ 118837 w 1240006"/>
              <a:gd name="connsiteY10-88" fmla="*/ 1192677 h 1273978"/>
              <a:gd name="connsiteX11-89" fmla="*/ 148219 w 1240006"/>
              <a:gd name="connsiteY11-90" fmla="*/ 1246810 h 1273978"/>
              <a:gd name="connsiteX12-91" fmla="*/ 91822 w 1240006"/>
              <a:gd name="connsiteY12-92" fmla="*/ 1273978 h 1273978"/>
              <a:gd name="connsiteX13-93" fmla="*/ 86506 w 1240006"/>
              <a:gd name="connsiteY13-94" fmla="*/ 1256405 h 1273978"/>
              <a:gd name="connsiteX14-95" fmla="*/ 0 w 1240006"/>
              <a:gd name="connsiteY14-96" fmla="*/ 886884 h 1273978"/>
              <a:gd name="connsiteX0-97" fmla="*/ 270789 w 1186945"/>
              <a:gd name="connsiteY0-98" fmla="*/ 196321 h 1273978"/>
              <a:gd name="connsiteX1-99" fmla="*/ 632739 w 1186945"/>
              <a:gd name="connsiteY1-100" fmla="*/ 20109 h 1273978"/>
              <a:gd name="connsiteX2-101" fmla="*/ 824132 w 1186945"/>
              <a:gd name="connsiteY2-102" fmla="*/ 17 h 1273978"/>
              <a:gd name="connsiteX3-103" fmla="*/ 1006595 w 1186945"/>
              <a:gd name="connsiteY3-104" fmla="*/ 12965 h 1273978"/>
              <a:gd name="connsiteX4-105" fmla="*/ 1173729 w 1186945"/>
              <a:gd name="connsiteY4-106" fmla="*/ 58060 h 1273978"/>
              <a:gd name="connsiteX5-107" fmla="*/ 1186945 w 1186945"/>
              <a:gd name="connsiteY5-108" fmla="*/ 62984 h 1273978"/>
              <a:gd name="connsiteX6-109" fmla="*/ 1172967 w 1186945"/>
              <a:gd name="connsiteY6-110" fmla="*/ 101174 h 1273978"/>
              <a:gd name="connsiteX7-111" fmla="*/ 1162798 w 1186945"/>
              <a:gd name="connsiteY7-112" fmla="*/ 95655 h 1273978"/>
              <a:gd name="connsiteX8-113" fmla="*/ 837000 w 1186945"/>
              <a:gd name="connsiteY8-114" fmla="*/ 29879 h 1273978"/>
              <a:gd name="connsiteX9-115" fmla="*/ 0 w 1186945"/>
              <a:gd name="connsiteY9-116" fmla="*/ 866879 h 1273978"/>
              <a:gd name="connsiteX10-117" fmla="*/ 65776 w 1186945"/>
              <a:gd name="connsiteY10-118" fmla="*/ 1192677 h 1273978"/>
              <a:gd name="connsiteX11-119" fmla="*/ 95158 w 1186945"/>
              <a:gd name="connsiteY11-120" fmla="*/ 1246810 h 1273978"/>
              <a:gd name="connsiteX12-121" fmla="*/ 38761 w 1186945"/>
              <a:gd name="connsiteY12-122" fmla="*/ 1273978 h 1273978"/>
              <a:gd name="connsiteX13-123" fmla="*/ 33445 w 1186945"/>
              <a:gd name="connsiteY13-124" fmla="*/ 1256405 h 1273978"/>
              <a:gd name="connsiteX0-125" fmla="*/ 270789 w 1186945"/>
              <a:gd name="connsiteY0-126" fmla="*/ 196321 h 1273978"/>
              <a:gd name="connsiteX1-127" fmla="*/ 632739 w 1186945"/>
              <a:gd name="connsiteY1-128" fmla="*/ 20109 h 1273978"/>
              <a:gd name="connsiteX2-129" fmla="*/ 824132 w 1186945"/>
              <a:gd name="connsiteY2-130" fmla="*/ 17 h 1273978"/>
              <a:gd name="connsiteX3-131" fmla="*/ 1006595 w 1186945"/>
              <a:gd name="connsiteY3-132" fmla="*/ 12965 h 1273978"/>
              <a:gd name="connsiteX4-133" fmla="*/ 1173729 w 1186945"/>
              <a:gd name="connsiteY4-134" fmla="*/ 58060 h 1273978"/>
              <a:gd name="connsiteX5-135" fmla="*/ 1186945 w 1186945"/>
              <a:gd name="connsiteY5-136" fmla="*/ 62984 h 1273978"/>
              <a:gd name="connsiteX6-137" fmla="*/ 1172967 w 1186945"/>
              <a:gd name="connsiteY6-138" fmla="*/ 101174 h 1273978"/>
              <a:gd name="connsiteX7-139" fmla="*/ 1162798 w 1186945"/>
              <a:gd name="connsiteY7-140" fmla="*/ 95655 h 1273978"/>
              <a:gd name="connsiteX8-141" fmla="*/ 837000 w 1186945"/>
              <a:gd name="connsiteY8-142" fmla="*/ 29879 h 1273978"/>
              <a:gd name="connsiteX9-143" fmla="*/ 0 w 1186945"/>
              <a:gd name="connsiteY9-144" fmla="*/ 866879 h 1273978"/>
              <a:gd name="connsiteX10-145" fmla="*/ 65776 w 1186945"/>
              <a:gd name="connsiteY10-146" fmla="*/ 1192677 h 1273978"/>
              <a:gd name="connsiteX11-147" fmla="*/ 95158 w 1186945"/>
              <a:gd name="connsiteY11-148" fmla="*/ 1246810 h 1273978"/>
              <a:gd name="connsiteX12-149" fmla="*/ 38761 w 1186945"/>
              <a:gd name="connsiteY12-150" fmla="*/ 1273978 h 1273978"/>
              <a:gd name="connsiteX0-151" fmla="*/ 270789 w 1186945"/>
              <a:gd name="connsiteY0-152" fmla="*/ 196321 h 1246810"/>
              <a:gd name="connsiteX1-153" fmla="*/ 632739 w 1186945"/>
              <a:gd name="connsiteY1-154" fmla="*/ 20109 h 1246810"/>
              <a:gd name="connsiteX2-155" fmla="*/ 824132 w 1186945"/>
              <a:gd name="connsiteY2-156" fmla="*/ 17 h 1246810"/>
              <a:gd name="connsiteX3-157" fmla="*/ 1006595 w 1186945"/>
              <a:gd name="connsiteY3-158" fmla="*/ 12965 h 1246810"/>
              <a:gd name="connsiteX4-159" fmla="*/ 1173729 w 1186945"/>
              <a:gd name="connsiteY4-160" fmla="*/ 58060 h 1246810"/>
              <a:gd name="connsiteX5-161" fmla="*/ 1186945 w 1186945"/>
              <a:gd name="connsiteY5-162" fmla="*/ 62984 h 1246810"/>
              <a:gd name="connsiteX6-163" fmla="*/ 1172967 w 1186945"/>
              <a:gd name="connsiteY6-164" fmla="*/ 101174 h 1246810"/>
              <a:gd name="connsiteX7-165" fmla="*/ 1162798 w 1186945"/>
              <a:gd name="connsiteY7-166" fmla="*/ 95655 h 1246810"/>
              <a:gd name="connsiteX8-167" fmla="*/ 837000 w 1186945"/>
              <a:gd name="connsiteY8-168" fmla="*/ 29879 h 1246810"/>
              <a:gd name="connsiteX9-169" fmla="*/ 0 w 1186945"/>
              <a:gd name="connsiteY9-170" fmla="*/ 866879 h 1246810"/>
              <a:gd name="connsiteX10-171" fmla="*/ 65776 w 1186945"/>
              <a:gd name="connsiteY10-172" fmla="*/ 1192677 h 1246810"/>
              <a:gd name="connsiteX11-173" fmla="*/ 95158 w 1186945"/>
              <a:gd name="connsiteY11-174" fmla="*/ 1246810 h 1246810"/>
              <a:gd name="connsiteX0-175" fmla="*/ 632739 w 1186945"/>
              <a:gd name="connsiteY0-176" fmla="*/ 20109 h 1246810"/>
              <a:gd name="connsiteX1-177" fmla="*/ 824132 w 1186945"/>
              <a:gd name="connsiteY1-178" fmla="*/ 17 h 1246810"/>
              <a:gd name="connsiteX2-179" fmla="*/ 1006595 w 1186945"/>
              <a:gd name="connsiteY2-180" fmla="*/ 12965 h 1246810"/>
              <a:gd name="connsiteX3-181" fmla="*/ 1173729 w 1186945"/>
              <a:gd name="connsiteY3-182" fmla="*/ 58060 h 1246810"/>
              <a:gd name="connsiteX4-183" fmla="*/ 1186945 w 1186945"/>
              <a:gd name="connsiteY4-184" fmla="*/ 62984 h 1246810"/>
              <a:gd name="connsiteX5-185" fmla="*/ 1172967 w 1186945"/>
              <a:gd name="connsiteY5-186" fmla="*/ 101174 h 1246810"/>
              <a:gd name="connsiteX6-187" fmla="*/ 1162798 w 1186945"/>
              <a:gd name="connsiteY6-188" fmla="*/ 95655 h 1246810"/>
              <a:gd name="connsiteX7-189" fmla="*/ 837000 w 1186945"/>
              <a:gd name="connsiteY7-190" fmla="*/ 29879 h 1246810"/>
              <a:gd name="connsiteX8-191" fmla="*/ 0 w 1186945"/>
              <a:gd name="connsiteY8-192" fmla="*/ 866879 h 1246810"/>
              <a:gd name="connsiteX9-193" fmla="*/ 65776 w 1186945"/>
              <a:gd name="connsiteY9-194" fmla="*/ 1192677 h 1246810"/>
              <a:gd name="connsiteX10-195" fmla="*/ 95158 w 1186945"/>
              <a:gd name="connsiteY10-196" fmla="*/ 1246810 h 1246810"/>
              <a:gd name="connsiteX0-197" fmla="*/ 824132 w 1186945"/>
              <a:gd name="connsiteY0-198" fmla="*/ 0 h 1246793"/>
              <a:gd name="connsiteX1-199" fmla="*/ 1006595 w 1186945"/>
              <a:gd name="connsiteY1-200" fmla="*/ 12948 h 1246793"/>
              <a:gd name="connsiteX2-201" fmla="*/ 1173729 w 1186945"/>
              <a:gd name="connsiteY2-202" fmla="*/ 58043 h 1246793"/>
              <a:gd name="connsiteX3-203" fmla="*/ 1186945 w 1186945"/>
              <a:gd name="connsiteY3-204" fmla="*/ 62967 h 1246793"/>
              <a:gd name="connsiteX4-205" fmla="*/ 1172967 w 1186945"/>
              <a:gd name="connsiteY4-206" fmla="*/ 101157 h 1246793"/>
              <a:gd name="connsiteX5-207" fmla="*/ 1162798 w 1186945"/>
              <a:gd name="connsiteY5-208" fmla="*/ 95638 h 1246793"/>
              <a:gd name="connsiteX6-209" fmla="*/ 837000 w 1186945"/>
              <a:gd name="connsiteY6-210" fmla="*/ 29862 h 1246793"/>
              <a:gd name="connsiteX7-211" fmla="*/ 0 w 1186945"/>
              <a:gd name="connsiteY7-212" fmla="*/ 866862 h 1246793"/>
              <a:gd name="connsiteX8-213" fmla="*/ 65776 w 1186945"/>
              <a:gd name="connsiteY8-214" fmla="*/ 1192660 h 1246793"/>
              <a:gd name="connsiteX9-215" fmla="*/ 95158 w 1186945"/>
              <a:gd name="connsiteY9-216" fmla="*/ 1246793 h 1246793"/>
              <a:gd name="connsiteX0-217" fmla="*/ 1006595 w 1186945"/>
              <a:gd name="connsiteY0-218" fmla="*/ 0 h 1233845"/>
              <a:gd name="connsiteX1-219" fmla="*/ 1173729 w 1186945"/>
              <a:gd name="connsiteY1-220" fmla="*/ 45095 h 1233845"/>
              <a:gd name="connsiteX2-221" fmla="*/ 1186945 w 1186945"/>
              <a:gd name="connsiteY2-222" fmla="*/ 50019 h 1233845"/>
              <a:gd name="connsiteX3-223" fmla="*/ 1172967 w 1186945"/>
              <a:gd name="connsiteY3-224" fmla="*/ 88209 h 1233845"/>
              <a:gd name="connsiteX4-225" fmla="*/ 1162798 w 1186945"/>
              <a:gd name="connsiteY4-226" fmla="*/ 82690 h 1233845"/>
              <a:gd name="connsiteX5-227" fmla="*/ 837000 w 1186945"/>
              <a:gd name="connsiteY5-228" fmla="*/ 16914 h 1233845"/>
              <a:gd name="connsiteX6-229" fmla="*/ 0 w 1186945"/>
              <a:gd name="connsiteY6-230" fmla="*/ 853914 h 1233845"/>
              <a:gd name="connsiteX7-231" fmla="*/ 65776 w 1186945"/>
              <a:gd name="connsiteY7-232" fmla="*/ 1179712 h 1233845"/>
              <a:gd name="connsiteX8-233" fmla="*/ 95158 w 1186945"/>
              <a:gd name="connsiteY8-234" fmla="*/ 1233845 h 1233845"/>
              <a:gd name="connsiteX0-235" fmla="*/ 1173729 w 1186945"/>
              <a:gd name="connsiteY0-236" fmla="*/ 28181 h 1216931"/>
              <a:gd name="connsiteX1-237" fmla="*/ 1186945 w 1186945"/>
              <a:gd name="connsiteY1-238" fmla="*/ 33105 h 1216931"/>
              <a:gd name="connsiteX2-239" fmla="*/ 1172967 w 1186945"/>
              <a:gd name="connsiteY2-240" fmla="*/ 71295 h 1216931"/>
              <a:gd name="connsiteX3-241" fmla="*/ 1162798 w 1186945"/>
              <a:gd name="connsiteY3-242" fmla="*/ 65776 h 1216931"/>
              <a:gd name="connsiteX4-243" fmla="*/ 837000 w 1186945"/>
              <a:gd name="connsiteY4-244" fmla="*/ 0 h 1216931"/>
              <a:gd name="connsiteX5-245" fmla="*/ 0 w 1186945"/>
              <a:gd name="connsiteY5-246" fmla="*/ 837000 h 1216931"/>
              <a:gd name="connsiteX6-247" fmla="*/ 65776 w 1186945"/>
              <a:gd name="connsiteY6-248" fmla="*/ 1162798 h 1216931"/>
              <a:gd name="connsiteX7-249" fmla="*/ 95158 w 1186945"/>
              <a:gd name="connsiteY7-250" fmla="*/ 1216931 h 1216931"/>
              <a:gd name="connsiteX0-251" fmla="*/ 1173729 w 1173729"/>
              <a:gd name="connsiteY0-252" fmla="*/ 28181 h 1216931"/>
              <a:gd name="connsiteX1-253" fmla="*/ 1172967 w 1173729"/>
              <a:gd name="connsiteY1-254" fmla="*/ 71295 h 1216931"/>
              <a:gd name="connsiteX2-255" fmla="*/ 1162798 w 1173729"/>
              <a:gd name="connsiteY2-256" fmla="*/ 65776 h 1216931"/>
              <a:gd name="connsiteX3-257" fmla="*/ 837000 w 1173729"/>
              <a:gd name="connsiteY3-258" fmla="*/ 0 h 1216931"/>
              <a:gd name="connsiteX4-259" fmla="*/ 0 w 1173729"/>
              <a:gd name="connsiteY4-260" fmla="*/ 837000 h 1216931"/>
              <a:gd name="connsiteX5-261" fmla="*/ 65776 w 1173729"/>
              <a:gd name="connsiteY5-262" fmla="*/ 1162798 h 1216931"/>
              <a:gd name="connsiteX6-263" fmla="*/ 95158 w 1173729"/>
              <a:gd name="connsiteY6-264" fmla="*/ 1216931 h 1216931"/>
              <a:gd name="connsiteX0-265" fmla="*/ 1172967 w 1172967"/>
              <a:gd name="connsiteY0-266" fmla="*/ 71295 h 1216931"/>
              <a:gd name="connsiteX1-267" fmla="*/ 1162798 w 1172967"/>
              <a:gd name="connsiteY1-268" fmla="*/ 65776 h 1216931"/>
              <a:gd name="connsiteX2-269" fmla="*/ 837000 w 1172967"/>
              <a:gd name="connsiteY2-270" fmla="*/ 0 h 1216931"/>
              <a:gd name="connsiteX3-271" fmla="*/ 0 w 1172967"/>
              <a:gd name="connsiteY3-272" fmla="*/ 837000 h 1216931"/>
              <a:gd name="connsiteX4-273" fmla="*/ 65776 w 1172967"/>
              <a:gd name="connsiteY4-274" fmla="*/ 1162798 h 1216931"/>
              <a:gd name="connsiteX5-275" fmla="*/ 95158 w 1172967"/>
              <a:gd name="connsiteY5-276" fmla="*/ 1216931 h 12169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172967" h="1216931">
                <a:moveTo>
                  <a:pt x="1172967" y="71295"/>
                </a:moveTo>
                <a:lnTo>
                  <a:pt x="1162798" y="65776"/>
                </a:lnTo>
                <a:cubicBezTo>
                  <a:pt x="1062661" y="23421"/>
                  <a:pt x="952565" y="0"/>
                  <a:pt x="837000" y="0"/>
                </a:cubicBezTo>
                <a:cubicBezTo>
                  <a:pt x="374738" y="0"/>
                  <a:pt x="0" y="374738"/>
                  <a:pt x="0" y="837000"/>
                </a:cubicBezTo>
                <a:cubicBezTo>
                  <a:pt x="0" y="952566"/>
                  <a:pt x="23421" y="1062661"/>
                  <a:pt x="65776" y="1162798"/>
                </a:cubicBezTo>
                <a:lnTo>
                  <a:pt x="95158" y="1216931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5" name="任意多边形: 形状 44"/>
          <p:cNvSpPr/>
          <p:nvPr userDrawn="1">
            <p:custDataLst>
              <p:tags r:id="rId40"/>
            </p:custDataLst>
          </p:nvPr>
        </p:nvSpPr>
        <p:spPr>
          <a:xfrm rot="6722498">
            <a:off x="6777355" y="3457575"/>
            <a:ext cx="1576705" cy="1642110"/>
          </a:xfrm>
          <a:custGeom>
            <a:avLst/>
            <a:gdLst>
              <a:gd name="connsiteX0" fmla="*/ 1143000 w 1576525"/>
              <a:gd name="connsiteY0" fmla="*/ 0 h 1642284"/>
              <a:gd name="connsiteX1" fmla="*/ 1482893 w 1576525"/>
              <a:gd name="connsiteY1" fmla="*/ 51387 h 1642284"/>
              <a:gd name="connsiteX2" fmla="*/ 1576525 w 1576525"/>
              <a:gd name="connsiteY2" fmla="*/ 85657 h 1642284"/>
              <a:gd name="connsiteX3" fmla="*/ 1570361 w 1576525"/>
              <a:gd name="connsiteY3" fmla="*/ 109630 h 1642284"/>
              <a:gd name="connsiteX4" fmla="*/ 1461118 w 1576525"/>
              <a:gd name="connsiteY4" fmla="*/ 83173 h 1642284"/>
              <a:gd name="connsiteX5" fmla="*/ 1350967 w 1576525"/>
              <a:gd name="connsiteY5" fmla="*/ 62188 h 1642284"/>
              <a:gd name="connsiteX6" fmla="*/ 960442 w 1576525"/>
              <a:gd name="connsiteY6" fmla="*/ 45519 h 1642284"/>
              <a:gd name="connsiteX7" fmla="*/ 619923 w 1576525"/>
              <a:gd name="connsiteY7" fmla="*/ 169344 h 1642284"/>
              <a:gd name="connsiteX8" fmla="*/ 253210 w 1576525"/>
              <a:gd name="connsiteY8" fmla="*/ 495575 h 1642284"/>
              <a:gd name="connsiteX9" fmla="*/ 46042 w 1576525"/>
              <a:gd name="connsiteY9" fmla="*/ 1000400 h 1642284"/>
              <a:gd name="connsiteX10" fmla="*/ 107954 w 1576525"/>
              <a:gd name="connsiteY10" fmla="*/ 1479032 h 1642284"/>
              <a:gd name="connsiteX11" fmla="*/ 129906 w 1576525"/>
              <a:gd name="connsiteY11" fmla="*/ 1561520 h 1642284"/>
              <a:gd name="connsiteX12" fmla="*/ 154590 w 1576525"/>
              <a:gd name="connsiteY12" fmla="*/ 1628167 h 1642284"/>
              <a:gd name="connsiteX13" fmla="*/ 116018 w 1576525"/>
              <a:gd name="connsiteY13" fmla="*/ 1642284 h 1642284"/>
              <a:gd name="connsiteX14" fmla="*/ 89823 w 1576525"/>
              <a:gd name="connsiteY14" fmla="*/ 1587907 h 1642284"/>
              <a:gd name="connsiteX15" fmla="*/ 0 w 1576525"/>
              <a:gd name="connsiteY15" fmla="*/ 1143000 h 1642284"/>
              <a:gd name="connsiteX16" fmla="*/ 1143000 w 1576525"/>
              <a:gd name="connsiteY16" fmla="*/ 0 h 1642284"/>
              <a:gd name="connsiteX0-1" fmla="*/ 1350967 w 1576525"/>
              <a:gd name="connsiteY0-2" fmla="*/ 62188 h 1642284"/>
              <a:gd name="connsiteX1-3" fmla="*/ 960442 w 1576525"/>
              <a:gd name="connsiteY1-4" fmla="*/ 45519 h 1642284"/>
              <a:gd name="connsiteX2-5" fmla="*/ 619923 w 1576525"/>
              <a:gd name="connsiteY2-6" fmla="*/ 169344 h 1642284"/>
              <a:gd name="connsiteX3-7" fmla="*/ 253210 w 1576525"/>
              <a:gd name="connsiteY3-8" fmla="*/ 495575 h 1642284"/>
              <a:gd name="connsiteX4-9" fmla="*/ 46042 w 1576525"/>
              <a:gd name="connsiteY4-10" fmla="*/ 1000400 h 1642284"/>
              <a:gd name="connsiteX5-11" fmla="*/ 107954 w 1576525"/>
              <a:gd name="connsiteY5-12" fmla="*/ 1479032 h 1642284"/>
              <a:gd name="connsiteX6-13" fmla="*/ 129906 w 1576525"/>
              <a:gd name="connsiteY6-14" fmla="*/ 1561520 h 1642284"/>
              <a:gd name="connsiteX7-15" fmla="*/ 154590 w 1576525"/>
              <a:gd name="connsiteY7-16" fmla="*/ 1628167 h 1642284"/>
              <a:gd name="connsiteX8-17" fmla="*/ 116018 w 1576525"/>
              <a:gd name="connsiteY8-18" fmla="*/ 1642284 h 1642284"/>
              <a:gd name="connsiteX9-19" fmla="*/ 89823 w 1576525"/>
              <a:gd name="connsiteY9-20" fmla="*/ 1587907 h 1642284"/>
              <a:gd name="connsiteX10-21" fmla="*/ 0 w 1576525"/>
              <a:gd name="connsiteY10-22" fmla="*/ 1143000 h 1642284"/>
              <a:gd name="connsiteX11-23" fmla="*/ 1143000 w 1576525"/>
              <a:gd name="connsiteY11-24" fmla="*/ 0 h 1642284"/>
              <a:gd name="connsiteX12-25" fmla="*/ 1482893 w 1576525"/>
              <a:gd name="connsiteY12-26" fmla="*/ 51387 h 1642284"/>
              <a:gd name="connsiteX13-27" fmla="*/ 1576525 w 1576525"/>
              <a:gd name="connsiteY13-28" fmla="*/ 85657 h 1642284"/>
              <a:gd name="connsiteX14-29" fmla="*/ 1570361 w 1576525"/>
              <a:gd name="connsiteY14-30" fmla="*/ 109630 h 1642284"/>
              <a:gd name="connsiteX15-31" fmla="*/ 1461118 w 1576525"/>
              <a:gd name="connsiteY15-32" fmla="*/ 83173 h 1642284"/>
              <a:gd name="connsiteX16-33" fmla="*/ 1442407 w 1576525"/>
              <a:gd name="connsiteY16-34" fmla="*/ 153628 h 1642284"/>
              <a:gd name="connsiteX0-35" fmla="*/ 1350967 w 1576525"/>
              <a:gd name="connsiteY0-36" fmla="*/ 62188 h 1642284"/>
              <a:gd name="connsiteX1-37" fmla="*/ 960442 w 1576525"/>
              <a:gd name="connsiteY1-38" fmla="*/ 45519 h 1642284"/>
              <a:gd name="connsiteX2-39" fmla="*/ 619923 w 1576525"/>
              <a:gd name="connsiteY2-40" fmla="*/ 169344 h 1642284"/>
              <a:gd name="connsiteX3-41" fmla="*/ 253210 w 1576525"/>
              <a:gd name="connsiteY3-42" fmla="*/ 495575 h 1642284"/>
              <a:gd name="connsiteX4-43" fmla="*/ 46042 w 1576525"/>
              <a:gd name="connsiteY4-44" fmla="*/ 1000400 h 1642284"/>
              <a:gd name="connsiteX5-45" fmla="*/ 107954 w 1576525"/>
              <a:gd name="connsiteY5-46" fmla="*/ 1479032 h 1642284"/>
              <a:gd name="connsiteX6-47" fmla="*/ 129906 w 1576525"/>
              <a:gd name="connsiteY6-48" fmla="*/ 1561520 h 1642284"/>
              <a:gd name="connsiteX7-49" fmla="*/ 154590 w 1576525"/>
              <a:gd name="connsiteY7-50" fmla="*/ 1628167 h 1642284"/>
              <a:gd name="connsiteX8-51" fmla="*/ 116018 w 1576525"/>
              <a:gd name="connsiteY8-52" fmla="*/ 1642284 h 1642284"/>
              <a:gd name="connsiteX9-53" fmla="*/ 89823 w 1576525"/>
              <a:gd name="connsiteY9-54" fmla="*/ 1587907 h 1642284"/>
              <a:gd name="connsiteX10-55" fmla="*/ 0 w 1576525"/>
              <a:gd name="connsiteY10-56" fmla="*/ 1143000 h 1642284"/>
              <a:gd name="connsiteX11-57" fmla="*/ 1143000 w 1576525"/>
              <a:gd name="connsiteY11-58" fmla="*/ 0 h 1642284"/>
              <a:gd name="connsiteX12-59" fmla="*/ 1482893 w 1576525"/>
              <a:gd name="connsiteY12-60" fmla="*/ 51387 h 1642284"/>
              <a:gd name="connsiteX13-61" fmla="*/ 1576525 w 1576525"/>
              <a:gd name="connsiteY13-62" fmla="*/ 85657 h 1642284"/>
              <a:gd name="connsiteX14-63" fmla="*/ 1570361 w 1576525"/>
              <a:gd name="connsiteY14-64" fmla="*/ 109630 h 1642284"/>
              <a:gd name="connsiteX15-65" fmla="*/ 1461118 w 1576525"/>
              <a:gd name="connsiteY15-66" fmla="*/ 83173 h 1642284"/>
              <a:gd name="connsiteX0-67" fmla="*/ 1350967 w 1576525"/>
              <a:gd name="connsiteY0-68" fmla="*/ 62188 h 1642284"/>
              <a:gd name="connsiteX1-69" fmla="*/ 960442 w 1576525"/>
              <a:gd name="connsiteY1-70" fmla="*/ 45519 h 1642284"/>
              <a:gd name="connsiteX2-71" fmla="*/ 619923 w 1576525"/>
              <a:gd name="connsiteY2-72" fmla="*/ 169344 h 1642284"/>
              <a:gd name="connsiteX3-73" fmla="*/ 253210 w 1576525"/>
              <a:gd name="connsiteY3-74" fmla="*/ 495575 h 1642284"/>
              <a:gd name="connsiteX4-75" fmla="*/ 46042 w 1576525"/>
              <a:gd name="connsiteY4-76" fmla="*/ 1000400 h 1642284"/>
              <a:gd name="connsiteX5-77" fmla="*/ 107954 w 1576525"/>
              <a:gd name="connsiteY5-78" fmla="*/ 1479032 h 1642284"/>
              <a:gd name="connsiteX6-79" fmla="*/ 129906 w 1576525"/>
              <a:gd name="connsiteY6-80" fmla="*/ 1561520 h 1642284"/>
              <a:gd name="connsiteX7-81" fmla="*/ 154590 w 1576525"/>
              <a:gd name="connsiteY7-82" fmla="*/ 1628167 h 1642284"/>
              <a:gd name="connsiteX8-83" fmla="*/ 116018 w 1576525"/>
              <a:gd name="connsiteY8-84" fmla="*/ 1642284 h 1642284"/>
              <a:gd name="connsiteX9-85" fmla="*/ 89823 w 1576525"/>
              <a:gd name="connsiteY9-86" fmla="*/ 1587907 h 1642284"/>
              <a:gd name="connsiteX10-87" fmla="*/ 0 w 1576525"/>
              <a:gd name="connsiteY10-88" fmla="*/ 1143000 h 1642284"/>
              <a:gd name="connsiteX11-89" fmla="*/ 1143000 w 1576525"/>
              <a:gd name="connsiteY11-90" fmla="*/ 0 h 1642284"/>
              <a:gd name="connsiteX12-91" fmla="*/ 1482893 w 1576525"/>
              <a:gd name="connsiteY12-92" fmla="*/ 51387 h 1642284"/>
              <a:gd name="connsiteX13-93" fmla="*/ 1576525 w 1576525"/>
              <a:gd name="connsiteY13-94" fmla="*/ 85657 h 1642284"/>
              <a:gd name="connsiteX14-95" fmla="*/ 1570361 w 1576525"/>
              <a:gd name="connsiteY14-96" fmla="*/ 109630 h 1642284"/>
              <a:gd name="connsiteX0-97" fmla="*/ 1350967 w 1576525"/>
              <a:gd name="connsiteY0-98" fmla="*/ 62188 h 1642284"/>
              <a:gd name="connsiteX1-99" fmla="*/ 960442 w 1576525"/>
              <a:gd name="connsiteY1-100" fmla="*/ 45519 h 1642284"/>
              <a:gd name="connsiteX2-101" fmla="*/ 619923 w 1576525"/>
              <a:gd name="connsiteY2-102" fmla="*/ 169344 h 1642284"/>
              <a:gd name="connsiteX3-103" fmla="*/ 253210 w 1576525"/>
              <a:gd name="connsiteY3-104" fmla="*/ 495575 h 1642284"/>
              <a:gd name="connsiteX4-105" fmla="*/ 46042 w 1576525"/>
              <a:gd name="connsiteY4-106" fmla="*/ 1000400 h 1642284"/>
              <a:gd name="connsiteX5-107" fmla="*/ 107954 w 1576525"/>
              <a:gd name="connsiteY5-108" fmla="*/ 1479032 h 1642284"/>
              <a:gd name="connsiteX6-109" fmla="*/ 129906 w 1576525"/>
              <a:gd name="connsiteY6-110" fmla="*/ 1561520 h 1642284"/>
              <a:gd name="connsiteX7-111" fmla="*/ 154590 w 1576525"/>
              <a:gd name="connsiteY7-112" fmla="*/ 1628167 h 1642284"/>
              <a:gd name="connsiteX8-113" fmla="*/ 116018 w 1576525"/>
              <a:gd name="connsiteY8-114" fmla="*/ 1642284 h 1642284"/>
              <a:gd name="connsiteX9-115" fmla="*/ 89823 w 1576525"/>
              <a:gd name="connsiteY9-116" fmla="*/ 1587907 h 1642284"/>
              <a:gd name="connsiteX10-117" fmla="*/ 0 w 1576525"/>
              <a:gd name="connsiteY10-118" fmla="*/ 1143000 h 1642284"/>
              <a:gd name="connsiteX11-119" fmla="*/ 1143000 w 1576525"/>
              <a:gd name="connsiteY11-120" fmla="*/ 0 h 1642284"/>
              <a:gd name="connsiteX12-121" fmla="*/ 1482893 w 1576525"/>
              <a:gd name="connsiteY12-122" fmla="*/ 51387 h 1642284"/>
              <a:gd name="connsiteX13-123" fmla="*/ 1576525 w 1576525"/>
              <a:gd name="connsiteY13-124" fmla="*/ 85657 h 1642284"/>
              <a:gd name="connsiteX0-125" fmla="*/ 960442 w 1576525"/>
              <a:gd name="connsiteY0-126" fmla="*/ 45519 h 1642284"/>
              <a:gd name="connsiteX1-127" fmla="*/ 619923 w 1576525"/>
              <a:gd name="connsiteY1-128" fmla="*/ 169344 h 1642284"/>
              <a:gd name="connsiteX2-129" fmla="*/ 253210 w 1576525"/>
              <a:gd name="connsiteY2-130" fmla="*/ 495575 h 1642284"/>
              <a:gd name="connsiteX3-131" fmla="*/ 46042 w 1576525"/>
              <a:gd name="connsiteY3-132" fmla="*/ 1000400 h 1642284"/>
              <a:gd name="connsiteX4-133" fmla="*/ 107954 w 1576525"/>
              <a:gd name="connsiteY4-134" fmla="*/ 1479032 h 1642284"/>
              <a:gd name="connsiteX5-135" fmla="*/ 129906 w 1576525"/>
              <a:gd name="connsiteY5-136" fmla="*/ 1561520 h 1642284"/>
              <a:gd name="connsiteX6-137" fmla="*/ 154590 w 1576525"/>
              <a:gd name="connsiteY6-138" fmla="*/ 1628167 h 1642284"/>
              <a:gd name="connsiteX7-139" fmla="*/ 116018 w 1576525"/>
              <a:gd name="connsiteY7-140" fmla="*/ 1642284 h 1642284"/>
              <a:gd name="connsiteX8-141" fmla="*/ 89823 w 1576525"/>
              <a:gd name="connsiteY8-142" fmla="*/ 1587907 h 1642284"/>
              <a:gd name="connsiteX9-143" fmla="*/ 0 w 1576525"/>
              <a:gd name="connsiteY9-144" fmla="*/ 1143000 h 1642284"/>
              <a:gd name="connsiteX10-145" fmla="*/ 1143000 w 1576525"/>
              <a:gd name="connsiteY10-146" fmla="*/ 0 h 1642284"/>
              <a:gd name="connsiteX11-147" fmla="*/ 1482893 w 1576525"/>
              <a:gd name="connsiteY11-148" fmla="*/ 51387 h 1642284"/>
              <a:gd name="connsiteX12-149" fmla="*/ 1576525 w 1576525"/>
              <a:gd name="connsiteY12-150" fmla="*/ 85657 h 1642284"/>
              <a:gd name="connsiteX0-151" fmla="*/ 619923 w 1576525"/>
              <a:gd name="connsiteY0-152" fmla="*/ 169344 h 1642284"/>
              <a:gd name="connsiteX1-153" fmla="*/ 253210 w 1576525"/>
              <a:gd name="connsiteY1-154" fmla="*/ 495575 h 1642284"/>
              <a:gd name="connsiteX2-155" fmla="*/ 46042 w 1576525"/>
              <a:gd name="connsiteY2-156" fmla="*/ 1000400 h 1642284"/>
              <a:gd name="connsiteX3-157" fmla="*/ 107954 w 1576525"/>
              <a:gd name="connsiteY3-158" fmla="*/ 1479032 h 1642284"/>
              <a:gd name="connsiteX4-159" fmla="*/ 129906 w 1576525"/>
              <a:gd name="connsiteY4-160" fmla="*/ 1561520 h 1642284"/>
              <a:gd name="connsiteX5-161" fmla="*/ 154590 w 1576525"/>
              <a:gd name="connsiteY5-162" fmla="*/ 1628167 h 1642284"/>
              <a:gd name="connsiteX6-163" fmla="*/ 116018 w 1576525"/>
              <a:gd name="connsiteY6-164" fmla="*/ 1642284 h 1642284"/>
              <a:gd name="connsiteX7-165" fmla="*/ 89823 w 1576525"/>
              <a:gd name="connsiteY7-166" fmla="*/ 1587907 h 1642284"/>
              <a:gd name="connsiteX8-167" fmla="*/ 0 w 1576525"/>
              <a:gd name="connsiteY8-168" fmla="*/ 1143000 h 1642284"/>
              <a:gd name="connsiteX9-169" fmla="*/ 1143000 w 1576525"/>
              <a:gd name="connsiteY9-170" fmla="*/ 0 h 1642284"/>
              <a:gd name="connsiteX10-171" fmla="*/ 1482893 w 1576525"/>
              <a:gd name="connsiteY10-172" fmla="*/ 51387 h 1642284"/>
              <a:gd name="connsiteX11-173" fmla="*/ 1576525 w 1576525"/>
              <a:gd name="connsiteY11-174" fmla="*/ 85657 h 1642284"/>
              <a:gd name="connsiteX0-175" fmla="*/ 253210 w 1576525"/>
              <a:gd name="connsiteY0-176" fmla="*/ 495575 h 1642284"/>
              <a:gd name="connsiteX1-177" fmla="*/ 46042 w 1576525"/>
              <a:gd name="connsiteY1-178" fmla="*/ 1000400 h 1642284"/>
              <a:gd name="connsiteX2-179" fmla="*/ 107954 w 1576525"/>
              <a:gd name="connsiteY2-180" fmla="*/ 1479032 h 1642284"/>
              <a:gd name="connsiteX3-181" fmla="*/ 129906 w 1576525"/>
              <a:gd name="connsiteY3-182" fmla="*/ 1561520 h 1642284"/>
              <a:gd name="connsiteX4-183" fmla="*/ 154590 w 1576525"/>
              <a:gd name="connsiteY4-184" fmla="*/ 1628167 h 1642284"/>
              <a:gd name="connsiteX5-185" fmla="*/ 116018 w 1576525"/>
              <a:gd name="connsiteY5-186" fmla="*/ 1642284 h 1642284"/>
              <a:gd name="connsiteX6-187" fmla="*/ 89823 w 1576525"/>
              <a:gd name="connsiteY6-188" fmla="*/ 1587907 h 1642284"/>
              <a:gd name="connsiteX7-189" fmla="*/ 0 w 1576525"/>
              <a:gd name="connsiteY7-190" fmla="*/ 1143000 h 1642284"/>
              <a:gd name="connsiteX8-191" fmla="*/ 1143000 w 1576525"/>
              <a:gd name="connsiteY8-192" fmla="*/ 0 h 1642284"/>
              <a:gd name="connsiteX9-193" fmla="*/ 1482893 w 1576525"/>
              <a:gd name="connsiteY9-194" fmla="*/ 51387 h 1642284"/>
              <a:gd name="connsiteX10-195" fmla="*/ 1576525 w 1576525"/>
              <a:gd name="connsiteY10-196" fmla="*/ 85657 h 1642284"/>
              <a:gd name="connsiteX0-197" fmla="*/ 46042 w 1576525"/>
              <a:gd name="connsiteY0-198" fmla="*/ 1000400 h 1642284"/>
              <a:gd name="connsiteX1-199" fmla="*/ 107954 w 1576525"/>
              <a:gd name="connsiteY1-200" fmla="*/ 1479032 h 1642284"/>
              <a:gd name="connsiteX2-201" fmla="*/ 129906 w 1576525"/>
              <a:gd name="connsiteY2-202" fmla="*/ 1561520 h 1642284"/>
              <a:gd name="connsiteX3-203" fmla="*/ 154590 w 1576525"/>
              <a:gd name="connsiteY3-204" fmla="*/ 1628167 h 1642284"/>
              <a:gd name="connsiteX4-205" fmla="*/ 116018 w 1576525"/>
              <a:gd name="connsiteY4-206" fmla="*/ 1642284 h 1642284"/>
              <a:gd name="connsiteX5-207" fmla="*/ 89823 w 1576525"/>
              <a:gd name="connsiteY5-208" fmla="*/ 1587907 h 1642284"/>
              <a:gd name="connsiteX6-209" fmla="*/ 0 w 1576525"/>
              <a:gd name="connsiteY6-210" fmla="*/ 1143000 h 1642284"/>
              <a:gd name="connsiteX7-211" fmla="*/ 1143000 w 1576525"/>
              <a:gd name="connsiteY7-212" fmla="*/ 0 h 1642284"/>
              <a:gd name="connsiteX8-213" fmla="*/ 1482893 w 1576525"/>
              <a:gd name="connsiteY8-214" fmla="*/ 51387 h 1642284"/>
              <a:gd name="connsiteX9-215" fmla="*/ 1576525 w 1576525"/>
              <a:gd name="connsiteY9-216" fmla="*/ 85657 h 1642284"/>
              <a:gd name="connsiteX0-217" fmla="*/ 107954 w 1576525"/>
              <a:gd name="connsiteY0-218" fmla="*/ 1479032 h 1642284"/>
              <a:gd name="connsiteX1-219" fmla="*/ 129906 w 1576525"/>
              <a:gd name="connsiteY1-220" fmla="*/ 1561520 h 1642284"/>
              <a:gd name="connsiteX2-221" fmla="*/ 154590 w 1576525"/>
              <a:gd name="connsiteY2-222" fmla="*/ 1628167 h 1642284"/>
              <a:gd name="connsiteX3-223" fmla="*/ 116018 w 1576525"/>
              <a:gd name="connsiteY3-224" fmla="*/ 1642284 h 1642284"/>
              <a:gd name="connsiteX4-225" fmla="*/ 89823 w 1576525"/>
              <a:gd name="connsiteY4-226" fmla="*/ 1587907 h 1642284"/>
              <a:gd name="connsiteX5-227" fmla="*/ 0 w 1576525"/>
              <a:gd name="connsiteY5-228" fmla="*/ 1143000 h 1642284"/>
              <a:gd name="connsiteX6-229" fmla="*/ 1143000 w 1576525"/>
              <a:gd name="connsiteY6-230" fmla="*/ 0 h 1642284"/>
              <a:gd name="connsiteX7-231" fmla="*/ 1482893 w 1576525"/>
              <a:gd name="connsiteY7-232" fmla="*/ 51387 h 1642284"/>
              <a:gd name="connsiteX8-233" fmla="*/ 1576525 w 1576525"/>
              <a:gd name="connsiteY8-234" fmla="*/ 85657 h 1642284"/>
              <a:gd name="connsiteX0-235" fmla="*/ 129906 w 1576525"/>
              <a:gd name="connsiteY0-236" fmla="*/ 1561520 h 1642284"/>
              <a:gd name="connsiteX1-237" fmla="*/ 154590 w 1576525"/>
              <a:gd name="connsiteY1-238" fmla="*/ 1628167 h 1642284"/>
              <a:gd name="connsiteX2-239" fmla="*/ 116018 w 1576525"/>
              <a:gd name="connsiteY2-240" fmla="*/ 1642284 h 1642284"/>
              <a:gd name="connsiteX3-241" fmla="*/ 89823 w 1576525"/>
              <a:gd name="connsiteY3-242" fmla="*/ 1587907 h 1642284"/>
              <a:gd name="connsiteX4-243" fmla="*/ 0 w 1576525"/>
              <a:gd name="connsiteY4-244" fmla="*/ 1143000 h 1642284"/>
              <a:gd name="connsiteX5-245" fmla="*/ 1143000 w 1576525"/>
              <a:gd name="connsiteY5-246" fmla="*/ 0 h 1642284"/>
              <a:gd name="connsiteX6-247" fmla="*/ 1482893 w 1576525"/>
              <a:gd name="connsiteY6-248" fmla="*/ 51387 h 1642284"/>
              <a:gd name="connsiteX7-249" fmla="*/ 1576525 w 1576525"/>
              <a:gd name="connsiteY7-250" fmla="*/ 85657 h 1642284"/>
              <a:gd name="connsiteX0-251" fmla="*/ 154590 w 1576525"/>
              <a:gd name="connsiteY0-252" fmla="*/ 1628167 h 1642284"/>
              <a:gd name="connsiteX1-253" fmla="*/ 116018 w 1576525"/>
              <a:gd name="connsiteY1-254" fmla="*/ 1642284 h 1642284"/>
              <a:gd name="connsiteX2-255" fmla="*/ 89823 w 1576525"/>
              <a:gd name="connsiteY2-256" fmla="*/ 1587907 h 1642284"/>
              <a:gd name="connsiteX3-257" fmla="*/ 0 w 1576525"/>
              <a:gd name="connsiteY3-258" fmla="*/ 1143000 h 1642284"/>
              <a:gd name="connsiteX4-259" fmla="*/ 1143000 w 1576525"/>
              <a:gd name="connsiteY4-260" fmla="*/ 0 h 1642284"/>
              <a:gd name="connsiteX5-261" fmla="*/ 1482893 w 1576525"/>
              <a:gd name="connsiteY5-262" fmla="*/ 51387 h 1642284"/>
              <a:gd name="connsiteX6-263" fmla="*/ 1576525 w 1576525"/>
              <a:gd name="connsiteY6-264" fmla="*/ 85657 h 1642284"/>
              <a:gd name="connsiteX0-265" fmla="*/ 116018 w 1576525"/>
              <a:gd name="connsiteY0-266" fmla="*/ 1642284 h 1642284"/>
              <a:gd name="connsiteX1-267" fmla="*/ 89823 w 1576525"/>
              <a:gd name="connsiteY1-268" fmla="*/ 1587907 h 1642284"/>
              <a:gd name="connsiteX2-269" fmla="*/ 0 w 1576525"/>
              <a:gd name="connsiteY2-270" fmla="*/ 1143000 h 1642284"/>
              <a:gd name="connsiteX3-271" fmla="*/ 1143000 w 1576525"/>
              <a:gd name="connsiteY3-272" fmla="*/ 0 h 1642284"/>
              <a:gd name="connsiteX4-273" fmla="*/ 1482893 w 1576525"/>
              <a:gd name="connsiteY4-274" fmla="*/ 51387 h 1642284"/>
              <a:gd name="connsiteX5-275" fmla="*/ 1576525 w 1576525"/>
              <a:gd name="connsiteY5-276" fmla="*/ 85657 h 164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76525" h="1642284">
                <a:moveTo>
                  <a:pt x="116018" y="1642284"/>
                </a:moveTo>
                <a:lnTo>
                  <a:pt x="89823" y="1587907"/>
                </a:lnTo>
                <a:cubicBezTo>
                  <a:pt x="31984" y="1451161"/>
                  <a:pt x="0" y="1300815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ubicBezTo>
                  <a:pt x="1261361" y="0"/>
                  <a:pt x="1375521" y="17991"/>
                  <a:pt x="1482893" y="51387"/>
                </a:cubicBezTo>
                <a:lnTo>
                  <a:pt x="1576525" y="85657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6" name="任意多边形: 形状 45"/>
          <p:cNvSpPr/>
          <p:nvPr userDrawn="1">
            <p:custDataLst>
              <p:tags r:id="rId41"/>
            </p:custDataLst>
          </p:nvPr>
        </p:nvSpPr>
        <p:spPr>
          <a:xfrm rot="6722498">
            <a:off x="6796405" y="3547745"/>
            <a:ext cx="1447800" cy="1505585"/>
          </a:xfrm>
          <a:custGeom>
            <a:avLst/>
            <a:gdLst>
              <a:gd name="connsiteX0" fmla="*/ 1095556 w 1490440"/>
              <a:gd name="connsiteY0" fmla="*/ 423 h 1551602"/>
              <a:gd name="connsiteX1" fmla="*/ 1286949 w 1490440"/>
              <a:gd name="connsiteY1" fmla="*/ 5930 h 1551602"/>
              <a:gd name="connsiteX2" fmla="*/ 1460352 w 1490440"/>
              <a:gd name="connsiteY2" fmla="*/ 58170 h 1551602"/>
              <a:gd name="connsiteX3" fmla="*/ 1490440 w 1490440"/>
              <a:gd name="connsiteY3" fmla="*/ 73155 h 1551602"/>
              <a:gd name="connsiteX4" fmla="*/ 1483677 w 1490440"/>
              <a:gd name="connsiteY4" fmla="*/ 99456 h 1551602"/>
              <a:gd name="connsiteX5" fmla="*/ 1478442 w 1490440"/>
              <a:gd name="connsiteY5" fmla="*/ 113758 h 1551602"/>
              <a:gd name="connsiteX6" fmla="*/ 1477107 w 1490440"/>
              <a:gd name="connsiteY6" fmla="*/ 113115 h 1551602"/>
              <a:gd name="connsiteX7" fmla="*/ 1071840 w 1490440"/>
              <a:gd name="connsiteY7" fmla="*/ 31295 h 1551602"/>
              <a:gd name="connsiteX8" fmla="*/ 30679 w 1490440"/>
              <a:gd name="connsiteY8" fmla="*/ 1072456 h 1551602"/>
              <a:gd name="connsiteX9" fmla="*/ 112499 w 1490440"/>
              <a:gd name="connsiteY9" fmla="*/ 1477723 h 1551602"/>
              <a:gd name="connsiteX10" fmla="*/ 140862 w 1490440"/>
              <a:gd name="connsiteY10" fmla="*/ 1536601 h 1551602"/>
              <a:gd name="connsiteX11" fmla="*/ 99876 w 1490440"/>
              <a:gd name="connsiteY11" fmla="*/ 1551602 h 1551602"/>
              <a:gd name="connsiteX12" fmla="*/ 88653 w 1490440"/>
              <a:gd name="connsiteY12" fmla="*/ 1508325 h 1551602"/>
              <a:gd name="connsiteX13" fmla="*/ 22506 w 1490440"/>
              <a:gd name="connsiteY13" fmla="*/ 1258468 h 1551602"/>
              <a:gd name="connsiteX14" fmla="*/ 1074 w 1490440"/>
              <a:gd name="connsiteY14" fmla="*/ 1079874 h 1551602"/>
              <a:gd name="connsiteX15" fmla="*/ 22506 w 1490440"/>
              <a:gd name="connsiteY15" fmla="*/ 803649 h 1551602"/>
              <a:gd name="connsiteX16" fmla="*/ 179668 w 1490440"/>
              <a:gd name="connsiteY16" fmla="*/ 498849 h 1551602"/>
              <a:gd name="connsiteX17" fmla="*/ 341593 w 1490440"/>
              <a:gd name="connsiteY17" fmla="*/ 277393 h 1551602"/>
              <a:gd name="connsiteX18" fmla="*/ 691637 w 1490440"/>
              <a:gd name="connsiteY18" fmla="*/ 67843 h 1551602"/>
              <a:gd name="connsiteX19" fmla="*/ 903568 w 1490440"/>
              <a:gd name="connsiteY19" fmla="*/ 10693 h 1551602"/>
              <a:gd name="connsiteX20" fmla="*/ 1095556 w 1490440"/>
              <a:gd name="connsiteY20" fmla="*/ 423 h 1551602"/>
              <a:gd name="connsiteX0-1" fmla="*/ 1460352 w 1551792"/>
              <a:gd name="connsiteY0-2" fmla="*/ 58170 h 1551602"/>
              <a:gd name="connsiteX1-3" fmla="*/ 1490440 w 1551792"/>
              <a:gd name="connsiteY1-4" fmla="*/ 73155 h 1551602"/>
              <a:gd name="connsiteX2-5" fmla="*/ 1483677 w 1551792"/>
              <a:gd name="connsiteY2-6" fmla="*/ 99456 h 1551602"/>
              <a:gd name="connsiteX3-7" fmla="*/ 1478442 w 1551792"/>
              <a:gd name="connsiteY3-8" fmla="*/ 113758 h 1551602"/>
              <a:gd name="connsiteX4-9" fmla="*/ 1477107 w 1551792"/>
              <a:gd name="connsiteY4-10" fmla="*/ 113115 h 1551602"/>
              <a:gd name="connsiteX5-11" fmla="*/ 1071840 w 1551792"/>
              <a:gd name="connsiteY5-12" fmla="*/ 31295 h 1551602"/>
              <a:gd name="connsiteX6-13" fmla="*/ 30679 w 1551792"/>
              <a:gd name="connsiteY6-14" fmla="*/ 1072456 h 1551602"/>
              <a:gd name="connsiteX7-15" fmla="*/ 112499 w 1551792"/>
              <a:gd name="connsiteY7-16" fmla="*/ 1477723 h 1551602"/>
              <a:gd name="connsiteX8-17" fmla="*/ 140862 w 1551792"/>
              <a:gd name="connsiteY8-18" fmla="*/ 1536601 h 1551602"/>
              <a:gd name="connsiteX9-19" fmla="*/ 99876 w 1551792"/>
              <a:gd name="connsiteY9-20" fmla="*/ 1551602 h 1551602"/>
              <a:gd name="connsiteX10-21" fmla="*/ 88653 w 1551792"/>
              <a:gd name="connsiteY10-22" fmla="*/ 1508325 h 1551602"/>
              <a:gd name="connsiteX11-23" fmla="*/ 22506 w 1551792"/>
              <a:gd name="connsiteY11-24" fmla="*/ 1258468 h 1551602"/>
              <a:gd name="connsiteX12-25" fmla="*/ 1074 w 1551792"/>
              <a:gd name="connsiteY12-26" fmla="*/ 1079874 h 1551602"/>
              <a:gd name="connsiteX13-27" fmla="*/ 22506 w 1551792"/>
              <a:gd name="connsiteY13-28" fmla="*/ 803649 h 1551602"/>
              <a:gd name="connsiteX14-29" fmla="*/ 179668 w 1551792"/>
              <a:gd name="connsiteY14-30" fmla="*/ 498849 h 1551602"/>
              <a:gd name="connsiteX15-31" fmla="*/ 341593 w 1551792"/>
              <a:gd name="connsiteY15-32" fmla="*/ 277393 h 1551602"/>
              <a:gd name="connsiteX16-33" fmla="*/ 691637 w 1551792"/>
              <a:gd name="connsiteY16-34" fmla="*/ 67843 h 1551602"/>
              <a:gd name="connsiteX17-35" fmla="*/ 903568 w 1551792"/>
              <a:gd name="connsiteY17-36" fmla="*/ 10693 h 1551602"/>
              <a:gd name="connsiteX18-37" fmla="*/ 1095556 w 1551792"/>
              <a:gd name="connsiteY18-38" fmla="*/ 423 h 1551602"/>
              <a:gd name="connsiteX19-39" fmla="*/ 1286949 w 1551792"/>
              <a:gd name="connsiteY19-40" fmla="*/ 5930 h 1551602"/>
              <a:gd name="connsiteX20-41" fmla="*/ 1551792 w 1551792"/>
              <a:gd name="connsiteY20-42" fmla="*/ 149610 h 1551602"/>
              <a:gd name="connsiteX0-43" fmla="*/ 1460352 w 1490440"/>
              <a:gd name="connsiteY0-44" fmla="*/ 58170 h 1551602"/>
              <a:gd name="connsiteX1-45" fmla="*/ 1490440 w 1490440"/>
              <a:gd name="connsiteY1-46" fmla="*/ 73155 h 1551602"/>
              <a:gd name="connsiteX2-47" fmla="*/ 1483677 w 1490440"/>
              <a:gd name="connsiteY2-48" fmla="*/ 99456 h 1551602"/>
              <a:gd name="connsiteX3-49" fmla="*/ 1478442 w 1490440"/>
              <a:gd name="connsiteY3-50" fmla="*/ 113758 h 1551602"/>
              <a:gd name="connsiteX4-51" fmla="*/ 1477107 w 1490440"/>
              <a:gd name="connsiteY4-52" fmla="*/ 113115 h 1551602"/>
              <a:gd name="connsiteX5-53" fmla="*/ 1071840 w 1490440"/>
              <a:gd name="connsiteY5-54" fmla="*/ 31295 h 1551602"/>
              <a:gd name="connsiteX6-55" fmla="*/ 30679 w 1490440"/>
              <a:gd name="connsiteY6-56" fmla="*/ 1072456 h 1551602"/>
              <a:gd name="connsiteX7-57" fmla="*/ 112499 w 1490440"/>
              <a:gd name="connsiteY7-58" fmla="*/ 1477723 h 1551602"/>
              <a:gd name="connsiteX8-59" fmla="*/ 140862 w 1490440"/>
              <a:gd name="connsiteY8-60" fmla="*/ 1536601 h 1551602"/>
              <a:gd name="connsiteX9-61" fmla="*/ 99876 w 1490440"/>
              <a:gd name="connsiteY9-62" fmla="*/ 1551602 h 1551602"/>
              <a:gd name="connsiteX10-63" fmla="*/ 88653 w 1490440"/>
              <a:gd name="connsiteY10-64" fmla="*/ 1508325 h 1551602"/>
              <a:gd name="connsiteX11-65" fmla="*/ 22506 w 1490440"/>
              <a:gd name="connsiteY11-66" fmla="*/ 1258468 h 1551602"/>
              <a:gd name="connsiteX12-67" fmla="*/ 1074 w 1490440"/>
              <a:gd name="connsiteY12-68" fmla="*/ 1079874 h 1551602"/>
              <a:gd name="connsiteX13-69" fmla="*/ 22506 w 1490440"/>
              <a:gd name="connsiteY13-70" fmla="*/ 803649 h 1551602"/>
              <a:gd name="connsiteX14-71" fmla="*/ 179668 w 1490440"/>
              <a:gd name="connsiteY14-72" fmla="*/ 498849 h 1551602"/>
              <a:gd name="connsiteX15-73" fmla="*/ 341593 w 1490440"/>
              <a:gd name="connsiteY15-74" fmla="*/ 277393 h 1551602"/>
              <a:gd name="connsiteX16-75" fmla="*/ 691637 w 1490440"/>
              <a:gd name="connsiteY16-76" fmla="*/ 67843 h 1551602"/>
              <a:gd name="connsiteX17-77" fmla="*/ 903568 w 1490440"/>
              <a:gd name="connsiteY17-78" fmla="*/ 10693 h 1551602"/>
              <a:gd name="connsiteX18-79" fmla="*/ 1095556 w 1490440"/>
              <a:gd name="connsiteY18-80" fmla="*/ 423 h 1551602"/>
              <a:gd name="connsiteX19-81" fmla="*/ 1286949 w 1490440"/>
              <a:gd name="connsiteY19-82" fmla="*/ 5930 h 1551602"/>
              <a:gd name="connsiteX0-83" fmla="*/ 1490440 w 1490440"/>
              <a:gd name="connsiteY0-84" fmla="*/ 73155 h 1551602"/>
              <a:gd name="connsiteX1-85" fmla="*/ 1483677 w 1490440"/>
              <a:gd name="connsiteY1-86" fmla="*/ 99456 h 1551602"/>
              <a:gd name="connsiteX2-87" fmla="*/ 1478442 w 1490440"/>
              <a:gd name="connsiteY2-88" fmla="*/ 113758 h 1551602"/>
              <a:gd name="connsiteX3-89" fmla="*/ 1477107 w 1490440"/>
              <a:gd name="connsiteY3-90" fmla="*/ 113115 h 1551602"/>
              <a:gd name="connsiteX4-91" fmla="*/ 1071840 w 1490440"/>
              <a:gd name="connsiteY4-92" fmla="*/ 31295 h 1551602"/>
              <a:gd name="connsiteX5-93" fmla="*/ 30679 w 1490440"/>
              <a:gd name="connsiteY5-94" fmla="*/ 1072456 h 1551602"/>
              <a:gd name="connsiteX6-95" fmla="*/ 112499 w 1490440"/>
              <a:gd name="connsiteY6-96" fmla="*/ 1477723 h 1551602"/>
              <a:gd name="connsiteX7-97" fmla="*/ 140862 w 1490440"/>
              <a:gd name="connsiteY7-98" fmla="*/ 1536601 h 1551602"/>
              <a:gd name="connsiteX8-99" fmla="*/ 99876 w 1490440"/>
              <a:gd name="connsiteY8-100" fmla="*/ 1551602 h 1551602"/>
              <a:gd name="connsiteX9-101" fmla="*/ 88653 w 1490440"/>
              <a:gd name="connsiteY9-102" fmla="*/ 1508325 h 1551602"/>
              <a:gd name="connsiteX10-103" fmla="*/ 22506 w 1490440"/>
              <a:gd name="connsiteY10-104" fmla="*/ 1258468 h 1551602"/>
              <a:gd name="connsiteX11-105" fmla="*/ 1074 w 1490440"/>
              <a:gd name="connsiteY11-106" fmla="*/ 1079874 h 1551602"/>
              <a:gd name="connsiteX12-107" fmla="*/ 22506 w 1490440"/>
              <a:gd name="connsiteY12-108" fmla="*/ 803649 h 1551602"/>
              <a:gd name="connsiteX13-109" fmla="*/ 179668 w 1490440"/>
              <a:gd name="connsiteY13-110" fmla="*/ 498849 h 1551602"/>
              <a:gd name="connsiteX14-111" fmla="*/ 341593 w 1490440"/>
              <a:gd name="connsiteY14-112" fmla="*/ 277393 h 1551602"/>
              <a:gd name="connsiteX15-113" fmla="*/ 691637 w 1490440"/>
              <a:gd name="connsiteY15-114" fmla="*/ 67843 h 1551602"/>
              <a:gd name="connsiteX16-115" fmla="*/ 903568 w 1490440"/>
              <a:gd name="connsiteY16-116" fmla="*/ 10693 h 1551602"/>
              <a:gd name="connsiteX17-117" fmla="*/ 1095556 w 1490440"/>
              <a:gd name="connsiteY17-118" fmla="*/ 423 h 1551602"/>
              <a:gd name="connsiteX18-119" fmla="*/ 1286949 w 1490440"/>
              <a:gd name="connsiteY18-120" fmla="*/ 5930 h 1551602"/>
              <a:gd name="connsiteX0-121" fmla="*/ 1483677 w 1483677"/>
              <a:gd name="connsiteY0-122" fmla="*/ 99456 h 1551602"/>
              <a:gd name="connsiteX1-123" fmla="*/ 1478442 w 1483677"/>
              <a:gd name="connsiteY1-124" fmla="*/ 113758 h 1551602"/>
              <a:gd name="connsiteX2-125" fmla="*/ 1477107 w 1483677"/>
              <a:gd name="connsiteY2-126" fmla="*/ 113115 h 1551602"/>
              <a:gd name="connsiteX3-127" fmla="*/ 1071840 w 1483677"/>
              <a:gd name="connsiteY3-128" fmla="*/ 31295 h 1551602"/>
              <a:gd name="connsiteX4-129" fmla="*/ 30679 w 1483677"/>
              <a:gd name="connsiteY4-130" fmla="*/ 1072456 h 1551602"/>
              <a:gd name="connsiteX5-131" fmla="*/ 112499 w 1483677"/>
              <a:gd name="connsiteY5-132" fmla="*/ 1477723 h 1551602"/>
              <a:gd name="connsiteX6-133" fmla="*/ 140862 w 1483677"/>
              <a:gd name="connsiteY6-134" fmla="*/ 1536601 h 1551602"/>
              <a:gd name="connsiteX7-135" fmla="*/ 99876 w 1483677"/>
              <a:gd name="connsiteY7-136" fmla="*/ 1551602 h 1551602"/>
              <a:gd name="connsiteX8-137" fmla="*/ 88653 w 1483677"/>
              <a:gd name="connsiteY8-138" fmla="*/ 1508325 h 1551602"/>
              <a:gd name="connsiteX9-139" fmla="*/ 22506 w 1483677"/>
              <a:gd name="connsiteY9-140" fmla="*/ 1258468 h 1551602"/>
              <a:gd name="connsiteX10-141" fmla="*/ 1074 w 1483677"/>
              <a:gd name="connsiteY10-142" fmla="*/ 1079874 h 1551602"/>
              <a:gd name="connsiteX11-143" fmla="*/ 22506 w 1483677"/>
              <a:gd name="connsiteY11-144" fmla="*/ 803649 h 1551602"/>
              <a:gd name="connsiteX12-145" fmla="*/ 179668 w 1483677"/>
              <a:gd name="connsiteY12-146" fmla="*/ 498849 h 1551602"/>
              <a:gd name="connsiteX13-147" fmla="*/ 341593 w 1483677"/>
              <a:gd name="connsiteY13-148" fmla="*/ 277393 h 1551602"/>
              <a:gd name="connsiteX14-149" fmla="*/ 691637 w 1483677"/>
              <a:gd name="connsiteY14-150" fmla="*/ 67843 h 1551602"/>
              <a:gd name="connsiteX15-151" fmla="*/ 903568 w 1483677"/>
              <a:gd name="connsiteY15-152" fmla="*/ 10693 h 1551602"/>
              <a:gd name="connsiteX16-153" fmla="*/ 1095556 w 1483677"/>
              <a:gd name="connsiteY16-154" fmla="*/ 423 h 1551602"/>
              <a:gd name="connsiteX17-155" fmla="*/ 1286949 w 1483677"/>
              <a:gd name="connsiteY17-156" fmla="*/ 5930 h 1551602"/>
              <a:gd name="connsiteX0-157" fmla="*/ 1478442 w 1478442"/>
              <a:gd name="connsiteY0-158" fmla="*/ 113758 h 1551602"/>
              <a:gd name="connsiteX1-159" fmla="*/ 1477107 w 1478442"/>
              <a:gd name="connsiteY1-160" fmla="*/ 113115 h 1551602"/>
              <a:gd name="connsiteX2-161" fmla="*/ 1071840 w 1478442"/>
              <a:gd name="connsiteY2-162" fmla="*/ 31295 h 1551602"/>
              <a:gd name="connsiteX3-163" fmla="*/ 30679 w 1478442"/>
              <a:gd name="connsiteY3-164" fmla="*/ 1072456 h 1551602"/>
              <a:gd name="connsiteX4-165" fmla="*/ 112499 w 1478442"/>
              <a:gd name="connsiteY4-166" fmla="*/ 1477723 h 1551602"/>
              <a:gd name="connsiteX5-167" fmla="*/ 140862 w 1478442"/>
              <a:gd name="connsiteY5-168" fmla="*/ 1536601 h 1551602"/>
              <a:gd name="connsiteX6-169" fmla="*/ 99876 w 1478442"/>
              <a:gd name="connsiteY6-170" fmla="*/ 1551602 h 1551602"/>
              <a:gd name="connsiteX7-171" fmla="*/ 88653 w 1478442"/>
              <a:gd name="connsiteY7-172" fmla="*/ 1508325 h 1551602"/>
              <a:gd name="connsiteX8-173" fmla="*/ 22506 w 1478442"/>
              <a:gd name="connsiteY8-174" fmla="*/ 1258468 h 1551602"/>
              <a:gd name="connsiteX9-175" fmla="*/ 1074 w 1478442"/>
              <a:gd name="connsiteY9-176" fmla="*/ 1079874 h 1551602"/>
              <a:gd name="connsiteX10-177" fmla="*/ 22506 w 1478442"/>
              <a:gd name="connsiteY10-178" fmla="*/ 803649 h 1551602"/>
              <a:gd name="connsiteX11-179" fmla="*/ 179668 w 1478442"/>
              <a:gd name="connsiteY11-180" fmla="*/ 498849 h 1551602"/>
              <a:gd name="connsiteX12-181" fmla="*/ 341593 w 1478442"/>
              <a:gd name="connsiteY12-182" fmla="*/ 277393 h 1551602"/>
              <a:gd name="connsiteX13-183" fmla="*/ 691637 w 1478442"/>
              <a:gd name="connsiteY13-184" fmla="*/ 67843 h 1551602"/>
              <a:gd name="connsiteX14-185" fmla="*/ 903568 w 1478442"/>
              <a:gd name="connsiteY14-186" fmla="*/ 10693 h 1551602"/>
              <a:gd name="connsiteX15-187" fmla="*/ 1095556 w 1478442"/>
              <a:gd name="connsiteY15-188" fmla="*/ 423 h 1551602"/>
              <a:gd name="connsiteX16-189" fmla="*/ 1286949 w 1478442"/>
              <a:gd name="connsiteY16-190" fmla="*/ 5930 h 1551602"/>
              <a:gd name="connsiteX0-191" fmla="*/ 1478442 w 1478442"/>
              <a:gd name="connsiteY0-192" fmla="*/ 113335 h 1551179"/>
              <a:gd name="connsiteX1-193" fmla="*/ 1477107 w 1478442"/>
              <a:gd name="connsiteY1-194" fmla="*/ 112692 h 1551179"/>
              <a:gd name="connsiteX2-195" fmla="*/ 1071840 w 1478442"/>
              <a:gd name="connsiteY2-196" fmla="*/ 30872 h 1551179"/>
              <a:gd name="connsiteX3-197" fmla="*/ 30679 w 1478442"/>
              <a:gd name="connsiteY3-198" fmla="*/ 1072033 h 1551179"/>
              <a:gd name="connsiteX4-199" fmla="*/ 112499 w 1478442"/>
              <a:gd name="connsiteY4-200" fmla="*/ 1477300 h 1551179"/>
              <a:gd name="connsiteX5-201" fmla="*/ 140862 w 1478442"/>
              <a:gd name="connsiteY5-202" fmla="*/ 1536178 h 1551179"/>
              <a:gd name="connsiteX6-203" fmla="*/ 99876 w 1478442"/>
              <a:gd name="connsiteY6-204" fmla="*/ 1551179 h 1551179"/>
              <a:gd name="connsiteX7-205" fmla="*/ 88653 w 1478442"/>
              <a:gd name="connsiteY7-206" fmla="*/ 1507902 h 1551179"/>
              <a:gd name="connsiteX8-207" fmla="*/ 22506 w 1478442"/>
              <a:gd name="connsiteY8-208" fmla="*/ 1258045 h 1551179"/>
              <a:gd name="connsiteX9-209" fmla="*/ 1074 w 1478442"/>
              <a:gd name="connsiteY9-210" fmla="*/ 1079451 h 1551179"/>
              <a:gd name="connsiteX10-211" fmla="*/ 22506 w 1478442"/>
              <a:gd name="connsiteY10-212" fmla="*/ 803226 h 1551179"/>
              <a:gd name="connsiteX11-213" fmla="*/ 179668 w 1478442"/>
              <a:gd name="connsiteY11-214" fmla="*/ 498426 h 1551179"/>
              <a:gd name="connsiteX12-215" fmla="*/ 341593 w 1478442"/>
              <a:gd name="connsiteY12-216" fmla="*/ 276970 h 1551179"/>
              <a:gd name="connsiteX13-217" fmla="*/ 691637 w 1478442"/>
              <a:gd name="connsiteY13-218" fmla="*/ 67420 h 1551179"/>
              <a:gd name="connsiteX14-219" fmla="*/ 903568 w 1478442"/>
              <a:gd name="connsiteY14-220" fmla="*/ 10270 h 1551179"/>
              <a:gd name="connsiteX15-221" fmla="*/ 1095556 w 1478442"/>
              <a:gd name="connsiteY15-222" fmla="*/ 0 h 1551179"/>
              <a:gd name="connsiteX0-223" fmla="*/ 1478442 w 1478442"/>
              <a:gd name="connsiteY0-224" fmla="*/ 103065 h 1540909"/>
              <a:gd name="connsiteX1-225" fmla="*/ 1477107 w 1478442"/>
              <a:gd name="connsiteY1-226" fmla="*/ 102422 h 1540909"/>
              <a:gd name="connsiteX2-227" fmla="*/ 1071840 w 1478442"/>
              <a:gd name="connsiteY2-228" fmla="*/ 20602 h 1540909"/>
              <a:gd name="connsiteX3-229" fmla="*/ 30679 w 1478442"/>
              <a:gd name="connsiteY3-230" fmla="*/ 1061763 h 1540909"/>
              <a:gd name="connsiteX4-231" fmla="*/ 112499 w 1478442"/>
              <a:gd name="connsiteY4-232" fmla="*/ 1467030 h 1540909"/>
              <a:gd name="connsiteX5-233" fmla="*/ 140862 w 1478442"/>
              <a:gd name="connsiteY5-234" fmla="*/ 1525908 h 1540909"/>
              <a:gd name="connsiteX6-235" fmla="*/ 99876 w 1478442"/>
              <a:gd name="connsiteY6-236" fmla="*/ 1540909 h 1540909"/>
              <a:gd name="connsiteX7-237" fmla="*/ 88653 w 1478442"/>
              <a:gd name="connsiteY7-238" fmla="*/ 1497632 h 1540909"/>
              <a:gd name="connsiteX8-239" fmla="*/ 22506 w 1478442"/>
              <a:gd name="connsiteY8-240" fmla="*/ 1247775 h 1540909"/>
              <a:gd name="connsiteX9-241" fmla="*/ 1074 w 1478442"/>
              <a:gd name="connsiteY9-242" fmla="*/ 1069181 h 1540909"/>
              <a:gd name="connsiteX10-243" fmla="*/ 22506 w 1478442"/>
              <a:gd name="connsiteY10-244" fmla="*/ 792956 h 1540909"/>
              <a:gd name="connsiteX11-245" fmla="*/ 179668 w 1478442"/>
              <a:gd name="connsiteY11-246" fmla="*/ 488156 h 1540909"/>
              <a:gd name="connsiteX12-247" fmla="*/ 341593 w 1478442"/>
              <a:gd name="connsiteY12-248" fmla="*/ 266700 h 1540909"/>
              <a:gd name="connsiteX13-249" fmla="*/ 691637 w 1478442"/>
              <a:gd name="connsiteY13-250" fmla="*/ 57150 h 1540909"/>
              <a:gd name="connsiteX14-251" fmla="*/ 903568 w 1478442"/>
              <a:gd name="connsiteY14-252" fmla="*/ 0 h 1540909"/>
              <a:gd name="connsiteX0-253" fmla="*/ 1478442 w 1478442"/>
              <a:gd name="connsiteY0-254" fmla="*/ 82463 h 1520307"/>
              <a:gd name="connsiteX1-255" fmla="*/ 1477107 w 1478442"/>
              <a:gd name="connsiteY1-256" fmla="*/ 81820 h 1520307"/>
              <a:gd name="connsiteX2-257" fmla="*/ 1071840 w 1478442"/>
              <a:gd name="connsiteY2-258" fmla="*/ 0 h 1520307"/>
              <a:gd name="connsiteX3-259" fmla="*/ 30679 w 1478442"/>
              <a:gd name="connsiteY3-260" fmla="*/ 1041161 h 1520307"/>
              <a:gd name="connsiteX4-261" fmla="*/ 112499 w 1478442"/>
              <a:gd name="connsiteY4-262" fmla="*/ 1446428 h 1520307"/>
              <a:gd name="connsiteX5-263" fmla="*/ 140862 w 1478442"/>
              <a:gd name="connsiteY5-264" fmla="*/ 1505306 h 1520307"/>
              <a:gd name="connsiteX6-265" fmla="*/ 99876 w 1478442"/>
              <a:gd name="connsiteY6-266" fmla="*/ 1520307 h 1520307"/>
              <a:gd name="connsiteX7-267" fmla="*/ 88653 w 1478442"/>
              <a:gd name="connsiteY7-268" fmla="*/ 1477030 h 1520307"/>
              <a:gd name="connsiteX8-269" fmla="*/ 22506 w 1478442"/>
              <a:gd name="connsiteY8-270" fmla="*/ 1227173 h 1520307"/>
              <a:gd name="connsiteX9-271" fmla="*/ 1074 w 1478442"/>
              <a:gd name="connsiteY9-272" fmla="*/ 1048579 h 1520307"/>
              <a:gd name="connsiteX10-273" fmla="*/ 22506 w 1478442"/>
              <a:gd name="connsiteY10-274" fmla="*/ 772354 h 1520307"/>
              <a:gd name="connsiteX11-275" fmla="*/ 179668 w 1478442"/>
              <a:gd name="connsiteY11-276" fmla="*/ 467554 h 1520307"/>
              <a:gd name="connsiteX12-277" fmla="*/ 341593 w 1478442"/>
              <a:gd name="connsiteY12-278" fmla="*/ 246098 h 1520307"/>
              <a:gd name="connsiteX13-279" fmla="*/ 691637 w 1478442"/>
              <a:gd name="connsiteY13-280" fmla="*/ 36548 h 1520307"/>
              <a:gd name="connsiteX0-281" fmla="*/ 1478442 w 1478442"/>
              <a:gd name="connsiteY0-282" fmla="*/ 82463 h 1520307"/>
              <a:gd name="connsiteX1-283" fmla="*/ 1477107 w 1478442"/>
              <a:gd name="connsiteY1-284" fmla="*/ 81820 h 1520307"/>
              <a:gd name="connsiteX2-285" fmla="*/ 1071840 w 1478442"/>
              <a:gd name="connsiteY2-286" fmla="*/ 0 h 1520307"/>
              <a:gd name="connsiteX3-287" fmla="*/ 30679 w 1478442"/>
              <a:gd name="connsiteY3-288" fmla="*/ 1041161 h 1520307"/>
              <a:gd name="connsiteX4-289" fmla="*/ 112499 w 1478442"/>
              <a:gd name="connsiteY4-290" fmla="*/ 1446428 h 1520307"/>
              <a:gd name="connsiteX5-291" fmla="*/ 140862 w 1478442"/>
              <a:gd name="connsiteY5-292" fmla="*/ 1505306 h 1520307"/>
              <a:gd name="connsiteX6-293" fmla="*/ 99876 w 1478442"/>
              <a:gd name="connsiteY6-294" fmla="*/ 1520307 h 1520307"/>
              <a:gd name="connsiteX7-295" fmla="*/ 88653 w 1478442"/>
              <a:gd name="connsiteY7-296" fmla="*/ 1477030 h 1520307"/>
              <a:gd name="connsiteX8-297" fmla="*/ 22506 w 1478442"/>
              <a:gd name="connsiteY8-298" fmla="*/ 1227173 h 1520307"/>
              <a:gd name="connsiteX9-299" fmla="*/ 1074 w 1478442"/>
              <a:gd name="connsiteY9-300" fmla="*/ 1048579 h 1520307"/>
              <a:gd name="connsiteX10-301" fmla="*/ 22506 w 1478442"/>
              <a:gd name="connsiteY10-302" fmla="*/ 772354 h 1520307"/>
              <a:gd name="connsiteX11-303" fmla="*/ 179668 w 1478442"/>
              <a:gd name="connsiteY11-304" fmla="*/ 467554 h 1520307"/>
              <a:gd name="connsiteX12-305" fmla="*/ 341593 w 1478442"/>
              <a:gd name="connsiteY12-306" fmla="*/ 246098 h 1520307"/>
              <a:gd name="connsiteX0-307" fmla="*/ 1478442 w 1478442"/>
              <a:gd name="connsiteY0-308" fmla="*/ 82463 h 1520307"/>
              <a:gd name="connsiteX1-309" fmla="*/ 1477107 w 1478442"/>
              <a:gd name="connsiteY1-310" fmla="*/ 81820 h 1520307"/>
              <a:gd name="connsiteX2-311" fmla="*/ 1071840 w 1478442"/>
              <a:gd name="connsiteY2-312" fmla="*/ 0 h 1520307"/>
              <a:gd name="connsiteX3-313" fmla="*/ 30679 w 1478442"/>
              <a:gd name="connsiteY3-314" fmla="*/ 1041161 h 1520307"/>
              <a:gd name="connsiteX4-315" fmla="*/ 112499 w 1478442"/>
              <a:gd name="connsiteY4-316" fmla="*/ 1446428 h 1520307"/>
              <a:gd name="connsiteX5-317" fmla="*/ 140862 w 1478442"/>
              <a:gd name="connsiteY5-318" fmla="*/ 1505306 h 1520307"/>
              <a:gd name="connsiteX6-319" fmla="*/ 99876 w 1478442"/>
              <a:gd name="connsiteY6-320" fmla="*/ 1520307 h 1520307"/>
              <a:gd name="connsiteX7-321" fmla="*/ 88653 w 1478442"/>
              <a:gd name="connsiteY7-322" fmla="*/ 1477030 h 1520307"/>
              <a:gd name="connsiteX8-323" fmla="*/ 22506 w 1478442"/>
              <a:gd name="connsiteY8-324" fmla="*/ 1227173 h 1520307"/>
              <a:gd name="connsiteX9-325" fmla="*/ 1074 w 1478442"/>
              <a:gd name="connsiteY9-326" fmla="*/ 1048579 h 1520307"/>
              <a:gd name="connsiteX10-327" fmla="*/ 22506 w 1478442"/>
              <a:gd name="connsiteY10-328" fmla="*/ 772354 h 1520307"/>
              <a:gd name="connsiteX11-329" fmla="*/ 179668 w 1478442"/>
              <a:gd name="connsiteY11-330" fmla="*/ 467554 h 1520307"/>
              <a:gd name="connsiteX0-331" fmla="*/ 1478442 w 1478442"/>
              <a:gd name="connsiteY0-332" fmla="*/ 82463 h 1520307"/>
              <a:gd name="connsiteX1-333" fmla="*/ 1477107 w 1478442"/>
              <a:gd name="connsiteY1-334" fmla="*/ 81820 h 1520307"/>
              <a:gd name="connsiteX2-335" fmla="*/ 1071840 w 1478442"/>
              <a:gd name="connsiteY2-336" fmla="*/ 0 h 1520307"/>
              <a:gd name="connsiteX3-337" fmla="*/ 30679 w 1478442"/>
              <a:gd name="connsiteY3-338" fmla="*/ 1041161 h 1520307"/>
              <a:gd name="connsiteX4-339" fmla="*/ 112499 w 1478442"/>
              <a:gd name="connsiteY4-340" fmla="*/ 1446428 h 1520307"/>
              <a:gd name="connsiteX5-341" fmla="*/ 140862 w 1478442"/>
              <a:gd name="connsiteY5-342" fmla="*/ 1505306 h 1520307"/>
              <a:gd name="connsiteX6-343" fmla="*/ 99876 w 1478442"/>
              <a:gd name="connsiteY6-344" fmla="*/ 1520307 h 1520307"/>
              <a:gd name="connsiteX7-345" fmla="*/ 88653 w 1478442"/>
              <a:gd name="connsiteY7-346" fmla="*/ 1477030 h 1520307"/>
              <a:gd name="connsiteX8-347" fmla="*/ 22506 w 1478442"/>
              <a:gd name="connsiteY8-348" fmla="*/ 1227173 h 1520307"/>
              <a:gd name="connsiteX9-349" fmla="*/ 1074 w 1478442"/>
              <a:gd name="connsiteY9-350" fmla="*/ 1048579 h 1520307"/>
              <a:gd name="connsiteX10-351" fmla="*/ 22506 w 1478442"/>
              <a:gd name="connsiteY10-352" fmla="*/ 772354 h 1520307"/>
              <a:gd name="connsiteX0-353" fmla="*/ 1477368 w 1477368"/>
              <a:gd name="connsiteY0-354" fmla="*/ 82463 h 1520307"/>
              <a:gd name="connsiteX1-355" fmla="*/ 1476033 w 1477368"/>
              <a:gd name="connsiteY1-356" fmla="*/ 81820 h 1520307"/>
              <a:gd name="connsiteX2-357" fmla="*/ 1070766 w 1477368"/>
              <a:gd name="connsiteY2-358" fmla="*/ 0 h 1520307"/>
              <a:gd name="connsiteX3-359" fmla="*/ 29605 w 1477368"/>
              <a:gd name="connsiteY3-360" fmla="*/ 1041161 h 1520307"/>
              <a:gd name="connsiteX4-361" fmla="*/ 111425 w 1477368"/>
              <a:gd name="connsiteY4-362" fmla="*/ 1446428 h 1520307"/>
              <a:gd name="connsiteX5-363" fmla="*/ 139788 w 1477368"/>
              <a:gd name="connsiteY5-364" fmla="*/ 1505306 h 1520307"/>
              <a:gd name="connsiteX6-365" fmla="*/ 98802 w 1477368"/>
              <a:gd name="connsiteY6-366" fmla="*/ 1520307 h 1520307"/>
              <a:gd name="connsiteX7-367" fmla="*/ 87579 w 1477368"/>
              <a:gd name="connsiteY7-368" fmla="*/ 1477030 h 1520307"/>
              <a:gd name="connsiteX8-369" fmla="*/ 21432 w 1477368"/>
              <a:gd name="connsiteY8-370" fmla="*/ 1227173 h 1520307"/>
              <a:gd name="connsiteX9-371" fmla="*/ 0 w 1477368"/>
              <a:gd name="connsiteY9-372" fmla="*/ 1048579 h 1520307"/>
              <a:gd name="connsiteX0-373" fmla="*/ 1455936 w 1455936"/>
              <a:gd name="connsiteY0-374" fmla="*/ 82463 h 1520307"/>
              <a:gd name="connsiteX1-375" fmla="*/ 1454601 w 1455936"/>
              <a:gd name="connsiteY1-376" fmla="*/ 81820 h 1520307"/>
              <a:gd name="connsiteX2-377" fmla="*/ 1049334 w 1455936"/>
              <a:gd name="connsiteY2-378" fmla="*/ 0 h 1520307"/>
              <a:gd name="connsiteX3-379" fmla="*/ 8173 w 1455936"/>
              <a:gd name="connsiteY3-380" fmla="*/ 1041161 h 1520307"/>
              <a:gd name="connsiteX4-381" fmla="*/ 89993 w 1455936"/>
              <a:gd name="connsiteY4-382" fmla="*/ 1446428 h 1520307"/>
              <a:gd name="connsiteX5-383" fmla="*/ 118356 w 1455936"/>
              <a:gd name="connsiteY5-384" fmla="*/ 1505306 h 1520307"/>
              <a:gd name="connsiteX6-385" fmla="*/ 77370 w 1455936"/>
              <a:gd name="connsiteY6-386" fmla="*/ 1520307 h 1520307"/>
              <a:gd name="connsiteX7-387" fmla="*/ 66147 w 1455936"/>
              <a:gd name="connsiteY7-388" fmla="*/ 1477030 h 1520307"/>
              <a:gd name="connsiteX8-389" fmla="*/ 0 w 1455936"/>
              <a:gd name="connsiteY8-390" fmla="*/ 1227173 h 1520307"/>
              <a:gd name="connsiteX0-391" fmla="*/ 1447763 w 1447763"/>
              <a:gd name="connsiteY0-392" fmla="*/ 82463 h 1520307"/>
              <a:gd name="connsiteX1-393" fmla="*/ 1446428 w 1447763"/>
              <a:gd name="connsiteY1-394" fmla="*/ 81820 h 1520307"/>
              <a:gd name="connsiteX2-395" fmla="*/ 1041161 w 1447763"/>
              <a:gd name="connsiteY2-396" fmla="*/ 0 h 1520307"/>
              <a:gd name="connsiteX3-397" fmla="*/ 0 w 1447763"/>
              <a:gd name="connsiteY3-398" fmla="*/ 1041161 h 1520307"/>
              <a:gd name="connsiteX4-399" fmla="*/ 81820 w 1447763"/>
              <a:gd name="connsiteY4-400" fmla="*/ 1446428 h 1520307"/>
              <a:gd name="connsiteX5-401" fmla="*/ 110183 w 1447763"/>
              <a:gd name="connsiteY5-402" fmla="*/ 1505306 h 1520307"/>
              <a:gd name="connsiteX6-403" fmla="*/ 69197 w 1447763"/>
              <a:gd name="connsiteY6-404" fmla="*/ 1520307 h 1520307"/>
              <a:gd name="connsiteX7-405" fmla="*/ 57974 w 1447763"/>
              <a:gd name="connsiteY7-406" fmla="*/ 1477030 h 1520307"/>
              <a:gd name="connsiteX0-407" fmla="*/ 1447763 w 1447763"/>
              <a:gd name="connsiteY0-408" fmla="*/ 82463 h 1520307"/>
              <a:gd name="connsiteX1-409" fmla="*/ 1446428 w 1447763"/>
              <a:gd name="connsiteY1-410" fmla="*/ 81820 h 1520307"/>
              <a:gd name="connsiteX2-411" fmla="*/ 1041161 w 1447763"/>
              <a:gd name="connsiteY2-412" fmla="*/ 0 h 1520307"/>
              <a:gd name="connsiteX3-413" fmla="*/ 0 w 1447763"/>
              <a:gd name="connsiteY3-414" fmla="*/ 1041161 h 1520307"/>
              <a:gd name="connsiteX4-415" fmla="*/ 81820 w 1447763"/>
              <a:gd name="connsiteY4-416" fmla="*/ 1446428 h 1520307"/>
              <a:gd name="connsiteX5-417" fmla="*/ 110183 w 1447763"/>
              <a:gd name="connsiteY5-418" fmla="*/ 1505306 h 1520307"/>
              <a:gd name="connsiteX6-419" fmla="*/ 69197 w 1447763"/>
              <a:gd name="connsiteY6-420" fmla="*/ 1520307 h 1520307"/>
              <a:gd name="connsiteX0-421" fmla="*/ 1447763 w 1447763"/>
              <a:gd name="connsiteY0-422" fmla="*/ 82463 h 1505306"/>
              <a:gd name="connsiteX1-423" fmla="*/ 1446428 w 1447763"/>
              <a:gd name="connsiteY1-424" fmla="*/ 81820 h 1505306"/>
              <a:gd name="connsiteX2-425" fmla="*/ 1041161 w 1447763"/>
              <a:gd name="connsiteY2-426" fmla="*/ 0 h 1505306"/>
              <a:gd name="connsiteX3-427" fmla="*/ 0 w 1447763"/>
              <a:gd name="connsiteY3-428" fmla="*/ 1041161 h 1505306"/>
              <a:gd name="connsiteX4-429" fmla="*/ 81820 w 1447763"/>
              <a:gd name="connsiteY4-430" fmla="*/ 1446428 h 1505306"/>
              <a:gd name="connsiteX5-431" fmla="*/ 110183 w 1447763"/>
              <a:gd name="connsiteY5-432" fmla="*/ 1505306 h 1505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447763" h="1505306">
                <a:moveTo>
                  <a:pt x="1447763" y="82463"/>
                </a:moveTo>
                <a:lnTo>
                  <a:pt x="1446428" y="81820"/>
                </a:lnTo>
                <a:cubicBezTo>
                  <a:pt x="1321865" y="29134"/>
                  <a:pt x="1184915" y="0"/>
                  <a:pt x="1041161" y="0"/>
                </a:cubicBezTo>
                <a:cubicBezTo>
                  <a:pt x="466144" y="0"/>
                  <a:pt x="0" y="466144"/>
                  <a:pt x="0" y="1041161"/>
                </a:cubicBezTo>
                <a:cubicBezTo>
                  <a:pt x="0" y="1184915"/>
                  <a:pt x="29134" y="1321865"/>
                  <a:pt x="81820" y="1446428"/>
                </a:cubicBezTo>
                <a:lnTo>
                  <a:pt x="110183" y="1505306"/>
                </a:ln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" name="任意多边形: 形状 10"/>
          <p:cNvSpPr>
            <a:spLocks noChangeAspect="1"/>
          </p:cNvSpPr>
          <p:nvPr userDrawn="1">
            <p:custDataLst>
              <p:tags r:id="rId42"/>
            </p:custDataLst>
          </p:nvPr>
        </p:nvSpPr>
        <p:spPr>
          <a:xfrm rot="6722498">
            <a:off x="7136765" y="4328795"/>
            <a:ext cx="204470" cy="213995"/>
          </a:xfrm>
          <a:custGeom>
            <a:avLst/>
            <a:gdLst>
              <a:gd name="connsiteX0" fmla="*/ 204370 w 204370"/>
              <a:gd name="connsiteY0" fmla="*/ 0 h 213748"/>
              <a:gd name="connsiteX1" fmla="*/ 202904 w 204370"/>
              <a:gd name="connsiteY1" fmla="*/ 1961 h 213748"/>
              <a:gd name="connsiteX2" fmla="*/ 56522 w 204370"/>
              <a:gd name="connsiteY2" fmla="*/ 163020 h 213748"/>
              <a:gd name="connsiteX3" fmla="*/ 706 w 204370"/>
              <a:gd name="connsiteY3" fmla="*/ 213748 h 213748"/>
              <a:gd name="connsiteX4" fmla="*/ 0 w 204370"/>
              <a:gd name="connsiteY4" fmla="*/ 206735 h 213748"/>
              <a:gd name="connsiteX5" fmla="*/ 165282 w 204370"/>
              <a:gd name="connsiteY5" fmla="*/ 3941 h 213748"/>
              <a:gd name="connsiteX6" fmla="*/ 204370 w 204370"/>
              <a:gd name="connsiteY6" fmla="*/ 0 h 213748"/>
              <a:gd name="connsiteX0-1" fmla="*/ 56522 w 204370"/>
              <a:gd name="connsiteY0-2" fmla="*/ 163020 h 254460"/>
              <a:gd name="connsiteX1-3" fmla="*/ 706 w 204370"/>
              <a:gd name="connsiteY1-4" fmla="*/ 213748 h 254460"/>
              <a:gd name="connsiteX2-5" fmla="*/ 0 w 204370"/>
              <a:gd name="connsiteY2-6" fmla="*/ 206735 h 254460"/>
              <a:gd name="connsiteX3-7" fmla="*/ 165282 w 204370"/>
              <a:gd name="connsiteY3-8" fmla="*/ 3941 h 254460"/>
              <a:gd name="connsiteX4-9" fmla="*/ 204370 w 204370"/>
              <a:gd name="connsiteY4-10" fmla="*/ 0 h 254460"/>
              <a:gd name="connsiteX5-11" fmla="*/ 202904 w 204370"/>
              <a:gd name="connsiteY5-12" fmla="*/ 1961 h 254460"/>
              <a:gd name="connsiteX6-13" fmla="*/ 147962 w 204370"/>
              <a:gd name="connsiteY6-14" fmla="*/ 254460 h 254460"/>
              <a:gd name="connsiteX0-15" fmla="*/ 56522 w 204370"/>
              <a:gd name="connsiteY0-16" fmla="*/ 163020 h 213748"/>
              <a:gd name="connsiteX1-17" fmla="*/ 706 w 204370"/>
              <a:gd name="connsiteY1-18" fmla="*/ 213748 h 213748"/>
              <a:gd name="connsiteX2-19" fmla="*/ 0 w 204370"/>
              <a:gd name="connsiteY2-20" fmla="*/ 206735 h 213748"/>
              <a:gd name="connsiteX3-21" fmla="*/ 165282 w 204370"/>
              <a:gd name="connsiteY3-22" fmla="*/ 3941 h 213748"/>
              <a:gd name="connsiteX4-23" fmla="*/ 204370 w 204370"/>
              <a:gd name="connsiteY4-24" fmla="*/ 0 h 213748"/>
              <a:gd name="connsiteX5-25" fmla="*/ 202904 w 204370"/>
              <a:gd name="connsiteY5-26" fmla="*/ 1961 h 213748"/>
              <a:gd name="connsiteX0-27" fmla="*/ 706 w 204370"/>
              <a:gd name="connsiteY0-28" fmla="*/ 213748 h 213748"/>
              <a:gd name="connsiteX1-29" fmla="*/ 0 w 204370"/>
              <a:gd name="connsiteY1-30" fmla="*/ 206735 h 213748"/>
              <a:gd name="connsiteX2-31" fmla="*/ 165282 w 204370"/>
              <a:gd name="connsiteY2-32" fmla="*/ 3941 h 213748"/>
              <a:gd name="connsiteX3-33" fmla="*/ 204370 w 204370"/>
              <a:gd name="connsiteY3-34" fmla="*/ 0 h 213748"/>
              <a:gd name="connsiteX4-35" fmla="*/ 202904 w 204370"/>
              <a:gd name="connsiteY4-36" fmla="*/ 1961 h 2137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4370" h="213748">
                <a:moveTo>
                  <a:pt x="706" y="213748"/>
                </a:moveTo>
                <a:cubicBezTo>
                  <a:pt x="471" y="211410"/>
                  <a:pt x="235" y="209073"/>
                  <a:pt x="0" y="206735"/>
                </a:cubicBezTo>
                <a:cubicBezTo>
                  <a:pt x="0" y="106703"/>
                  <a:pt x="70956" y="23243"/>
                  <a:pt x="165282" y="3941"/>
                </a:cubicBezTo>
                <a:lnTo>
                  <a:pt x="204370" y="0"/>
                </a:lnTo>
                <a:lnTo>
                  <a:pt x="202904" y="1961"/>
                </a:lnTo>
              </a:path>
            </a:pathLst>
          </a:custGeom>
          <a:grp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7" name="椭圆 46"/>
          <p:cNvSpPr>
            <a:spLocks noChangeAspect="1"/>
          </p:cNvSpPr>
          <p:nvPr userDrawn="1">
            <p:custDataLst>
              <p:tags r:id="rId43"/>
            </p:custDataLst>
          </p:nvPr>
        </p:nvSpPr>
        <p:spPr>
          <a:xfrm>
            <a:off x="6840335" y="1164515"/>
            <a:ext cx="1628128" cy="1628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9" Type="http://schemas.openxmlformats.org/officeDocument/2006/relationships/tags" Target="../tags/tag27.xml"/><Relationship Id="rId21" Type="http://schemas.openxmlformats.org/officeDocument/2006/relationships/tags" Target="../tags/tag9.xml"/><Relationship Id="rId34" Type="http://schemas.openxmlformats.org/officeDocument/2006/relationships/tags" Target="../tags/tag22.xml"/><Relationship Id="rId42" Type="http://schemas.openxmlformats.org/officeDocument/2006/relationships/tags" Target="../tags/tag30.xml"/><Relationship Id="rId47" Type="http://schemas.openxmlformats.org/officeDocument/2006/relationships/tags" Target="../tags/tag35.xml"/><Relationship Id="rId50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9" Type="http://schemas.openxmlformats.org/officeDocument/2006/relationships/tags" Target="../tags/tag17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32" Type="http://schemas.openxmlformats.org/officeDocument/2006/relationships/tags" Target="../tags/tag20.xml"/><Relationship Id="rId37" Type="http://schemas.openxmlformats.org/officeDocument/2006/relationships/tags" Target="../tags/tag25.xml"/><Relationship Id="rId40" Type="http://schemas.openxmlformats.org/officeDocument/2006/relationships/tags" Target="../tags/tag28.xml"/><Relationship Id="rId45" Type="http://schemas.openxmlformats.org/officeDocument/2006/relationships/tags" Target="../tags/tag3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36" Type="http://schemas.openxmlformats.org/officeDocument/2006/relationships/tags" Target="../tags/tag24.xml"/><Relationship Id="rId49" Type="http://schemas.openxmlformats.org/officeDocument/2006/relationships/tags" Target="../tags/tag37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31" Type="http://schemas.openxmlformats.org/officeDocument/2006/relationships/tags" Target="../tags/tag19.xml"/><Relationship Id="rId44" Type="http://schemas.openxmlformats.org/officeDocument/2006/relationships/tags" Target="../tags/tag3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tags" Target="../tags/tag18.xml"/><Relationship Id="rId35" Type="http://schemas.openxmlformats.org/officeDocument/2006/relationships/tags" Target="../tags/tag23.xml"/><Relationship Id="rId43" Type="http://schemas.openxmlformats.org/officeDocument/2006/relationships/tags" Target="../tags/tag31.xml"/><Relationship Id="rId48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9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33" Type="http://schemas.openxmlformats.org/officeDocument/2006/relationships/tags" Target="../tags/tag21.xml"/><Relationship Id="rId38" Type="http://schemas.openxmlformats.org/officeDocument/2006/relationships/tags" Target="../tags/tag26.xml"/><Relationship Id="rId46" Type="http://schemas.openxmlformats.org/officeDocument/2006/relationships/tags" Target="../tags/tag34.xml"/><Relationship Id="rId20" Type="http://schemas.openxmlformats.org/officeDocument/2006/relationships/tags" Target="../tags/tag8.xml"/><Relationship Id="rId41" Type="http://schemas.openxmlformats.org/officeDocument/2006/relationships/tags" Target="../tags/tag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1" name="任意多边形: 形状 80"/>
          <p:cNvSpPr>
            <a:spLocks noChangeAspect="1"/>
          </p:cNvSpPr>
          <p:nvPr userDrawn="1">
            <p:custDataLst>
              <p:tags r:id="rId18"/>
            </p:custDataLst>
          </p:nvPr>
        </p:nvSpPr>
        <p:spPr>
          <a:xfrm rot="10505744" flipH="1">
            <a:off x="10573385" y="-62230"/>
            <a:ext cx="1544955" cy="1835785"/>
          </a:xfrm>
          <a:custGeom>
            <a:avLst/>
            <a:gdLst>
              <a:gd name="connsiteX0" fmla="*/ 2792134 w 2862847"/>
              <a:gd name="connsiteY0" fmla="*/ 114232 h 1836002"/>
              <a:gd name="connsiteX1" fmla="*/ 2862847 w 2862847"/>
              <a:gd name="connsiteY1" fmla="*/ 38959 h 1836002"/>
              <a:gd name="connsiteX2" fmla="*/ 2783173 w 2862847"/>
              <a:gd name="connsiteY2" fmla="*/ 9795 h 1836002"/>
              <a:gd name="connsiteX3" fmla="*/ 0 w 2862847"/>
              <a:gd name="connsiteY3" fmla="*/ 1836002 h 1836002"/>
              <a:gd name="connsiteX4" fmla="*/ 1277648 w 2862847"/>
              <a:gd name="connsiteY4" fmla="*/ 1726373 h 1836002"/>
              <a:gd name="connsiteX5" fmla="*/ 1658115 w 2862847"/>
              <a:gd name="connsiteY5" fmla="*/ 1321373 h 1836002"/>
              <a:gd name="connsiteX6" fmla="*/ 1544734 w 2862847"/>
              <a:gd name="connsiteY6" fmla="*/ 0 h 1836002"/>
              <a:gd name="connsiteX7" fmla="*/ 1397073 w 2862847"/>
              <a:gd name="connsiteY7" fmla="*/ 39891 h 1836002"/>
              <a:gd name="connsiteX8" fmla="*/ 32427 w 2862847"/>
              <a:gd name="connsiteY8" fmla="*/ 1623501 h 1836002"/>
              <a:gd name="connsiteX0-1" fmla="*/ 2792134 w 2792134"/>
              <a:gd name="connsiteY0-2" fmla="*/ 114232 h 1836002"/>
              <a:gd name="connsiteX1-3" fmla="*/ 2783173 w 2792134"/>
              <a:gd name="connsiteY1-4" fmla="*/ 9795 h 1836002"/>
              <a:gd name="connsiteX2-5" fmla="*/ 2792134 w 2792134"/>
              <a:gd name="connsiteY2-6" fmla="*/ 114232 h 1836002"/>
              <a:gd name="connsiteX3-7" fmla="*/ 0 w 2792134"/>
              <a:gd name="connsiteY3-8" fmla="*/ 1836002 h 1836002"/>
              <a:gd name="connsiteX4-9" fmla="*/ 1277648 w 2792134"/>
              <a:gd name="connsiteY4-10" fmla="*/ 1726373 h 1836002"/>
              <a:gd name="connsiteX5-11" fmla="*/ 1658115 w 2792134"/>
              <a:gd name="connsiteY5-12" fmla="*/ 1321373 h 1836002"/>
              <a:gd name="connsiteX6-13" fmla="*/ 1544734 w 2792134"/>
              <a:gd name="connsiteY6-14" fmla="*/ 0 h 1836002"/>
              <a:gd name="connsiteX7-15" fmla="*/ 1397073 w 2792134"/>
              <a:gd name="connsiteY7-16" fmla="*/ 39891 h 1836002"/>
              <a:gd name="connsiteX8-17" fmla="*/ 32427 w 2792134"/>
              <a:gd name="connsiteY8-18" fmla="*/ 1623501 h 1836002"/>
              <a:gd name="connsiteX9" fmla="*/ 0 w 2792134"/>
              <a:gd name="connsiteY9" fmla="*/ 1836002 h 1836002"/>
              <a:gd name="connsiteX0-19" fmla="*/ 0 w 1658115"/>
              <a:gd name="connsiteY0-20" fmla="*/ 1836002 h 1836002"/>
              <a:gd name="connsiteX1-21" fmla="*/ 1277648 w 1658115"/>
              <a:gd name="connsiteY1-22" fmla="*/ 1726373 h 1836002"/>
              <a:gd name="connsiteX2-23" fmla="*/ 1658115 w 1658115"/>
              <a:gd name="connsiteY2-24" fmla="*/ 1321373 h 1836002"/>
              <a:gd name="connsiteX3-25" fmla="*/ 1544734 w 1658115"/>
              <a:gd name="connsiteY3-26" fmla="*/ 0 h 1836002"/>
              <a:gd name="connsiteX4-27" fmla="*/ 1397073 w 1658115"/>
              <a:gd name="connsiteY4-28" fmla="*/ 39891 h 1836002"/>
              <a:gd name="connsiteX5-29" fmla="*/ 32427 w 1658115"/>
              <a:gd name="connsiteY5-30" fmla="*/ 1623501 h 1836002"/>
              <a:gd name="connsiteX6-31" fmla="*/ 0 w 1658115"/>
              <a:gd name="connsiteY6-32" fmla="*/ 1836002 h 1836002"/>
              <a:gd name="connsiteX0-33" fmla="*/ 0 w 1658115"/>
              <a:gd name="connsiteY0-34" fmla="*/ 1836002 h 1836002"/>
              <a:gd name="connsiteX1-35" fmla="*/ 1658115 w 1658115"/>
              <a:gd name="connsiteY1-36" fmla="*/ 1321373 h 1836002"/>
              <a:gd name="connsiteX2-37" fmla="*/ 1544734 w 1658115"/>
              <a:gd name="connsiteY2-38" fmla="*/ 0 h 1836002"/>
              <a:gd name="connsiteX3-39" fmla="*/ 1397073 w 1658115"/>
              <a:gd name="connsiteY3-40" fmla="*/ 39891 h 1836002"/>
              <a:gd name="connsiteX4-41" fmla="*/ 32427 w 1658115"/>
              <a:gd name="connsiteY4-42" fmla="*/ 1623501 h 1836002"/>
              <a:gd name="connsiteX5-43" fmla="*/ 0 w 1658115"/>
              <a:gd name="connsiteY5-44" fmla="*/ 1836002 h 1836002"/>
              <a:gd name="connsiteX0-45" fmla="*/ 0 w 1544734"/>
              <a:gd name="connsiteY0-46" fmla="*/ 1836002 h 1836002"/>
              <a:gd name="connsiteX1-47" fmla="*/ 1544734 w 1544734"/>
              <a:gd name="connsiteY1-48" fmla="*/ 0 h 1836002"/>
              <a:gd name="connsiteX2-49" fmla="*/ 1397073 w 1544734"/>
              <a:gd name="connsiteY2-50" fmla="*/ 39891 h 1836002"/>
              <a:gd name="connsiteX3-51" fmla="*/ 32427 w 1544734"/>
              <a:gd name="connsiteY3-52" fmla="*/ 1623501 h 1836002"/>
              <a:gd name="connsiteX4-53" fmla="*/ 0 w 1544734"/>
              <a:gd name="connsiteY4-54" fmla="*/ 1836002 h 1836002"/>
              <a:gd name="connsiteX0-55" fmla="*/ 1544734 w 1636174"/>
              <a:gd name="connsiteY0-56" fmla="*/ 0 h 1836002"/>
              <a:gd name="connsiteX1-57" fmla="*/ 1397073 w 1636174"/>
              <a:gd name="connsiteY1-58" fmla="*/ 39891 h 1836002"/>
              <a:gd name="connsiteX2-59" fmla="*/ 32427 w 1636174"/>
              <a:gd name="connsiteY2-60" fmla="*/ 1623501 h 1836002"/>
              <a:gd name="connsiteX3-61" fmla="*/ 0 w 1636174"/>
              <a:gd name="connsiteY3-62" fmla="*/ 1836002 h 1836002"/>
              <a:gd name="connsiteX4-63" fmla="*/ 1636174 w 1636174"/>
              <a:gd name="connsiteY4-64" fmla="*/ 91440 h 1836002"/>
              <a:gd name="connsiteX0-65" fmla="*/ 1544734 w 1544734"/>
              <a:gd name="connsiteY0-66" fmla="*/ 0 h 1836002"/>
              <a:gd name="connsiteX1-67" fmla="*/ 1397073 w 1544734"/>
              <a:gd name="connsiteY1-68" fmla="*/ 39891 h 1836002"/>
              <a:gd name="connsiteX2-69" fmla="*/ 32427 w 1544734"/>
              <a:gd name="connsiteY2-70" fmla="*/ 1623501 h 1836002"/>
              <a:gd name="connsiteX3-71" fmla="*/ 0 w 1544734"/>
              <a:gd name="connsiteY3-72" fmla="*/ 1836002 h 18360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544734" h="1836002">
                <a:moveTo>
                  <a:pt x="1544734" y="0"/>
                </a:moveTo>
                <a:lnTo>
                  <a:pt x="1397073" y="39891"/>
                </a:lnTo>
                <a:cubicBezTo>
                  <a:pt x="706781" y="292672"/>
                  <a:pt x="182520" y="889930"/>
                  <a:pt x="32427" y="1623501"/>
                </a:cubicBezTo>
                <a:lnTo>
                  <a:pt x="0" y="1836002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1" name="任意多边形: 形状 4"/>
          <p:cNvSpPr>
            <a:spLocks noChangeAspect="1"/>
          </p:cNvSpPr>
          <p:nvPr userDrawn="1">
            <p:custDataLst>
              <p:tags r:id="rId19"/>
            </p:custDataLst>
          </p:nvPr>
        </p:nvSpPr>
        <p:spPr>
          <a:xfrm rot="10505744" flipH="1">
            <a:off x="7316470" y="3579495"/>
            <a:ext cx="1773555" cy="1884680"/>
          </a:xfrm>
          <a:custGeom>
            <a:avLst/>
            <a:gdLst>
              <a:gd name="connsiteX0" fmla="*/ 1207728 w 1207728"/>
              <a:gd name="connsiteY0" fmla="*/ 0 h 1283476"/>
              <a:gd name="connsiteX1" fmla="*/ 1136917 w 1207728"/>
              <a:gd name="connsiteY1" fmla="*/ 50355 h 1283476"/>
              <a:gd name="connsiteX2" fmla="*/ 79165 w 1207728"/>
              <a:gd name="connsiteY2" fmla="*/ 1159992 h 1283476"/>
              <a:gd name="connsiteX3" fmla="*/ 0 w 1207728"/>
              <a:gd name="connsiteY3" fmla="*/ 1283476 h 1283476"/>
              <a:gd name="connsiteX4" fmla="*/ 33836 w 1207728"/>
              <a:gd name="connsiteY4" fmla="*/ 1191031 h 1283476"/>
              <a:gd name="connsiteX5" fmla="*/ 1042541 w 1207728"/>
              <a:gd name="connsiteY5" fmla="*/ 79574 h 1283476"/>
              <a:gd name="connsiteX6" fmla="*/ 1207728 w 1207728"/>
              <a:gd name="connsiteY6" fmla="*/ 0 h 1283476"/>
              <a:gd name="connsiteX0-1" fmla="*/ 1042541 w 1207728"/>
              <a:gd name="connsiteY0-2" fmla="*/ 79574 h 1283476"/>
              <a:gd name="connsiteX1-3" fmla="*/ 1207728 w 1207728"/>
              <a:gd name="connsiteY1-4" fmla="*/ 0 h 1283476"/>
              <a:gd name="connsiteX2-5" fmla="*/ 1136917 w 1207728"/>
              <a:gd name="connsiteY2-6" fmla="*/ 50355 h 1283476"/>
              <a:gd name="connsiteX3-7" fmla="*/ 79165 w 1207728"/>
              <a:gd name="connsiteY3-8" fmla="*/ 1159992 h 1283476"/>
              <a:gd name="connsiteX4-9" fmla="*/ 0 w 1207728"/>
              <a:gd name="connsiteY4-10" fmla="*/ 1283476 h 1283476"/>
              <a:gd name="connsiteX5-11" fmla="*/ 33836 w 1207728"/>
              <a:gd name="connsiteY5-12" fmla="*/ 1191031 h 1283476"/>
              <a:gd name="connsiteX6-13" fmla="*/ 1133981 w 1207728"/>
              <a:gd name="connsiteY6-14" fmla="*/ 171014 h 1283476"/>
              <a:gd name="connsiteX0-15" fmla="*/ 1207728 w 1207728"/>
              <a:gd name="connsiteY0-16" fmla="*/ 0 h 1283476"/>
              <a:gd name="connsiteX1-17" fmla="*/ 1136917 w 1207728"/>
              <a:gd name="connsiteY1-18" fmla="*/ 50355 h 1283476"/>
              <a:gd name="connsiteX2-19" fmla="*/ 79165 w 1207728"/>
              <a:gd name="connsiteY2-20" fmla="*/ 1159992 h 1283476"/>
              <a:gd name="connsiteX3-21" fmla="*/ 0 w 1207728"/>
              <a:gd name="connsiteY3-22" fmla="*/ 1283476 h 1283476"/>
              <a:gd name="connsiteX4-23" fmla="*/ 33836 w 1207728"/>
              <a:gd name="connsiteY4-24" fmla="*/ 1191031 h 1283476"/>
              <a:gd name="connsiteX5-25" fmla="*/ 1133981 w 1207728"/>
              <a:gd name="connsiteY5-26" fmla="*/ 171014 h 1283476"/>
              <a:gd name="connsiteX0-27" fmla="*/ 1207728 w 1207728"/>
              <a:gd name="connsiteY0-28" fmla="*/ 0 h 1283476"/>
              <a:gd name="connsiteX1-29" fmla="*/ 1136917 w 1207728"/>
              <a:gd name="connsiteY1-30" fmla="*/ 50355 h 1283476"/>
              <a:gd name="connsiteX2-31" fmla="*/ 79165 w 1207728"/>
              <a:gd name="connsiteY2-32" fmla="*/ 1159992 h 1283476"/>
              <a:gd name="connsiteX3-33" fmla="*/ 0 w 1207728"/>
              <a:gd name="connsiteY3-34" fmla="*/ 1283476 h 1283476"/>
              <a:gd name="connsiteX4-35" fmla="*/ 33836 w 1207728"/>
              <a:gd name="connsiteY4-36" fmla="*/ 1191031 h 1283476"/>
              <a:gd name="connsiteX0-37" fmla="*/ 1207728 w 1207728"/>
              <a:gd name="connsiteY0-38" fmla="*/ 0 h 1283476"/>
              <a:gd name="connsiteX1-39" fmla="*/ 1136917 w 1207728"/>
              <a:gd name="connsiteY1-40" fmla="*/ 50355 h 1283476"/>
              <a:gd name="connsiteX2-41" fmla="*/ 79165 w 1207728"/>
              <a:gd name="connsiteY2-42" fmla="*/ 1159992 h 1283476"/>
              <a:gd name="connsiteX3-43" fmla="*/ 0 w 1207728"/>
              <a:gd name="connsiteY3-44" fmla="*/ 1283476 h 12834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728" h="1283476">
                <a:moveTo>
                  <a:pt x="1207728" y="0"/>
                </a:moveTo>
                <a:lnTo>
                  <a:pt x="1136917" y="50355"/>
                </a:lnTo>
                <a:cubicBezTo>
                  <a:pt x="725367" y="358134"/>
                  <a:pt x="367298" y="733498"/>
                  <a:pt x="79165" y="1159992"/>
                </a:cubicBezTo>
                <a:lnTo>
                  <a:pt x="0" y="1283476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2" name="任意多边形: 形状 5"/>
          <p:cNvSpPr>
            <a:spLocks noChangeAspect="1"/>
          </p:cNvSpPr>
          <p:nvPr userDrawn="1">
            <p:custDataLst>
              <p:tags r:id="rId20"/>
            </p:custDataLst>
          </p:nvPr>
        </p:nvSpPr>
        <p:spPr>
          <a:xfrm rot="10505744" flipH="1">
            <a:off x="7383145" y="709295"/>
            <a:ext cx="4324985" cy="4609465"/>
          </a:xfrm>
          <a:custGeom>
            <a:avLst/>
            <a:gdLst>
              <a:gd name="connsiteX0" fmla="*/ 2945236 w 3017844"/>
              <a:gd name="connsiteY0" fmla="*/ 0 h 3183247"/>
              <a:gd name="connsiteX1" fmla="*/ 3017844 w 3017844"/>
              <a:gd name="connsiteY1" fmla="*/ 38439 h 3183247"/>
              <a:gd name="connsiteX2" fmla="*/ 2924875 w 3017844"/>
              <a:gd name="connsiteY2" fmla="*/ 53684 h 3183247"/>
              <a:gd name="connsiteX3" fmla="*/ 2716516 w 3017844"/>
              <a:gd name="connsiteY3" fmla="*/ 109346 h 3183247"/>
              <a:gd name="connsiteX4" fmla="*/ 1643366 w 3017844"/>
              <a:gd name="connsiteY4" fmla="*/ 610996 h 3183247"/>
              <a:gd name="connsiteX5" fmla="*/ 855966 w 3017844"/>
              <a:gd name="connsiteY5" fmla="*/ 1341246 h 3183247"/>
              <a:gd name="connsiteX6" fmla="*/ 328916 w 3017844"/>
              <a:gd name="connsiteY6" fmla="*/ 2179446 h 3183247"/>
              <a:gd name="connsiteX7" fmla="*/ 30466 w 3017844"/>
              <a:gd name="connsiteY7" fmla="*/ 3170046 h 3183247"/>
              <a:gd name="connsiteX8" fmla="*/ 27504 w 3017844"/>
              <a:gd name="connsiteY8" fmla="*/ 3183247 h 3183247"/>
              <a:gd name="connsiteX9" fmla="*/ 0 w 3017844"/>
              <a:gd name="connsiteY9" fmla="*/ 3138693 h 3183247"/>
              <a:gd name="connsiteX10" fmla="*/ 1500 w 3017844"/>
              <a:gd name="connsiteY10" fmla="*/ 3126894 h 3183247"/>
              <a:gd name="connsiteX11" fmla="*/ 2800676 w 3017844"/>
              <a:gd name="connsiteY11" fmla="*/ 33364 h 3183247"/>
              <a:gd name="connsiteX12" fmla="*/ 2945236 w 3017844"/>
              <a:gd name="connsiteY12" fmla="*/ 0 h 3183247"/>
              <a:gd name="connsiteX0-1" fmla="*/ 328916 w 3017844"/>
              <a:gd name="connsiteY0-2" fmla="*/ 2179446 h 3183247"/>
              <a:gd name="connsiteX1-3" fmla="*/ 30466 w 3017844"/>
              <a:gd name="connsiteY1-4" fmla="*/ 3170046 h 3183247"/>
              <a:gd name="connsiteX2-5" fmla="*/ 27504 w 3017844"/>
              <a:gd name="connsiteY2-6" fmla="*/ 3183247 h 3183247"/>
              <a:gd name="connsiteX3-7" fmla="*/ 0 w 3017844"/>
              <a:gd name="connsiteY3-8" fmla="*/ 3138693 h 3183247"/>
              <a:gd name="connsiteX4-9" fmla="*/ 1500 w 3017844"/>
              <a:gd name="connsiteY4-10" fmla="*/ 3126894 h 3183247"/>
              <a:gd name="connsiteX5-11" fmla="*/ 2800676 w 3017844"/>
              <a:gd name="connsiteY5-12" fmla="*/ 33364 h 3183247"/>
              <a:gd name="connsiteX6-13" fmla="*/ 2945236 w 3017844"/>
              <a:gd name="connsiteY6-14" fmla="*/ 0 h 3183247"/>
              <a:gd name="connsiteX7-15" fmla="*/ 3017844 w 3017844"/>
              <a:gd name="connsiteY7-16" fmla="*/ 38439 h 3183247"/>
              <a:gd name="connsiteX8-17" fmla="*/ 2924875 w 3017844"/>
              <a:gd name="connsiteY8-18" fmla="*/ 53684 h 3183247"/>
              <a:gd name="connsiteX9-19" fmla="*/ 2716516 w 3017844"/>
              <a:gd name="connsiteY9-20" fmla="*/ 109346 h 3183247"/>
              <a:gd name="connsiteX10-21" fmla="*/ 1643366 w 3017844"/>
              <a:gd name="connsiteY10-22" fmla="*/ 610996 h 3183247"/>
              <a:gd name="connsiteX11-23" fmla="*/ 855966 w 3017844"/>
              <a:gd name="connsiteY11-24" fmla="*/ 1341246 h 3183247"/>
              <a:gd name="connsiteX12-25" fmla="*/ 420356 w 3017844"/>
              <a:gd name="connsiteY12-26" fmla="*/ 2270886 h 3183247"/>
              <a:gd name="connsiteX0-27" fmla="*/ 30466 w 3017844"/>
              <a:gd name="connsiteY0-28" fmla="*/ 3170046 h 3183247"/>
              <a:gd name="connsiteX1-29" fmla="*/ 27504 w 3017844"/>
              <a:gd name="connsiteY1-30" fmla="*/ 3183247 h 3183247"/>
              <a:gd name="connsiteX2-31" fmla="*/ 0 w 3017844"/>
              <a:gd name="connsiteY2-32" fmla="*/ 3138693 h 3183247"/>
              <a:gd name="connsiteX3-33" fmla="*/ 1500 w 3017844"/>
              <a:gd name="connsiteY3-34" fmla="*/ 3126894 h 3183247"/>
              <a:gd name="connsiteX4-35" fmla="*/ 2800676 w 3017844"/>
              <a:gd name="connsiteY4-36" fmla="*/ 33364 h 3183247"/>
              <a:gd name="connsiteX5-37" fmla="*/ 2945236 w 3017844"/>
              <a:gd name="connsiteY5-38" fmla="*/ 0 h 3183247"/>
              <a:gd name="connsiteX6-39" fmla="*/ 3017844 w 3017844"/>
              <a:gd name="connsiteY6-40" fmla="*/ 38439 h 3183247"/>
              <a:gd name="connsiteX7-41" fmla="*/ 2924875 w 3017844"/>
              <a:gd name="connsiteY7-42" fmla="*/ 53684 h 3183247"/>
              <a:gd name="connsiteX8-43" fmla="*/ 2716516 w 3017844"/>
              <a:gd name="connsiteY8-44" fmla="*/ 109346 h 3183247"/>
              <a:gd name="connsiteX9-45" fmla="*/ 1643366 w 3017844"/>
              <a:gd name="connsiteY9-46" fmla="*/ 610996 h 3183247"/>
              <a:gd name="connsiteX10-47" fmla="*/ 855966 w 3017844"/>
              <a:gd name="connsiteY10-48" fmla="*/ 1341246 h 3183247"/>
              <a:gd name="connsiteX11-49" fmla="*/ 420356 w 3017844"/>
              <a:gd name="connsiteY11-50" fmla="*/ 2270886 h 3183247"/>
              <a:gd name="connsiteX0-51" fmla="*/ 27504 w 3017844"/>
              <a:gd name="connsiteY0-52" fmla="*/ 3183247 h 3183247"/>
              <a:gd name="connsiteX1-53" fmla="*/ 0 w 3017844"/>
              <a:gd name="connsiteY1-54" fmla="*/ 3138693 h 3183247"/>
              <a:gd name="connsiteX2-55" fmla="*/ 1500 w 3017844"/>
              <a:gd name="connsiteY2-56" fmla="*/ 3126894 h 3183247"/>
              <a:gd name="connsiteX3-57" fmla="*/ 2800676 w 3017844"/>
              <a:gd name="connsiteY3-58" fmla="*/ 33364 h 3183247"/>
              <a:gd name="connsiteX4-59" fmla="*/ 2945236 w 3017844"/>
              <a:gd name="connsiteY4-60" fmla="*/ 0 h 3183247"/>
              <a:gd name="connsiteX5-61" fmla="*/ 3017844 w 3017844"/>
              <a:gd name="connsiteY5-62" fmla="*/ 38439 h 3183247"/>
              <a:gd name="connsiteX6-63" fmla="*/ 2924875 w 3017844"/>
              <a:gd name="connsiteY6-64" fmla="*/ 53684 h 3183247"/>
              <a:gd name="connsiteX7-65" fmla="*/ 2716516 w 3017844"/>
              <a:gd name="connsiteY7-66" fmla="*/ 109346 h 3183247"/>
              <a:gd name="connsiteX8-67" fmla="*/ 1643366 w 3017844"/>
              <a:gd name="connsiteY8-68" fmla="*/ 610996 h 3183247"/>
              <a:gd name="connsiteX9-69" fmla="*/ 855966 w 3017844"/>
              <a:gd name="connsiteY9-70" fmla="*/ 1341246 h 3183247"/>
              <a:gd name="connsiteX10-71" fmla="*/ 420356 w 3017844"/>
              <a:gd name="connsiteY10-72" fmla="*/ 2270886 h 3183247"/>
              <a:gd name="connsiteX0-73" fmla="*/ 0 w 3017844"/>
              <a:gd name="connsiteY0-74" fmla="*/ 3138693 h 3138693"/>
              <a:gd name="connsiteX1-75" fmla="*/ 1500 w 3017844"/>
              <a:gd name="connsiteY1-76" fmla="*/ 3126894 h 3138693"/>
              <a:gd name="connsiteX2-77" fmla="*/ 2800676 w 3017844"/>
              <a:gd name="connsiteY2-78" fmla="*/ 33364 h 3138693"/>
              <a:gd name="connsiteX3-79" fmla="*/ 2945236 w 3017844"/>
              <a:gd name="connsiteY3-80" fmla="*/ 0 h 3138693"/>
              <a:gd name="connsiteX4-81" fmla="*/ 3017844 w 3017844"/>
              <a:gd name="connsiteY4-82" fmla="*/ 38439 h 3138693"/>
              <a:gd name="connsiteX5-83" fmla="*/ 2924875 w 3017844"/>
              <a:gd name="connsiteY5-84" fmla="*/ 53684 h 3138693"/>
              <a:gd name="connsiteX6-85" fmla="*/ 2716516 w 3017844"/>
              <a:gd name="connsiteY6-86" fmla="*/ 109346 h 3138693"/>
              <a:gd name="connsiteX7-87" fmla="*/ 1643366 w 3017844"/>
              <a:gd name="connsiteY7-88" fmla="*/ 610996 h 3138693"/>
              <a:gd name="connsiteX8-89" fmla="*/ 855966 w 3017844"/>
              <a:gd name="connsiteY8-90" fmla="*/ 1341246 h 3138693"/>
              <a:gd name="connsiteX9-91" fmla="*/ 420356 w 3017844"/>
              <a:gd name="connsiteY9-92" fmla="*/ 2270886 h 3138693"/>
              <a:gd name="connsiteX0-93" fmla="*/ 0 w 3017844"/>
              <a:gd name="connsiteY0-94" fmla="*/ 3138693 h 3138693"/>
              <a:gd name="connsiteX1-95" fmla="*/ 1500 w 3017844"/>
              <a:gd name="connsiteY1-96" fmla="*/ 3126894 h 3138693"/>
              <a:gd name="connsiteX2-97" fmla="*/ 2800676 w 3017844"/>
              <a:gd name="connsiteY2-98" fmla="*/ 33364 h 3138693"/>
              <a:gd name="connsiteX3-99" fmla="*/ 2945236 w 3017844"/>
              <a:gd name="connsiteY3-100" fmla="*/ 0 h 3138693"/>
              <a:gd name="connsiteX4-101" fmla="*/ 3017844 w 3017844"/>
              <a:gd name="connsiteY4-102" fmla="*/ 38439 h 3138693"/>
              <a:gd name="connsiteX5-103" fmla="*/ 2924875 w 3017844"/>
              <a:gd name="connsiteY5-104" fmla="*/ 53684 h 3138693"/>
              <a:gd name="connsiteX6-105" fmla="*/ 2716516 w 3017844"/>
              <a:gd name="connsiteY6-106" fmla="*/ 109346 h 3138693"/>
              <a:gd name="connsiteX7-107" fmla="*/ 1643366 w 3017844"/>
              <a:gd name="connsiteY7-108" fmla="*/ 610996 h 3138693"/>
              <a:gd name="connsiteX8-109" fmla="*/ 855966 w 3017844"/>
              <a:gd name="connsiteY8-110" fmla="*/ 1341246 h 3138693"/>
              <a:gd name="connsiteX0-111" fmla="*/ 0 w 3017844"/>
              <a:gd name="connsiteY0-112" fmla="*/ 3138693 h 3138693"/>
              <a:gd name="connsiteX1-113" fmla="*/ 1500 w 3017844"/>
              <a:gd name="connsiteY1-114" fmla="*/ 3126894 h 3138693"/>
              <a:gd name="connsiteX2-115" fmla="*/ 2800676 w 3017844"/>
              <a:gd name="connsiteY2-116" fmla="*/ 33364 h 3138693"/>
              <a:gd name="connsiteX3-117" fmla="*/ 2945236 w 3017844"/>
              <a:gd name="connsiteY3-118" fmla="*/ 0 h 3138693"/>
              <a:gd name="connsiteX4-119" fmla="*/ 3017844 w 3017844"/>
              <a:gd name="connsiteY4-120" fmla="*/ 38439 h 3138693"/>
              <a:gd name="connsiteX5-121" fmla="*/ 2924875 w 3017844"/>
              <a:gd name="connsiteY5-122" fmla="*/ 53684 h 3138693"/>
              <a:gd name="connsiteX6-123" fmla="*/ 2716516 w 3017844"/>
              <a:gd name="connsiteY6-124" fmla="*/ 109346 h 3138693"/>
              <a:gd name="connsiteX7-125" fmla="*/ 1643366 w 3017844"/>
              <a:gd name="connsiteY7-126" fmla="*/ 610996 h 3138693"/>
              <a:gd name="connsiteX0-127" fmla="*/ 0 w 3017844"/>
              <a:gd name="connsiteY0-128" fmla="*/ 3138693 h 3138693"/>
              <a:gd name="connsiteX1-129" fmla="*/ 1500 w 3017844"/>
              <a:gd name="connsiteY1-130" fmla="*/ 3126894 h 3138693"/>
              <a:gd name="connsiteX2-131" fmla="*/ 2800676 w 3017844"/>
              <a:gd name="connsiteY2-132" fmla="*/ 33364 h 3138693"/>
              <a:gd name="connsiteX3-133" fmla="*/ 2945236 w 3017844"/>
              <a:gd name="connsiteY3-134" fmla="*/ 0 h 3138693"/>
              <a:gd name="connsiteX4-135" fmla="*/ 3017844 w 3017844"/>
              <a:gd name="connsiteY4-136" fmla="*/ 38439 h 3138693"/>
              <a:gd name="connsiteX5-137" fmla="*/ 2924875 w 3017844"/>
              <a:gd name="connsiteY5-138" fmla="*/ 53684 h 3138693"/>
              <a:gd name="connsiteX6-139" fmla="*/ 2716516 w 3017844"/>
              <a:gd name="connsiteY6-140" fmla="*/ 109346 h 3138693"/>
              <a:gd name="connsiteX0-141" fmla="*/ 0 w 3017844"/>
              <a:gd name="connsiteY0-142" fmla="*/ 3138693 h 3138693"/>
              <a:gd name="connsiteX1-143" fmla="*/ 1500 w 3017844"/>
              <a:gd name="connsiteY1-144" fmla="*/ 3126894 h 3138693"/>
              <a:gd name="connsiteX2-145" fmla="*/ 2800676 w 3017844"/>
              <a:gd name="connsiteY2-146" fmla="*/ 33364 h 3138693"/>
              <a:gd name="connsiteX3-147" fmla="*/ 2945236 w 3017844"/>
              <a:gd name="connsiteY3-148" fmla="*/ 0 h 3138693"/>
              <a:gd name="connsiteX4-149" fmla="*/ 3017844 w 3017844"/>
              <a:gd name="connsiteY4-150" fmla="*/ 38439 h 3138693"/>
              <a:gd name="connsiteX5-151" fmla="*/ 2924875 w 3017844"/>
              <a:gd name="connsiteY5-152" fmla="*/ 53684 h 3138693"/>
              <a:gd name="connsiteX0-153" fmla="*/ 0 w 3017844"/>
              <a:gd name="connsiteY0-154" fmla="*/ 3138693 h 3138693"/>
              <a:gd name="connsiteX1-155" fmla="*/ 1500 w 3017844"/>
              <a:gd name="connsiteY1-156" fmla="*/ 3126894 h 3138693"/>
              <a:gd name="connsiteX2-157" fmla="*/ 2800676 w 3017844"/>
              <a:gd name="connsiteY2-158" fmla="*/ 33364 h 3138693"/>
              <a:gd name="connsiteX3-159" fmla="*/ 2945236 w 3017844"/>
              <a:gd name="connsiteY3-160" fmla="*/ 0 h 3138693"/>
              <a:gd name="connsiteX4-161" fmla="*/ 3017844 w 3017844"/>
              <a:gd name="connsiteY4-162" fmla="*/ 38439 h 3138693"/>
              <a:gd name="connsiteX0-163" fmla="*/ 0 w 2945236"/>
              <a:gd name="connsiteY0-164" fmla="*/ 3138693 h 3138693"/>
              <a:gd name="connsiteX1-165" fmla="*/ 1500 w 2945236"/>
              <a:gd name="connsiteY1-166" fmla="*/ 3126894 h 3138693"/>
              <a:gd name="connsiteX2-167" fmla="*/ 2800676 w 2945236"/>
              <a:gd name="connsiteY2-168" fmla="*/ 33364 h 3138693"/>
              <a:gd name="connsiteX3-169" fmla="*/ 2945236 w 2945236"/>
              <a:gd name="connsiteY3-170" fmla="*/ 0 h 3138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45236" h="3138693">
                <a:moveTo>
                  <a:pt x="0" y="3138693"/>
                </a:moveTo>
                <a:lnTo>
                  <a:pt x="1500" y="3126894"/>
                </a:lnTo>
                <a:cubicBezTo>
                  <a:pt x="231547" y="1621315"/>
                  <a:pt x="1347493" y="407251"/>
                  <a:pt x="2800676" y="33364"/>
                </a:cubicBezTo>
                <a:lnTo>
                  <a:pt x="2945236" y="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3" name="任意多边形: 形状 6"/>
          <p:cNvSpPr>
            <a:spLocks noChangeAspect="1"/>
          </p:cNvSpPr>
          <p:nvPr userDrawn="1">
            <p:custDataLst>
              <p:tags r:id="rId21"/>
            </p:custDataLst>
          </p:nvPr>
        </p:nvSpPr>
        <p:spPr>
          <a:xfrm rot="10505744" flipH="1">
            <a:off x="7543800" y="395605"/>
            <a:ext cx="4449445" cy="4740910"/>
          </a:xfrm>
          <a:custGeom>
            <a:avLst/>
            <a:gdLst>
              <a:gd name="connsiteX0" fmla="*/ 3012498 w 3092451"/>
              <a:gd name="connsiteY0" fmla="*/ 0 h 3270607"/>
              <a:gd name="connsiteX1" fmla="*/ 3092451 w 3092451"/>
              <a:gd name="connsiteY1" fmla="*/ 42327 h 3270607"/>
              <a:gd name="connsiteX2" fmla="*/ 2952423 w 3092451"/>
              <a:gd name="connsiteY2" fmla="*/ 67333 h 3270607"/>
              <a:gd name="connsiteX3" fmla="*/ 62674 w 3092451"/>
              <a:gd name="connsiteY3" fmla="*/ 3263568 h 3270607"/>
              <a:gd name="connsiteX4" fmla="*/ 62138 w 3092451"/>
              <a:gd name="connsiteY4" fmla="*/ 3270607 h 3270607"/>
              <a:gd name="connsiteX5" fmla="*/ 0 w 3092451"/>
              <a:gd name="connsiteY5" fmla="*/ 3169948 h 3270607"/>
              <a:gd name="connsiteX6" fmla="*/ 2837 w 3092451"/>
              <a:gd name="connsiteY6" fmla="*/ 3156350 h 3270607"/>
              <a:gd name="connsiteX7" fmla="*/ 32652 w 3092451"/>
              <a:gd name="connsiteY7" fmla="*/ 3032128 h 3270607"/>
              <a:gd name="connsiteX8" fmla="*/ 248552 w 3092451"/>
              <a:gd name="connsiteY8" fmla="*/ 2251078 h 3270607"/>
              <a:gd name="connsiteX9" fmla="*/ 661302 w 3092451"/>
              <a:gd name="connsiteY9" fmla="*/ 1508128 h 3270607"/>
              <a:gd name="connsiteX10" fmla="*/ 1188352 w 3092451"/>
              <a:gd name="connsiteY10" fmla="*/ 911228 h 3270607"/>
              <a:gd name="connsiteX11" fmla="*/ 1791602 w 3092451"/>
              <a:gd name="connsiteY11" fmla="*/ 466728 h 3270607"/>
              <a:gd name="connsiteX12" fmla="*/ 2559952 w 3092451"/>
              <a:gd name="connsiteY12" fmla="*/ 111128 h 3270607"/>
              <a:gd name="connsiteX13" fmla="*/ 2962086 w 3092451"/>
              <a:gd name="connsiteY13" fmla="*/ 9776 h 3270607"/>
              <a:gd name="connsiteX14" fmla="*/ 3012498 w 3092451"/>
              <a:gd name="connsiteY14" fmla="*/ 0 h 3270607"/>
              <a:gd name="connsiteX0-1" fmla="*/ 2962086 w 3092451"/>
              <a:gd name="connsiteY0-2" fmla="*/ 9776 h 3270607"/>
              <a:gd name="connsiteX1-3" fmla="*/ 3012498 w 3092451"/>
              <a:gd name="connsiteY1-4" fmla="*/ 0 h 3270607"/>
              <a:gd name="connsiteX2-5" fmla="*/ 3092451 w 3092451"/>
              <a:gd name="connsiteY2-6" fmla="*/ 42327 h 3270607"/>
              <a:gd name="connsiteX3-7" fmla="*/ 2952423 w 3092451"/>
              <a:gd name="connsiteY3-8" fmla="*/ 67333 h 3270607"/>
              <a:gd name="connsiteX4-9" fmla="*/ 62674 w 3092451"/>
              <a:gd name="connsiteY4-10" fmla="*/ 3263568 h 3270607"/>
              <a:gd name="connsiteX5-11" fmla="*/ 62138 w 3092451"/>
              <a:gd name="connsiteY5-12" fmla="*/ 3270607 h 3270607"/>
              <a:gd name="connsiteX6-13" fmla="*/ 0 w 3092451"/>
              <a:gd name="connsiteY6-14" fmla="*/ 3169948 h 3270607"/>
              <a:gd name="connsiteX7-15" fmla="*/ 2837 w 3092451"/>
              <a:gd name="connsiteY7-16" fmla="*/ 3156350 h 3270607"/>
              <a:gd name="connsiteX8-17" fmla="*/ 32652 w 3092451"/>
              <a:gd name="connsiteY8-18" fmla="*/ 3032128 h 3270607"/>
              <a:gd name="connsiteX9-19" fmla="*/ 248552 w 3092451"/>
              <a:gd name="connsiteY9-20" fmla="*/ 2251078 h 3270607"/>
              <a:gd name="connsiteX10-21" fmla="*/ 661302 w 3092451"/>
              <a:gd name="connsiteY10-22" fmla="*/ 1508128 h 3270607"/>
              <a:gd name="connsiteX11-23" fmla="*/ 1188352 w 3092451"/>
              <a:gd name="connsiteY11-24" fmla="*/ 911228 h 3270607"/>
              <a:gd name="connsiteX12-25" fmla="*/ 1791602 w 3092451"/>
              <a:gd name="connsiteY12-26" fmla="*/ 466728 h 3270607"/>
              <a:gd name="connsiteX13-27" fmla="*/ 2559952 w 3092451"/>
              <a:gd name="connsiteY13-28" fmla="*/ 111128 h 3270607"/>
              <a:gd name="connsiteX14-29" fmla="*/ 3053526 w 3092451"/>
              <a:gd name="connsiteY14-30" fmla="*/ 101216 h 3270607"/>
              <a:gd name="connsiteX0-31" fmla="*/ 3012498 w 3092451"/>
              <a:gd name="connsiteY0-32" fmla="*/ 0 h 3270607"/>
              <a:gd name="connsiteX1-33" fmla="*/ 3092451 w 3092451"/>
              <a:gd name="connsiteY1-34" fmla="*/ 42327 h 3270607"/>
              <a:gd name="connsiteX2-35" fmla="*/ 2952423 w 3092451"/>
              <a:gd name="connsiteY2-36" fmla="*/ 67333 h 3270607"/>
              <a:gd name="connsiteX3-37" fmla="*/ 62674 w 3092451"/>
              <a:gd name="connsiteY3-38" fmla="*/ 3263568 h 3270607"/>
              <a:gd name="connsiteX4-39" fmla="*/ 62138 w 3092451"/>
              <a:gd name="connsiteY4-40" fmla="*/ 3270607 h 3270607"/>
              <a:gd name="connsiteX5-41" fmla="*/ 0 w 3092451"/>
              <a:gd name="connsiteY5-42" fmla="*/ 3169948 h 3270607"/>
              <a:gd name="connsiteX6-43" fmla="*/ 2837 w 3092451"/>
              <a:gd name="connsiteY6-44" fmla="*/ 3156350 h 3270607"/>
              <a:gd name="connsiteX7-45" fmla="*/ 32652 w 3092451"/>
              <a:gd name="connsiteY7-46" fmla="*/ 3032128 h 3270607"/>
              <a:gd name="connsiteX8-47" fmla="*/ 248552 w 3092451"/>
              <a:gd name="connsiteY8-48" fmla="*/ 2251078 h 3270607"/>
              <a:gd name="connsiteX9-49" fmla="*/ 661302 w 3092451"/>
              <a:gd name="connsiteY9-50" fmla="*/ 1508128 h 3270607"/>
              <a:gd name="connsiteX10-51" fmla="*/ 1188352 w 3092451"/>
              <a:gd name="connsiteY10-52" fmla="*/ 911228 h 3270607"/>
              <a:gd name="connsiteX11-53" fmla="*/ 1791602 w 3092451"/>
              <a:gd name="connsiteY11-54" fmla="*/ 466728 h 3270607"/>
              <a:gd name="connsiteX12-55" fmla="*/ 2559952 w 3092451"/>
              <a:gd name="connsiteY12-56" fmla="*/ 111128 h 3270607"/>
              <a:gd name="connsiteX13-57" fmla="*/ 3053526 w 3092451"/>
              <a:gd name="connsiteY13-58" fmla="*/ 101216 h 3270607"/>
              <a:gd name="connsiteX0-59" fmla="*/ 3092451 w 3092451"/>
              <a:gd name="connsiteY0-60" fmla="*/ 0 h 3228280"/>
              <a:gd name="connsiteX1-61" fmla="*/ 2952423 w 3092451"/>
              <a:gd name="connsiteY1-62" fmla="*/ 25006 h 3228280"/>
              <a:gd name="connsiteX2-63" fmla="*/ 62674 w 3092451"/>
              <a:gd name="connsiteY2-64" fmla="*/ 3221241 h 3228280"/>
              <a:gd name="connsiteX3-65" fmla="*/ 62138 w 3092451"/>
              <a:gd name="connsiteY3-66" fmla="*/ 3228280 h 3228280"/>
              <a:gd name="connsiteX4-67" fmla="*/ 0 w 3092451"/>
              <a:gd name="connsiteY4-68" fmla="*/ 3127621 h 3228280"/>
              <a:gd name="connsiteX5-69" fmla="*/ 2837 w 3092451"/>
              <a:gd name="connsiteY5-70" fmla="*/ 3114023 h 3228280"/>
              <a:gd name="connsiteX6-71" fmla="*/ 32652 w 3092451"/>
              <a:gd name="connsiteY6-72" fmla="*/ 2989801 h 3228280"/>
              <a:gd name="connsiteX7-73" fmla="*/ 248552 w 3092451"/>
              <a:gd name="connsiteY7-74" fmla="*/ 2208751 h 3228280"/>
              <a:gd name="connsiteX8-75" fmla="*/ 661302 w 3092451"/>
              <a:gd name="connsiteY8-76" fmla="*/ 1465801 h 3228280"/>
              <a:gd name="connsiteX9-77" fmla="*/ 1188352 w 3092451"/>
              <a:gd name="connsiteY9-78" fmla="*/ 868901 h 3228280"/>
              <a:gd name="connsiteX10-79" fmla="*/ 1791602 w 3092451"/>
              <a:gd name="connsiteY10-80" fmla="*/ 424401 h 3228280"/>
              <a:gd name="connsiteX11-81" fmla="*/ 2559952 w 3092451"/>
              <a:gd name="connsiteY11-82" fmla="*/ 68801 h 3228280"/>
              <a:gd name="connsiteX12-83" fmla="*/ 3053526 w 3092451"/>
              <a:gd name="connsiteY12-84" fmla="*/ 58889 h 3228280"/>
              <a:gd name="connsiteX0-85" fmla="*/ 3092451 w 3092451"/>
              <a:gd name="connsiteY0-86" fmla="*/ 0 h 3228280"/>
              <a:gd name="connsiteX1-87" fmla="*/ 2952423 w 3092451"/>
              <a:gd name="connsiteY1-88" fmla="*/ 25006 h 3228280"/>
              <a:gd name="connsiteX2-89" fmla="*/ 62674 w 3092451"/>
              <a:gd name="connsiteY2-90" fmla="*/ 3221241 h 3228280"/>
              <a:gd name="connsiteX3-91" fmla="*/ 62138 w 3092451"/>
              <a:gd name="connsiteY3-92" fmla="*/ 3228280 h 3228280"/>
              <a:gd name="connsiteX4-93" fmla="*/ 0 w 3092451"/>
              <a:gd name="connsiteY4-94" fmla="*/ 3127621 h 3228280"/>
              <a:gd name="connsiteX5-95" fmla="*/ 2837 w 3092451"/>
              <a:gd name="connsiteY5-96" fmla="*/ 3114023 h 3228280"/>
              <a:gd name="connsiteX6-97" fmla="*/ 32652 w 3092451"/>
              <a:gd name="connsiteY6-98" fmla="*/ 2989801 h 3228280"/>
              <a:gd name="connsiteX7-99" fmla="*/ 248552 w 3092451"/>
              <a:gd name="connsiteY7-100" fmla="*/ 2208751 h 3228280"/>
              <a:gd name="connsiteX8-101" fmla="*/ 661302 w 3092451"/>
              <a:gd name="connsiteY8-102" fmla="*/ 1465801 h 3228280"/>
              <a:gd name="connsiteX9-103" fmla="*/ 1188352 w 3092451"/>
              <a:gd name="connsiteY9-104" fmla="*/ 868901 h 3228280"/>
              <a:gd name="connsiteX10-105" fmla="*/ 1791602 w 3092451"/>
              <a:gd name="connsiteY10-106" fmla="*/ 424401 h 3228280"/>
              <a:gd name="connsiteX11-107" fmla="*/ 2559952 w 3092451"/>
              <a:gd name="connsiteY11-108" fmla="*/ 68801 h 3228280"/>
              <a:gd name="connsiteX0-109" fmla="*/ 3092451 w 3092451"/>
              <a:gd name="connsiteY0-110" fmla="*/ 0 h 3228280"/>
              <a:gd name="connsiteX1-111" fmla="*/ 2952423 w 3092451"/>
              <a:gd name="connsiteY1-112" fmla="*/ 25006 h 3228280"/>
              <a:gd name="connsiteX2-113" fmla="*/ 62674 w 3092451"/>
              <a:gd name="connsiteY2-114" fmla="*/ 3221241 h 3228280"/>
              <a:gd name="connsiteX3-115" fmla="*/ 62138 w 3092451"/>
              <a:gd name="connsiteY3-116" fmla="*/ 3228280 h 3228280"/>
              <a:gd name="connsiteX4-117" fmla="*/ 0 w 3092451"/>
              <a:gd name="connsiteY4-118" fmla="*/ 3127621 h 3228280"/>
              <a:gd name="connsiteX5-119" fmla="*/ 2837 w 3092451"/>
              <a:gd name="connsiteY5-120" fmla="*/ 3114023 h 3228280"/>
              <a:gd name="connsiteX6-121" fmla="*/ 32652 w 3092451"/>
              <a:gd name="connsiteY6-122" fmla="*/ 2989801 h 3228280"/>
              <a:gd name="connsiteX7-123" fmla="*/ 248552 w 3092451"/>
              <a:gd name="connsiteY7-124" fmla="*/ 2208751 h 3228280"/>
              <a:gd name="connsiteX8-125" fmla="*/ 661302 w 3092451"/>
              <a:gd name="connsiteY8-126" fmla="*/ 1465801 h 3228280"/>
              <a:gd name="connsiteX9-127" fmla="*/ 1188352 w 3092451"/>
              <a:gd name="connsiteY9-128" fmla="*/ 868901 h 3228280"/>
              <a:gd name="connsiteX10-129" fmla="*/ 1791602 w 3092451"/>
              <a:gd name="connsiteY10-130" fmla="*/ 424401 h 3228280"/>
              <a:gd name="connsiteX0-131" fmla="*/ 3092451 w 3092451"/>
              <a:gd name="connsiteY0-132" fmla="*/ 0 h 3228280"/>
              <a:gd name="connsiteX1-133" fmla="*/ 2952423 w 3092451"/>
              <a:gd name="connsiteY1-134" fmla="*/ 25006 h 3228280"/>
              <a:gd name="connsiteX2-135" fmla="*/ 62674 w 3092451"/>
              <a:gd name="connsiteY2-136" fmla="*/ 3221241 h 3228280"/>
              <a:gd name="connsiteX3-137" fmla="*/ 62138 w 3092451"/>
              <a:gd name="connsiteY3-138" fmla="*/ 3228280 h 3228280"/>
              <a:gd name="connsiteX4-139" fmla="*/ 0 w 3092451"/>
              <a:gd name="connsiteY4-140" fmla="*/ 3127621 h 3228280"/>
              <a:gd name="connsiteX5-141" fmla="*/ 2837 w 3092451"/>
              <a:gd name="connsiteY5-142" fmla="*/ 3114023 h 3228280"/>
              <a:gd name="connsiteX6-143" fmla="*/ 32652 w 3092451"/>
              <a:gd name="connsiteY6-144" fmla="*/ 2989801 h 3228280"/>
              <a:gd name="connsiteX7-145" fmla="*/ 248552 w 3092451"/>
              <a:gd name="connsiteY7-146" fmla="*/ 2208751 h 3228280"/>
              <a:gd name="connsiteX8-147" fmla="*/ 661302 w 3092451"/>
              <a:gd name="connsiteY8-148" fmla="*/ 1465801 h 3228280"/>
              <a:gd name="connsiteX9-149" fmla="*/ 1188352 w 3092451"/>
              <a:gd name="connsiteY9-150" fmla="*/ 868901 h 3228280"/>
              <a:gd name="connsiteX0-151" fmla="*/ 3092451 w 3092451"/>
              <a:gd name="connsiteY0-152" fmla="*/ 0 h 3228280"/>
              <a:gd name="connsiteX1-153" fmla="*/ 2952423 w 3092451"/>
              <a:gd name="connsiteY1-154" fmla="*/ 25006 h 3228280"/>
              <a:gd name="connsiteX2-155" fmla="*/ 62674 w 3092451"/>
              <a:gd name="connsiteY2-156" fmla="*/ 3221241 h 3228280"/>
              <a:gd name="connsiteX3-157" fmla="*/ 62138 w 3092451"/>
              <a:gd name="connsiteY3-158" fmla="*/ 3228280 h 3228280"/>
              <a:gd name="connsiteX4-159" fmla="*/ 0 w 3092451"/>
              <a:gd name="connsiteY4-160" fmla="*/ 3127621 h 3228280"/>
              <a:gd name="connsiteX5-161" fmla="*/ 2837 w 3092451"/>
              <a:gd name="connsiteY5-162" fmla="*/ 3114023 h 3228280"/>
              <a:gd name="connsiteX6-163" fmla="*/ 32652 w 3092451"/>
              <a:gd name="connsiteY6-164" fmla="*/ 2989801 h 3228280"/>
              <a:gd name="connsiteX7-165" fmla="*/ 248552 w 3092451"/>
              <a:gd name="connsiteY7-166" fmla="*/ 2208751 h 3228280"/>
              <a:gd name="connsiteX8-167" fmla="*/ 661302 w 3092451"/>
              <a:gd name="connsiteY8-168" fmla="*/ 1465801 h 3228280"/>
              <a:gd name="connsiteX0-169" fmla="*/ 3092451 w 3092451"/>
              <a:gd name="connsiteY0-170" fmla="*/ 0 h 3228280"/>
              <a:gd name="connsiteX1-171" fmla="*/ 2952423 w 3092451"/>
              <a:gd name="connsiteY1-172" fmla="*/ 25006 h 3228280"/>
              <a:gd name="connsiteX2-173" fmla="*/ 62674 w 3092451"/>
              <a:gd name="connsiteY2-174" fmla="*/ 3221241 h 3228280"/>
              <a:gd name="connsiteX3-175" fmla="*/ 62138 w 3092451"/>
              <a:gd name="connsiteY3-176" fmla="*/ 3228280 h 3228280"/>
              <a:gd name="connsiteX4-177" fmla="*/ 0 w 3092451"/>
              <a:gd name="connsiteY4-178" fmla="*/ 3127621 h 3228280"/>
              <a:gd name="connsiteX5-179" fmla="*/ 2837 w 3092451"/>
              <a:gd name="connsiteY5-180" fmla="*/ 3114023 h 3228280"/>
              <a:gd name="connsiteX6-181" fmla="*/ 32652 w 3092451"/>
              <a:gd name="connsiteY6-182" fmla="*/ 2989801 h 3228280"/>
              <a:gd name="connsiteX7-183" fmla="*/ 248552 w 3092451"/>
              <a:gd name="connsiteY7-184" fmla="*/ 2208751 h 3228280"/>
              <a:gd name="connsiteX0-185" fmla="*/ 3092451 w 3092451"/>
              <a:gd name="connsiteY0-186" fmla="*/ 0 h 3228280"/>
              <a:gd name="connsiteX1-187" fmla="*/ 2952423 w 3092451"/>
              <a:gd name="connsiteY1-188" fmla="*/ 25006 h 3228280"/>
              <a:gd name="connsiteX2-189" fmla="*/ 62674 w 3092451"/>
              <a:gd name="connsiteY2-190" fmla="*/ 3221241 h 3228280"/>
              <a:gd name="connsiteX3-191" fmla="*/ 62138 w 3092451"/>
              <a:gd name="connsiteY3-192" fmla="*/ 3228280 h 3228280"/>
              <a:gd name="connsiteX4-193" fmla="*/ 0 w 3092451"/>
              <a:gd name="connsiteY4-194" fmla="*/ 3127621 h 3228280"/>
              <a:gd name="connsiteX5-195" fmla="*/ 2837 w 3092451"/>
              <a:gd name="connsiteY5-196" fmla="*/ 3114023 h 3228280"/>
              <a:gd name="connsiteX6-197" fmla="*/ 32652 w 3092451"/>
              <a:gd name="connsiteY6-198" fmla="*/ 2989801 h 3228280"/>
              <a:gd name="connsiteX0-199" fmla="*/ 3092451 w 3092451"/>
              <a:gd name="connsiteY0-200" fmla="*/ 0 h 3228280"/>
              <a:gd name="connsiteX1-201" fmla="*/ 2952423 w 3092451"/>
              <a:gd name="connsiteY1-202" fmla="*/ 25006 h 3228280"/>
              <a:gd name="connsiteX2-203" fmla="*/ 62674 w 3092451"/>
              <a:gd name="connsiteY2-204" fmla="*/ 3221241 h 3228280"/>
              <a:gd name="connsiteX3-205" fmla="*/ 62138 w 3092451"/>
              <a:gd name="connsiteY3-206" fmla="*/ 3228280 h 3228280"/>
              <a:gd name="connsiteX4-207" fmla="*/ 0 w 3092451"/>
              <a:gd name="connsiteY4-208" fmla="*/ 3127621 h 3228280"/>
              <a:gd name="connsiteX5-209" fmla="*/ 2837 w 3092451"/>
              <a:gd name="connsiteY5-210" fmla="*/ 3114023 h 3228280"/>
              <a:gd name="connsiteX0-211" fmla="*/ 3092451 w 3092451"/>
              <a:gd name="connsiteY0-212" fmla="*/ 0 h 3228280"/>
              <a:gd name="connsiteX1-213" fmla="*/ 2952423 w 3092451"/>
              <a:gd name="connsiteY1-214" fmla="*/ 25006 h 3228280"/>
              <a:gd name="connsiteX2-215" fmla="*/ 62674 w 3092451"/>
              <a:gd name="connsiteY2-216" fmla="*/ 3221241 h 3228280"/>
              <a:gd name="connsiteX3-217" fmla="*/ 62138 w 3092451"/>
              <a:gd name="connsiteY3-218" fmla="*/ 3228280 h 3228280"/>
              <a:gd name="connsiteX4-219" fmla="*/ 0 w 3092451"/>
              <a:gd name="connsiteY4-220" fmla="*/ 3127621 h 3228280"/>
              <a:gd name="connsiteX0-221" fmla="*/ 3030313 w 3030313"/>
              <a:gd name="connsiteY0-222" fmla="*/ 0 h 3228280"/>
              <a:gd name="connsiteX1-223" fmla="*/ 2890285 w 3030313"/>
              <a:gd name="connsiteY1-224" fmla="*/ 25006 h 3228280"/>
              <a:gd name="connsiteX2-225" fmla="*/ 536 w 3030313"/>
              <a:gd name="connsiteY2-226" fmla="*/ 3221241 h 3228280"/>
              <a:gd name="connsiteX3-227" fmla="*/ 0 w 3030313"/>
              <a:gd name="connsiteY3-228" fmla="*/ 3228280 h 322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30313" h="3228280">
                <a:moveTo>
                  <a:pt x="3030313" y="0"/>
                </a:moveTo>
                <a:lnTo>
                  <a:pt x="2890285" y="25006"/>
                </a:lnTo>
                <a:cubicBezTo>
                  <a:pt x="1348940" y="340411"/>
                  <a:pt x="162205" y="1629308"/>
                  <a:pt x="536" y="3221241"/>
                </a:cubicBezTo>
                <a:cubicBezTo>
                  <a:pt x="357" y="3223587"/>
                  <a:pt x="179" y="3225934"/>
                  <a:pt x="0" y="3228280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28" name="任意多边形: 形状 127"/>
          <p:cNvSpPr>
            <a:spLocks noChangeAspect="1"/>
          </p:cNvSpPr>
          <p:nvPr userDrawn="1">
            <p:custDataLst>
              <p:tags r:id="rId22"/>
            </p:custDataLst>
          </p:nvPr>
        </p:nvSpPr>
        <p:spPr>
          <a:xfrm rot="10505744" flipH="1">
            <a:off x="8096885" y="-168275"/>
            <a:ext cx="3905250" cy="4646295"/>
          </a:xfrm>
          <a:custGeom>
            <a:avLst/>
            <a:gdLst>
              <a:gd name="connsiteX0" fmla="*/ 39 w 3954163"/>
              <a:gd name="connsiteY0" fmla="*/ 4646186 h 4646186"/>
              <a:gd name="connsiteX1" fmla="*/ 137052 w 3954163"/>
              <a:gd name="connsiteY1" fmla="*/ 4634429 h 4646186"/>
              <a:gd name="connsiteX2" fmla="*/ 3954163 w 3954163"/>
              <a:gd name="connsiteY2" fmla="*/ 567055 h 4646186"/>
              <a:gd name="connsiteX3" fmla="*/ 3905507 w 3954163"/>
              <a:gd name="connsiteY3" fmla="*/ 0 h 4646186"/>
              <a:gd name="connsiteX4" fmla="*/ 3567107 w 3954163"/>
              <a:gd name="connsiteY4" fmla="*/ 67546 h 4646186"/>
              <a:gd name="connsiteX5" fmla="*/ 0 w 3954163"/>
              <a:gd name="connsiteY5" fmla="*/ 4644643 h 4646186"/>
              <a:gd name="connsiteX0-1" fmla="*/ 3954163 w 4045603"/>
              <a:gd name="connsiteY0-2" fmla="*/ 567055 h 4646186"/>
              <a:gd name="connsiteX1-3" fmla="*/ 3905507 w 4045603"/>
              <a:gd name="connsiteY1-4" fmla="*/ 0 h 4646186"/>
              <a:gd name="connsiteX2-5" fmla="*/ 3567107 w 4045603"/>
              <a:gd name="connsiteY2-6" fmla="*/ 67546 h 4646186"/>
              <a:gd name="connsiteX3-7" fmla="*/ 0 w 4045603"/>
              <a:gd name="connsiteY3-8" fmla="*/ 4644643 h 4646186"/>
              <a:gd name="connsiteX4-9" fmla="*/ 39 w 4045603"/>
              <a:gd name="connsiteY4-10" fmla="*/ 4646186 h 4646186"/>
              <a:gd name="connsiteX5-11" fmla="*/ 137052 w 4045603"/>
              <a:gd name="connsiteY5-12" fmla="*/ 4634429 h 4646186"/>
              <a:gd name="connsiteX6" fmla="*/ 4045603 w 4045603"/>
              <a:gd name="connsiteY6" fmla="*/ 658495 h 4646186"/>
              <a:gd name="connsiteX0-13" fmla="*/ 3954163 w 3954163"/>
              <a:gd name="connsiteY0-14" fmla="*/ 567055 h 4646186"/>
              <a:gd name="connsiteX1-15" fmla="*/ 3905507 w 3954163"/>
              <a:gd name="connsiteY1-16" fmla="*/ 0 h 4646186"/>
              <a:gd name="connsiteX2-17" fmla="*/ 3567107 w 3954163"/>
              <a:gd name="connsiteY2-18" fmla="*/ 67546 h 4646186"/>
              <a:gd name="connsiteX3-19" fmla="*/ 0 w 3954163"/>
              <a:gd name="connsiteY3-20" fmla="*/ 4644643 h 4646186"/>
              <a:gd name="connsiteX4-21" fmla="*/ 39 w 3954163"/>
              <a:gd name="connsiteY4-22" fmla="*/ 4646186 h 4646186"/>
              <a:gd name="connsiteX5-23" fmla="*/ 137052 w 3954163"/>
              <a:gd name="connsiteY5-24" fmla="*/ 4634429 h 4646186"/>
              <a:gd name="connsiteX0-25" fmla="*/ 3905507 w 3905507"/>
              <a:gd name="connsiteY0-26" fmla="*/ 0 h 4646186"/>
              <a:gd name="connsiteX1-27" fmla="*/ 3567107 w 3905507"/>
              <a:gd name="connsiteY1-28" fmla="*/ 67546 h 4646186"/>
              <a:gd name="connsiteX2-29" fmla="*/ 0 w 3905507"/>
              <a:gd name="connsiteY2-30" fmla="*/ 4644643 h 4646186"/>
              <a:gd name="connsiteX3-31" fmla="*/ 39 w 3905507"/>
              <a:gd name="connsiteY3-32" fmla="*/ 4646186 h 4646186"/>
              <a:gd name="connsiteX4-33" fmla="*/ 137052 w 3905507"/>
              <a:gd name="connsiteY4-34" fmla="*/ 4634429 h 4646186"/>
              <a:gd name="connsiteX0-35" fmla="*/ 3905507 w 3905507"/>
              <a:gd name="connsiteY0-36" fmla="*/ 0 h 4646186"/>
              <a:gd name="connsiteX1-37" fmla="*/ 3567107 w 3905507"/>
              <a:gd name="connsiteY1-38" fmla="*/ 67546 h 4646186"/>
              <a:gd name="connsiteX2-39" fmla="*/ 0 w 3905507"/>
              <a:gd name="connsiteY2-40" fmla="*/ 4644643 h 4646186"/>
              <a:gd name="connsiteX3-41" fmla="*/ 39 w 3905507"/>
              <a:gd name="connsiteY3-42" fmla="*/ 4646186 h 46461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905507" h="4646186">
                <a:moveTo>
                  <a:pt x="3905507" y="0"/>
                </a:moveTo>
                <a:lnTo>
                  <a:pt x="3567107" y="67546"/>
                </a:lnTo>
                <a:cubicBezTo>
                  <a:pt x="1517708" y="581295"/>
                  <a:pt x="0" y="2435707"/>
                  <a:pt x="0" y="4644643"/>
                </a:cubicBezTo>
                <a:cubicBezTo>
                  <a:pt x="13" y="4645157"/>
                  <a:pt x="26" y="4645672"/>
                  <a:pt x="39" y="4646186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25" name="任意多边形: 形状 124"/>
          <p:cNvSpPr>
            <a:spLocks noChangeAspect="1"/>
          </p:cNvSpPr>
          <p:nvPr userDrawn="1">
            <p:custDataLst>
              <p:tags r:id="rId23"/>
            </p:custDataLst>
          </p:nvPr>
        </p:nvSpPr>
        <p:spPr>
          <a:xfrm rot="10505744" flipH="1">
            <a:off x="8284845" y="-160655"/>
            <a:ext cx="3725545" cy="4435475"/>
          </a:xfrm>
          <a:custGeom>
            <a:avLst/>
            <a:gdLst>
              <a:gd name="connsiteX0" fmla="*/ 0 w 3787180"/>
              <a:gd name="connsiteY0" fmla="*/ 4435247 h 4435247"/>
              <a:gd name="connsiteX1" fmla="*/ 318670 w 3787180"/>
              <a:gd name="connsiteY1" fmla="*/ 4407904 h 4435247"/>
              <a:gd name="connsiteX2" fmla="*/ 3787180 w 3787180"/>
              <a:gd name="connsiteY2" fmla="*/ 715349 h 4435247"/>
              <a:gd name="connsiteX3" fmla="*/ 3725799 w 3787180"/>
              <a:gd name="connsiteY3" fmla="*/ 0 h 4435247"/>
              <a:gd name="connsiteX4" fmla="*/ 3665439 w 3787180"/>
              <a:gd name="connsiteY4" fmla="*/ 8632 h 4435247"/>
              <a:gd name="connsiteX5" fmla="*/ 22575 w 3787180"/>
              <a:gd name="connsiteY5" fmla="*/ 3988117 h 4435247"/>
              <a:gd name="connsiteX0-1" fmla="*/ 3787180 w 3878620"/>
              <a:gd name="connsiteY0-2" fmla="*/ 715349 h 4435247"/>
              <a:gd name="connsiteX1-3" fmla="*/ 3725799 w 3878620"/>
              <a:gd name="connsiteY1-4" fmla="*/ 0 h 4435247"/>
              <a:gd name="connsiteX2-5" fmla="*/ 3665439 w 3878620"/>
              <a:gd name="connsiteY2-6" fmla="*/ 8632 h 4435247"/>
              <a:gd name="connsiteX3-7" fmla="*/ 22575 w 3878620"/>
              <a:gd name="connsiteY3-8" fmla="*/ 3988117 h 4435247"/>
              <a:gd name="connsiteX4-9" fmla="*/ 0 w 3878620"/>
              <a:gd name="connsiteY4-10" fmla="*/ 4435247 h 4435247"/>
              <a:gd name="connsiteX5-11" fmla="*/ 318670 w 3878620"/>
              <a:gd name="connsiteY5-12" fmla="*/ 4407904 h 4435247"/>
              <a:gd name="connsiteX6" fmla="*/ 3878620 w 3878620"/>
              <a:gd name="connsiteY6" fmla="*/ 806789 h 4435247"/>
              <a:gd name="connsiteX0-13" fmla="*/ 3787180 w 3787180"/>
              <a:gd name="connsiteY0-14" fmla="*/ 715349 h 4435247"/>
              <a:gd name="connsiteX1-15" fmla="*/ 3725799 w 3787180"/>
              <a:gd name="connsiteY1-16" fmla="*/ 0 h 4435247"/>
              <a:gd name="connsiteX2-17" fmla="*/ 3665439 w 3787180"/>
              <a:gd name="connsiteY2-18" fmla="*/ 8632 h 4435247"/>
              <a:gd name="connsiteX3-19" fmla="*/ 22575 w 3787180"/>
              <a:gd name="connsiteY3-20" fmla="*/ 3988117 h 4435247"/>
              <a:gd name="connsiteX4-21" fmla="*/ 0 w 3787180"/>
              <a:gd name="connsiteY4-22" fmla="*/ 4435247 h 4435247"/>
              <a:gd name="connsiteX5-23" fmla="*/ 318670 w 3787180"/>
              <a:gd name="connsiteY5-24" fmla="*/ 4407904 h 4435247"/>
              <a:gd name="connsiteX0-25" fmla="*/ 3787180 w 3787180"/>
              <a:gd name="connsiteY0-26" fmla="*/ 715349 h 4435247"/>
              <a:gd name="connsiteX1-27" fmla="*/ 3725799 w 3787180"/>
              <a:gd name="connsiteY1-28" fmla="*/ 0 h 4435247"/>
              <a:gd name="connsiteX2-29" fmla="*/ 3665439 w 3787180"/>
              <a:gd name="connsiteY2-30" fmla="*/ 8632 h 4435247"/>
              <a:gd name="connsiteX3-31" fmla="*/ 22575 w 3787180"/>
              <a:gd name="connsiteY3-32" fmla="*/ 3988117 h 4435247"/>
              <a:gd name="connsiteX4-33" fmla="*/ 0 w 3787180"/>
              <a:gd name="connsiteY4-34" fmla="*/ 4435247 h 4435247"/>
              <a:gd name="connsiteX0-35" fmla="*/ 3725799 w 3725799"/>
              <a:gd name="connsiteY0-36" fmla="*/ 0 h 4435247"/>
              <a:gd name="connsiteX1-37" fmla="*/ 3665439 w 3725799"/>
              <a:gd name="connsiteY1-38" fmla="*/ 8632 h 4435247"/>
              <a:gd name="connsiteX2-39" fmla="*/ 22575 w 3725799"/>
              <a:gd name="connsiteY2-40" fmla="*/ 3988117 h 4435247"/>
              <a:gd name="connsiteX3-41" fmla="*/ 0 w 3725799"/>
              <a:gd name="connsiteY3-42" fmla="*/ 4435247 h 4435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725799" h="4435247">
                <a:moveTo>
                  <a:pt x="3725799" y="0"/>
                </a:moveTo>
                <a:lnTo>
                  <a:pt x="3665439" y="8632"/>
                </a:lnTo>
                <a:cubicBezTo>
                  <a:pt x="1725033" y="380466"/>
                  <a:pt x="225214" y="1992527"/>
                  <a:pt x="22575" y="3988117"/>
                </a:cubicBezTo>
                <a:lnTo>
                  <a:pt x="0" y="4435247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16" name="任意多边形: 形状 9"/>
          <p:cNvSpPr/>
          <p:nvPr userDrawn="1">
            <p:custDataLst>
              <p:tags r:id="rId24"/>
            </p:custDataLst>
          </p:nvPr>
        </p:nvSpPr>
        <p:spPr>
          <a:xfrm rot="10505744" flipH="1">
            <a:off x="7066915" y="2033270"/>
            <a:ext cx="3429635" cy="3658870"/>
          </a:xfrm>
          <a:custGeom>
            <a:avLst/>
            <a:gdLst>
              <a:gd name="connsiteX0" fmla="*/ 2335534 w 2335534"/>
              <a:gd name="connsiteY0" fmla="*/ 0 h 2491287"/>
              <a:gd name="connsiteX1" fmla="*/ 2166244 w 2335534"/>
              <a:gd name="connsiteY1" fmla="*/ 76534 h 2491287"/>
              <a:gd name="connsiteX2" fmla="*/ 14436 w 2335534"/>
              <a:gd name="connsiteY2" fmla="*/ 2448623 h 2491287"/>
              <a:gd name="connsiteX3" fmla="*/ 0 w 2335534"/>
              <a:gd name="connsiteY3" fmla="*/ 2491287 h 2491287"/>
              <a:gd name="connsiteX4" fmla="*/ 114 w 2335534"/>
              <a:gd name="connsiteY4" fmla="*/ 2267814 h 2491287"/>
              <a:gd name="connsiteX5" fmla="*/ 12012 w 2335534"/>
              <a:gd name="connsiteY5" fmla="*/ 2242397 h 2491287"/>
              <a:gd name="connsiteX6" fmla="*/ 206010 w 2335534"/>
              <a:gd name="connsiteY6" fmla="*/ 1874048 h 2491287"/>
              <a:gd name="connsiteX7" fmla="*/ 777510 w 2335534"/>
              <a:gd name="connsiteY7" fmla="*/ 1040610 h 2491287"/>
              <a:gd name="connsiteX8" fmla="*/ 1596660 w 2335534"/>
              <a:gd name="connsiteY8" fmla="*/ 354810 h 2491287"/>
              <a:gd name="connsiteX9" fmla="*/ 2079212 w 2335534"/>
              <a:gd name="connsiteY9" fmla="*/ 37458 h 2491287"/>
              <a:gd name="connsiteX10" fmla="*/ 2114901 w 2335534"/>
              <a:gd name="connsiteY10" fmla="*/ 14872 h 2491287"/>
              <a:gd name="connsiteX11" fmla="*/ 2335534 w 2335534"/>
              <a:gd name="connsiteY11" fmla="*/ 0 h 2491287"/>
              <a:gd name="connsiteX0-1" fmla="*/ 2114901 w 2335534"/>
              <a:gd name="connsiteY0-2" fmla="*/ 14872 h 2491287"/>
              <a:gd name="connsiteX1-3" fmla="*/ 2335534 w 2335534"/>
              <a:gd name="connsiteY1-4" fmla="*/ 0 h 2491287"/>
              <a:gd name="connsiteX2-5" fmla="*/ 2166244 w 2335534"/>
              <a:gd name="connsiteY2-6" fmla="*/ 76534 h 2491287"/>
              <a:gd name="connsiteX3-7" fmla="*/ 14436 w 2335534"/>
              <a:gd name="connsiteY3-8" fmla="*/ 2448623 h 2491287"/>
              <a:gd name="connsiteX4-9" fmla="*/ 0 w 2335534"/>
              <a:gd name="connsiteY4-10" fmla="*/ 2491287 h 2491287"/>
              <a:gd name="connsiteX5-11" fmla="*/ 114 w 2335534"/>
              <a:gd name="connsiteY5-12" fmla="*/ 2267814 h 2491287"/>
              <a:gd name="connsiteX6-13" fmla="*/ 12012 w 2335534"/>
              <a:gd name="connsiteY6-14" fmla="*/ 2242397 h 2491287"/>
              <a:gd name="connsiteX7-15" fmla="*/ 206010 w 2335534"/>
              <a:gd name="connsiteY7-16" fmla="*/ 1874048 h 2491287"/>
              <a:gd name="connsiteX8-17" fmla="*/ 777510 w 2335534"/>
              <a:gd name="connsiteY8-18" fmla="*/ 1040610 h 2491287"/>
              <a:gd name="connsiteX9-19" fmla="*/ 1596660 w 2335534"/>
              <a:gd name="connsiteY9-20" fmla="*/ 354810 h 2491287"/>
              <a:gd name="connsiteX10-21" fmla="*/ 2079212 w 2335534"/>
              <a:gd name="connsiteY10-22" fmla="*/ 37458 h 2491287"/>
              <a:gd name="connsiteX11-23" fmla="*/ 2206341 w 2335534"/>
              <a:gd name="connsiteY11-24" fmla="*/ 106312 h 2491287"/>
              <a:gd name="connsiteX0-25" fmla="*/ 2114901 w 2335534"/>
              <a:gd name="connsiteY0-26" fmla="*/ 14872 h 2491287"/>
              <a:gd name="connsiteX1-27" fmla="*/ 2335534 w 2335534"/>
              <a:gd name="connsiteY1-28" fmla="*/ 0 h 2491287"/>
              <a:gd name="connsiteX2-29" fmla="*/ 2166244 w 2335534"/>
              <a:gd name="connsiteY2-30" fmla="*/ 76534 h 2491287"/>
              <a:gd name="connsiteX3-31" fmla="*/ 14436 w 2335534"/>
              <a:gd name="connsiteY3-32" fmla="*/ 2448623 h 2491287"/>
              <a:gd name="connsiteX4-33" fmla="*/ 0 w 2335534"/>
              <a:gd name="connsiteY4-34" fmla="*/ 2491287 h 2491287"/>
              <a:gd name="connsiteX5-35" fmla="*/ 114 w 2335534"/>
              <a:gd name="connsiteY5-36" fmla="*/ 2267814 h 2491287"/>
              <a:gd name="connsiteX6-37" fmla="*/ 12012 w 2335534"/>
              <a:gd name="connsiteY6-38" fmla="*/ 2242397 h 2491287"/>
              <a:gd name="connsiteX7-39" fmla="*/ 206010 w 2335534"/>
              <a:gd name="connsiteY7-40" fmla="*/ 1874048 h 2491287"/>
              <a:gd name="connsiteX8-41" fmla="*/ 777510 w 2335534"/>
              <a:gd name="connsiteY8-42" fmla="*/ 1040610 h 2491287"/>
              <a:gd name="connsiteX9-43" fmla="*/ 1596660 w 2335534"/>
              <a:gd name="connsiteY9-44" fmla="*/ 354810 h 2491287"/>
              <a:gd name="connsiteX10-45" fmla="*/ 2079212 w 2335534"/>
              <a:gd name="connsiteY10-46" fmla="*/ 37458 h 2491287"/>
              <a:gd name="connsiteX0-47" fmla="*/ 2335534 w 2335534"/>
              <a:gd name="connsiteY0-48" fmla="*/ 0 h 2491287"/>
              <a:gd name="connsiteX1-49" fmla="*/ 2166244 w 2335534"/>
              <a:gd name="connsiteY1-50" fmla="*/ 76534 h 2491287"/>
              <a:gd name="connsiteX2-51" fmla="*/ 14436 w 2335534"/>
              <a:gd name="connsiteY2-52" fmla="*/ 2448623 h 2491287"/>
              <a:gd name="connsiteX3-53" fmla="*/ 0 w 2335534"/>
              <a:gd name="connsiteY3-54" fmla="*/ 2491287 h 2491287"/>
              <a:gd name="connsiteX4-55" fmla="*/ 114 w 2335534"/>
              <a:gd name="connsiteY4-56" fmla="*/ 2267814 h 2491287"/>
              <a:gd name="connsiteX5-57" fmla="*/ 12012 w 2335534"/>
              <a:gd name="connsiteY5-58" fmla="*/ 2242397 h 2491287"/>
              <a:gd name="connsiteX6-59" fmla="*/ 206010 w 2335534"/>
              <a:gd name="connsiteY6-60" fmla="*/ 1874048 h 2491287"/>
              <a:gd name="connsiteX7-61" fmla="*/ 777510 w 2335534"/>
              <a:gd name="connsiteY7-62" fmla="*/ 1040610 h 2491287"/>
              <a:gd name="connsiteX8-63" fmla="*/ 1596660 w 2335534"/>
              <a:gd name="connsiteY8-64" fmla="*/ 354810 h 2491287"/>
              <a:gd name="connsiteX9-65" fmla="*/ 2079212 w 2335534"/>
              <a:gd name="connsiteY9-66" fmla="*/ 37458 h 2491287"/>
              <a:gd name="connsiteX0-67" fmla="*/ 2335534 w 2335534"/>
              <a:gd name="connsiteY0-68" fmla="*/ 0 h 2491287"/>
              <a:gd name="connsiteX1-69" fmla="*/ 2166244 w 2335534"/>
              <a:gd name="connsiteY1-70" fmla="*/ 76534 h 2491287"/>
              <a:gd name="connsiteX2-71" fmla="*/ 14436 w 2335534"/>
              <a:gd name="connsiteY2-72" fmla="*/ 2448623 h 2491287"/>
              <a:gd name="connsiteX3-73" fmla="*/ 0 w 2335534"/>
              <a:gd name="connsiteY3-74" fmla="*/ 2491287 h 2491287"/>
              <a:gd name="connsiteX4-75" fmla="*/ 114 w 2335534"/>
              <a:gd name="connsiteY4-76" fmla="*/ 2267814 h 2491287"/>
              <a:gd name="connsiteX5-77" fmla="*/ 12012 w 2335534"/>
              <a:gd name="connsiteY5-78" fmla="*/ 2242397 h 2491287"/>
              <a:gd name="connsiteX6-79" fmla="*/ 206010 w 2335534"/>
              <a:gd name="connsiteY6-80" fmla="*/ 1874048 h 2491287"/>
              <a:gd name="connsiteX7-81" fmla="*/ 777510 w 2335534"/>
              <a:gd name="connsiteY7-82" fmla="*/ 1040610 h 2491287"/>
              <a:gd name="connsiteX8-83" fmla="*/ 1596660 w 2335534"/>
              <a:gd name="connsiteY8-84" fmla="*/ 354810 h 2491287"/>
              <a:gd name="connsiteX0-85" fmla="*/ 2335534 w 2335534"/>
              <a:gd name="connsiteY0-86" fmla="*/ 0 h 2491287"/>
              <a:gd name="connsiteX1-87" fmla="*/ 2166244 w 2335534"/>
              <a:gd name="connsiteY1-88" fmla="*/ 76534 h 2491287"/>
              <a:gd name="connsiteX2-89" fmla="*/ 14436 w 2335534"/>
              <a:gd name="connsiteY2-90" fmla="*/ 2448623 h 2491287"/>
              <a:gd name="connsiteX3-91" fmla="*/ 0 w 2335534"/>
              <a:gd name="connsiteY3-92" fmla="*/ 2491287 h 2491287"/>
              <a:gd name="connsiteX4-93" fmla="*/ 114 w 2335534"/>
              <a:gd name="connsiteY4-94" fmla="*/ 2267814 h 2491287"/>
              <a:gd name="connsiteX5-95" fmla="*/ 12012 w 2335534"/>
              <a:gd name="connsiteY5-96" fmla="*/ 2242397 h 2491287"/>
              <a:gd name="connsiteX6-97" fmla="*/ 206010 w 2335534"/>
              <a:gd name="connsiteY6-98" fmla="*/ 1874048 h 2491287"/>
              <a:gd name="connsiteX7-99" fmla="*/ 777510 w 2335534"/>
              <a:gd name="connsiteY7-100" fmla="*/ 1040610 h 2491287"/>
              <a:gd name="connsiteX0-101" fmla="*/ 2335534 w 2335534"/>
              <a:gd name="connsiteY0-102" fmla="*/ 0 h 2491287"/>
              <a:gd name="connsiteX1-103" fmla="*/ 2166244 w 2335534"/>
              <a:gd name="connsiteY1-104" fmla="*/ 76534 h 2491287"/>
              <a:gd name="connsiteX2-105" fmla="*/ 14436 w 2335534"/>
              <a:gd name="connsiteY2-106" fmla="*/ 2448623 h 2491287"/>
              <a:gd name="connsiteX3-107" fmla="*/ 0 w 2335534"/>
              <a:gd name="connsiteY3-108" fmla="*/ 2491287 h 2491287"/>
              <a:gd name="connsiteX4-109" fmla="*/ 114 w 2335534"/>
              <a:gd name="connsiteY4-110" fmla="*/ 2267814 h 2491287"/>
              <a:gd name="connsiteX5-111" fmla="*/ 12012 w 2335534"/>
              <a:gd name="connsiteY5-112" fmla="*/ 2242397 h 2491287"/>
              <a:gd name="connsiteX6-113" fmla="*/ 206010 w 2335534"/>
              <a:gd name="connsiteY6-114" fmla="*/ 1874048 h 2491287"/>
              <a:gd name="connsiteX0-115" fmla="*/ 2335534 w 2335534"/>
              <a:gd name="connsiteY0-116" fmla="*/ 0 h 2491287"/>
              <a:gd name="connsiteX1-117" fmla="*/ 2166244 w 2335534"/>
              <a:gd name="connsiteY1-118" fmla="*/ 76534 h 2491287"/>
              <a:gd name="connsiteX2-119" fmla="*/ 14436 w 2335534"/>
              <a:gd name="connsiteY2-120" fmla="*/ 2448623 h 2491287"/>
              <a:gd name="connsiteX3-121" fmla="*/ 0 w 2335534"/>
              <a:gd name="connsiteY3-122" fmla="*/ 2491287 h 2491287"/>
              <a:gd name="connsiteX4-123" fmla="*/ 114 w 2335534"/>
              <a:gd name="connsiteY4-124" fmla="*/ 2267814 h 2491287"/>
              <a:gd name="connsiteX5-125" fmla="*/ 12012 w 2335534"/>
              <a:gd name="connsiteY5-126" fmla="*/ 2242397 h 2491287"/>
              <a:gd name="connsiteX0-127" fmla="*/ 2335534 w 2335534"/>
              <a:gd name="connsiteY0-128" fmla="*/ 0 h 2491287"/>
              <a:gd name="connsiteX1-129" fmla="*/ 2166244 w 2335534"/>
              <a:gd name="connsiteY1-130" fmla="*/ 76534 h 2491287"/>
              <a:gd name="connsiteX2-131" fmla="*/ 14436 w 2335534"/>
              <a:gd name="connsiteY2-132" fmla="*/ 2448623 h 2491287"/>
              <a:gd name="connsiteX3-133" fmla="*/ 0 w 2335534"/>
              <a:gd name="connsiteY3-134" fmla="*/ 2491287 h 2491287"/>
              <a:gd name="connsiteX4-135" fmla="*/ 114 w 2335534"/>
              <a:gd name="connsiteY4-136" fmla="*/ 2267814 h 2491287"/>
              <a:gd name="connsiteX0-137" fmla="*/ 2335534 w 2335534"/>
              <a:gd name="connsiteY0-138" fmla="*/ 0 h 2491287"/>
              <a:gd name="connsiteX1-139" fmla="*/ 2166244 w 2335534"/>
              <a:gd name="connsiteY1-140" fmla="*/ 76534 h 2491287"/>
              <a:gd name="connsiteX2-141" fmla="*/ 14436 w 2335534"/>
              <a:gd name="connsiteY2-142" fmla="*/ 2448623 h 2491287"/>
              <a:gd name="connsiteX3-143" fmla="*/ 0 w 2335534"/>
              <a:gd name="connsiteY3-144" fmla="*/ 2491287 h 24912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35534" h="2491287">
                <a:moveTo>
                  <a:pt x="2335534" y="0"/>
                </a:moveTo>
                <a:lnTo>
                  <a:pt x="2166244" y="76534"/>
                </a:lnTo>
                <a:cubicBezTo>
                  <a:pt x="1174276" y="554513"/>
                  <a:pt x="396178" y="1406038"/>
                  <a:pt x="14436" y="2448623"/>
                </a:cubicBezTo>
                <a:lnTo>
                  <a:pt x="0" y="2491287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25"/>
            </p:custDataLst>
          </p:nvPr>
        </p:nvSpPr>
        <p:spPr>
          <a:xfrm rot="10505744" flipH="1">
            <a:off x="7095490" y="2735580"/>
            <a:ext cx="2744470" cy="2938145"/>
          </a:xfrm>
          <a:custGeom>
            <a:avLst/>
            <a:gdLst>
              <a:gd name="connsiteX0" fmla="*/ 2006436 w 2006436"/>
              <a:gd name="connsiteY0" fmla="*/ 0 h 2148811"/>
              <a:gd name="connsiteX1" fmla="*/ 1953349 w 2006436"/>
              <a:gd name="connsiteY1" fmla="*/ 28806 h 2148811"/>
              <a:gd name="connsiteX2" fmla="*/ 1772709 w 2006436"/>
              <a:gd name="connsiteY2" fmla="*/ 146901 h 2148811"/>
              <a:gd name="connsiteX3" fmla="*/ 720197 w 2006436"/>
              <a:gd name="connsiteY3" fmla="*/ 1027963 h 2148811"/>
              <a:gd name="connsiteX4" fmla="*/ 14075 w 2006436"/>
              <a:gd name="connsiteY4" fmla="*/ 2123638 h 2148811"/>
              <a:gd name="connsiteX5" fmla="*/ 0 w 2006436"/>
              <a:gd name="connsiteY5" fmla="*/ 2148811 h 2148811"/>
              <a:gd name="connsiteX6" fmla="*/ 70 w 2006436"/>
              <a:gd name="connsiteY6" fmla="*/ 2009948 h 2148811"/>
              <a:gd name="connsiteX7" fmla="*/ 1638 w 2006436"/>
              <a:gd name="connsiteY7" fmla="*/ 1999672 h 2148811"/>
              <a:gd name="connsiteX8" fmla="*/ 15962 w 2006436"/>
              <a:gd name="connsiteY8" fmla="*/ 1967989 h 2148811"/>
              <a:gd name="connsiteX9" fmla="*/ 1712612 w 2006436"/>
              <a:gd name="connsiteY9" fmla="*/ 99249 h 2148811"/>
              <a:gd name="connsiteX10" fmla="*/ 1869123 w 2006436"/>
              <a:gd name="connsiteY10" fmla="*/ 9256 h 2148811"/>
              <a:gd name="connsiteX11" fmla="*/ 2006436 w 2006436"/>
              <a:gd name="connsiteY11" fmla="*/ 0 h 2148811"/>
              <a:gd name="connsiteX0-1" fmla="*/ 720197 w 2006436"/>
              <a:gd name="connsiteY0-2" fmla="*/ 1027963 h 2148811"/>
              <a:gd name="connsiteX1-3" fmla="*/ 14075 w 2006436"/>
              <a:gd name="connsiteY1-4" fmla="*/ 2123638 h 2148811"/>
              <a:gd name="connsiteX2-5" fmla="*/ 0 w 2006436"/>
              <a:gd name="connsiteY2-6" fmla="*/ 2148811 h 2148811"/>
              <a:gd name="connsiteX3-7" fmla="*/ 70 w 2006436"/>
              <a:gd name="connsiteY3-8" fmla="*/ 2009948 h 2148811"/>
              <a:gd name="connsiteX4-9" fmla="*/ 1638 w 2006436"/>
              <a:gd name="connsiteY4-10" fmla="*/ 1999672 h 2148811"/>
              <a:gd name="connsiteX5-11" fmla="*/ 15962 w 2006436"/>
              <a:gd name="connsiteY5-12" fmla="*/ 1967989 h 2148811"/>
              <a:gd name="connsiteX6-13" fmla="*/ 1712612 w 2006436"/>
              <a:gd name="connsiteY6-14" fmla="*/ 99249 h 2148811"/>
              <a:gd name="connsiteX7-15" fmla="*/ 1869123 w 2006436"/>
              <a:gd name="connsiteY7-16" fmla="*/ 9256 h 2148811"/>
              <a:gd name="connsiteX8-17" fmla="*/ 2006436 w 2006436"/>
              <a:gd name="connsiteY8-18" fmla="*/ 0 h 2148811"/>
              <a:gd name="connsiteX9-19" fmla="*/ 1953349 w 2006436"/>
              <a:gd name="connsiteY9-20" fmla="*/ 28806 h 2148811"/>
              <a:gd name="connsiteX10-21" fmla="*/ 1772709 w 2006436"/>
              <a:gd name="connsiteY10-22" fmla="*/ 146901 h 2148811"/>
              <a:gd name="connsiteX11-23" fmla="*/ 811637 w 2006436"/>
              <a:gd name="connsiteY11-24" fmla="*/ 1119403 h 2148811"/>
              <a:gd name="connsiteX0-25" fmla="*/ 720197 w 2006436"/>
              <a:gd name="connsiteY0-26" fmla="*/ 1027963 h 2148811"/>
              <a:gd name="connsiteX1-27" fmla="*/ 14075 w 2006436"/>
              <a:gd name="connsiteY1-28" fmla="*/ 2123638 h 2148811"/>
              <a:gd name="connsiteX2-29" fmla="*/ 0 w 2006436"/>
              <a:gd name="connsiteY2-30" fmla="*/ 2148811 h 2148811"/>
              <a:gd name="connsiteX3-31" fmla="*/ 70 w 2006436"/>
              <a:gd name="connsiteY3-32" fmla="*/ 2009948 h 2148811"/>
              <a:gd name="connsiteX4-33" fmla="*/ 1638 w 2006436"/>
              <a:gd name="connsiteY4-34" fmla="*/ 1999672 h 2148811"/>
              <a:gd name="connsiteX5-35" fmla="*/ 15962 w 2006436"/>
              <a:gd name="connsiteY5-36" fmla="*/ 1967989 h 2148811"/>
              <a:gd name="connsiteX6-37" fmla="*/ 1712612 w 2006436"/>
              <a:gd name="connsiteY6-38" fmla="*/ 99249 h 2148811"/>
              <a:gd name="connsiteX7-39" fmla="*/ 1869123 w 2006436"/>
              <a:gd name="connsiteY7-40" fmla="*/ 9256 h 2148811"/>
              <a:gd name="connsiteX8-41" fmla="*/ 2006436 w 2006436"/>
              <a:gd name="connsiteY8-42" fmla="*/ 0 h 2148811"/>
              <a:gd name="connsiteX9-43" fmla="*/ 1953349 w 2006436"/>
              <a:gd name="connsiteY9-44" fmla="*/ 28806 h 2148811"/>
              <a:gd name="connsiteX10-45" fmla="*/ 1772709 w 2006436"/>
              <a:gd name="connsiteY10-46" fmla="*/ 146901 h 2148811"/>
              <a:gd name="connsiteX0-47" fmla="*/ 720197 w 2006436"/>
              <a:gd name="connsiteY0-48" fmla="*/ 1027963 h 2148811"/>
              <a:gd name="connsiteX1-49" fmla="*/ 14075 w 2006436"/>
              <a:gd name="connsiteY1-50" fmla="*/ 2123638 h 2148811"/>
              <a:gd name="connsiteX2-51" fmla="*/ 0 w 2006436"/>
              <a:gd name="connsiteY2-52" fmla="*/ 2148811 h 2148811"/>
              <a:gd name="connsiteX3-53" fmla="*/ 70 w 2006436"/>
              <a:gd name="connsiteY3-54" fmla="*/ 2009948 h 2148811"/>
              <a:gd name="connsiteX4-55" fmla="*/ 1638 w 2006436"/>
              <a:gd name="connsiteY4-56" fmla="*/ 1999672 h 2148811"/>
              <a:gd name="connsiteX5-57" fmla="*/ 15962 w 2006436"/>
              <a:gd name="connsiteY5-58" fmla="*/ 1967989 h 2148811"/>
              <a:gd name="connsiteX6-59" fmla="*/ 1712612 w 2006436"/>
              <a:gd name="connsiteY6-60" fmla="*/ 99249 h 2148811"/>
              <a:gd name="connsiteX7-61" fmla="*/ 1869123 w 2006436"/>
              <a:gd name="connsiteY7-62" fmla="*/ 9256 h 2148811"/>
              <a:gd name="connsiteX8-63" fmla="*/ 2006436 w 2006436"/>
              <a:gd name="connsiteY8-64" fmla="*/ 0 h 2148811"/>
              <a:gd name="connsiteX9-65" fmla="*/ 1953349 w 2006436"/>
              <a:gd name="connsiteY9-66" fmla="*/ 28806 h 2148811"/>
              <a:gd name="connsiteX0-67" fmla="*/ 720197 w 2006436"/>
              <a:gd name="connsiteY0-68" fmla="*/ 1027963 h 2148811"/>
              <a:gd name="connsiteX1-69" fmla="*/ 14075 w 2006436"/>
              <a:gd name="connsiteY1-70" fmla="*/ 2123638 h 2148811"/>
              <a:gd name="connsiteX2-71" fmla="*/ 0 w 2006436"/>
              <a:gd name="connsiteY2-72" fmla="*/ 2148811 h 2148811"/>
              <a:gd name="connsiteX3-73" fmla="*/ 70 w 2006436"/>
              <a:gd name="connsiteY3-74" fmla="*/ 2009948 h 2148811"/>
              <a:gd name="connsiteX4-75" fmla="*/ 1638 w 2006436"/>
              <a:gd name="connsiteY4-76" fmla="*/ 1999672 h 2148811"/>
              <a:gd name="connsiteX5-77" fmla="*/ 15962 w 2006436"/>
              <a:gd name="connsiteY5-78" fmla="*/ 1967989 h 2148811"/>
              <a:gd name="connsiteX6-79" fmla="*/ 1712612 w 2006436"/>
              <a:gd name="connsiteY6-80" fmla="*/ 99249 h 2148811"/>
              <a:gd name="connsiteX7-81" fmla="*/ 1869123 w 2006436"/>
              <a:gd name="connsiteY7-82" fmla="*/ 9256 h 2148811"/>
              <a:gd name="connsiteX8-83" fmla="*/ 2006436 w 2006436"/>
              <a:gd name="connsiteY8-84" fmla="*/ 0 h 2148811"/>
              <a:gd name="connsiteX0-85" fmla="*/ 720197 w 1869123"/>
              <a:gd name="connsiteY0-86" fmla="*/ 1018707 h 2139555"/>
              <a:gd name="connsiteX1-87" fmla="*/ 14075 w 1869123"/>
              <a:gd name="connsiteY1-88" fmla="*/ 2114382 h 2139555"/>
              <a:gd name="connsiteX2-89" fmla="*/ 0 w 1869123"/>
              <a:gd name="connsiteY2-90" fmla="*/ 2139555 h 2139555"/>
              <a:gd name="connsiteX3-91" fmla="*/ 70 w 1869123"/>
              <a:gd name="connsiteY3-92" fmla="*/ 2000692 h 2139555"/>
              <a:gd name="connsiteX4-93" fmla="*/ 1638 w 1869123"/>
              <a:gd name="connsiteY4-94" fmla="*/ 1990416 h 2139555"/>
              <a:gd name="connsiteX5-95" fmla="*/ 15962 w 1869123"/>
              <a:gd name="connsiteY5-96" fmla="*/ 1958733 h 2139555"/>
              <a:gd name="connsiteX6-97" fmla="*/ 1712612 w 1869123"/>
              <a:gd name="connsiteY6-98" fmla="*/ 89993 h 2139555"/>
              <a:gd name="connsiteX7-99" fmla="*/ 1869123 w 1869123"/>
              <a:gd name="connsiteY7-100" fmla="*/ 0 h 2139555"/>
              <a:gd name="connsiteX0-101" fmla="*/ 14075 w 1869123"/>
              <a:gd name="connsiteY0-102" fmla="*/ 2114382 h 2139555"/>
              <a:gd name="connsiteX1-103" fmla="*/ 0 w 1869123"/>
              <a:gd name="connsiteY1-104" fmla="*/ 2139555 h 2139555"/>
              <a:gd name="connsiteX2-105" fmla="*/ 70 w 1869123"/>
              <a:gd name="connsiteY2-106" fmla="*/ 2000692 h 2139555"/>
              <a:gd name="connsiteX3-107" fmla="*/ 1638 w 1869123"/>
              <a:gd name="connsiteY3-108" fmla="*/ 1990416 h 2139555"/>
              <a:gd name="connsiteX4-109" fmla="*/ 15962 w 1869123"/>
              <a:gd name="connsiteY4-110" fmla="*/ 1958733 h 2139555"/>
              <a:gd name="connsiteX5-111" fmla="*/ 1712612 w 1869123"/>
              <a:gd name="connsiteY5-112" fmla="*/ 89993 h 2139555"/>
              <a:gd name="connsiteX6-113" fmla="*/ 1869123 w 1869123"/>
              <a:gd name="connsiteY6-114" fmla="*/ 0 h 2139555"/>
              <a:gd name="connsiteX0-115" fmla="*/ 0 w 1869123"/>
              <a:gd name="connsiteY0-116" fmla="*/ 2139555 h 2139555"/>
              <a:gd name="connsiteX1-117" fmla="*/ 70 w 1869123"/>
              <a:gd name="connsiteY1-118" fmla="*/ 2000692 h 2139555"/>
              <a:gd name="connsiteX2-119" fmla="*/ 1638 w 1869123"/>
              <a:gd name="connsiteY2-120" fmla="*/ 1990416 h 2139555"/>
              <a:gd name="connsiteX3-121" fmla="*/ 15962 w 1869123"/>
              <a:gd name="connsiteY3-122" fmla="*/ 1958733 h 2139555"/>
              <a:gd name="connsiteX4-123" fmla="*/ 1712612 w 1869123"/>
              <a:gd name="connsiteY4-124" fmla="*/ 89993 h 2139555"/>
              <a:gd name="connsiteX5-125" fmla="*/ 1869123 w 1869123"/>
              <a:gd name="connsiteY5-126" fmla="*/ 0 h 2139555"/>
              <a:gd name="connsiteX0-127" fmla="*/ 0 w 1869053"/>
              <a:gd name="connsiteY0-128" fmla="*/ 2000692 h 2000692"/>
              <a:gd name="connsiteX1-129" fmla="*/ 1568 w 1869053"/>
              <a:gd name="connsiteY1-130" fmla="*/ 1990416 h 2000692"/>
              <a:gd name="connsiteX2-131" fmla="*/ 15892 w 1869053"/>
              <a:gd name="connsiteY2-132" fmla="*/ 1958733 h 2000692"/>
              <a:gd name="connsiteX3-133" fmla="*/ 1712542 w 1869053"/>
              <a:gd name="connsiteY3-134" fmla="*/ 89993 h 2000692"/>
              <a:gd name="connsiteX4-135" fmla="*/ 1869053 w 1869053"/>
              <a:gd name="connsiteY4-136" fmla="*/ 0 h 20006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69053" h="2000692">
                <a:moveTo>
                  <a:pt x="0" y="2000692"/>
                </a:moveTo>
                <a:lnTo>
                  <a:pt x="1568" y="1990416"/>
                </a:lnTo>
                <a:lnTo>
                  <a:pt x="15892" y="1958733"/>
                </a:lnTo>
                <a:cubicBezTo>
                  <a:pt x="389303" y="1183777"/>
                  <a:pt x="981584" y="534133"/>
                  <a:pt x="1712542" y="89993"/>
                </a:cubicBezTo>
                <a:lnTo>
                  <a:pt x="1869053" y="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8" name="任意多边形: 形状 17"/>
          <p:cNvSpPr/>
          <p:nvPr userDrawn="1">
            <p:custDataLst>
              <p:tags r:id="rId26"/>
            </p:custDataLst>
          </p:nvPr>
        </p:nvSpPr>
        <p:spPr>
          <a:xfrm rot="10505744" flipH="1">
            <a:off x="7129780" y="1530985"/>
            <a:ext cx="3836670" cy="4084320"/>
          </a:xfrm>
          <a:custGeom>
            <a:avLst/>
            <a:gdLst>
              <a:gd name="connsiteX0" fmla="*/ 2612863 w 2692052"/>
              <a:gd name="connsiteY0" fmla="*/ 0 h 2832246"/>
              <a:gd name="connsiteX1" fmla="*/ 2692052 w 2692052"/>
              <a:gd name="connsiteY1" fmla="*/ 19034 h 2832246"/>
              <a:gd name="connsiteX2" fmla="*/ 2644348 w 2692052"/>
              <a:gd name="connsiteY2" fmla="*/ 38417 h 2832246"/>
              <a:gd name="connsiteX3" fmla="*/ 2151789 w 2692052"/>
              <a:gd name="connsiteY3" fmla="*/ 261907 h 2832246"/>
              <a:gd name="connsiteX4" fmla="*/ 1478689 w 2692052"/>
              <a:gd name="connsiteY4" fmla="*/ 661957 h 2832246"/>
              <a:gd name="connsiteX5" fmla="*/ 964339 w 2692052"/>
              <a:gd name="connsiteY5" fmla="*/ 1150907 h 2832246"/>
              <a:gd name="connsiteX6" fmla="*/ 564289 w 2692052"/>
              <a:gd name="connsiteY6" fmla="*/ 1633507 h 2832246"/>
              <a:gd name="connsiteX7" fmla="*/ 164239 w 2692052"/>
              <a:gd name="connsiteY7" fmla="*/ 2478057 h 2832246"/>
              <a:gd name="connsiteX8" fmla="*/ 20620 w 2692052"/>
              <a:gd name="connsiteY8" fmla="*/ 2823934 h 2832246"/>
              <a:gd name="connsiteX9" fmla="*/ 16386 w 2692052"/>
              <a:gd name="connsiteY9" fmla="*/ 2832246 h 2832246"/>
              <a:gd name="connsiteX10" fmla="*/ 0 w 2692052"/>
              <a:gd name="connsiteY10" fmla="*/ 2781134 h 2832246"/>
              <a:gd name="connsiteX11" fmla="*/ 35434 w 2692052"/>
              <a:gd name="connsiteY11" fmla="*/ 2656357 h 2832246"/>
              <a:gd name="connsiteX12" fmla="*/ 2541633 w 2692052"/>
              <a:gd name="connsiteY12" fmla="*/ 24101 h 2832246"/>
              <a:gd name="connsiteX13" fmla="*/ 2612863 w 2692052"/>
              <a:gd name="connsiteY13" fmla="*/ 0 h 2832246"/>
              <a:gd name="connsiteX0-1" fmla="*/ 2151789 w 2692052"/>
              <a:gd name="connsiteY0-2" fmla="*/ 261907 h 2832246"/>
              <a:gd name="connsiteX1-3" fmla="*/ 1478689 w 2692052"/>
              <a:gd name="connsiteY1-4" fmla="*/ 661957 h 2832246"/>
              <a:gd name="connsiteX2-5" fmla="*/ 964339 w 2692052"/>
              <a:gd name="connsiteY2-6" fmla="*/ 1150907 h 2832246"/>
              <a:gd name="connsiteX3-7" fmla="*/ 564289 w 2692052"/>
              <a:gd name="connsiteY3-8" fmla="*/ 1633507 h 2832246"/>
              <a:gd name="connsiteX4-9" fmla="*/ 164239 w 2692052"/>
              <a:gd name="connsiteY4-10" fmla="*/ 2478057 h 2832246"/>
              <a:gd name="connsiteX5-11" fmla="*/ 20620 w 2692052"/>
              <a:gd name="connsiteY5-12" fmla="*/ 2823934 h 2832246"/>
              <a:gd name="connsiteX6-13" fmla="*/ 16386 w 2692052"/>
              <a:gd name="connsiteY6-14" fmla="*/ 2832246 h 2832246"/>
              <a:gd name="connsiteX7-15" fmla="*/ 0 w 2692052"/>
              <a:gd name="connsiteY7-16" fmla="*/ 2781134 h 2832246"/>
              <a:gd name="connsiteX8-17" fmla="*/ 35434 w 2692052"/>
              <a:gd name="connsiteY8-18" fmla="*/ 2656357 h 2832246"/>
              <a:gd name="connsiteX9-19" fmla="*/ 2541633 w 2692052"/>
              <a:gd name="connsiteY9-20" fmla="*/ 24101 h 2832246"/>
              <a:gd name="connsiteX10-21" fmla="*/ 2612863 w 2692052"/>
              <a:gd name="connsiteY10-22" fmla="*/ 0 h 2832246"/>
              <a:gd name="connsiteX11-23" fmla="*/ 2692052 w 2692052"/>
              <a:gd name="connsiteY11-24" fmla="*/ 19034 h 2832246"/>
              <a:gd name="connsiteX12-25" fmla="*/ 2644348 w 2692052"/>
              <a:gd name="connsiteY12-26" fmla="*/ 38417 h 2832246"/>
              <a:gd name="connsiteX13-27" fmla="*/ 2243229 w 2692052"/>
              <a:gd name="connsiteY13-28" fmla="*/ 353347 h 2832246"/>
              <a:gd name="connsiteX0-29" fmla="*/ 2151789 w 2692052"/>
              <a:gd name="connsiteY0-30" fmla="*/ 261907 h 2832246"/>
              <a:gd name="connsiteX1-31" fmla="*/ 1478689 w 2692052"/>
              <a:gd name="connsiteY1-32" fmla="*/ 661957 h 2832246"/>
              <a:gd name="connsiteX2-33" fmla="*/ 964339 w 2692052"/>
              <a:gd name="connsiteY2-34" fmla="*/ 1150907 h 2832246"/>
              <a:gd name="connsiteX3-35" fmla="*/ 564289 w 2692052"/>
              <a:gd name="connsiteY3-36" fmla="*/ 1633507 h 2832246"/>
              <a:gd name="connsiteX4-37" fmla="*/ 164239 w 2692052"/>
              <a:gd name="connsiteY4-38" fmla="*/ 2478057 h 2832246"/>
              <a:gd name="connsiteX5-39" fmla="*/ 20620 w 2692052"/>
              <a:gd name="connsiteY5-40" fmla="*/ 2823934 h 2832246"/>
              <a:gd name="connsiteX6-41" fmla="*/ 16386 w 2692052"/>
              <a:gd name="connsiteY6-42" fmla="*/ 2832246 h 2832246"/>
              <a:gd name="connsiteX7-43" fmla="*/ 0 w 2692052"/>
              <a:gd name="connsiteY7-44" fmla="*/ 2781134 h 2832246"/>
              <a:gd name="connsiteX8-45" fmla="*/ 35434 w 2692052"/>
              <a:gd name="connsiteY8-46" fmla="*/ 2656357 h 2832246"/>
              <a:gd name="connsiteX9-47" fmla="*/ 2541633 w 2692052"/>
              <a:gd name="connsiteY9-48" fmla="*/ 24101 h 2832246"/>
              <a:gd name="connsiteX10-49" fmla="*/ 2612863 w 2692052"/>
              <a:gd name="connsiteY10-50" fmla="*/ 0 h 2832246"/>
              <a:gd name="connsiteX11-51" fmla="*/ 2692052 w 2692052"/>
              <a:gd name="connsiteY11-52" fmla="*/ 19034 h 2832246"/>
              <a:gd name="connsiteX12-53" fmla="*/ 2644348 w 2692052"/>
              <a:gd name="connsiteY12-54" fmla="*/ 38417 h 2832246"/>
              <a:gd name="connsiteX0-55" fmla="*/ 2151789 w 2692052"/>
              <a:gd name="connsiteY0-56" fmla="*/ 261907 h 2832246"/>
              <a:gd name="connsiteX1-57" fmla="*/ 1478689 w 2692052"/>
              <a:gd name="connsiteY1-58" fmla="*/ 661957 h 2832246"/>
              <a:gd name="connsiteX2-59" fmla="*/ 964339 w 2692052"/>
              <a:gd name="connsiteY2-60" fmla="*/ 1150907 h 2832246"/>
              <a:gd name="connsiteX3-61" fmla="*/ 564289 w 2692052"/>
              <a:gd name="connsiteY3-62" fmla="*/ 1633507 h 2832246"/>
              <a:gd name="connsiteX4-63" fmla="*/ 164239 w 2692052"/>
              <a:gd name="connsiteY4-64" fmla="*/ 2478057 h 2832246"/>
              <a:gd name="connsiteX5-65" fmla="*/ 20620 w 2692052"/>
              <a:gd name="connsiteY5-66" fmla="*/ 2823934 h 2832246"/>
              <a:gd name="connsiteX6-67" fmla="*/ 16386 w 2692052"/>
              <a:gd name="connsiteY6-68" fmla="*/ 2832246 h 2832246"/>
              <a:gd name="connsiteX7-69" fmla="*/ 0 w 2692052"/>
              <a:gd name="connsiteY7-70" fmla="*/ 2781134 h 2832246"/>
              <a:gd name="connsiteX8-71" fmla="*/ 35434 w 2692052"/>
              <a:gd name="connsiteY8-72" fmla="*/ 2656357 h 2832246"/>
              <a:gd name="connsiteX9-73" fmla="*/ 2541633 w 2692052"/>
              <a:gd name="connsiteY9-74" fmla="*/ 24101 h 2832246"/>
              <a:gd name="connsiteX10-75" fmla="*/ 2612863 w 2692052"/>
              <a:gd name="connsiteY10-76" fmla="*/ 0 h 2832246"/>
              <a:gd name="connsiteX11-77" fmla="*/ 2692052 w 2692052"/>
              <a:gd name="connsiteY11-78" fmla="*/ 19034 h 2832246"/>
              <a:gd name="connsiteX0-79" fmla="*/ 2151789 w 2612863"/>
              <a:gd name="connsiteY0-80" fmla="*/ 261907 h 2832246"/>
              <a:gd name="connsiteX1-81" fmla="*/ 1478689 w 2612863"/>
              <a:gd name="connsiteY1-82" fmla="*/ 661957 h 2832246"/>
              <a:gd name="connsiteX2-83" fmla="*/ 964339 w 2612863"/>
              <a:gd name="connsiteY2-84" fmla="*/ 1150907 h 2832246"/>
              <a:gd name="connsiteX3-85" fmla="*/ 564289 w 2612863"/>
              <a:gd name="connsiteY3-86" fmla="*/ 1633507 h 2832246"/>
              <a:gd name="connsiteX4-87" fmla="*/ 164239 w 2612863"/>
              <a:gd name="connsiteY4-88" fmla="*/ 2478057 h 2832246"/>
              <a:gd name="connsiteX5-89" fmla="*/ 20620 w 2612863"/>
              <a:gd name="connsiteY5-90" fmla="*/ 2823934 h 2832246"/>
              <a:gd name="connsiteX6-91" fmla="*/ 16386 w 2612863"/>
              <a:gd name="connsiteY6-92" fmla="*/ 2832246 h 2832246"/>
              <a:gd name="connsiteX7-93" fmla="*/ 0 w 2612863"/>
              <a:gd name="connsiteY7-94" fmla="*/ 2781134 h 2832246"/>
              <a:gd name="connsiteX8-95" fmla="*/ 35434 w 2612863"/>
              <a:gd name="connsiteY8-96" fmla="*/ 2656357 h 2832246"/>
              <a:gd name="connsiteX9-97" fmla="*/ 2541633 w 2612863"/>
              <a:gd name="connsiteY9-98" fmla="*/ 24101 h 2832246"/>
              <a:gd name="connsiteX10-99" fmla="*/ 2612863 w 2612863"/>
              <a:gd name="connsiteY10-100" fmla="*/ 0 h 2832246"/>
              <a:gd name="connsiteX0-101" fmla="*/ 1478689 w 2612863"/>
              <a:gd name="connsiteY0-102" fmla="*/ 661957 h 2832246"/>
              <a:gd name="connsiteX1-103" fmla="*/ 964339 w 2612863"/>
              <a:gd name="connsiteY1-104" fmla="*/ 1150907 h 2832246"/>
              <a:gd name="connsiteX2-105" fmla="*/ 564289 w 2612863"/>
              <a:gd name="connsiteY2-106" fmla="*/ 1633507 h 2832246"/>
              <a:gd name="connsiteX3-107" fmla="*/ 164239 w 2612863"/>
              <a:gd name="connsiteY3-108" fmla="*/ 2478057 h 2832246"/>
              <a:gd name="connsiteX4-109" fmla="*/ 20620 w 2612863"/>
              <a:gd name="connsiteY4-110" fmla="*/ 2823934 h 2832246"/>
              <a:gd name="connsiteX5-111" fmla="*/ 16386 w 2612863"/>
              <a:gd name="connsiteY5-112" fmla="*/ 2832246 h 2832246"/>
              <a:gd name="connsiteX6-113" fmla="*/ 0 w 2612863"/>
              <a:gd name="connsiteY6-114" fmla="*/ 2781134 h 2832246"/>
              <a:gd name="connsiteX7-115" fmla="*/ 35434 w 2612863"/>
              <a:gd name="connsiteY7-116" fmla="*/ 2656357 h 2832246"/>
              <a:gd name="connsiteX8-117" fmla="*/ 2541633 w 2612863"/>
              <a:gd name="connsiteY8-118" fmla="*/ 24101 h 2832246"/>
              <a:gd name="connsiteX9-119" fmla="*/ 2612863 w 2612863"/>
              <a:gd name="connsiteY9-120" fmla="*/ 0 h 2832246"/>
              <a:gd name="connsiteX0-121" fmla="*/ 964339 w 2612863"/>
              <a:gd name="connsiteY0-122" fmla="*/ 1150907 h 2832246"/>
              <a:gd name="connsiteX1-123" fmla="*/ 564289 w 2612863"/>
              <a:gd name="connsiteY1-124" fmla="*/ 1633507 h 2832246"/>
              <a:gd name="connsiteX2-125" fmla="*/ 164239 w 2612863"/>
              <a:gd name="connsiteY2-126" fmla="*/ 2478057 h 2832246"/>
              <a:gd name="connsiteX3-127" fmla="*/ 20620 w 2612863"/>
              <a:gd name="connsiteY3-128" fmla="*/ 2823934 h 2832246"/>
              <a:gd name="connsiteX4-129" fmla="*/ 16386 w 2612863"/>
              <a:gd name="connsiteY4-130" fmla="*/ 2832246 h 2832246"/>
              <a:gd name="connsiteX5-131" fmla="*/ 0 w 2612863"/>
              <a:gd name="connsiteY5-132" fmla="*/ 2781134 h 2832246"/>
              <a:gd name="connsiteX6-133" fmla="*/ 35434 w 2612863"/>
              <a:gd name="connsiteY6-134" fmla="*/ 2656357 h 2832246"/>
              <a:gd name="connsiteX7-135" fmla="*/ 2541633 w 2612863"/>
              <a:gd name="connsiteY7-136" fmla="*/ 24101 h 2832246"/>
              <a:gd name="connsiteX8-137" fmla="*/ 2612863 w 2612863"/>
              <a:gd name="connsiteY8-138" fmla="*/ 0 h 2832246"/>
              <a:gd name="connsiteX0-139" fmla="*/ 564289 w 2612863"/>
              <a:gd name="connsiteY0-140" fmla="*/ 1633507 h 2832246"/>
              <a:gd name="connsiteX1-141" fmla="*/ 164239 w 2612863"/>
              <a:gd name="connsiteY1-142" fmla="*/ 2478057 h 2832246"/>
              <a:gd name="connsiteX2-143" fmla="*/ 20620 w 2612863"/>
              <a:gd name="connsiteY2-144" fmla="*/ 2823934 h 2832246"/>
              <a:gd name="connsiteX3-145" fmla="*/ 16386 w 2612863"/>
              <a:gd name="connsiteY3-146" fmla="*/ 2832246 h 2832246"/>
              <a:gd name="connsiteX4-147" fmla="*/ 0 w 2612863"/>
              <a:gd name="connsiteY4-148" fmla="*/ 2781134 h 2832246"/>
              <a:gd name="connsiteX5-149" fmla="*/ 35434 w 2612863"/>
              <a:gd name="connsiteY5-150" fmla="*/ 2656357 h 2832246"/>
              <a:gd name="connsiteX6-151" fmla="*/ 2541633 w 2612863"/>
              <a:gd name="connsiteY6-152" fmla="*/ 24101 h 2832246"/>
              <a:gd name="connsiteX7-153" fmla="*/ 2612863 w 2612863"/>
              <a:gd name="connsiteY7-154" fmla="*/ 0 h 2832246"/>
              <a:gd name="connsiteX0-155" fmla="*/ 164239 w 2612863"/>
              <a:gd name="connsiteY0-156" fmla="*/ 2478057 h 2832246"/>
              <a:gd name="connsiteX1-157" fmla="*/ 20620 w 2612863"/>
              <a:gd name="connsiteY1-158" fmla="*/ 2823934 h 2832246"/>
              <a:gd name="connsiteX2-159" fmla="*/ 16386 w 2612863"/>
              <a:gd name="connsiteY2-160" fmla="*/ 2832246 h 2832246"/>
              <a:gd name="connsiteX3-161" fmla="*/ 0 w 2612863"/>
              <a:gd name="connsiteY3-162" fmla="*/ 2781134 h 2832246"/>
              <a:gd name="connsiteX4-163" fmla="*/ 35434 w 2612863"/>
              <a:gd name="connsiteY4-164" fmla="*/ 2656357 h 2832246"/>
              <a:gd name="connsiteX5-165" fmla="*/ 2541633 w 2612863"/>
              <a:gd name="connsiteY5-166" fmla="*/ 24101 h 2832246"/>
              <a:gd name="connsiteX6-167" fmla="*/ 2612863 w 2612863"/>
              <a:gd name="connsiteY6-168" fmla="*/ 0 h 2832246"/>
              <a:gd name="connsiteX0-169" fmla="*/ 20620 w 2612863"/>
              <a:gd name="connsiteY0-170" fmla="*/ 2823934 h 2832246"/>
              <a:gd name="connsiteX1-171" fmla="*/ 16386 w 2612863"/>
              <a:gd name="connsiteY1-172" fmla="*/ 2832246 h 2832246"/>
              <a:gd name="connsiteX2-173" fmla="*/ 0 w 2612863"/>
              <a:gd name="connsiteY2-174" fmla="*/ 2781134 h 2832246"/>
              <a:gd name="connsiteX3-175" fmla="*/ 35434 w 2612863"/>
              <a:gd name="connsiteY3-176" fmla="*/ 2656357 h 2832246"/>
              <a:gd name="connsiteX4-177" fmla="*/ 2541633 w 2612863"/>
              <a:gd name="connsiteY4-178" fmla="*/ 24101 h 2832246"/>
              <a:gd name="connsiteX5-179" fmla="*/ 2612863 w 2612863"/>
              <a:gd name="connsiteY5-180" fmla="*/ 0 h 2832246"/>
              <a:gd name="connsiteX0-181" fmla="*/ 20620 w 2612863"/>
              <a:gd name="connsiteY0-182" fmla="*/ 2823934 h 2823934"/>
              <a:gd name="connsiteX1-183" fmla="*/ 0 w 2612863"/>
              <a:gd name="connsiteY1-184" fmla="*/ 2781134 h 2823934"/>
              <a:gd name="connsiteX2-185" fmla="*/ 35434 w 2612863"/>
              <a:gd name="connsiteY2-186" fmla="*/ 2656357 h 2823934"/>
              <a:gd name="connsiteX3-187" fmla="*/ 2541633 w 2612863"/>
              <a:gd name="connsiteY3-188" fmla="*/ 24101 h 2823934"/>
              <a:gd name="connsiteX4-189" fmla="*/ 2612863 w 2612863"/>
              <a:gd name="connsiteY4-190" fmla="*/ 0 h 2823934"/>
              <a:gd name="connsiteX0-191" fmla="*/ 0 w 2612863"/>
              <a:gd name="connsiteY0-192" fmla="*/ 2781134 h 2781134"/>
              <a:gd name="connsiteX1-193" fmla="*/ 35434 w 2612863"/>
              <a:gd name="connsiteY1-194" fmla="*/ 2656357 h 2781134"/>
              <a:gd name="connsiteX2-195" fmla="*/ 2541633 w 2612863"/>
              <a:gd name="connsiteY2-196" fmla="*/ 24101 h 2781134"/>
              <a:gd name="connsiteX3-197" fmla="*/ 2612863 w 2612863"/>
              <a:gd name="connsiteY3-198" fmla="*/ 0 h 27811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2863" h="2781134">
                <a:moveTo>
                  <a:pt x="0" y="2781134"/>
                </a:moveTo>
                <a:lnTo>
                  <a:pt x="35434" y="2656357"/>
                </a:lnTo>
                <a:cubicBezTo>
                  <a:pt x="414818" y="1436598"/>
                  <a:pt x="1348392" y="461005"/>
                  <a:pt x="2541633" y="24101"/>
                </a:cubicBezTo>
                <a:lnTo>
                  <a:pt x="2612863" y="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27"/>
            </p:custDataLst>
          </p:nvPr>
        </p:nvSpPr>
        <p:spPr>
          <a:xfrm rot="10505744" flipH="1">
            <a:off x="7242810" y="1079500"/>
            <a:ext cx="4134485" cy="4400550"/>
          </a:xfrm>
          <a:custGeom>
            <a:avLst/>
            <a:gdLst>
              <a:gd name="connsiteX0" fmla="*/ 2740621 w 2852093"/>
              <a:gd name="connsiteY0" fmla="*/ 0 h 3028139"/>
              <a:gd name="connsiteX1" fmla="*/ 2814697 w 2852093"/>
              <a:gd name="connsiteY1" fmla="*/ 17806 h 3028139"/>
              <a:gd name="connsiteX2" fmla="*/ 2852093 w 2852093"/>
              <a:gd name="connsiteY2" fmla="*/ 31493 h 3028139"/>
              <a:gd name="connsiteX3" fmla="*/ 2722765 w 2852093"/>
              <a:gd name="connsiteY3" fmla="*/ 68218 h 3028139"/>
              <a:gd name="connsiteX4" fmla="*/ 78308 w 2852093"/>
              <a:gd name="connsiteY4" fmla="*/ 2846557 h 3028139"/>
              <a:gd name="connsiteX5" fmla="*/ 36399 w 2852093"/>
              <a:gd name="connsiteY5" fmla="*/ 3028139 h 3028139"/>
              <a:gd name="connsiteX6" fmla="*/ 0 w 2852093"/>
              <a:gd name="connsiteY6" fmla="*/ 2914601 h 3028139"/>
              <a:gd name="connsiteX7" fmla="*/ 14590 w 2852093"/>
              <a:gd name="connsiteY7" fmla="*/ 2876851 h 3028139"/>
              <a:gd name="connsiteX8" fmla="*/ 380261 w 2852093"/>
              <a:gd name="connsiteY8" fmla="*/ 1938341 h 3028139"/>
              <a:gd name="connsiteX9" fmla="*/ 970811 w 2852093"/>
              <a:gd name="connsiteY9" fmla="*/ 1106491 h 3028139"/>
              <a:gd name="connsiteX10" fmla="*/ 1802661 w 2852093"/>
              <a:gd name="connsiteY10" fmla="*/ 420691 h 3028139"/>
              <a:gd name="connsiteX11" fmla="*/ 2507511 w 2852093"/>
              <a:gd name="connsiteY11" fmla="*/ 77791 h 3028139"/>
              <a:gd name="connsiteX12" fmla="*/ 2644879 w 2852093"/>
              <a:gd name="connsiteY12" fmla="*/ 27487 h 3028139"/>
              <a:gd name="connsiteX13" fmla="*/ 2740621 w 2852093"/>
              <a:gd name="connsiteY13" fmla="*/ 0 h 3028139"/>
              <a:gd name="connsiteX0-1" fmla="*/ 2644879 w 2852093"/>
              <a:gd name="connsiteY0-2" fmla="*/ 27487 h 3028139"/>
              <a:gd name="connsiteX1-3" fmla="*/ 2740621 w 2852093"/>
              <a:gd name="connsiteY1-4" fmla="*/ 0 h 3028139"/>
              <a:gd name="connsiteX2-5" fmla="*/ 2814697 w 2852093"/>
              <a:gd name="connsiteY2-6" fmla="*/ 17806 h 3028139"/>
              <a:gd name="connsiteX3-7" fmla="*/ 2852093 w 2852093"/>
              <a:gd name="connsiteY3-8" fmla="*/ 31493 h 3028139"/>
              <a:gd name="connsiteX4-9" fmla="*/ 2722765 w 2852093"/>
              <a:gd name="connsiteY4-10" fmla="*/ 68218 h 3028139"/>
              <a:gd name="connsiteX5-11" fmla="*/ 78308 w 2852093"/>
              <a:gd name="connsiteY5-12" fmla="*/ 2846557 h 3028139"/>
              <a:gd name="connsiteX6-13" fmla="*/ 36399 w 2852093"/>
              <a:gd name="connsiteY6-14" fmla="*/ 3028139 h 3028139"/>
              <a:gd name="connsiteX7-15" fmla="*/ 0 w 2852093"/>
              <a:gd name="connsiteY7-16" fmla="*/ 2914601 h 3028139"/>
              <a:gd name="connsiteX8-17" fmla="*/ 14590 w 2852093"/>
              <a:gd name="connsiteY8-18" fmla="*/ 2876851 h 3028139"/>
              <a:gd name="connsiteX9-19" fmla="*/ 380261 w 2852093"/>
              <a:gd name="connsiteY9-20" fmla="*/ 1938341 h 3028139"/>
              <a:gd name="connsiteX10-21" fmla="*/ 970811 w 2852093"/>
              <a:gd name="connsiteY10-22" fmla="*/ 1106491 h 3028139"/>
              <a:gd name="connsiteX11-23" fmla="*/ 1802661 w 2852093"/>
              <a:gd name="connsiteY11-24" fmla="*/ 420691 h 3028139"/>
              <a:gd name="connsiteX12-25" fmla="*/ 2507511 w 2852093"/>
              <a:gd name="connsiteY12-26" fmla="*/ 77791 h 3028139"/>
              <a:gd name="connsiteX13-27" fmla="*/ 2736319 w 2852093"/>
              <a:gd name="connsiteY13-28" fmla="*/ 118927 h 3028139"/>
              <a:gd name="connsiteX0-29" fmla="*/ 2644879 w 2852093"/>
              <a:gd name="connsiteY0-30" fmla="*/ 27487 h 3028139"/>
              <a:gd name="connsiteX1-31" fmla="*/ 2740621 w 2852093"/>
              <a:gd name="connsiteY1-32" fmla="*/ 0 h 3028139"/>
              <a:gd name="connsiteX2-33" fmla="*/ 2814697 w 2852093"/>
              <a:gd name="connsiteY2-34" fmla="*/ 17806 h 3028139"/>
              <a:gd name="connsiteX3-35" fmla="*/ 2852093 w 2852093"/>
              <a:gd name="connsiteY3-36" fmla="*/ 31493 h 3028139"/>
              <a:gd name="connsiteX4-37" fmla="*/ 2722765 w 2852093"/>
              <a:gd name="connsiteY4-38" fmla="*/ 68218 h 3028139"/>
              <a:gd name="connsiteX5-39" fmla="*/ 78308 w 2852093"/>
              <a:gd name="connsiteY5-40" fmla="*/ 2846557 h 3028139"/>
              <a:gd name="connsiteX6-41" fmla="*/ 36399 w 2852093"/>
              <a:gd name="connsiteY6-42" fmla="*/ 3028139 h 3028139"/>
              <a:gd name="connsiteX7-43" fmla="*/ 0 w 2852093"/>
              <a:gd name="connsiteY7-44" fmla="*/ 2914601 h 3028139"/>
              <a:gd name="connsiteX8-45" fmla="*/ 14590 w 2852093"/>
              <a:gd name="connsiteY8-46" fmla="*/ 2876851 h 3028139"/>
              <a:gd name="connsiteX9-47" fmla="*/ 380261 w 2852093"/>
              <a:gd name="connsiteY9-48" fmla="*/ 1938341 h 3028139"/>
              <a:gd name="connsiteX10-49" fmla="*/ 970811 w 2852093"/>
              <a:gd name="connsiteY10-50" fmla="*/ 1106491 h 3028139"/>
              <a:gd name="connsiteX11-51" fmla="*/ 1802661 w 2852093"/>
              <a:gd name="connsiteY11-52" fmla="*/ 420691 h 3028139"/>
              <a:gd name="connsiteX12-53" fmla="*/ 2507511 w 2852093"/>
              <a:gd name="connsiteY12-54" fmla="*/ 77791 h 3028139"/>
              <a:gd name="connsiteX0-55" fmla="*/ 2644879 w 2852093"/>
              <a:gd name="connsiteY0-56" fmla="*/ 27487 h 3028139"/>
              <a:gd name="connsiteX1-57" fmla="*/ 2740621 w 2852093"/>
              <a:gd name="connsiteY1-58" fmla="*/ 0 h 3028139"/>
              <a:gd name="connsiteX2-59" fmla="*/ 2814697 w 2852093"/>
              <a:gd name="connsiteY2-60" fmla="*/ 17806 h 3028139"/>
              <a:gd name="connsiteX3-61" fmla="*/ 2852093 w 2852093"/>
              <a:gd name="connsiteY3-62" fmla="*/ 31493 h 3028139"/>
              <a:gd name="connsiteX4-63" fmla="*/ 2722765 w 2852093"/>
              <a:gd name="connsiteY4-64" fmla="*/ 68218 h 3028139"/>
              <a:gd name="connsiteX5-65" fmla="*/ 78308 w 2852093"/>
              <a:gd name="connsiteY5-66" fmla="*/ 2846557 h 3028139"/>
              <a:gd name="connsiteX6-67" fmla="*/ 36399 w 2852093"/>
              <a:gd name="connsiteY6-68" fmla="*/ 3028139 h 3028139"/>
              <a:gd name="connsiteX7-69" fmla="*/ 0 w 2852093"/>
              <a:gd name="connsiteY7-70" fmla="*/ 2914601 h 3028139"/>
              <a:gd name="connsiteX8-71" fmla="*/ 14590 w 2852093"/>
              <a:gd name="connsiteY8-72" fmla="*/ 2876851 h 3028139"/>
              <a:gd name="connsiteX9-73" fmla="*/ 380261 w 2852093"/>
              <a:gd name="connsiteY9-74" fmla="*/ 1938341 h 3028139"/>
              <a:gd name="connsiteX10-75" fmla="*/ 970811 w 2852093"/>
              <a:gd name="connsiteY10-76" fmla="*/ 1106491 h 3028139"/>
              <a:gd name="connsiteX11-77" fmla="*/ 1802661 w 2852093"/>
              <a:gd name="connsiteY11-78" fmla="*/ 420691 h 3028139"/>
              <a:gd name="connsiteX0-79" fmla="*/ 2644879 w 2852093"/>
              <a:gd name="connsiteY0-80" fmla="*/ 27487 h 3028139"/>
              <a:gd name="connsiteX1-81" fmla="*/ 2740621 w 2852093"/>
              <a:gd name="connsiteY1-82" fmla="*/ 0 h 3028139"/>
              <a:gd name="connsiteX2-83" fmla="*/ 2814697 w 2852093"/>
              <a:gd name="connsiteY2-84" fmla="*/ 17806 h 3028139"/>
              <a:gd name="connsiteX3-85" fmla="*/ 2852093 w 2852093"/>
              <a:gd name="connsiteY3-86" fmla="*/ 31493 h 3028139"/>
              <a:gd name="connsiteX4-87" fmla="*/ 2722765 w 2852093"/>
              <a:gd name="connsiteY4-88" fmla="*/ 68218 h 3028139"/>
              <a:gd name="connsiteX5-89" fmla="*/ 78308 w 2852093"/>
              <a:gd name="connsiteY5-90" fmla="*/ 2846557 h 3028139"/>
              <a:gd name="connsiteX6-91" fmla="*/ 36399 w 2852093"/>
              <a:gd name="connsiteY6-92" fmla="*/ 3028139 h 3028139"/>
              <a:gd name="connsiteX7-93" fmla="*/ 0 w 2852093"/>
              <a:gd name="connsiteY7-94" fmla="*/ 2914601 h 3028139"/>
              <a:gd name="connsiteX8-95" fmla="*/ 14590 w 2852093"/>
              <a:gd name="connsiteY8-96" fmla="*/ 2876851 h 3028139"/>
              <a:gd name="connsiteX9-97" fmla="*/ 380261 w 2852093"/>
              <a:gd name="connsiteY9-98" fmla="*/ 1938341 h 3028139"/>
              <a:gd name="connsiteX10-99" fmla="*/ 970811 w 2852093"/>
              <a:gd name="connsiteY10-100" fmla="*/ 1106491 h 3028139"/>
              <a:gd name="connsiteX0-101" fmla="*/ 2644879 w 2852093"/>
              <a:gd name="connsiteY0-102" fmla="*/ 27487 h 3028139"/>
              <a:gd name="connsiteX1-103" fmla="*/ 2740621 w 2852093"/>
              <a:gd name="connsiteY1-104" fmla="*/ 0 h 3028139"/>
              <a:gd name="connsiteX2-105" fmla="*/ 2814697 w 2852093"/>
              <a:gd name="connsiteY2-106" fmla="*/ 17806 h 3028139"/>
              <a:gd name="connsiteX3-107" fmla="*/ 2852093 w 2852093"/>
              <a:gd name="connsiteY3-108" fmla="*/ 31493 h 3028139"/>
              <a:gd name="connsiteX4-109" fmla="*/ 2722765 w 2852093"/>
              <a:gd name="connsiteY4-110" fmla="*/ 68218 h 3028139"/>
              <a:gd name="connsiteX5-111" fmla="*/ 78308 w 2852093"/>
              <a:gd name="connsiteY5-112" fmla="*/ 2846557 h 3028139"/>
              <a:gd name="connsiteX6-113" fmla="*/ 36399 w 2852093"/>
              <a:gd name="connsiteY6-114" fmla="*/ 3028139 h 3028139"/>
              <a:gd name="connsiteX7-115" fmla="*/ 0 w 2852093"/>
              <a:gd name="connsiteY7-116" fmla="*/ 2914601 h 3028139"/>
              <a:gd name="connsiteX8-117" fmla="*/ 14590 w 2852093"/>
              <a:gd name="connsiteY8-118" fmla="*/ 2876851 h 3028139"/>
              <a:gd name="connsiteX9-119" fmla="*/ 380261 w 2852093"/>
              <a:gd name="connsiteY9-120" fmla="*/ 1938341 h 3028139"/>
              <a:gd name="connsiteX0-121" fmla="*/ 2644879 w 2852093"/>
              <a:gd name="connsiteY0-122" fmla="*/ 27487 h 3028139"/>
              <a:gd name="connsiteX1-123" fmla="*/ 2740621 w 2852093"/>
              <a:gd name="connsiteY1-124" fmla="*/ 0 h 3028139"/>
              <a:gd name="connsiteX2-125" fmla="*/ 2814697 w 2852093"/>
              <a:gd name="connsiteY2-126" fmla="*/ 17806 h 3028139"/>
              <a:gd name="connsiteX3-127" fmla="*/ 2852093 w 2852093"/>
              <a:gd name="connsiteY3-128" fmla="*/ 31493 h 3028139"/>
              <a:gd name="connsiteX4-129" fmla="*/ 2722765 w 2852093"/>
              <a:gd name="connsiteY4-130" fmla="*/ 68218 h 3028139"/>
              <a:gd name="connsiteX5-131" fmla="*/ 78308 w 2852093"/>
              <a:gd name="connsiteY5-132" fmla="*/ 2846557 h 3028139"/>
              <a:gd name="connsiteX6-133" fmla="*/ 36399 w 2852093"/>
              <a:gd name="connsiteY6-134" fmla="*/ 3028139 h 3028139"/>
              <a:gd name="connsiteX7-135" fmla="*/ 0 w 2852093"/>
              <a:gd name="connsiteY7-136" fmla="*/ 2914601 h 3028139"/>
              <a:gd name="connsiteX8-137" fmla="*/ 14590 w 2852093"/>
              <a:gd name="connsiteY8-138" fmla="*/ 2876851 h 3028139"/>
              <a:gd name="connsiteX0-139" fmla="*/ 2644879 w 2852093"/>
              <a:gd name="connsiteY0-140" fmla="*/ 27487 h 3028139"/>
              <a:gd name="connsiteX1-141" fmla="*/ 2740621 w 2852093"/>
              <a:gd name="connsiteY1-142" fmla="*/ 0 h 3028139"/>
              <a:gd name="connsiteX2-143" fmla="*/ 2814697 w 2852093"/>
              <a:gd name="connsiteY2-144" fmla="*/ 17806 h 3028139"/>
              <a:gd name="connsiteX3-145" fmla="*/ 2852093 w 2852093"/>
              <a:gd name="connsiteY3-146" fmla="*/ 31493 h 3028139"/>
              <a:gd name="connsiteX4-147" fmla="*/ 2722765 w 2852093"/>
              <a:gd name="connsiteY4-148" fmla="*/ 68218 h 3028139"/>
              <a:gd name="connsiteX5-149" fmla="*/ 78308 w 2852093"/>
              <a:gd name="connsiteY5-150" fmla="*/ 2846557 h 3028139"/>
              <a:gd name="connsiteX6-151" fmla="*/ 36399 w 2852093"/>
              <a:gd name="connsiteY6-152" fmla="*/ 3028139 h 3028139"/>
              <a:gd name="connsiteX7-153" fmla="*/ 0 w 2852093"/>
              <a:gd name="connsiteY7-154" fmla="*/ 2914601 h 3028139"/>
              <a:gd name="connsiteX0-155" fmla="*/ 2608480 w 2815694"/>
              <a:gd name="connsiteY0-156" fmla="*/ 27487 h 3028139"/>
              <a:gd name="connsiteX1-157" fmla="*/ 2704222 w 2815694"/>
              <a:gd name="connsiteY1-158" fmla="*/ 0 h 3028139"/>
              <a:gd name="connsiteX2-159" fmla="*/ 2778298 w 2815694"/>
              <a:gd name="connsiteY2-160" fmla="*/ 17806 h 3028139"/>
              <a:gd name="connsiteX3-161" fmla="*/ 2815694 w 2815694"/>
              <a:gd name="connsiteY3-162" fmla="*/ 31493 h 3028139"/>
              <a:gd name="connsiteX4-163" fmla="*/ 2686366 w 2815694"/>
              <a:gd name="connsiteY4-164" fmla="*/ 68218 h 3028139"/>
              <a:gd name="connsiteX5-165" fmla="*/ 41909 w 2815694"/>
              <a:gd name="connsiteY5-166" fmla="*/ 2846557 h 3028139"/>
              <a:gd name="connsiteX6-167" fmla="*/ 0 w 2815694"/>
              <a:gd name="connsiteY6-168" fmla="*/ 3028139 h 3028139"/>
              <a:gd name="connsiteX0-169" fmla="*/ 2704222 w 2815694"/>
              <a:gd name="connsiteY0-170" fmla="*/ 0 h 3028139"/>
              <a:gd name="connsiteX1-171" fmla="*/ 2778298 w 2815694"/>
              <a:gd name="connsiteY1-172" fmla="*/ 17806 h 3028139"/>
              <a:gd name="connsiteX2-173" fmla="*/ 2815694 w 2815694"/>
              <a:gd name="connsiteY2-174" fmla="*/ 31493 h 3028139"/>
              <a:gd name="connsiteX3-175" fmla="*/ 2686366 w 2815694"/>
              <a:gd name="connsiteY3-176" fmla="*/ 68218 h 3028139"/>
              <a:gd name="connsiteX4-177" fmla="*/ 41909 w 2815694"/>
              <a:gd name="connsiteY4-178" fmla="*/ 2846557 h 3028139"/>
              <a:gd name="connsiteX5-179" fmla="*/ 0 w 2815694"/>
              <a:gd name="connsiteY5-180" fmla="*/ 3028139 h 3028139"/>
              <a:gd name="connsiteX0-181" fmla="*/ 2704222 w 2815694"/>
              <a:gd name="connsiteY0-182" fmla="*/ 0 h 3028139"/>
              <a:gd name="connsiteX1-183" fmla="*/ 2815694 w 2815694"/>
              <a:gd name="connsiteY1-184" fmla="*/ 31493 h 3028139"/>
              <a:gd name="connsiteX2-185" fmla="*/ 2686366 w 2815694"/>
              <a:gd name="connsiteY2-186" fmla="*/ 68218 h 3028139"/>
              <a:gd name="connsiteX3-187" fmla="*/ 41909 w 2815694"/>
              <a:gd name="connsiteY3-188" fmla="*/ 2846557 h 3028139"/>
              <a:gd name="connsiteX4-189" fmla="*/ 0 w 2815694"/>
              <a:gd name="connsiteY4-190" fmla="*/ 3028139 h 3028139"/>
              <a:gd name="connsiteX0-191" fmla="*/ 2815694 w 2815694"/>
              <a:gd name="connsiteY0-192" fmla="*/ 0 h 2996646"/>
              <a:gd name="connsiteX1-193" fmla="*/ 2686366 w 2815694"/>
              <a:gd name="connsiteY1-194" fmla="*/ 36725 h 2996646"/>
              <a:gd name="connsiteX2-195" fmla="*/ 41909 w 2815694"/>
              <a:gd name="connsiteY2-196" fmla="*/ 2815064 h 2996646"/>
              <a:gd name="connsiteX3-197" fmla="*/ 0 w 2815694"/>
              <a:gd name="connsiteY3-198" fmla="*/ 2996646 h 2996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15694" h="2996646">
                <a:moveTo>
                  <a:pt x="2815694" y="0"/>
                </a:moveTo>
                <a:lnTo>
                  <a:pt x="2686366" y="36725"/>
                </a:lnTo>
                <a:cubicBezTo>
                  <a:pt x="1390883" y="439662"/>
                  <a:pt x="382022" y="1493150"/>
                  <a:pt x="41909" y="2815064"/>
                </a:cubicBezTo>
                <a:lnTo>
                  <a:pt x="0" y="2996646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34" name="任意多边形: 形状 133"/>
          <p:cNvSpPr/>
          <p:nvPr userDrawn="1">
            <p:custDataLst>
              <p:tags r:id="rId28"/>
            </p:custDataLst>
          </p:nvPr>
        </p:nvSpPr>
        <p:spPr>
          <a:xfrm rot="10505744" flipH="1">
            <a:off x="7708900" y="142875"/>
            <a:ext cx="4288155" cy="4782820"/>
          </a:xfrm>
          <a:custGeom>
            <a:avLst/>
            <a:gdLst>
              <a:gd name="connsiteX0" fmla="*/ 0 w 4304865"/>
              <a:gd name="connsiteY0" fmla="*/ 4782905 h 4782905"/>
              <a:gd name="connsiteX1" fmla="*/ 4304865 w 4304865"/>
              <a:gd name="connsiteY1" fmla="*/ 195751 h 4782905"/>
              <a:gd name="connsiteX2" fmla="*/ 4288068 w 4304865"/>
              <a:gd name="connsiteY2" fmla="*/ 0 h 4782905"/>
              <a:gd name="connsiteX3" fmla="*/ 3928555 w 4304865"/>
              <a:gd name="connsiteY3" fmla="*/ 70602 h 4782905"/>
              <a:gd name="connsiteX4" fmla="*/ 17839 w 4304865"/>
              <a:gd name="connsiteY4" fmla="*/ 4548292 h 4782905"/>
              <a:gd name="connsiteX0-1" fmla="*/ 4304865 w 4396305"/>
              <a:gd name="connsiteY0-2" fmla="*/ 195751 h 4782905"/>
              <a:gd name="connsiteX1-3" fmla="*/ 4288068 w 4396305"/>
              <a:gd name="connsiteY1-4" fmla="*/ 0 h 4782905"/>
              <a:gd name="connsiteX2-5" fmla="*/ 3928555 w 4396305"/>
              <a:gd name="connsiteY2-6" fmla="*/ 70602 h 4782905"/>
              <a:gd name="connsiteX3-7" fmla="*/ 17839 w 4396305"/>
              <a:gd name="connsiteY3-8" fmla="*/ 4548292 h 4782905"/>
              <a:gd name="connsiteX4-9" fmla="*/ 0 w 4396305"/>
              <a:gd name="connsiteY4-10" fmla="*/ 4782905 h 4782905"/>
              <a:gd name="connsiteX5" fmla="*/ 4396305 w 4396305"/>
              <a:gd name="connsiteY5" fmla="*/ 287191 h 4782905"/>
              <a:gd name="connsiteX0-11" fmla="*/ 4304865 w 4304865"/>
              <a:gd name="connsiteY0-12" fmla="*/ 195751 h 4782905"/>
              <a:gd name="connsiteX1-13" fmla="*/ 4288068 w 4304865"/>
              <a:gd name="connsiteY1-14" fmla="*/ 0 h 4782905"/>
              <a:gd name="connsiteX2-15" fmla="*/ 3928555 w 4304865"/>
              <a:gd name="connsiteY2-16" fmla="*/ 70602 h 4782905"/>
              <a:gd name="connsiteX3-17" fmla="*/ 17839 w 4304865"/>
              <a:gd name="connsiteY3-18" fmla="*/ 4548292 h 4782905"/>
              <a:gd name="connsiteX4-19" fmla="*/ 0 w 4304865"/>
              <a:gd name="connsiteY4-20" fmla="*/ 4782905 h 4782905"/>
              <a:gd name="connsiteX0-21" fmla="*/ 4288068 w 4288068"/>
              <a:gd name="connsiteY0-22" fmla="*/ 0 h 4782905"/>
              <a:gd name="connsiteX1-23" fmla="*/ 3928555 w 4288068"/>
              <a:gd name="connsiteY1-24" fmla="*/ 70602 h 4782905"/>
              <a:gd name="connsiteX2-25" fmla="*/ 17839 w 4288068"/>
              <a:gd name="connsiteY2-26" fmla="*/ 4548292 h 4782905"/>
              <a:gd name="connsiteX3-27" fmla="*/ 0 w 4288068"/>
              <a:gd name="connsiteY3-28" fmla="*/ 4782905 h 47829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88068" h="4782905">
                <a:moveTo>
                  <a:pt x="4288068" y="0"/>
                </a:moveTo>
                <a:lnTo>
                  <a:pt x="3928555" y="70602"/>
                </a:lnTo>
                <a:cubicBezTo>
                  <a:pt x="1835095" y="574619"/>
                  <a:pt x="240192" y="2358551"/>
                  <a:pt x="17839" y="4548292"/>
                </a:cubicBezTo>
                <a:lnTo>
                  <a:pt x="0" y="4782905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31" name="任意多边形: 形状 130"/>
          <p:cNvSpPr/>
          <p:nvPr userDrawn="1">
            <p:custDataLst>
              <p:tags r:id="rId29"/>
            </p:custDataLst>
          </p:nvPr>
        </p:nvSpPr>
        <p:spPr>
          <a:xfrm rot="10505744" flipH="1">
            <a:off x="7887335" y="-81915"/>
            <a:ext cx="4109085" cy="4794250"/>
          </a:xfrm>
          <a:custGeom>
            <a:avLst/>
            <a:gdLst>
              <a:gd name="connsiteX0" fmla="*/ 0 w 4141638"/>
              <a:gd name="connsiteY0" fmla="*/ 4794215 h 4794215"/>
              <a:gd name="connsiteX1" fmla="*/ 4141638 w 4141638"/>
              <a:gd name="connsiteY1" fmla="*/ 380598 h 4794215"/>
              <a:gd name="connsiteX2" fmla="*/ 4108980 w 4141638"/>
              <a:gd name="connsiteY2" fmla="*/ 0 h 4794215"/>
              <a:gd name="connsiteX3" fmla="*/ 3989868 w 4141638"/>
              <a:gd name="connsiteY3" fmla="*/ 17610 h 4794215"/>
              <a:gd name="connsiteX4" fmla="*/ 4531 w 4141638"/>
              <a:gd name="connsiteY4" fmla="*/ 4615010 h 4794215"/>
              <a:gd name="connsiteX5" fmla="*/ 0 w 4141638"/>
              <a:gd name="connsiteY5" fmla="*/ 4794215 h 4794215"/>
              <a:gd name="connsiteX0-1" fmla="*/ 4141638 w 4233078"/>
              <a:gd name="connsiteY0-2" fmla="*/ 380598 h 4794215"/>
              <a:gd name="connsiteX1-3" fmla="*/ 4108980 w 4233078"/>
              <a:gd name="connsiteY1-4" fmla="*/ 0 h 4794215"/>
              <a:gd name="connsiteX2-5" fmla="*/ 3989868 w 4233078"/>
              <a:gd name="connsiteY2-6" fmla="*/ 17610 h 4794215"/>
              <a:gd name="connsiteX3-7" fmla="*/ 4531 w 4233078"/>
              <a:gd name="connsiteY3-8" fmla="*/ 4615010 h 4794215"/>
              <a:gd name="connsiteX4-9" fmla="*/ 0 w 4233078"/>
              <a:gd name="connsiteY4-10" fmla="*/ 4794215 h 4794215"/>
              <a:gd name="connsiteX5-11" fmla="*/ 4233078 w 4233078"/>
              <a:gd name="connsiteY5-12" fmla="*/ 472038 h 4794215"/>
              <a:gd name="connsiteX0-13" fmla="*/ 4141638 w 4141638"/>
              <a:gd name="connsiteY0-14" fmla="*/ 380598 h 4794215"/>
              <a:gd name="connsiteX1-15" fmla="*/ 4108980 w 4141638"/>
              <a:gd name="connsiteY1-16" fmla="*/ 0 h 4794215"/>
              <a:gd name="connsiteX2-17" fmla="*/ 3989868 w 4141638"/>
              <a:gd name="connsiteY2-18" fmla="*/ 17610 h 4794215"/>
              <a:gd name="connsiteX3-19" fmla="*/ 4531 w 4141638"/>
              <a:gd name="connsiteY3-20" fmla="*/ 4615010 h 4794215"/>
              <a:gd name="connsiteX4-21" fmla="*/ 0 w 4141638"/>
              <a:gd name="connsiteY4-22" fmla="*/ 4794215 h 4794215"/>
              <a:gd name="connsiteX0-23" fmla="*/ 4108980 w 4108980"/>
              <a:gd name="connsiteY0-24" fmla="*/ 0 h 4794215"/>
              <a:gd name="connsiteX1-25" fmla="*/ 3989868 w 4108980"/>
              <a:gd name="connsiteY1-26" fmla="*/ 17610 h 4794215"/>
              <a:gd name="connsiteX2-27" fmla="*/ 4531 w 4108980"/>
              <a:gd name="connsiteY2-28" fmla="*/ 4615010 h 4794215"/>
              <a:gd name="connsiteX3-29" fmla="*/ 0 w 4108980"/>
              <a:gd name="connsiteY3-30" fmla="*/ 4794215 h 47942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08980" h="4794215">
                <a:moveTo>
                  <a:pt x="4108980" y="0"/>
                </a:moveTo>
                <a:lnTo>
                  <a:pt x="3989868" y="17610"/>
                </a:lnTo>
                <a:cubicBezTo>
                  <a:pt x="1795783" y="445192"/>
                  <a:pt x="120627" y="2324411"/>
                  <a:pt x="4531" y="4615010"/>
                </a:cubicBezTo>
                <a:cubicBezTo>
                  <a:pt x="3020" y="4674745"/>
                  <a:pt x="1511" y="4734480"/>
                  <a:pt x="0" y="4794215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22" name="任意多边形: 形状 121"/>
          <p:cNvSpPr/>
          <p:nvPr userDrawn="1">
            <p:custDataLst>
              <p:tags r:id="rId30"/>
            </p:custDataLst>
          </p:nvPr>
        </p:nvSpPr>
        <p:spPr>
          <a:xfrm rot="10505744" flipH="1">
            <a:off x="8481060" y="-151765"/>
            <a:ext cx="3538855" cy="4214495"/>
          </a:xfrm>
          <a:custGeom>
            <a:avLst/>
            <a:gdLst>
              <a:gd name="connsiteX0" fmla="*/ 0 w 3612025"/>
              <a:gd name="connsiteY0" fmla="*/ 4214790 h 4214790"/>
              <a:gd name="connsiteX1" fmla="*/ 492182 w 3612025"/>
              <a:gd name="connsiteY1" fmla="*/ 4172558 h 4214790"/>
              <a:gd name="connsiteX2" fmla="*/ 3612025 w 3612025"/>
              <a:gd name="connsiteY2" fmla="*/ 853309 h 4214790"/>
              <a:gd name="connsiteX3" fmla="*/ 3538807 w 3612025"/>
              <a:gd name="connsiteY3" fmla="*/ 0 h 4214790"/>
              <a:gd name="connsiteX4" fmla="*/ 3499564 w 3612025"/>
              <a:gd name="connsiteY4" fmla="*/ 5613 h 4214790"/>
              <a:gd name="connsiteX5" fmla="*/ 20639 w 3612025"/>
              <a:gd name="connsiteY5" fmla="*/ 3806010 h 4214790"/>
              <a:gd name="connsiteX0-1" fmla="*/ 3612025 w 3703465"/>
              <a:gd name="connsiteY0-2" fmla="*/ 853309 h 4214790"/>
              <a:gd name="connsiteX1-3" fmla="*/ 3538807 w 3703465"/>
              <a:gd name="connsiteY1-4" fmla="*/ 0 h 4214790"/>
              <a:gd name="connsiteX2-5" fmla="*/ 3499564 w 3703465"/>
              <a:gd name="connsiteY2-6" fmla="*/ 5613 h 4214790"/>
              <a:gd name="connsiteX3-7" fmla="*/ 20639 w 3703465"/>
              <a:gd name="connsiteY3-8" fmla="*/ 3806010 h 4214790"/>
              <a:gd name="connsiteX4-9" fmla="*/ 0 w 3703465"/>
              <a:gd name="connsiteY4-10" fmla="*/ 4214790 h 4214790"/>
              <a:gd name="connsiteX5-11" fmla="*/ 492182 w 3703465"/>
              <a:gd name="connsiteY5-12" fmla="*/ 4172558 h 4214790"/>
              <a:gd name="connsiteX6" fmla="*/ 3703465 w 3703465"/>
              <a:gd name="connsiteY6" fmla="*/ 944749 h 4214790"/>
              <a:gd name="connsiteX0-13" fmla="*/ 3612025 w 3612025"/>
              <a:gd name="connsiteY0-14" fmla="*/ 853309 h 4214790"/>
              <a:gd name="connsiteX1-15" fmla="*/ 3538807 w 3612025"/>
              <a:gd name="connsiteY1-16" fmla="*/ 0 h 4214790"/>
              <a:gd name="connsiteX2-17" fmla="*/ 3499564 w 3612025"/>
              <a:gd name="connsiteY2-18" fmla="*/ 5613 h 4214790"/>
              <a:gd name="connsiteX3-19" fmla="*/ 20639 w 3612025"/>
              <a:gd name="connsiteY3-20" fmla="*/ 3806010 h 4214790"/>
              <a:gd name="connsiteX4-21" fmla="*/ 0 w 3612025"/>
              <a:gd name="connsiteY4-22" fmla="*/ 4214790 h 4214790"/>
              <a:gd name="connsiteX5-23" fmla="*/ 492182 w 3612025"/>
              <a:gd name="connsiteY5-24" fmla="*/ 4172558 h 4214790"/>
              <a:gd name="connsiteX0-25" fmla="*/ 3538807 w 3538807"/>
              <a:gd name="connsiteY0-26" fmla="*/ 0 h 4214790"/>
              <a:gd name="connsiteX1-27" fmla="*/ 3499564 w 3538807"/>
              <a:gd name="connsiteY1-28" fmla="*/ 5613 h 4214790"/>
              <a:gd name="connsiteX2-29" fmla="*/ 20639 w 3538807"/>
              <a:gd name="connsiteY2-30" fmla="*/ 3806010 h 4214790"/>
              <a:gd name="connsiteX3-31" fmla="*/ 0 w 3538807"/>
              <a:gd name="connsiteY3-32" fmla="*/ 4214790 h 4214790"/>
              <a:gd name="connsiteX4-33" fmla="*/ 492182 w 3538807"/>
              <a:gd name="connsiteY4-34" fmla="*/ 4172558 h 4214790"/>
              <a:gd name="connsiteX0-35" fmla="*/ 3538807 w 3538807"/>
              <a:gd name="connsiteY0-36" fmla="*/ 0 h 4214790"/>
              <a:gd name="connsiteX1-37" fmla="*/ 3499564 w 3538807"/>
              <a:gd name="connsiteY1-38" fmla="*/ 5613 h 4214790"/>
              <a:gd name="connsiteX2-39" fmla="*/ 20639 w 3538807"/>
              <a:gd name="connsiteY2-40" fmla="*/ 3806010 h 4214790"/>
              <a:gd name="connsiteX3-41" fmla="*/ 0 w 3538807"/>
              <a:gd name="connsiteY3-42" fmla="*/ 4214790 h 42147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38807" h="4214790">
                <a:moveTo>
                  <a:pt x="3538807" y="0"/>
                </a:moveTo>
                <a:lnTo>
                  <a:pt x="3499564" y="5613"/>
                </a:lnTo>
                <a:cubicBezTo>
                  <a:pt x="1646482" y="360713"/>
                  <a:pt x="214158" y="1900228"/>
                  <a:pt x="20639" y="3806010"/>
                </a:cubicBezTo>
                <a:lnTo>
                  <a:pt x="0" y="421479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9" name="任意多边形: 形状 118"/>
          <p:cNvSpPr/>
          <p:nvPr userDrawn="1">
            <p:custDataLst>
              <p:tags r:id="rId31"/>
            </p:custDataLst>
          </p:nvPr>
        </p:nvSpPr>
        <p:spPr>
          <a:xfrm rot="10505744" flipH="1">
            <a:off x="8677910" y="-143510"/>
            <a:ext cx="3350895" cy="3993515"/>
          </a:xfrm>
          <a:custGeom>
            <a:avLst/>
            <a:gdLst>
              <a:gd name="connsiteX0" fmla="*/ 0 w 3435065"/>
              <a:gd name="connsiteY0" fmla="*/ 3993354 h 3993354"/>
              <a:gd name="connsiteX1" fmla="*/ 658398 w 3435065"/>
              <a:gd name="connsiteY1" fmla="*/ 3936860 h 3993354"/>
              <a:gd name="connsiteX2" fmla="*/ 3435065 w 3435065"/>
              <a:gd name="connsiteY2" fmla="*/ 979859 h 3993354"/>
              <a:gd name="connsiteX3" fmla="*/ 3350988 w 3435065"/>
              <a:gd name="connsiteY3" fmla="*/ 0 h 3993354"/>
              <a:gd name="connsiteX4" fmla="*/ 3332955 w 3435065"/>
              <a:gd name="connsiteY4" fmla="*/ 2579 h 3993354"/>
              <a:gd name="connsiteX5" fmla="*/ 18694 w 3435065"/>
              <a:gd name="connsiteY5" fmla="*/ 3623095 h 3993354"/>
              <a:gd name="connsiteX0-1" fmla="*/ 3435065 w 3526505"/>
              <a:gd name="connsiteY0-2" fmla="*/ 979859 h 3993354"/>
              <a:gd name="connsiteX1-3" fmla="*/ 3350988 w 3526505"/>
              <a:gd name="connsiteY1-4" fmla="*/ 0 h 3993354"/>
              <a:gd name="connsiteX2-5" fmla="*/ 3332955 w 3526505"/>
              <a:gd name="connsiteY2-6" fmla="*/ 2579 h 3993354"/>
              <a:gd name="connsiteX3-7" fmla="*/ 18694 w 3526505"/>
              <a:gd name="connsiteY3-8" fmla="*/ 3623095 h 3993354"/>
              <a:gd name="connsiteX4-9" fmla="*/ 0 w 3526505"/>
              <a:gd name="connsiteY4-10" fmla="*/ 3993354 h 3993354"/>
              <a:gd name="connsiteX5-11" fmla="*/ 658398 w 3526505"/>
              <a:gd name="connsiteY5-12" fmla="*/ 3936860 h 3993354"/>
              <a:gd name="connsiteX6" fmla="*/ 3526505 w 3526505"/>
              <a:gd name="connsiteY6" fmla="*/ 1071299 h 3993354"/>
              <a:gd name="connsiteX0-13" fmla="*/ 3435065 w 3435065"/>
              <a:gd name="connsiteY0-14" fmla="*/ 979859 h 3993354"/>
              <a:gd name="connsiteX1-15" fmla="*/ 3350988 w 3435065"/>
              <a:gd name="connsiteY1-16" fmla="*/ 0 h 3993354"/>
              <a:gd name="connsiteX2-17" fmla="*/ 3332955 w 3435065"/>
              <a:gd name="connsiteY2-18" fmla="*/ 2579 h 3993354"/>
              <a:gd name="connsiteX3-19" fmla="*/ 18694 w 3435065"/>
              <a:gd name="connsiteY3-20" fmla="*/ 3623095 h 3993354"/>
              <a:gd name="connsiteX4-21" fmla="*/ 0 w 3435065"/>
              <a:gd name="connsiteY4-22" fmla="*/ 3993354 h 3993354"/>
              <a:gd name="connsiteX5-23" fmla="*/ 658398 w 3435065"/>
              <a:gd name="connsiteY5-24" fmla="*/ 3936860 h 3993354"/>
              <a:gd name="connsiteX0-25" fmla="*/ 3350988 w 3350988"/>
              <a:gd name="connsiteY0-26" fmla="*/ 0 h 3993354"/>
              <a:gd name="connsiteX1-27" fmla="*/ 3332955 w 3350988"/>
              <a:gd name="connsiteY1-28" fmla="*/ 2579 h 3993354"/>
              <a:gd name="connsiteX2-29" fmla="*/ 18694 w 3350988"/>
              <a:gd name="connsiteY2-30" fmla="*/ 3623095 h 3993354"/>
              <a:gd name="connsiteX3-31" fmla="*/ 0 w 3350988"/>
              <a:gd name="connsiteY3-32" fmla="*/ 3993354 h 3993354"/>
              <a:gd name="connsiteX4-33" fmla="*/ 658398 w 3350988"/>
              <a:gd name="connsiteY4-34" fmla="*/ 3936860 h 3993354"/>
              <a:gd name="connsiteX0-35" fmla="*/ 3350988 w 3350988"/>
              <a:gd name="connsiteY0-36" fmla="*/ 0 h 3993354"/>
              <a:gd name="connsiteX1-37" fmla="*/ 3332955 w 3350988"/>
              <a:gd name="connsiteY1-38" fmla="*/ 2579 h 3993354"/>
              <a:gd name="connsiteX2-39" fmla="*/ 18694 w 3350988"/>
              <a:gd name="connsiteY2-40" fmla="*/ 3623095 h 3993354"/>
              <a:gd name="connsiteX3-41" fmla="*/ 0 w 3350988"/>
              <a:gd name="connsiteY3-42" fmla="*/ 3993354 h 39933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0988" h="3993354">
                <a:moveTo>
                  <a:pt x="3350988" y="0"/>
                </a:moveTo>
                <a:lnTo>
                  <a:pt x="3332955" y="2579"/>
                </a:lnTo>
                <a:cubicBezTo>
                  <a:pt x="1567581" y="340872"/>
                  <a:pt x="203053" y="1807517"/>
                  <a:pt x="18694" y="3623095"/>
                </a:cubicBezTo>
                <a:lnTo>
                  <a:pt x="0" y="3993354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6" name="任意多边形: 形状 115"/>
          <p:cNvSpPr/>
          <p:nvPr userDrawn="1">
            <p:custDataLst>
              <p:tags r:id="rId32"/>
            </p:custDataLst>
          </p:nvPr>
        </p:nvSpPr>
        <p:spPr>
          <a:xfrm rot="10505744" flipH="1">
            <a:off x="8873490" y="-135255"/>
            <a:ext cx="3164840" cy="3773805"/>
          </a:xfrm>
          <a:custGeom>
            <a:avLst/>
            <a:gdLst>
              <a:gd name="connsiteX0" fmla="*/ 0 w 3257626"/>
              <a:gd name="connsiteY0" fmla="*/ 3773592 h 3773592"/>
              <a:gd name="connsiteX1" fmla="*/ 799264 w 3257626"/>
              <a:gd name="connsiteY1" fmla="*/ 3705011 h 3773592"/>
              <a:gd name="connsiteX2" fmla="*/ 3257626 w 3257626"/>
              <a:gd name="connsiteY2" fmla="*/ 1081231 h 3773592"/>
              <a:gd name="connsiteX3" fmla="*/ 3164851 w 3257626"/>
              <a:gd name="connsiteY3" fmla="*/ 0 h 3773592"/>
              <a:gd name="connsiteX4" fmla="*/ 2814251 w 3257626"/>
              <a:gd name="connsiteY4" fmla="*/ 84359 h 3773592"/>
              <a:gd name="connsiteX5" fmla="*/ 16767 w 3257626"/>
              <a:gd name="connsiteY5" fmla="*/ 3441508 h 3773592"/>
              <a:gd name="connsiteX0-1" fmla="*/ 3257626 w 3349066"/>
              <a:gd name="connsiteY0-2" fmla="*/ 1081231 h 3773592"/>
              <a:gd name="connsiteX1-3" fmla="*/ 3164851 w 3349066"/>
              <a:gd name="connsiteY1-4" fmla="*/ 0 h 3773592"/>
              <a:gd name="connsiteX2-5" fmla="*/ 2814251 w 3349066"/>
              <a:gd name="connsiteY2-6" fmla="*/ 84359 h 3773592"/>
              <a:gd name="connsiteX3-7" fmla="*/ 16767 w 3349066"/>
              <a:gd name="connsiteY3-8" fmla="*/ 3441508 h 3773592"/>
              <a:gd name="connsiteX4-9" fmla="*/ 0 w 3349066"/>
              <a:gd name="connsiteY4-10" fmla="*/ 3773592 h 3773592"/>
              <a:gd name="connsiteX5-11" fmla="*/ 799264 w 3349066"/>
              <a:gd name="connsiteY5-12" fmla="*/ 3705011 h 3773592"/>
              <a:gd name="connsiteX6" fmla="*/ 3349066 w 3349066"/>
              <a:gd name="connsiteY6" fmla="*/ 1172671 h 3773592"/>
              <a:gd name="connsiteX0-13" fmla="*/ 3257626 w 3257626"/>
              <a:gd name="connsiteY0-14" fmla="*/ 1081231 h 3773592"/>
              <a:gd name="connsiteX1-15" fmla="*/ 3164851 w 3257626"/>
              <a:gd name="connsiteY1-16" fmla="*/ 0 h 3773592"/>
              <a:gd name="connsiteX2-17" fmla="*/ 2814251 w 3257626"/>
              <a:gd name="connsiteY2-18" fmla="*/ 84359 h 3773592"/>
              <a:gd name="connsiteX3-19" fmla="*/ 16767 w 3257626"/>
              <a:gd name="connsiteY3-20" fmla="*/ 3441508 h 3773592"/>
              <a:gd name="connsiteX4-21" fmla="*/ 0 w 3257626"/>
              <a:gd name="connsiteY4-22" fmla="*/ 3773592 h 3773592"/>
              <a:gd name="connsiteX5-23" fmla="*/ 799264 w 3257626"/>
              <a:gd name="connsiteY5-24" fmla="*/ 3705011 h 3773592"/>
              <a:gd name="connsiteX0-25" fmla="*/ 3164851 w 3164851"/>
              <a:gd name="connsiteY0-26" fmla="*/ 0 h 3773592"/>
              <a:gd name="connsiteX1-27" fmla="*/ 2814251 w 3164851"/>
              <a:gd name="connsiteY1-28" fmla="*/ 84359 h 3773592"/>
              <a:gd name="connsiteX2-29" fmla="*/ 16767 w 3164851"/>
              <a:gd name="connsiteY2-30" fmla="*/ 3441508 h 3773592"/>
              <a:gd name="connsiteX3-31" fmla="*/ 0 w 3164851"/>
              <a:gd name="connsiteY3-32" fmla="*/ 3773592 h 3773592"/>
              <a:gd name="connsiteX4-33" fmla="*/ 799264 w 3164851"/>
              <a:gd name="connsiteY4-34" fmla="*/ 3705011 h 3773592"/>
              <a:gd name="connsiteX0-35" fmla="*/ 3164851 w 3164851"/>
              <a:gd name="connsiteY0-36" fmla="*/ 0 h 3773592"/>
              <a:gd name="connsiteX1-37" fmla="*/ 2814251 w 3164851"/>
              <a:gd name="connsiteY1-38" fmla="*/ 84359 h 3773592"/>
              <a:gd name="connsiteX2-39" fmla="*/ 16767 w 3164851"/>
              <a:gd name="connsiteY2-40" fmla="*/ 3441508 h 3773592"/>
              <a:gd name="connsiteX3-41" fmla="*/ 0 w 3164851"/>
              <a:gd name="connsiteY3-42" fmla="*/ 3773592 h 377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4851" h="3773592">
                <a:moveTo>
                  <a:pt x="3164851" y="0"/>
                </a:moveTo>
                <a:lnTo>
                  <a:pt x="2814251" y="84359"/>
                </a:lnTo>
                <a:cubicBezTo>
                  <a:pt x="1309770" y="521817"/>
                  <a:pt x="179528" y="1838638"/>
                  <a:pt x="16767" y="3441508"/>
                </a:cubicBezTo>
                <a:lnTo>
                  <a:pt x="0" y="3773592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3" name="任意多边形: 形状 112"/>
          <p:cNvSpPr/>
          <p:nvPr userDrawn="1">
            <p:custDataLst>
              <p:tags r:id="rId33"/>
            </p:custDataLst>
          </p:nvPr>
        </p:nvSpPr>
        <p:spPr>
          <a:xfrm rot="10505744" flipH="1">
            <a:off x="9051290" y="-127635"/>
            <a:ext cx="2995295" cy="3571240"/>
          </a:xfrm>
          <a:custGeom>
            <a:avLst/>
            <a:gdLst>
              <a:gd name="connsiteX0" fmla="*/ 0 w 3095132"/>
              <a:gd name="connsiteY0" fmla="*/ 3571337 h 3571337"/>
              <a:gd name="connsiteX1" fmla="*/ 906252 w 3095132"/>
              <a:gd name="connsiteY1" fmla="*/ 3493576 h 3571337"/>
              <a:gd name="connsiteX2" fmla="*/ 3095132 w 3095132"/>
              <a:gd name="connsiteY2" fmla="*/ 1166743 h 3571337"/>
              <a:gd name="connsiteX3" fmla="*/ 2995020 w 3095132"/>
              <a:gd name="connsiteY3" fmla="*/ 0 h 3571337"/>
              <a:gd name="connsiteX4" fmla="*/ 2680178 w 3095132"/>
              <a:gd name="connsiteY4" fmla="*/ 75755 h 3571337"/>
              <a:gd name="connsiteX5" fmla="*/ 15007 w 3095132"/>
              <a:gd name="connsiteY5" fmla="*/ 3274119 h 3571337"/>
              <a:gd name="connsiteX0-1" fmla="*/ 3095132 w 3186572"/>
              <a:gd name="connsiteY0-2" fmla="*/ 1166743 h 3571337"/>
              <a:gd name="connsiteX1-3" fmla="*/ 2995020 w 3186572"/>
              <a:gd name="connsiteY1-4" fmla="*/ 0 h 3571337"/>
              <a:gd name="connsiteX2-5" fmla="*/ 2680178 w 3186572"/>
              <a:gd name="connsiteY2-6" fmla="*/ 75755 h 3571337"/>
              <a:gd name="connsiteX3-7" fmla="*/ 15007 w 3186572"/>
              <a:gd name="connsiteY3-8" fmla="*/ 3274119 h 3571337"/>
              <a:gd name="connsiteX4-9" fmla="*/ 0 w 3186572"/>
              <a:gd name="connsiteY4-10" fmla="*/ 3571337 h 3571337"/>
              <a:gd name="connsiteX5-11" fmla="*/ 906252 w 3186572"/>
              <a:gd name="connsiteY5-12" fmla="*/ 3493576 h 3571337"/>
              <a:gd name="connsiteX6" fmla="*/ 3186572 w 3186572"/>
              <a:gd name="connsiteY6" fmla="*/ 1258183 h 3571337"/>
              <a:gd name="connsiteX0-13" fmla="*/ 3095132 w 3095132"/>
              <a:gd name="connsiteY0-14" fmla="*/ 1166743 h 3571337"/>
              <a:gd name="connsiteX1-15" fmla="*/ 2995020 w 3095132"/>
              <a:gd name="connsiteY1-16" fmla="*/ 0 h 3571337"/>
              <a:gd name="connsiteX2-17" fmla="*/ 2680178 w 3095132"/>
              <a:gd name="connsiteY2-18" fmla="*/ 75755 h 3571337"/>
              <a:gd name="connsiteX3-19" fmla="*/ 15007 w 3095132"/>
              <a:gd name="connsiteY3-20" fmla="*/ 3274119 h 3571337"/>
              <a:gd name="connsiteX4-21" fmla="*/ 0 w 3095132"/>
              <a:gd name="connsiteY4-22" fmla="*/ 3571337 h 3571337"/>
              <a:gd name="connsiteX5-23" fmla="*/ 906252 w 3095132"/>
              <a:gd name="connsiteY5-24" fmla="*/ 3493576 h 3571337"/>
              <a:gd name="connsiteX0-25" fmla="*/ 2995020 w 2995020"/>
              <a:gd name="connsiteY0-26" fmla="*/ 0 h 3571337"/>
              <a:gd name="connsiteX1-27" fmla="*/ 2680178 w 2995020"/>
              <a:gd name="connsiteY1-28" fmla="*/ 75755 h 3571337"/>
              <a:gd name="connsiteX2-29" fmla="*/ 15007 w 2995020"/>
              <a:gd name="connsiteY2-30" fmla="*/ 3274119 h 3571337"/>
              <a:gd name="connsiteX3-31" fmla="*/ 0 w 2995020"/>
              <a:gd name="connsiteY3-32" fmla="*/ 3571337 h 3571337"/>
              <a:gd name="connsiteX4-33" fmla="*/ 906252 w 2995020"/>
              <a:gd name="connsiteY4-34" fmla="*/ 3493576 h 3571337"/>
              <a:gd name="connsiteX0-35" fmla="*/ 2995020 w 2995020"/>
              <a:gd name="connsiteY0-36" fmla="*/ 0 h 3571337"/>
              <a:gd name="connsiteX1-37" fmla="*/ 2680178 w 2995020"/>
              <a:gd name="connsiteY1-38" fmla="*/ 75755 h 3571337"/>
              <a:gd name="connsiteX2-39" fmla="*/ 15007 w 2995020"/>
              <a:gd name="connsiteY2-40" fmla="*/ 3274119 h 3571337"/>
              <a:gd name="connsiteX3-41" fmla="*/ 0 w 2995020"/>
              <a:gd name="connsiteY3-42" fmla="*/ 3571337 h 3571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5020" h="3571337">
                <a:moveTo>
                  <a:pt x="2995020" y="0"/>
                </a:moveTo>
                <a:lnTo>
                  <a:pt x="2680178" y="75755"/>
                </a:lnTo>
                <a:cubicBezTo>
                  <a:pt x="1246854" y="492521"/>
                  <a:pt x="170070" y="1747060"/>
                  <a:pt x="15007" y="3274119"/>
                </a:cubicBezTo>
                <a:lnTo>
                  <a:pt x="0" y="3571337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10" name="任意多边形: 形状 109"/>
          <p:cNvSpPr/>
          <p:nvPr userDrawn="1">
            <p:custDataLst>
              <p:tags r:id="rId34"/>
            </p:custDataLst>
          </p:nvPr>
        </p:nvSpPr>
        <p:spPr>
          <a:xfrm rot="10505744" flipH="1">
            <a:off x="9255125" y="-118745"/>
            <a:ext cx="2800985" cy="3340100"/>
          </a:xfrm>
          <a:custGeom>
            <a:avLst/>
            <a:gdLst>
              <a:gd name="connsiteX0" fmla="*/ 0 w 2907576"/>
              <a:gd name="connsiteY0" fmla="*/ 3340194 h 3340194"/>
              <a:gd name="connsiteX1" fmla="*/ 1018589 w 2907576"/>
              <a:gd name="connsiteY1" fmla="*/ 3252794 h 3340194"/>
              <a:gd name="connsiteX2" fmla="*/ 2907576 w 2907576"/>
              <a:gd name="connsiteY2" fmla="*/ 1242950 h 3340194"/>
              <a:gd name="connsiteX3" fmla="*/ 2800924 w 2907576"/>
              <a:gd name="connsiteY3" fmla="*/ 0 h 3340194"/>
              <a:gd name="connsiteX4" fmla="*/ 2526951 w 2907576"/>
              <a:gd name="connsiteY4" fmla="*/ 65921 h 3340194"/>
              <a:gd name="connsiteX5" fmla="*/ 12994 w 2907576"/>
              <a:gd name="connsiteY5" fmla="*/ 3082818 h 3340194"/>
              <a:gd name="connsiteX0-1" fmla="*/ 2907576 w 2999016"/>
              <a:gd name="connsiteY0-2" fmla="*/ 1242950 h 3340194"/>
              <a:gd name="connsiteX1-3" fmla="*/ 2800924 w 2999016"/>
              <a:gd name="connsiteY1-4" fmla="*/ 0 h 3340194"/>
              <a:gd name="connsiteX2-5" fmla="*/ 2526951 w 2999016"/>
              <a:gd name="connsiteY2-6" fmla="*/ 65921 h 3340194"/>
              <a:gd name="connsiteX3-7" fmla="*/ 12994 w 2999016"/>
              <a:gd name="connsiteY3-8" fmla="*/ 3082818 h 3340194"/>
              <a:gd name="connsiteX4-9" fmla="*/ 0 w 2999016"/>
              <a:gd name="connsiteY4-10" fmla="*/ 3340194 h 3340194"/>
              <a:gd name="connsiteX5-11" fmla="*/ 1018589 w 2999016"/>
              <a:gd name="connsiteY5-12" fmla="*/ 3252794 h 3340194"/>
              <a:gd name="connsiteX6" fmla="*/ 2999016 w 2999016"/>
              <a:gd name="connsiteY6" fmla="*/ 1334390 h 3340194"/>
              <a:gd name="connsiteX0-13" fmla="*/ 2907576 w 2907576"/>
              <a:gd name="connsiteY0-14" fmla="*/ 1242950 h 3340194"/>
              <a:gd name="connsiteX1-15" fmla="*/ 2800924 w 2907576"/>
              <a:gd name="connsiteY1-16" fmla="*/ 0 h 3340194"/>
              <a:gd name="connsiteX2-17" fmla="*/ 2526951 w 2907576"/>
              <a:gd name="connsiteY2-18" fmla="*/ 65921 h 3340194"/>
              <a:gd name="connsiteX3-19" fmla="*/ 12994 w 2907576"/>
              <a:gd name="connsiteY3-20" fmla="*/ 3082818 h 3340194"/>
              <a:gd name="connsiteX4-21" fmla="*/ 0 w 2907576"/>
              <a:gd name="connsiteY4-22" fmla="*/ 3340194 h 3340194"/>
              <a:gd name="connsiteX5-23" fmla="*/ 1018589 w 2907576"/>
              <a:gd name="connsiteY5-24" fmla="*/ 3252794 h 3340194"/>
              <a:gd name="connsiteX0-25" fmla="*/ 2800924 w 2800924"/>
              <a:gd name="connsiteY0-26" fmla="*/ 0 h 3340194"/>
              <a:gd name="connsiteX1-27" fmla="*/ 2526951 w 2800924"/>
              <a:gd name="connsiteY1-28" fmla="*/ 65921 h 3340194"/>
              <a:gd name="connsiteX2-29" fmla="*/ 12994 w 2800924"/>
              <a:gd name="connsiteY2-30" fmla="*/ 3082818 h 3340194"/>
              <a:gd name="connsiteX3-31" fmla="*/ 0 w 2800924"/>
              <a:gd name="connsiteY3-32" fmla="*/ 3340194 h 3340194"/>
              <a:gd name="connsiteX4-33" fmla="*/ 1018589 w 2800924"/>
              <a:gd name="connsiteY4-34" fmla="*/ 3252794 h 3340194"/>
              <a:gd name="connsiteX0-35" fmla="*/ 2800924 w 2800924"/>
              <a:gd name="connsiteY0-36" fmla="*/ 0 h 3340194"/>
              <a:gd name="connsiteX1-37" fmla="*/ 2526951 w 2800924"/>
              <a:gd name="connsiteY1-38" fmla="*/ 65921 h 3340194"/>
              <a:gd name="connsiteX2-39" fmla="*/ 12994 w 2800924"/>
              <a:gd name="connsiteY2-40" fmla="*/ 3082818 h 3340194"/>
              <a:gd name="connsiteX3-41" fmla="*/ 0 w 2800924"/>
              <a:gd name="connsiteY3-42" fmla="*/ 3340194 h 3340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00924" h="3340194">
                <a:moveTo>
                  <a:pt x="2800924" y="0"/>
                </a:moveTo>
                <a:lnTo>
                  <a:pt x="2526951" y="65921"/>
                </a:lnTo>
                <a:cubicBezTo>
                  <a:pt x="1174950" y="459042"/>
                  <a:pt x="159259" y="1642401"/>
                  <a:pt x="12994" y="3082818"/>
                </a:cubicBezTo>
                <a:lnTo>
                  <a:pt x="0" y="3340194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07" name="任意多边形: 形状 106"/>
          <p:cNvSpPr/>
          <p:nvPr userDrawn="1">
            <p:custDataLst>
              <p:tags r:id="rId35"/>
            </p:custDataLst>
          </p:nvPr>
        </p:nvSpPr>
        <p:spPr>
          <a:xfrm rot="10505744" flipH="1">
            <a:off x="9438640" y="-111125"/>
            <a:ext cx="2626360" cy="3132455"/>
          </a:xfrm>
          <a:custGeom>
            <a:avLst/>
            <a:gdLst>
              <a:gd name="connsiteX0" fmla="*/ 0 w 2737327"/>
              <a:gd name="connsiteY0" fmla="*/ 3132161 h 3132161"/>
              <a:gd name="connsiteX1" fmla="*/ 1103438 w 2737327"/>
              <a:gd name="connsiteY1" fmla="*/ 3037481 h 3132161"/>
              <a:gd name="connsiteX2" fmla="*/ 2737327 w 2737327"/>
              <a:gd name="connsiteY2" fmla="*/ 1294665 h 3132161"/>
              <a:gd name="connsiteX3" fmla="*/ 2626238 w 2737327"/>
              <a:gd name="connsiteY3" fmla="*/ 0 h 3132161"/>
              <a:gd name="connsiteX4" fmla="*/ 2389046 w 2737327"/>
              <a:gd name="connsiteY4" fmla="*/ 57071 h 3132161"/>
              <a:gd name="connsiteX5" fmla="*/ 11184 w 2737327"/>
              <a:gd name="connsiteY5" fmla="*/ 2910647 h 3132161"/>
              <a:gd name="connsiteX0-1" fmla="*/ 2737327 w 2828767"/>
              <a:gd name="connsiteY0-2" fmla="*/ 1294665 h 3132161"/>
              <a:gd name="connsiteX1-3" fmla="*/ 2626238 w 2828767"/>
              <a:gd name="connsiteY1-4" fmla="*/ 0 h 3132161"/>
              <a:gd name="connsiteX2-5" fmla="*/ 2389046 w 2828767"/>
              <a:gd name="connsiteY2-6" fmla="*/ 57071 h 3132161"/>
              <a:gd name="connsiteX3-7" fmla="*/ 11184 w 2828767"/>
              <a:gd name="connsiteY3-8" fmla="*/ 2910647 h 3132161"/>
              <a:gd name="connsiteX4-9" fmla="*/ 0 w 2828767"/>
              <a:gd name="connsiteY4-10" fmla="*/ 3132161 h 3132161"/>
              <a:gd name="connsiteX5-11" fmla="*/ 1103438 w 2828767"/>
              <a:gd name="connsiteY5-12" fmla="*/ 3037481 h 3132161"/>
              <a:gd name="connsiteX6" fmla="*/ 2828767 w 2828767"/>
              <a:gd name="connsiteY6" fmla="*/ 1386105 h 3132161"/>
              <a:gd name="connsiteX0-13" fmla="*/ 2737327 w 2737327"/>
              <a:gd name="connsiteY0-14" fmla="*/ 1294665 h 3132161"/>
              <a:gd name="connsiteX1-15" fmla="*/ 2626238 w 2737327"/>
              <a:gd name="connsiteY1-16" fmla="*/ 0 h 3132161"/>
              <a:gd name="connsiteX2-17" fmla="*/ 2389046 w 2737327"/>
              <a:gd name="connsiteY2-18" fmla="*/ 57071 h 3132161"/>
              <a:gd name="connsiteX3-19" fmla="*/ 11184 w 2737327"/>
              <a:gd name="connsiteY3-20" fmla="*/ 2910647 h 3132161"/>
              <a:gd name="connsiteX4-21" fmla="*/ 0 w 2737327"/>
              <a:gd name="connsiteY4-22" fmla="*/ 3132161 h 3132161"/>
              <a:gd name="connsiteX5-23" fmla="*/ 1103438 w 2737327"/>
              <a:gd name="connsiteY5-24" fmla="*/ 3037481 h 3132161"/>
              <a:gd name="connsiteX0-25" fmla="*/ 2737327 w 2737327"/>
              <a:gd name="connsiteY0-26" fmla="*/ 1294665 h 3132161"/>
              <a:gd name="connsiteX1-27" fmla="*/ 2626238 w 2737327"/>
              <a:gd name="connsiteY1-28" fmla="*/ 0 h 3132161"/>
              <a:gd name="connsiteX2-29" fmla="*/ 2389046 w 2737327"/>
              <a:gd name="connsiteY2-30" fmla="*/ 57071 h 3132161"/>
              <a:gd name="connsiteX3-31" fmla="*/ 11184 w 2737327"/>
              <a:gd name="connsiteY3-32" fmla="*/ 2910647 h 3132161"/>
              <a:gd name="connsiteX4-33" fmla="*/ 0 w 2737327"/>
              <a:gd name="connsiteY4-34" fmla="*/ 3132161 h 3132161"/>
              <a:gd name="connsiteX0-35" fmla="*/ 2626238 w 2626238"/>
              <a:gd name="connsiteY0-36" fmla="*/ 0 h 3132161"/>
              <a:gd name="connsiteX1-37" fmla="*/ 2389046 w 2626238"/>
              <a:gd name="connsiteY1-38" fmla="*/ 57071 h 3132161"/>
              <a:gd name="connsiteX2-39" fmla="*/ 11184 w 2626238"/>
              <a:gd name="connsiteY2-40" fmla="*/ 2910647 h 3132161"/>
              <a:gd name="connsiteX3-41" fmla="*/ 0 w 2626238"/>
              <a:gd name="connsiteY3-42" fmla="*/ 3132161 h 31321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26238" h="3132161">
                <a:moveTo>
                  <a:pt x="2626238" y="0"/>
                </a:moveTo>
                <a:lnTo>
                  <a:pt x="2389046" y="57071"/>
                </a:lnTo>
                <a:cubicBezTo>
                  <a:pt x="1110238" y="428910"/>
                  <a:pt x="149531" y="1548208"/>
                  <a:pt x="11184" y="2910647"/>
                </a:cubicBezTo>
                <a:lnTo>
                  <a:pt x="0" y="3132161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01" name="任意多边形: 形状 100"/>
          <p:cNvSpPr/>
          <p:nvPr userDrawn="1">
            <p:custDataLst>
              <p:tags r:id="rId36"/>
            </p:custDataLst>
          </p:nvPr>
        </p:nvSpPr>
        <p:spPr>
          <a:xfrm rot="10505744" flipH="1">
            <a:off x="9608820" y="-103505"/>
            <a:ext cx="2463800" cy="2938780"/>
          </a:xfrm>
          <a:custGeom>
            <a:avLst/>
            <a:gdLst>
              <a:gd name="connsiteX0" fmla="*/ 3712449 w 3831197"/>
              <a:gd name="connsiteY0" fmla="*/ 152245 h 2962385"/>
              <a:gd name="connsiteX1" fmla="*/ 3831197 w 3831197"/>
              <a:gd name="connsiteY1" fmla="*/ 25916 h 2962385"/>
              <a:gd name="connsiteX2" fmla="*/ 3775732 w 3831197"/>
              <a:gd name="connsiteY2" fmla="*/ 11653 h 2962385"/>
              <a:gd name="connsiteX3" fmla="*/ 3699385 w 3831197"/>
              <a:gd name="connsiteY3" fmla="*/ 0 h 2962385"/>
              <a:gd name="connsiteX4" fmla="*/ 0 w 3831197"/>
              <a:gd name="connsiteY4" fmla="*/ 2962385 h 2962385"/>
              <a:gd name="connsiteX5" fmla="*/ 1164890 w 3831197"/>
              <a:gd name="connsiteY5" fmla="*/ 2862432 h 2962385"/>
              <a:gd name="connsiteX6" fmla="*/ 2578372 w 3831197"/>
              <a:gd name="connsiteY6" fmla="*/ 1358717 h 2962385"/>
              <a:gd name="connsiteX7" fmla="*/ 2463816 w 3831197"/>
              <a:gd name="connsiteY7" fmla="*/ 23645 h 2962385"/>
              <a:gd name="connsiteX8" fmla="*/ 2260826 w 3831197"/>
              <a:gd name="connsiteY8" fmla="*/ 72487 h 2962385"/>
              <a:gd name="connsiteX9" fmla="*/ 9502 w 3831197"/>
              <a:gd name="connsiteY9" fmla="*/ 2774210 h 2962385"/>
              <a:gd name="connsiteX0-1" fmla="*/ 3712449 w 3831197"/>
              <a:gd name="connsiteY0-2" fmla="*/ 152245 h 2962385"/>
              <a:gd name="connsiteX1-3" fmla="*/ 3831197 w 3831197"/>
              <a:gd name="connsiteY1-4" fmla="*/ 25916 h 2962385"/>
              <a:gd name="connsiteX2-5" fmla="*/ 3699385 w 3831197"/>
              <a:gd name="connsiteY2-6" fmla="*/ 0 h 2962385"/>
              <a:gd name="connsiteX3-7" fmla="*/ 3712449 w 3831197"/>
              <a:gd name="connsiteY3-8" fmla="*/ 152245 h 2962385"/>
              <a:gd name="connsiteX4-9" fmla="*/ 0 w 3831197"/>
              <a:gd name="connsiteY4-10" fmla="*/ 2962385 h 2962385"/>
              <a:gd name="connsiteX5-11" fmla="*/ 1164890 w 3831197"/>
              <a:gd name="connsiteY5-12" fmla="*/ 2862432 h 2962385"/>
              <a:gd name="connsiteX6-13" fmla="*/ 2578372 w 3831197"/>
              <a:gd name="connsiteY6-14" fmla="*/ 1358717 h 2962385"/>
              <a:gd name="connsiteX7-15" fmla="*/ 2463816 w 3831197"/>
              <a:gd name="connsiteY7-16" fmla="*/ 23645 h 2962385"/>
              <a:gd name="connsiteX8-17" fmla="*/ 2260826 w 3831197"/>
              <a:gd name="connsiteY8-18" fmla="*/ 72487 h 2962385"/>
              <a:gd name="connsiteX9-19" fmla="*/ 9502 w 3831197"/>
              <a:gd name="connsiteY9-20" fmla="*/ 2774210 h 2962385"/>
              <a:gd name="connsiteX10" fmla="*/ 0 w 3831197"/>
              <a:gd name="connsiteY10" fmla="*/ 2962385 h 2962385"/>
              <a:gd name="connsiteX0-21" fmla="*/ 3712449 w 3712449"/>
              <a:gd name="connsiteY0-22" fmla="*/ 152245 h 2962385"/>
              <a:gd name="connsiteX1-23" fmla="*/ 3699385 w 3712449"/>
              <a:gd name="connsiteY1-24" fmla="*/ 0 h 2962385"/>
              <a:gd name="connsiteX2-25" fmla="*/ 3712449 w 3712449"/>
              <a:gd name="connsiteY2-26" fmla="*/ 152245 h 2962385"/>
              <a:gd name="connsiteX3-27" fmla="*/ 0 w 3712449"/>
              <a:gd name="connsiteY3-28" fmla="*/ 2962385 h 2962385"/>
              <a:gd name="connsiteX4-29" fmla="*/ 1164890 w 3712449"/>
              <a:gd name="connsiteY4-30" fmla="*/ 2862432 h 2962385"/>
              <a:gd name="connsiteX5-31" fmla="*/ 2578372 w 3712449"/>
              <a:gd name="connsiteY5-32" fmla="*/ 1358717 h 2962385"/>
              <a:gd name="connsiteX6-33" fmla="*/ 2463816 w 3712449"/>
              <a:gd name="connsiteY6-34" fmla="*/ 23645 h 2962385"/>
              <a:gd name="connsiteX7-35" fmla="*/ 2260826 w 3712449"/>
              <a:gd name="connsiteY7-36" fmla="*/ 72487 h 2962385"/>
              <a:gd name="connsiteX8-37" fmla="*/ 9502 w 3712449"/>
              <a:gd name="connsiteY8-38" fmla="*/ 2774210 h 2962385"/>
              <a:gd name="connsiteX9-39" fmla="*/ 0 w 3712449"/>
              <a:gd name="connsiteY9-40" fmla="*/ 2962385 h 2962385"/>
              <a:gd name="connsiteX0-41" fmla="*/ 0 w 2578372"/>
              <a:gd name="connsiteY0-42" fmla="*/ 2938740 h 2938740"/>
              <a:gd name="connsiteX1-43" fmla="*/ 1164890 w 2578372"/>
              <a:gd name="connsiteY1-44" fmla="*/ 2838787 h 2938740"/>
              <a:gd name="connsiteX2-45" fmla="*/ 2578372 w 2578372"/>
              <a:gd name="connsiteY2-46" fmla="*/ 1335072 h 2938740"/>
              <a:gd name="connsiteX3-47" fmla="*/ 2463816 w 2578372"/>
              <a:gd name="connsiteY3-48" fmla="*/ 0 h 2938740"/>
              <a:gd name="connsiteX4-49" fmla="*/ 2260826 w 2578372"/>
              <a:gd name="connsiteY4-50" fmla="*/ 48842 h 2938740"/>
              <a:gd name="connsiteX5-51" fmla="*/ 9502 w 2578372"/>
              <a:gd name="connsiteY5-52" fmla="*/ 2750565 h 2938740"/>
              <a:gd name="connsiteX6-53" fmla="*/ 0 w 2578372"/>
              <a:gd name="connsiteY6-54" fmla="*/ 2938740 h 2938740"/>
              <a:gd name="connsiteX0-55" fmla="*/ 2578372 w 2669812"/>
              <a:gd name="connsiteY0-56" fmla="*/ 1335072 h 2938740"/>
              <a:gd name="connsiteX1-57" fmla="*/ 2463816 w 2669812"/>
              <a:gd name="connsiteY1-58" fmla="*/ 0 h 2938740"/>
              <a:gd name="connsiteX2-59" fmla="*/ 2260826 w 2669812"/>
              <a:gd name="connsiteY2-60" fmla="*/ 48842 h 2938740"/>
              <a:gd name="connsiteX3-61" fmla="*/ 9502 w 2669812"/>
              <a:gd name="connsiteY3-62" fmla="*/ 2750565 h 2938740"/>
              <a:gd name="connsiteX4-63" fmla="*/ 0 w 2669812"/>
              <a:gd name="connsiteY4-64" fmla="*/ 2938740 h 2938740"/>
              <a:gd name="connsiteX5-65" fmla="*/ 1164890 w 2669812"/>
              <a:gd name="connsiteY5-66" fmla="*/ 2838787 h 2938740"/>
              <a:gd name="connsiteX6-67" fmla="*/ 2669812 w 2669812"/>
              <a:gd name="connsiteY6-68" fmla="*/ 1426512 h 2938740"/>
              <a:gd name="connsiteX0-69" fmla="*/ 2578372 w 2578372"/>
              <a:gd name="connsiteY0-70" fmla="*/ 1335072 h 2938740"/>
              <a:gd name="connsiteX1-71" fmla="*/ 2463816 w 2578372"/>
              <a:gd name="connsiteY1-72" fmla="*/ 0 h 2938740"/>
              <a:gd name="connsiteX2-73" fmla="*/ 2260826 w 2578372"/>
              <a:gd name="connsiteY2-74" fmla="*/ 48842 h 2938740"/>
              <a:gd name="connsiteX3-75" fmla="*/ 9502 w 2578372"/>
              <a:gd name="connsiteY3-76" fmla="*/ 2750565 h 2938740"/>
              <a:gd name="connsiteX4-77" fmla="*/ 0 w 2578372"/>
              <a:gd name="connsiteY4-78" fmla="*/ 2938740 h 2938740"/>
              <a:gd name="connsiteX5-79" fmla="*/ 1164890 w 2578372"/>
              <a:gd name="connsiteY5-80" fmla="*/ 2838787 h 2938740"/>
              <a:gd name="connsiteX0-81" fmla="*/ 2463816 w 2463816"/>
              <a:gd name="connsiteY0-82" fmla="*/ 0 h 2938740"/>
              <a:gd name="connsiteX1-83" fmla="*/ 2260826 w 2463816"/>
              <a:gd name="connsiteY1-84" fmla="*/ 48842 h 2938740"/>
              <a:gd name="connsiteX2-85" fmla="*/ 9502 w 2463816"/>
              <a:gd name="connsiteY2-86" fmla="*/ 2750565 h 2938740"/>
              <a:gd name="connsiteX3-87" fmla="*/ 0 w 2463816"/>
              <a:gd name="connsiteY3-88" fmla="*/ 2938740 h 2938740"/>
              <a:gd name="connsiteX4-89" fmla="*/ 1164890 w 2463816"/>
              <a:gd name="connsiteY4-90" fmla="*/ 2838787 h 2938740"/>
              <a:gd name="connsiteX0-91" fmla="*/ 2463816 w 2463816"/>
              <a:gd name="connsiteY0-92" fmla="*/ 0 h 2938740"/>
              <a:gd name="connsiteX1-93" fmla="*/ 2260826 w 2463816"/>
              <a:gd name="connsiteY1-94" fmla="*/ 48842 h 2938740"/>
              <a:gd name="connsiteX2-95" fmla="*/ 9502 w 2463816"/>
              <a:gd name="connsiteY2-96" fmla="*/ 2750565 h 2938740"/>
              <a:gd name="connsiteX3-97" fmla="*/ 0 w 2463816"/>
              <a:gd name="connsiteY3-98" fmla="*/ 2938740 h 29387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63816" h="2938740">
                <a:moveTo>
                  <a:pt x="2463816" y="0"/>
                </a:moveTo>
                <a:lnTo>
                  <a:pt x="2260826" y="48842"/>
                </a:lnTo>
                <a:cubicBezTo>
                  <a:pt x="1050068" y="400893"/>
                  <a:pt x="140486" y="1460628"/>
                  <a:pt x="9502" y="2750565"/>
                </a:cubicBezTo>
                <a:lnTo>
                  <a:pt x="0" y="293874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104" name="任意多边形: 形状 103"/>
          <p:cNvSpPr/>
          <p:nvPr userDrawn="1">
            <p:custDataLst>
              <p:tags r:id="rId37"/>
            </p:custDataLst>
          </p:nvPr>
        </p:nvSpPr>
        <p:spPr>
          <a:xfrm rot="10505744" flipH="1">
            <a:off x="9788525" y="-95885"/>
            <a:ext cx="2292350" cy="2734945"/>
          </a:xfrm>
          <a:custGeom>
            <a:avLst/>
            <a:gdLst>
              <a:gd name="connsiteX0" fmla="*/ 3543454 w 3674459"/>
              <a:gd name="connsiteY0" fmla="*/ 174590 h 2755357"/>
              <a:gd name="connsiteX1" fmla="*/ 3674459 w 3674459"/>
              <a:gd name="connsiteY1" fmla="*/ 35203 h 2755357"/>
              <a:gd name="connsiteX2" fmla="*/ 3550854 w 3674459"/>
              <a:gd name="connsiteY2" fmla="*/ 3416 h 2755357"/>
              <a:gd name="connsiteX3" fmla="*/ 3528473 w 3674459"/>
              <a:gd name="connsiteY3" fmla="*/ 0 h 2755357"/>
              <a:gd name="connsiteX4" fmla="*/ 0 w 3674459"/>
              <a:gd name="connsiteY4" fmla="*/ 2755357 h 2755357"/>
              <a:gd name="connsiteX5" fmla="*/ 1215935 w 3674459"/>
              <a:gd name="connsiteY5" fmla="*/ 2651024 h 2755357"/>
              <a:gd name="connsiteX6" fmla="*/ 2409391 w 3674459"/>
              <a:gd name="connsiteY6" fmla="*/ 1381211 h 2755357"/>
              <a:gd name="connsiteX7" fmla="*/ 2292632 w 3674459"/>
              <a:gd name="connsiteY7" fmla="*/ 20477 h 2755357"/>
              <a:gd name="connsiteX8" fmla="*/ 2125687 w 3674459"/>
              <a:gd name="connsiteY8" fmla="*/ 60646 h 2755357"/>
              <a:gd name="connsiteX9" fmla="*/ 7726 w 3674459"/>
              <a:gd name="connsiteY9" fmla="*/ 2602325 h 2755357"/>
              <a:gd name="connsiteX0-1" fmla="*/ 3543454 w 3550854"/>
              <a:gd name="connsiteY0-2" fmla="*/ 174590 h 2755357"/>
              <a:gd name="connsiteX1-3" fmla="*/ 3550854 w 3550854"/>
              <a:gd name="connsiteY1-4" fmla="*/ 3416 h 2755357"/>
              <a:gd name="connsiteX2-5" fmla="*/ 3528473 w 3550854"/>
              <a:gd name="connsiteY2-6" fmla="*/ 0 h 2755357"/>
              <a:gd name="connsiteX3-7" fmla="*/ 3543454 w 3550854"/>
              <a:gd name="connsiteY3-8" fmla="*/ 174590 h 2755357"/>
              <a:gd name="connsiteX4-9" fmla="*/ 0 w 3550854"/>
              <a:gd name="connsiteY4-10" fmla="*/ 2755357 h 2755357"/>
              <a:gd name="connsiteX5-11" fmla="*/ 1215935 w 3550854"/>
              <a:gd name="connsiteY5-12" fmla="*/ 2651024 h 2755357"/>
              <a:gd name="connsiteX6-13" fmla="*/ 2409391 w 3550854"/>
              <a:gd name="connsiteY6-14" fmla="*/ 1381211 h 2755357"/>
              <a:gd name="connsiteX7-15" fmla="*/ 2292632 w 3550854"/>
              <a:gd name="connsiteY7-16" fmla="*/ 20477 h 2755357"/>
              <a:gd name="connsiteX8-17" fmla="*/ 2125687 w 3550854"/>
              <a:gd name="connsiteY8-18" fmla="*/ 60646 h 2755357"/>
              <a:gd name="connsiteX9-19" fmla="*/ 7726 w 3550854"/>
              <a:gd name="connsiteY9-20" fmla="*/ 2602325 h 2755357"/>
              <a:gd name="connsiteX10" fmla="*/ 0 w 3550854"/>
              <a:gd name="connsiteY10" fmla="*/ 2755357 h 2755357"/>
              <a:gd name="connsiteX0-21" fmla="*/ 3543454 w 3550854"/>
              <a:gd name="connsiteY0-22" fmla="*/ 171174 h 2751941"/>
              <a:gd name="connsiteX1-23" fmla="*/ 3550854 w 3550854"/>
              <a:gd name="connsiteY1-24" fmla="*/ 0 h 2751941"/>
              <a:gd name="connsiteX2-25" fmla="*/ 3543454 w 3550854"/>
              <a:gd name="connsiteY2-26" fmla="*/ 171174 h 2751941"/>
              <a:gd name="connsiteX3-27" fmla="*/ 0 w 3550854"/>
              <a:gd name="connsiteY3-28" fmla="*/ 2751941 h 2751941"/>
              <a:gd name="connsiteX4-29" fmla="*/ 1215935 w 3550854"/>
              <a:gd name="connsiteY4-30" fmla="*/ 2647608 h 2751941"/>
              <a:gd name="connsiteX5-31" fmla="*/ 2409391 w 3550854"/>
              <a:gd name="connsiteY5-32" fmla="*/ 1377795 h 2751941"/>
              <a:gd name="connsiteX6-33" fmla="*/ 2292632 w 3550854"/>
              <a:gd name="connsiteY6-34" fmla="*/ 17061 h 2751941"/>
              <a:gd name="connsiteX7-35" fmla="*/ 2125687 w 3550854"/>
              <a:gd name="connsiteY7-36" fmla="*/ 57230 h 2751941"/>
              <a:gd name="connsiteX8-37" fmla="*/ 7726 w 3550854"/>
              <a:gd name="connsiteY8-38" fmla="*/ 2598909 h 2751941"/>
              <a:gd name="connsiteX9-39" fmla="*/ 0 w 3550854"/>
              <a:gd name="connsiteY9-40" fmla="*/ 2751941 h 2751941"/>
              <a:gd name="connsiteX0-41" fmla="*/ 0 w 2409391"/>
              <a:gd name="connsiteY0-42" fmla="*/ 2734880 h 2734880"/>
              <a:gd name="connsiteX1-43" fmla="*/ 1215935 w 2409391"/>
              <a:gd name="connsiteY1-44" fmla="*/ 2630547 h 2734880"/>
              <a:gd name="connsiteX2-45" fmla="*/ 2409391 w 2409391"/>
              <a:gd name="connsiteY2-46" fmla="*/ 1360734 h 2734880"/>
              <a:gd name="connsiteX3-47" fmla="*/ 2292632 w 2409391"/>
              <a:gd name="connsiteY3-48" fmla="*/ 0 h 2734880"/>
              <a:gd name="connsiteX4-49" fmla="*/ 2125687 w 2409391"/>
              <a:gd name="connsiteY4-50" fmla="*/ 40169 h 2734880"/>
              <a:gd name="connsiteX5-51" fmla="*/ 7726 w 2409391"/>
              <a:gd name="connsiteY5-52" fmla="*/ 2581848 h 2734880"/>
              <a:gd name="connsiteX6-53" fmla="*/ 0 w 2409391"/>
              <a:gd name="connsiteY6-54" fmla="*/ 2734880 h 2734880"/>
              <a:gd name="connsiteX0-55" fmla="*/ 2409391 w 2500831"/>
              <a:gd name="connsiteY0-56" fmla="*/ 1360734 h 2734880"/>
              <a:gd name="connsiteX1-57" fmla="*/ 2292632 w 2500831"/>
              <a:gd name="connsiteY1-58" fmla="*/ 0 h 2734880"/>
              <a:gd name="connsiteX2-59" fmla="*/ 2125687 w 2500831"/>
              <a:gd name="connsiteY2-60" fmla="*/ 40169 h 2734880"/>
              <a:gd name="connsiteX3-61" fmla="*/ 7726 w 2500831"/>
              <a:gd name="connsiteY3-62" fmla="*/ 2581848 h 2734880"/>
              <a:gd name="connsiteX4-63" fmla="*/ 0 w 2500831"/>
              <a:gd name="connsiteY4-64" fmla="*/ 2734880 h 2734880"/>
              <a:gd name="connsiteX5-65" fmla="*/ 1215935 w 2500831"/>
              <a:gd name="connsiteY5-66" fmla="*/ 2630547 h 2734880"/>
              <a:gd name="connsiteX6-67" fmla="*/ 2500831 w 2500831"/>
              <a:gd name="connsiteY6-68" fmla="*/ 1452174 h 2734880"/>
              <a:gd name="connsiteX0-69" fmla="*/ 2409391 w 2409391"/>
              <a:gd name="connsiteY0-70" fmla="*/ 1360734 h 2734880"/>
              <a:gd name="connsiteX1-71" fmla="*/ 2292632 w 2409391"/>
              <a:gd name="connsiteY1-72" fmla="*/ 0 h 2734880"/>
              <a:gd name="connsiteX2-73" fmla="*/ 2125687 w 2409391"/>
              <a:gd name="connsiteY2-74" fmla="*/ 40169 h 2734880"/>
              <a:gd name="connsiteX3-75" fmla="*/ 7726 w 2409391"/>
              <a:gd name="connsiteY3-76" fmla="*/ 2581848 h 2734880"/>
              <a:gd name="connsiteX4-77" fmla="*/ 0 w 2409391"/>
              <a:gd name="connsiteY4-78" fmla="*/ 2734880 h 2734880"/>
              <a:gd name="connsiteX5-79" fmla="*/ 1215935 w 2409391"/>
              <a:gd name="connsiteY5-80" fmla="*/ 2630547 h 2734880"/>
              <a:gd name="connsiteX0-81" fmla="*/ 2292632 w 2292632"/>
              <a:gd name="connsiteY0-82" fmla="*/ 0 h 2734880"/>
              <a:gd name="connsiteX1-83" fmla="*/ 2125687 w 2292632"/>
              <a:gd name="connsiteY1-84" fmla="*/ 40169 h 2734880"/>
              <a:gd name="connsiteX2-85" fmla="*/ 7726 w 2292632"/>
              <a:gd name="connsiteY2-86" fmla="*/ 2581848 h 2734880"/>
              <a:gd name="connsiteX3-87" fmla="*/ 0 w 2292632"/>
              <a:gd name="connsiteY3-88" fmla="*/ 2734880 h 2734880"/>
              <a:gd name="connsiteX4-89" fmla="*/ 1215935 w 2292632"/>
              <a:gd name="connsiteY4-90" fmla="*/ 2630547 h 2734880"/>
              <a:gd name="connsiteX0-91" fmla="*/ 2292632 w 2292632"/>
              <a:gd name="connsiteY0-92" fmla="*/ 0 h 2734880"/>
              <a:gd name="connsiteX1-93" fmla="*/ 2125687 w 2292632"/>
              <a:gd name="connsiteY1-94" fmla="*/ 40169 h 2734880"/>
              <a:gd name="connsiteX2-95" fmla="*/ 7726 w 2292632"/>
              <a:gd name="connsiteY2-96" fmla="*/ 2581848 h 2734880"/>
              <a:gd name="connsiteX3-97" fmla="*/ 0 w 2292632"/>
              <a:gd name="connsiteY3-98" fmla="*/ 2734880 h 27348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292632" h="2734880">
                <a:moveTo>
                  <a:pt x="2292632" y="0"/>
                </a:moveTo>
                <a:lnTo>
                  <a:pt x="2125687" y="40169"/>
                </a:lnTo>
                <a:cubicBezTo>
                  <a:pt x="986652" y="371366"/>
                  <a:pt x="130951" y="1368324"/>
                  <a:pt x="7726" y="2581848"/>
                </a:cubicBezTo>
                <a:lnTo>
                  <a:pt x="0" y="273488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95" name="任意多边形: 形状 94"/>
          <p:cNvSpPr/>
          <p:nvPr userDrawn="1">
            <p:custDataLst>
              <p:tags r:id="rId38"/>
            </p:custDataLst>
          </p:nvPr>
        </p:nvSpPr>
        <p:spPr>
          <a:xfrm rot="10505744" flipH="1">
            <a:off x="9949815" y="-88900"/>
            <a:ext cx="2138680" cy="2551430"/>
          </a:xfrm>
          <a:custGeom>
            <a:avLst/>
            <a:gdLst>
              <a:gd name="connsiteX0" fmla="*/ 3390617 w 3526138"/>
              <a:gd name="connsiteY0" fmla="*/ 183198 h 2566238"/>
              <a:gd name="connsiteX1" fmla="*/ 3526138 w 3526138"/>
              <a:gd name="connsiteY1" fmla="*/ 38892 h 2566238"/>
              <a:gd name="connsiteX2" fmla="*/ 3374898 w 3526138"/>
              <a:gd name="connsiteY2" fmla="*/ 0 h 2566238"/>
              <a:gd name="connsiteX3" fmla="*/ 0 w 3526138"/>
              <a:gd name="connsiteY3" fmla="*/ 2566238 h 2566238"/>
              <a:gd name="connsiteX4" fmla="*/ 1253677 w 3526138"/>
              <a:gd name="connsiteY4" fmla="*/ 2458666 h 2566238"/>
              <a:gd name="connsiteX5" fmla="*/ 2256629 w 3526138"/>
              <a:gd name="connsiteY5" fmla="*/ 1390697 h 2566238"/>
              <a:gd name="connsiteX6" fmla="*/ 2138572 w 3526138"/>
              <a:gd name="connsiteY6" fmla="*/ 14824 h 2566238"/>
              <a:gd name="connsiteX7" fmla="*/ 2004062 w 3526138"/>
              <a:gd name="connsiteY7" fmla="*/ 47188 h 2566238"/>
              <a:gd name="connsiteX8" fmla="*/ 6130 w 3526138"/>
              <a:gd name="connsiteY8" fmla="*/ 2444828 h 2566238"/>
              <a:gd name="connsiteX0-1" fmla="*/ 3390617 w 3390617"/>
              <a:gd name="connsiteY0-2" fmla="*/ 183198 h 2566238"/>
              <a:gd name="connsiteX1-3" fmla="*/ 3374898 w 3390617"/>
              <a:gd name="connsiteY1-4" fmla="*/ 0 h 2566238"/>
              <a:gd name="connsiteX2-5" fmla="*/ 3390617 w 3390617"/>
              <a:gd name="connsiteY2-6" fmla="*/ 183198 h 2566238"/>
              <a:gd name="connsiteX3-7" fmla="*/ 0 w 3390617"/>
              <a:gd name="connsiteY3-8" fmla="*/ 2566238 h 2566238"/>
              <a:gd name="connsiteX4-9" fmla="*/ 1253677 w 3390617"/>
              <a:gd name="connsiteY4-10" fmla="*/ 2458666 h 2566238"/>
              <a:gd name="connsiteX5-11" fmla="*/ 2256629 w 3390617"/>
              <a:gd name="connsiteY5-12" fmla="*/ 1390697 h 2566238"/>
              <a:gd name="connsiteX6-13" fmla="*/ 2138572 w 3390617"/>
              <a:gd name="connsiteY6-14" fmla="*/ 14824 h 2566238"/>
              <a:gd name="connsiteX7-15" fmla="*/ 2004062 w 3390617"/>
              <a:gd name="connsiteY7-16" fmla="*/ 47188 h 2566238"/>
              <a:gd name="connsiteX8-17" fmla="*/ 6130 w 3390617"/>
              <a:gd name="connsiteY8-18" fmla="*/ 2444828 h 2566238"/>
              <a:gd name="connsiteX9" fmla="*/ 0 w 3390617"/>
              <a:gd name="connsiteY9" fmla="*/ 2566238 h 2566238"/>
              <a:gd name="connsiteX0-19" fmla="*/ 0 w 2256629"/>
              <a:gd name="connsiteY0-20" fmla="*/ 2551414 h 2551414"/>
              <a:gd name="connsiteX1-21" fmla="*/ 1253677 w 2256629"/>
              <a:gd name="connsiteY1-22" fmla="*/ 2443842 h 2551414"/>
              <a:gd name="connsiteX2-23" fmla="*/ 2256629 w 2256629"/>
              <a:gd name="connsiteY2-24" fmla="*/ 1375873 h 2551414"/>
              <a:gd name="connsiteX3-25" fmla="*/ 2138572 w 2256629"/>
              <a:gd name="connsiteY3-26" fmla="*/ 0 h 2551414"/>
              <a:gd name="connsiteX4-27" fmla="*/ 2004062 w 2256629"/>
              <a:gd name="connsiteY4-28" fmla="*/ 32364 h 2551414"/>
              <a:gd name="connsiteX5-29" fmla="*/ 6130 w 2256629"/>
              <a:gd name="connsiteY5-30" fmla="*/ 2430004 h 2551414"/>
              <a:gd name="connsiteX6-31" fmla="*/ 0 w 2256629"/>
              <a:gd name="connsiteY6-32" fmla="*/ 2551414 h 2551414"/>
              <a:gd name="connsiteX0-33" fmla="*/ 2256629 w 2348069"/>
              <a:gd name="connsiteY0-34" fmla="*/ 1375873 h 2551414"/>
              <a:gd name="connsiteX1-35" fmla="*/ 2138572 w 2348069"/>
              <a:gd name="connsiteY1-36" fmla="*/ 0 h 2551414"/>
              <a:gd name="connsiteX2-37" fmla="*/ 2004062 w 2348069"/>
              <a:gd name="connsiteY2-38" fmla="*/ 32364 h 2551414"/>
              <a:gd name="connsiteX3-39" fmla="*/ 6130 w 2348069"/>
              <a:gd name="connsiteY3-40" fmla="*/ 2430004 h 2551414"/>
              <a:gd name="connsiteX4-41" fmla="*/ 0 w 2348069"/>
              <a:gd name="connsiteY4-42" fmla="*/ 2551414 h 2551414"/>
              <a:gd name="connsiteX5-43" fmla="*/ 1253677 w 2348069"/>
              <a:gd name="connsiteY5-44" fmla="*/ 2443842 h 2551414"/>
              <a:gd name="connsiteX6-45" fmla="*/ 2348069 w 2348069"/>
              <a:gd name="connsiteY6-46" fmla="*/ 1467313 h 2551414"/>
              <a:gd name="connsiteX0-47" fmla="*/ 2256629 w 2256629"/>
              <a:gd name="connsiteY0-48" fmla="*/ 1375873 h 2551414"/>
              <a:gd name="connsiteX1-49" fmla="*/ 2138572 w 2256629"/>
              <a:gd name="connsiteY1-50" fmla="*/ 0 h 2551414"/>
              <a:gd name="connsiteX2-51" fmla="*/ 2004062 w 2256629"/>
              <a:gd name="connsiteY2-52" fmla="*/ 32364 h 2551414"/>
              <a:gd name="connsiteX3-53" fmla="*/ 6130 w 2256629"/>
              <a:gd name="connsiteY3-54" fmla="*/ 2430004 h 2551414"/>
              <a:gd name="connsiteX4-55" fmla="*/ 0 w 2256629"/>
              <a:gd name="connsiteY4-56" fmla="*/ 2551414 h 2551414"/>
              <a:gd name="connsiteX5-57" fmla="*/ 1253677 w 2256629"/>
              <a:gd name="connsiteY5-58" fmla="*/ 2443842 h 2551414"/>
              <a:gd name="connsiteX0-59" fmla="*/ 2138572 w 2138572"/>
              <a:gd name="connsiteY0-60" fmla="*/ 0 h 2551414"/>
              <a:gd name="connsiteX1-61" fmla="*/ 2004062 w 2138572"/>
              <a:gd name="connsiteY1-62" fmla="*/ 32364 h 2551414"/>
              <a:gd name="connsiteX2-63" fmla="*/ 6130 w 2138572"/>
              <a:gd name="connsiteY2-64" fmla="*/ 2430004 h 2551414"/>
              <a:gd name="connsiteX3-65" fmla="*/ 0 w 2138572"/>
              <a:gd name="connsiteY3-66" fmla="*/ 2551414 h 2551414"/>
              <a:gd name="connsiteX4-67" fmla="*/ 1253677 w 2138572"/>
              <a:gd name="connsiteY4-68" fmla="*/ 2443842 h 2551414"/>
              <a:gd name="connsiteX0-69" fmla="*/ 2138572 w 2138572"/>
              <a:gd name="connsiteY0-70" fmla="*/ 0 h 2551414"/>
              <a:gd name="connsiteX1-71" fmla="*/ 2004062 w 2138572"/>
              <a:gd name="connsiteY1-72" fmla="*/ 32364 h 2551414"/>
              <a:gd name="connsiteX2-73" fmla="*/ 6130 w 2138572"/>
              <a:gd name="connsiteY2-74" fmla="*/ 2430004 h 2551414"/>
              <a:gd name="connsiteX3-75" fmla="*/ 0 w 2138572"/>
              <a:gd name="connsiteY3-76" fmla="*/ 2551414 h 25514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38572" h="2551414">
                <a:moveTo>
                  <a:pt x="2138572" y="0"/>
                </a:moveTo>
                <a:lnTo>
                  <a:pt x="2004062" y="32364"/>
                </a:lnTo>
                <a:cubicBezTo>
                  <a:pt x="929578" y="344792"/>
                  <a:pt x="122371" y="1285252"/>
                  <a:pt x="6130" y="2430004"/>
                </a:cubicBezTo>
                <a:lnTo>
                  <a:pt x="0" y="2551414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98" name="任意多边形: 形状 97"/>
          <p:cNvSpPr/>
          <p:nvPr userDrawn="1">
            <p:custDataLst>
              <p:tags r:id="rId39"/>
            </p:custDataLst>
          </p:nvPr>
        </p:nvSpPr>
        <p:spPr>
          <a:xfrm rot="10505744" flipH="1">
            <a:off x="10100310" y="-82550"/>
            <a:ext cx="1995170" cy="2380615"/>
          </a:xfrm>
          <a:custGeom>
            <a:avLst/>
            <a:gdLst>
              <a:gd name="connsiteX0" fmla="*/ 3247441 w 3377678"/>
              <a:gd name="connsiteY0" fmla="*/ 176150 h 2388211"/>
              <a:gd name="connsiteX1" fmla="*/ 3377678 w 3377678"/>
              <a:gd name="connsiteY1" fmla="*/ 37378 h 2388211"/>
              <a:gd name="connsiteX2" fmla="*/ 3232327 w 3377678"/>
              <a:gd name="connsiteY2" fmla="*/ 0 h 2388211"/>
              <a:gd name="connsiteX3" fmla="*/ 0 w 3377678"/>
              <a:gd name="connsiteY3" fmla="*/ 2388211 h 2388211"/>
              <a:gd name="connsiteX4" fmla="*/ 1274032 w 3377678"/>
              <a:gd name="connsiteY4" fmla="*/ 2278892 h 2388211"/>
              <a:gd name="connsiteX5" fmla="*/ 2113517 w 3377678"/>
              <a:gd name="connsiteY5" fmla="*/ 1384390 h 2388211"/>
              <a:gd name="connsiteX6" fmla="*/ 1995359 w 3377678"/>
              <a:gd name="connsiteY6" fmla="*/ 7348 h 2388211"/>
              <a:gd name="connsiteX7" fmla="*/ 1891005 w 3377678"/>
              <a:gd name="connsiteY7" fmla="*/ 32457 h 2388211"/>
              <a:gd name="connsiteX8" fmla="*/ 4645 w 3377678"/>
              <a:gd name="connsiteY8" fmla="*/ 2296201 h 2388211"/>
              <a:gd name="connsiteX0-1" fmla="*/ 3247441 w 3247441"/>
              <a:gd name="connsiteY0-2" fmla="*/ 176150 h 2388211"/>
              <a:gd name="connsiteX1-3" fmla="*/ 3232327 w 3247441"/>
              <a:gd name="connsiteY1-4" fmla="*/ 0 h 2388211"/>
              <a:gd name="connsiteX2-5" fmla="*/ 3247441 w 3247441"/>
              <a:gd name="connsiteY2-6" fmla="*/ 176150 h 2388211"/>
              <a:gd name="connsiteX3-7" fmla="*/ 0 w 3247441"/>
              <a:gd name="connsiteY3-8" fmla="*/ 2388211 h 2388211"/>
              <a:gd name="connsiteX4-9" fmla="*/ 1274032 w 3247441"/>
              <a:gd name="connsiteY4-10" fmla="*/ 2278892 h 2388211"/>
              <a:gd name="connsiteX5-11" fmla="*/ 2113517 w 3247441"/>
              <a:gd name="connsiteY5-12" fmla="*/ 1384390 h 2388211"/>
              <a:gd name="connsiteX6-13" fmla="*/ 1995359 w 3247441"/>
              <a:gd name="connsiteY6-14" fmla="*/ 7348 h 2388211"/>
              <a:gd name="connsiteX7-15" fmla="*/ 1891005 w 3247441"/>
              <a:gd name="connsiteY7-16" fmla="*/ 32457 h 2388211"/>
              <a:gd name="connsiteX8-17" fmla="*/ 4645 w 3247441"/>
              <a:gd name="connsiteY8-18" fmla="*/ 2296201 h 2388211"/>
              <a:gd name="connsiteX9" fmla="*/ 0 w 3247441"/>
              <a:gd name="connsiteY9" fmla="*/ 2388211 h 2388211"/>
              <a:gd name="connsiteX0-19" fmla="*/ 0 w 2113517"/>
              <a:gd name="connsiteY0-20" fmla="*/ 2380863 h 2380863"/>
              <a:gd name="connsiteX1-21" fmla="*/ 1274032 w 2113517"/>
              <a:gd name="connsiteY1-22" fmla="*/ 2271544 h 2380863"/>
              <a:gd name="connsiteX2-23" fmla="*/ 2113517 w 2113517"/>
              <a:gd name="connsiteY2-24" fmla="*/ 1377042 h 2380863"/>
              <a:gd name="connsiteX3-25" fmla="*/ 1995359 w 2113517"/>
              <a:gd name="connsiteY3-26" fmla="*/ 0 h 2380863"/>
              <a:gd name="connsiteX4-27" fmla="*/ 1891005 w 2113517"/>
              <a:gd name="connsiteY4-28" fmla="*/ 25109 h 2380863"/>
              <a:gd name="connsiteX5-29" fmla="*/ 4645 w 2113517"/>
              <a:gd name="connsiteY5-30" fmla="*/ 2288853 h 2380863"/>
              <a:gd name="connsiteX6-31" fmla="*/ 0 w 2113517"/>
              <a:gd name="connsiteY6-32" fmla="*/ 2380863 h 2380863"/>
              <a:gd name="connsiteX0-33" fmla="*/ 2113517 w 2204957"/>
              <a:gd name="connsiteY0-34" fmla="*/ 1377042 h 2380863"/>
              <a:gd name="connsiteX1-35" fmla="*/ 1995359 w 2204957"/>
              <a:gd name="connsiteY1-36" fmla="*/ 0 h 2380863"/>
              <a:gd name="connsiteX2-37" fmla="*/ 1891005 w 2204957"/>
              <a:gd name="connsiteY2-38" fmla="*/ 25109 h 2380863"/>
              <a:gd name="connsiteX3-39" fmla="*/ 4645 w 2204957"/>
              <a:gd name="connsiteY3-40" fmla="*/ 2288853 h 2380863"/>
              <a:gd name="connsiteX4-41" fmla="*/ 0 w 2204957"/>
              <a:gd name="connsiteY4-42" fmla="*/ 2380863 h 2380863"/>
              <a:gd name="connsiteX5-43" fmla="*/ 1274032 w 2204957"/>
              <a:gd name="connsiteY5-44" fmla="*/ 2271544 h 2380863"/>
              <a:gd name="connsiteX6-45" fmla="*/ 2204957 w 2204957"/>
              <a:gd name="connsiteY6-46" fmla="*/ 1468482 h 2380863"/>
              <a:gd name="connsiteX0-47" fmla="*/ 2113517 w 2113517"/>
              <a:gd name="connsiteY0-48" fmla="*/ 1377042 h 2380863"/>
              <a:gd name="connsiteX1-49" fmla="*/ 1995359 w 2113517"/>
              <a:gd name="connsiteY1-50" fmla="*/ 0 h 2380863"/>
              <a:gd name="connsiteX2-51" fmla="*/ 1891005 w 2113517"/>
              <a:gd name="connsiteY2-52" fmla="*/ 25109 h 2380863"/>
              <a:gd name="connsiteX3-53" fmla="*/ 4645 w 2113517"/>
              <a:gd name="connsiteY3-54" fmla="*/ 2288853 h 2380863"/>
              <a:gd name="connsiteX4-55" fmla="*/ 0 w 2113517"/>
              <a:gd name="connsiteY4-56" fmla="*/ 2380863 h 2380863"/>
              <a:gd name="connsiteX5-57" fmla="*/ 1274032 w 2113517"/>
              <a:gd name="connsiteY5-58" fmla="*/ 2271544 h 2380863"/>
              <a:gd name="connsiteX0-59" fmla="*/ 1995359 w 1995359"/>
              <a:gd name="connsiteY0-60" fmla="*/ 0 h 2380863"/>
              <a:gd name="connsiteX1-61" fmla="*/ 1891005 w 1995359"/>
              <a:gd name="connsiteY1-62" fmla="*/ 25109 h 2380863"/>
              <a:gd name="connsiteX2-63" fmla="*/ 4645 w 1995359"/>
              <a:gd name="connsiteY2-64" fmla="*/ 2288853 h 2380863"/>
              <a:gd name="connsiteX3-65" fmla="*/ 0 w 1995359"/>
              <a:gd name="connsiteY3-66" fmla="*/ 2380863 h 2380863"/>
              <a:gd name="connsiteX4-67" fmla="*/ 1274032 w 1995359"/>
              <a:gd name="connsiteY4-68" fmla="*/ 2271544 h 2380863"/>
              <a:gd name="connsiteX0-69" fmla="*/ 1995359 w 1995359"/>
              <a:gd name="connsiteY0-70" fmla="*/ 0 h 2380863"/>
              <a:gd name="connsiteX1-71" fmla="*/ 1891005 w 1995359"/>
              <a:gd name="connsiteY1-72" fmla="*/ 25109 h 2380863"/>
              <a:gd name="connsiteX2-73" fmla="*/ 4645 w 1995359"/>
              <a:gd name="connsiteY2-74" fmla="*/ 2288853 h 2380863"/>
              <a:gd name="connsiteX3-75" fmla="*/ 0 w 1995359"/>
              <a:gd name="connsiteY3-76" fmla="*/ 2380863 h 23808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95359" h="2380863">
                <a:moveTo>
                  <a:pt x="1995359" y="0"/>
                </a:moveTo>
                <a:lnTo>
                  <a:pt x="1891005" y="25109"/>
                </a:lnTo>
                <a:cubicBezTo>
                  <a:pt x="876524" y="320088"/>
                  <a:pt x="114395" y="1208028"/>
                  <a:pt x="4645" y="2288853"/>
                </a:cubicBezTo>
                <a:lnTo>
                  <a:pt x="0" y="2380863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92" name="任意多边形: 形状 91"/>
          <p:cNvSpPr/>
          <p:nvPr userDrawn="1">
            <p:custDataLst>
              <p:tags r:id="rId40"/>
            </p:custDataLst>
          </p:nvPr>
        </p:nvSpPr>
        <p:spPr>
          <a:xfrm rot="10505744" flipH="1">
            <a:off x="10252710" y="-76200"/>
            <a:ext cx="1849755" cy="2207895"/>
          </a:xfrm>
          <a:custGeom>
            <a:avLst/>
            <a:gdLst>
              <a:gd name="connsiteX0" fmla="*/ 3101494 w 3221135"/>
              <a:gd name="connsiteY0" fmla="*/ 163645 h 2207585"/>
              <a:gd name="connsiteX1" fmla="*/ 3221135 w 3221135"/>
              <a:gd name="connsiteY1" fmla="*/ 36184 h 2207585"/>
              <a:gd name="connsiteX2" fmla="*/ 3206776 w 3221135"/>
              <a:gd name="connsiteY2" fmla="*/ 30928 h 2207585"/>
              <a:gd name="connsiteX3" fmla="*/ 3087752 w 3221135"/>
              <a:gd name="connsiteY3" fmla="*/ 3494 h 2207585"/>
              <a:gd name="connsiteX4" fmla="*/ 0 w 3221135"/>
              <a:gd name="connsiteY4" fmla="*/ 2207585 h 2207585"/>
              <a:gd name="connsiteX5" fmla="*/ 1286575 w 3221135"/>
              <a:gd name="connsiteY5" fmla="*/ 2097190 h 2207585"/>
              <a:gd name="connsiteX6" fmla="*/ 1967553 w 3221135"/>
              <a:gd name="connsiteY6" fmla="*/ 1371702 h 2207585"/>
              <a:gd name="connsiteX7" fmla="*/ 1849854 w 3221135"/>
              <a:gd name="connsiteY7" fmla="*/ 0 h 2207585"/>
              <a:gd name="connsiteX8" fmla="*/ 1776137 w 3221135"/>
              <a:gd name="connsiteY8" fmla="*/ 17738 h 2207585"/>
              <a:gd name="connsiteX9" fmla="*/ 3137 w 3221135"/>
              <a:gd name="connsiteY9" fmla="*/ 2145444 h 2207585"/>
              <a:gd name="connsiteX0-1" fmla="*/ 3101494 w 3221135"/>
              <a:gd name="connsiteY0-2" fmla="*/ 163645 h 2207585"/>
              <a:gd name="connsiteX1-3" fmla="*/ 3221135 w 3221135"/>
              <a:gd name="connsiteY1-4" fmla="*/ 36184 h 2207585"/>
              <a:gd name="connsiteX2-5" fmla="*/ 3087752 w 3221135"/>
              <a:gd name="connsiteY2-6" fmla="*/ 3494 h 2207585"/>
              <a:gd name="connsiteX3-7" fmla="*/ 3101494 w 3221135"/>
              <a:gd name="connsiteY3-8" fmla="*/ 163645 h 2207585"/>
              <a:gd name="connsiteX4-9" fmla="*/ 0 w 3221135"/>
              <a:gd name="connsiteY4-10" fmla="*/ 2207585 h 2207585"/>
              <a:gd name="connsiteX5-11" fmla="*/ 1286575 w 3221135"/>
              <a:gd name="connsiteY5-12" fmla="*/ 2097190 h 2207585"/>
              <a:gd name="connsiteX6-13" fmla="*/ 1967553 w 3221135"/>
              <a:gd name="connsiteY6-14" fmla="*/ 1371702 h 2207585"/>
              <a:gd name="connsiteX7-15" fmla="*/ 1849854 w 3221135"/>
              <a:gd name="connsiteY7-16" fmla="*/ 0 h 2207585"/>
              <a:gd name="connsiteX8-17" fmla="*/ 1776137 w 3221135"/>
              <a:gd name="connsiteY8-18" fmla="*/ 17738 h 2207585"/>
              <a:gd name="connsiteX9-19" fmla="*/ 3137 w 3221135"/>
              <a:gd name="connsiteY9-20" fmla="*/ 2145444 h 2207585"/>
              <a:gd name="connsiteX10" fmla="*/ 0 w 3221135"/>
              <a:gd name="connsiteY10" fmla="*/ 2207585 h 2207585"/>
              <a:gd name="connsiteX0-21" fmla="*/ 3101494 w 3101494"/>
              <a:gd name="connsiteY0-22" fmla="*/ 163645 h 2207585"/>
              <a:gd name="connsiteX1-23" fmla="*/ 3087752 w 3101494"/>
              <a:gd name="connsiteY1-24" fmla="*/ 3494 h 2207585"/>
              <a:gd name="connsiteX2-25" fmla="*/ 3101494 w 3101494"/>
              <a:gd name="connsiteY2-26" fmla="*/ 163645 h 2207585"/>
              <a:gd name="connsiteX3-27" fmla="*/ 0 w 3101494"/>
              <a:gd name="connsiteY3-28" fmla="*/ 2207585 h 2207585"/>
              <a:gd name="connsiteX4-29" fmla="*/ 1286575 w 3101494"/>
              <a:gd name="connsiteY4-30" fmla="*/ 2097190 h 2207585"/>
              <a:gd name="connsiteX5-31" fmla="*/ 1967553 w 3101494"/>
              <a:gd name="connsiteY5-32" fmla="*/ 1371702 h 2207585"/>
              <a:gd name="connsiteX6-33" fmla="*/ 1849854 w 3101494"/>
              <a:gd name="connsiteY6-34" fmla="*/ 0 h 2207585"/>
              <a:gd name="connsiteX7-35" fmla="*/ 1776137 w 3101494"/>
              <a:gd name="connsiteY7-36" fmla="*/ 17738 h 2207585"/>
              <a:gd name="connsiteX8-37" fmla="*/ 3137 w 3101494"/>
              <a:gd name="connsiteY8-38" fmla="*/ 2145444 h 2207585"/>
              <a:gd name="connsiteX9-39" fmla="*/ 0 w 3101494"/>
              <a:gd name="connsiteY9-40" fmla="*/ 2207585 h 2207585"/>
              <a:gd name="connsiteX0-41" fmla="*/ 0 w 1967553"/>
              <a:gd name="connsiteY0-42" fmla="*/ 2207585 h 2207585"/>
              <a:gd name="connsiteX1-43" fmla="*/ 1286575 w 1967553"/>
              <a:gd name="connsiteY1-44" fmla="*/ 2097190 h 2207585"/>
              <a:gd name="connsiteX2-45" fmla="*/ 1967553 w 1967553"/>
              <a:gd name="connsiteY2-46" fmla="*/ 1371702 h 2207585"/>
              <a:gd name="connsiteX3-47" fmla="*/ 1849854 w 1967553"/>
              <a:gd name="connsiteY3-48" fmla="*/ 0 h 2207585"/>
              <a:gd name="connsiteX4-49" fmla="*/ 1776137 w 1967553"/>
              <a:gd name="connsiteY4-50" fmla="*/ 17738 h 2207585"/>
              <a:gd name="connsiteX5-51" fmla="*/ 3137 w 1967553"/>
              <a:gd name="connsiteY5-52" fmla="*/ 2145444 h 2207585"/>
              <a:gd name="connsiteX6-53" fmla="*/ 0 w 1967553"/>
              <a:gd name="connsiteY6-54" fmla="*/ 2207585 h 2207585"/>
              <a:gd name="connsiteX0-55" fmla="*/ 1967553 w 2058993"/>
              <a:gd name="connsiteY0-56" fmla="*/ 1371702 h 2207585"/>
              <a:gd name="connsiteX1-57" fmla="*/ 1849854 w 2058993"/>
              <a:gd name="connsiteY1-58" fmla="*/ 0 h 2207585"/>
              <a:gd name="connsiteX2-59" fmla="*/ 1776137 w 2058993"/>
              <a:gd name="connsiteY2-60" fmla="*/ 17738 h 2207585"/>
              <a:gd name="connsiteX3-61" fmla="*/ 3137 w 2058993"/>
              <a:gd name="connsiteY3-62" fmla="*/ 2145444 h 2207585"/>
              <a:gd name="connsiteX4-63" fmla="*/ 0 w 2058993"/>
              <a:gd name="connsiteY4-64" fmla="*/ 2207585 h 2207585"/>
              <a:gd name="connsiteX5-65" fmla="*/ 1286575 w 2058993"/>
              <a:gd name="connsiteY5-66" fmla="*/ 2097190 h 2207585"/>
              <a:gd name="connsiteX6-67" fmla="*/ 2058993 w 2058993"/>
              <a:gd name="connsiteY6-68" fmla="*/ 1463142 h 2207585"/>
              <a:gd name="connsiteX0-69" fmla="*/ 1967553 w 1967553"/>
              <a:gd name="connsiteY0-70" fmla="*/ 1371702 h 2207585"/>
              <a:gd name="connsiteX1-71" fmla="*/ 1849854 w 1967553"/>
              <a:gd name="connsiteY1-72" fmla="*/ 0 h 2207585"/>
              <a:gd name="connsiteX2-73" fmla="*/ 1776137 w 1967553"/>
              <a:gd name="connsiteY2-74" fmla="*/ 17738 h 2207585"/>
              <a:gd name="connsiteX3-75" fmla="*/ 3137 w 1967553"/>
              <a:gd name="connsiteY3-76" fmla="*/ 2145444 h 2207585"/>
              <a:gd name="connsiteX4-77" fmla="*/ 0 w 1967553"/>
              <a:gd name="connsiteY4-78" fmla="*/ 2207585 h 2207585"/>
              <a:gd name="connsiteX5-79" fmla="*/ 1286575 w 1967553"/>
              <a:gd name="connsiteY5-80" fmla="*/ 2097190 h 2207585"/>
              <a:gd name="connsiteX0-81" fmla="*/ 1849854 w 1849854"/>
              <a:gd name="connsiteY0-82" fmla="*/ 0 h 2207585"/>
              <a:gd name="connsiteX1-83" fmla="*/ 1776137 w 1849854"/>
              <a:gd name="connsiteY1-84" fmla="*/ 17738 h 2207585"/>
              <a:gd name="connsiteX2-85" fmla="*/ 3137 w 1849854"/>
              <a:gd name="connsiteY2-86" fmla="*/ 2145444 h 2207585"/>
              <a:gd name="connsiteX3-87" fmla="*/ 0 w 1849854"/>
              <a:gd name="connsiteY3-88" fmla="*/ 2207585 h 2207585"/>
              <a:gd name="connsiteX4-89" fmla="*/ 1286575 w 1849854"/>
              <a:gd name="connsiteY4-90" fmla="*/ 2097190 h 2207585"/>
              <a:gd name="connsiteX0-91" fmla="*/ 1849854 w 1849854"/>
              <a:gd name="connsiteY0-92" fmla="*/ 0 h 2207585"/>
              <a:gd name="connsiteX1-93" fmla="*/ 1776137 w 1849854"/>
              <a:gd name="connsiteY1-94" fmla="*/ 17738 h 2207585"/>
              <a:gd name="connsiteX2-95" fmla="*/ 3137 w 1849854"/>
              <a:gd name="connsiteY2-96" fmla="*/ 2145444 h 2207585"/>
              <a:gd name="connsiteX3-97" fmla="*/ 0 w 1849854"/>
              <a:gd name="connsiteY3-98" fmla="*/ 2207585 h 22075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9854" h="2207585">
                <a:moveTo>
                  <a:pt x="1849854" y="0"/>
                </a:moveTo>
                <a:lnTo>
                  <a:pt x="1776137" y="17738"/>
                </a:lnTo>
                <a:cubicBezTo>
                  <a:pt x="822621" y="294991"/>
                  <a:pt x="106291" y="1129571"/>
                  <a:pt x="3137" y="2145444"/>
                </a:cubicBezTo>
                <a:lnTo>
                  <a:pt x="0" y="2207585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84" name="任意多边形: 形状 83"/>
          <p:cNvSpPr/>
          <p:nvPr userDrawn="1">
            <p:custDataLst>
              <p:tags r:id="rId41"/>
            </p:custDataLst>
          </p:nvPr>
        </p:nvSpPr>
        <p:spPr>
          <a:xfrm rot="10505744" flipH="1">
            <a:off x="10417810" y="-69215"/>
            <a:ext cx="1692910" cy="2011680"/>
          </a:xfrm>
          <a:custGeom>
            <a:avLst/>
            <a:gdLst>
              <a:gd name="connsiteX0" fmla="*/ 2942292 w 3039526"/>
              <a:gd name="connsiteY0" fmla="*/ 138056 h 2011644"/>
              <a:gd name="connsiteX1" fmla="*/ 3039526 w 3039526"/>
              <a:gd name="connsiteY1" fmla="*/ 34531 h 2011644"/>
              <a:gd name="connsiteX2" fmla="*/ 2983139 w 3039526"/>
              <a:gd name="connsiteY2" fmla="*/ 13891 h 2011644"/>
              <a:gd name="connsiteX3" fmla="*/ 2930598 w 3039526"/>
              <a:gd name="connsiteY3" fmla="*/ 1780 h 2011644"/>
              <a:gd name="connsiteX4" fmla="*/ 0 w 3039526"/>
              <a:gd name="connsiteY4" fmla="*/ 2011644 h 2011644"/>
              <a:gd name="connsiteX5" fmla="*/ 1286204 w 3039526"/>
              <a:gd name="connsiteY5" fmla="*/ 1901281 h 2011644"/>
              <a:gd name="connsiteX6" fmla="*/ 1808292 w 3039526"/>
              <a:gd name="connsiteY6" fmla="*/ 1345418 h 2011644"/>
              <a:gd name="connsiteX7" fmla="*/ 1692848 w 3039526"/>
              <a:gd name="connsiteY7" fmla="*/ 0 h 2011644"/>
              <a:gd name="connsiteX8" fmla="*/ 1450924 w 3039526"/>
              <a:gd name="connsiteY8" fmla="*/ 70211 h 2011644"/>
              <a:gd name="connsiteX9" fmla="*/ 1503 w 3039526"/>
              <a:gd name="connsiteY9" fmla="*/ 1981879 h 2011644"/>
              <a:gd name="connsiteX0-1" fmla="*/ 2942292 w 2983139"/>
              <a:gd name="connsiteY0-2" fmla="*/ 138056 h 2011644"/>
              <a:gd name="connsiteX1-3" fmla="*/ 2983139 w 2983139"/>
              <a:gd name="connsiteY1-4" fmla="*/ 13891 h 2011644"/>
              <a:gd name="connsiteX2-5" fmla="*/ 2930598 w 2983139"/>
              <a:gd name="connsiteY2-6" fmla="*/ 1780 h 2011644"/>
              <a:gd name="connsiteX3-7" fmla="*/ 2942292 w 2983139"/>
              <a:gd name="connsiteY3-8" fmla="*/ 138056 h 2011644"/>
              <a:gd name="connsiteX4-9" fmla="*/ 0 w 2983139"/>
              <a:gd name="connsiteY4-10" fmla="*/ 2011644 h 2011644"/>
              <a:gd name="connsiteX5-11" fmla="*/ 1286204 w 2983139"/>
              <a:gd name="connsiteY5-12" fmla="*/ 1901281 h 2011644"/>
              <a:gd name="connsiteX6-13" fmla="*/ 1808292 w 2983139"/>
              <a:gd name="connsiteY6-14" fmla="*/ 1345418 h 2011644"/>
              <a:gd name="connsiteX7-15" fmla="*/ 1692848 w 2983139"/>
              <a:gd name="connsiteY7-16" fmla="*/ 0 h 2011644"/>
              <a:gd name="connsiteX8-17" fmla="*/ 1450924 w 2983139"/>
              <a:gd name="connsiteY8-18" fmla="*/ 70211 h 2011644"/>
              <a:gd name="connsiteX9-19" fmla="*/ 1503 w 2983139"/>
              <a:gd name="connsiteY9-20" fmla="*/ 1981879 h 2011644"/>
              <a:gd name="connsiteX10" fmla="*/ 0 w 2983139"/>
              <a:gd name="connsiteY10" fmla="*/ 2011644 h 2011644"/>
              <a:gd name="connsiteX0-21" fmla="*/ 2942292 w 2942292"/>
              <a:gd name="connsiteY0-22" fmla="*/ 138056 h 2011644"/>
              <a:gd name="connsiteX1-23" fmla="*/ 2930598 w 2942292"/>
              <a:gd name="connsiteY1-24" fmla="*/ 1780 h 2011644"/>
              <a:gd name="connsiteX2-25" fmla="*/ 2942292 w 2942292"/>
              <a:gd name="connsiteY2-26" fmla="*/ 138056 h 2011644"/>
              <a:gd name="connsiteX3-27" fmla="*/ 0 w 2942292"/>
              <a:gd name="connsiteY3-28" fmla="*/ 2011644 h 2011644"/>
              <a:gd name="connsiteX4-29" fmla="*/ 1286204 w 2942292"/>
              <a:gd name="connsiteY4-30" fmla="*/ 1901281 h 2011644"/>
              <a:gd name="connsiteX5-31" fmla="*/ 1808292 w 2942292"/>
              <a:gd name="connsiteY5-32" fmla="*/ 1345418 h 2011644"/>
              <a:gd name="connsiteX6-33" fmla="*/ 1692848 w 2942292"/>
              <a:gd name="connsiteY6-34" fmla="*/ 0 h 2011644"/>
              <a:gd name="connsiteX7-35" fmla="*/ 1450924 w 2942292"/>
              <a:gd name="connsiteY7-36" fmla="*/ 70211 h 2011644"/>
              <a:gd name="connsiteX8-37" fmla="*/ 1503 w 2942292"/>
              <a:gd name="connsiteY8-38" fmla="*/ 1981879 h 2011644"/>
              <a:gd name="connsiteX9-39" fmla="*/ 0 w 2942292"/>
              <a:gd name="connsiteY9-40" fmla="*/ 2011644 h 2011644"/>
              <a:gd name="connsiteX0-41" fmla="*/ 0 w 1808292"/>
              <a:gd name="connsiteY0-42" fmla="*/ 2011644 h 2011644"/>
              <a:gd name="connsiteX1-43" fmla="*/ 1286204 w 1808292"/>
              <a:gd name="connsiteY1-44" fmla="*/ 1901281 h 2011644"/>
              <a:gd name="connsiteX2-45" fmla="*/ 1808292 w 1808292"/>
              <a:gd name="connsiteY2-46" fmla="*/ 1345418 h 2011644"/>
              <a:gd name="connsiteX3-47" fmla="*/ 1692848 w 1808292"/>
              <a:gd name="connsiteY3-48" fmla="*/ 0 h 2011644"/>
              <a:gd name="connsiteX4-49" fmla="*/ 1450924 w 1808292"/>
              <a:gd name="connsiteY4-50" fmla="*/ 70211 h 2011644"/>
              <a:gd name="connsiteX5-51" fmla="*/ 1503 w 1808292"/>
              <a:gd name="connsiteY5-52" fmla="*/ 1981879 h 2011644"/>
              <a:gd name="connsiteX6-53" fmla="*/ 0 w 1808292"/>
              <a:gd name="connsiteY6-54" fmla="*/ 2011644 h 2011644"/>
              <a:gd name="connsiteX0-55" fmla="*/ 1808292 w 1899732"/>
              <a:gd name="connsiteY0-56" fmla="*/ 1345418 h 2011644"/>
              <a:gd name="connsiteX1-57" fmla="*/ 1692848 w 1899732"/>
              <a:gd name="connsiteY1-58" fmla="*/ 0 h 2011644"/>
              <a:gd name="connsiteX2-59" fmla="*/ 1450924 w 1899732"/>
              <a:gd name="connsiteY2-60" fmla="*/ 70211 h 2011644"/>
              <a:gd name="connsiteX3-61" fmla="*/ 1503 w 1899732"/>
              <a:gd name="connsiteY3-62" fmla="*/ 1981879 h 2011644"/>
              <a:gd name="connsiteX4-63" fmla="*/ 0 w 1899732"/>
              <a:gd name="connsiteY4-64" fmla="*/ 2011644 h 2011644"/>
              <a:gd name="connsiteX5-65" fmla="*/ 1286204 w 1899732"/>
              <a:gd name="connsiteY5-66" fmla="*/ 1901281 h 2011644"/>
              <a:gd name="connsiteX6-67" fmla="*/ 1899732 w 1899732"/>
              <a:gd name="connsiteY6-68" fmla="*/ 1436858 h 2011644"/>
              <a:gd name="connsiteX0-69" fmla="*/ 1808292 w 1808292"/>
              <a:gd name="connsiteY0-70" fmla="*/ 1345418 h 2011644"/>
              <a:gd name="connsiteX1-71" fmla="*/ 1692848 w 1808292"/>
              <a:gd name="connsiteY1-72" fmla="*/ 0 h 2011644"/>
              <a:gd name="connsiteX2-73" fmla="*/ 1450924 w 1808292"/>
              <a:gd name="connsiteY2-74" fmla="*/ 70211 h 2011644"/>
              <a:gd name="connsiteX3-75" fmla="*/ 1503 w 1808292"/>
              <a:gd name="connsiteY3-76" fmla="*/ 1981879 h 2011644"/>
              <a:gd name="connsiteX4-77" fmla="*/ 0 w 1808292"/>
              <a:gd name="connsiteY4-78" fmla="*/ 2011644 h 2011644"/>
              <a:gd name="connsiteX5-79" fmla="*/ 1286204 w 1808292"/>
              <a:gd name="connsiteY5-80" fmla="*/ 1901281 h 2011644"/>
              <a:gd name="connsiteX0-81" fmla="*/ 1692848 w 1692848"/>
              <a:gd name="connsiteY0-82" fmla="*/ 0 h 2011644"/>
              <a:gd name="connsiteX1-83" fmla="*/ 1450924 w 1692848"/>
              <a:gd name="connsiteY1-84" fmla="*/ 70211 h 2011644"/>
              <a:gd name="connsiteX2-85" fmla="*/ 1503 w 1692848"/>
              <a:gd name="connsiteY2-86" fmla="*/ 1981879 h 2011644"/>
              <a:gd name="connsiteX3-87" fmla="*/ 0 w 1692848"/>
              <a:gd name="connsiteY3-88" fmla="*/ 2011644 h 2011644"/>
              <a:gd name="connsiteX4-89" fmla="*/ 1286204 w 1692848"/>
              <a:gd name="connsiteY4-90" fmla="*/ 1901281 h 2011644"/>
              <a:gd name="connsiteX0-91" fmla="*/ 1692848 w 1692848"/>
              <a:gd name="connsiteY0-92" fmla="*/ 0 h 2011644"/>
              <a:gd name="connsiteX1-93" fmla="*/ 1450924 w 1692848"/>
              <a:gd name="connsiteY1-94" fmla="*/ 70211 h 2011644"/>
              <a:gd name="connsiteX2-95" fmla="*/ 1503 w 1692848"/>
              <a:gd name="connsiteY2-96" fmla="*/ 1981879 h 2011644"/>
              <a:gd name="connsiteX3-97" fmla="*/ 0 w 1692848"/>
              <a:gd name="connsiteY3-98" fmla="*/ 2011644 h 20116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2848" h="2011644">
                <a:moveTo>
                  <a:pt x="1692848" y="0"/>
                </a:moveTo>
                <a:lnTo>
                  <a:pt x="1450924" y="70211"/>
                </a:lnTo>
                <a:cubicBezTo>
                  <a:pt x="665008" y="380153"/>
                  <a:pt x="90124" y="1109131"/>
                  <a:pt x="1503" y="1981879"/>
                </a:cubicBezTo>
                <a:lnTo>
                  <a:pt x="0" y="2011644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75" name="任意多边形: 形状 74"/>
          <p:cNvSpPr/>
          <p:nvPr userDrawn="1">
            <p:custDataLst>
              <p:tags r:id="rId42"/>
            </p:custDataLst>
          </p:nvPr>
        </p:nvSpPr>
        <p:spPr>
          <a:xfrm rot="10505744" flipH="1">
            <a:off x="10728960" y="-55880"/>
            <a:ext cx="1396365" cy="1661795"/>
          </a:xfrm>
          <a:custGeom>
            <a:avLst/>
            <a:gdLst>
              <a:gd name="connsiteX0" fmla="*/ 2640295 w 2676094"/>
              <a:gd name="connsiteY0" fmla="*/ 76896 h 1662070"/>
              <a:gd name="connsiteX1" fmla="*/ 2676094 w 2676094"/>
              <a:gd name="connsiteY1" fmla="*/ 38766 h 1662070"/>
              <a:gd name="connsiteX2" fmla="*/ 2635756 w 2676094"/>
              <a:gd name="connsiteY2" fmla="*/ 24001 h 1662070"/>
              <a:gd name="connsiteX3" fmla="*/ 0 w 2676094"/>
              <a:gd name="connsiteY3" fmla="*/ 1662070 h 1662070"/>
              <a:gd name="connsiteX4" fmla="*/ 1252920 w 2676094"/>
              <a:gd name="connsiteY4" fmla="*/ 1554563 h 1662070"/>
              <a:gd name="connsiteX5" fmla="*/ 1506329 w 2676094"/>
              <a:gd name="connsiteY5" fmla="*/ 1284661 h 1662070"/>
              <a:gd name="connsiteX6" fmla="*/ 1396099 w 2676094"/>
              <a:gd name="connsiteY6" fmla="*/ 0 h 1662070"/>
              <a:gd name="connsiteX7" fmla="*/ 1289233 w 2676094"/>
              <a:gd name="connsiteY7" fmla="*/ 28870 h 1662070"/>
              <a:gd name="connsiteX8" fmla="*/ 25423 w 2676094"/>
              <a:gd name="connsiteY8" fmla="*/ 1495464 h 1662070"/>
              <a:gd name="connsiteX0-1" fmla="*/ 1396099 w 2676094"/>
              <a:gd name="connsiteY0-2" fmla="*/ 0 h 1662070"/>
              <a:gd name="connsiteX1-3" fmla="*/ 1289233 w 2676094"/>
              <a:gd name="connsiteY1-4" fmla="*/ 28870 h 1662070"/>
              <a:gd name="connsiteX2-5" fmla="*/ 25423 w 2676094"/>
              <a:gd name="connsiteY2-6" fmla="*/ 1495464 h 1662070"/>
              <a:gd name="connsiteX3-7" fmla="*/ 0 w 2676094"/>
              <a:gd name="connsiteY3-8" fmla="*/ 1662070 h 1662070"/>
              <a:gd name="connsiteX4-9" fmla="*/ 2676094 w 2676094"/>
              <a:gd name="connsiteY4-10" fmla="*/ 38766 h 1662070"/>
              <a:gd name="connsiteX5-11" fmla="*/ 2635756 w 2676094"/>
              <a:gd name="connsiteY5-12" fmla="*/ 24001 h 1662070"/>
              <a:gd name="connsiteX6-13" fmla="*/ 2640295 w 2676094"/>
              <a:gd name="connsiteY6-14" fmla="*/ 76896 h 1662070"/>
              <a:gd name="connsiteX7-15" fmla="*/ 0 w 2676094"/>
              <a:gd name="connsiteY7-16" fmla="*/ 1662070 h 1662070"/>
              <a:gd name="connsiteX8-17" fmla="*/ 1252920 w 2676094"/>
              <a:gd name="connsiteY8-18" fmla="*/ 1554563 h 1662070"/>
              <a:gd name="connsiteX9" fmla="*/ 1506329 w 2676094"/>
              <a:gd name="connsiteY9" fmla="*/ 1284661 h 1662070"/>
              <a:gd name="connsiteX10" fmla="*/ 1487539 w 2676094"/>
              <a:gd name="connsiteY10" fmla="*/ 91440 h 1662070"/>
              <a:gd name="connsiteX0-19" fmla="*/ 1396099 w 2676094"/>
              <a:gd name="connsiteY0-20" fmla="*/ 0 h 1662070"/>
              <a:gd name="connsiteX1-21" fmla="*/ 1289233 w 2676094"/>
              <a:gd name="connsiteY1-22" fmla="*/ 28870 h 1662070"/>
              <a:gd name="connsiteX2-23" fmla="*/ 25423 w 2676094"/>
              <a:gd name="connsiteY2-24" fmla="*/ 1495464 h 1662070"/>
              <a:gd name="connsiteX3-25" fmla="*/ 0 w 2676094"/>
              <a:gd name="connsiteY3-26" fmla="*/ 1662070 h 1662070"/>
              <a:gd name="connsiteX4-27" fmla="*/ 2676094 w 2676094"/>
              <a:gd name="connsiteY4-28" fmla="*/ 38766 h 1662070"/>
              <a:gd name="connsiteX5-29" fmla="*/ 2635756 w 2676094"/>
              <a:gd name="connsiteY5-30" fmla="*/ 24001 h 1662070"/>
              <a:gd name="connsiteX6-31" fmla="*/ 2640295 w 2676094"/>
              <a:gd name="connsiteY6-32" fmla="*/ 76896 h 1662070"/>
              <a:gd name="connsiteX7-33" fmla="*/ 1396099 w 2676094"/>
              <a:gd name="connsiteY7-34" fmla="*/ 0 h 1662070"/>
              <a:gd name="connsiteX8-35" fmla="*/ 0 w 2676094"/>
              <a:gd name="connsiteY8-36" fmla="*/ 1662070 h 1662070"/>
              <a:gd name="connsiteX9-37" fmla="*/ 1252920 w 2676094"/>
              <a:gd name="connsiteY9-38" fmla="*/ 1554563 h 1662070"/>
              <a:gd name="connsiteX10-39" fmla="*/ 1506329 w 2676094"/>
              <a:gd name="connsiteY10-40" fmla="*/ 1284661 h 1662070"/>
              <a:gd name="connsiteX0-41" fmla="*/ 1396099 w 2676094"/>
              <a:gd name="connsiteY0-42" fmla="*/ 0 h 1662070"/>
              <a:gd name="connsiteX1-43" fmla="*/ 1289233 w 2676094"/>
              <a:gd name="connsiteY1-44" fmla="*/ 28870 h 1662070"/>
              <a:gd name="connsiteX2-45" fmla="*/ 25423 w 2676094"/>
              <a:gd name="connsiteY2-46" fmla="*/ 1495464 h 1662070"/>
              <a:gd name="connsiteX3-47" fmla="*/ 0 w 2676094"/>
              <a:gd name="connsiteY3-48" fmla="*/ 1662070 h 1662070"/>
              <a:gd name="connsiteX4-49" fmla="*/ 2676094 w 2676094"/>
              <a:gd name="connsiteY4-50" fmla="*/ 38766 h 1662070"/>
              <a:gd name="connsiteX5-51" fmla="*/ 2635756 w 2676094"/>
              <a:gd name="connsiteY5-52" fmla="*/ 24001 h 1662070"/>
              <a:gd name="connsiteX6-53" fmla="*/ 1396099 w 2676094"/>
              <a:gd name="connsiteY6-54" fmla="*/ 0 h 1662070"/>
              <a:gd name="connsiteX7-55" fmla="*/ 0 w 2676094"/>
              <a:gd name="connsiteY7-56" fmla="*/ 1662070 h 1662070"/>
              <a:gd name="connsiteX8-57" fmla="*/ 1252920 w 2676094"/>
              <a:gd name="connsiteY8-58" fmla="*/ 1554563 h 1662070"/>
              <a:gd name="connsiteX9-59" fmla="*/ 1506329 w 2676094"/>
              <a:gd name="connsiteY9-60" fmla="*/ 1284661 h 1662070"/>
              <a:gd name="connsiteX0-61" fmla="*/ 1396099 w 2676094"/>
              <a:gd name="connsiteY0-62" fmla="*/ 0 h 1662070"/>
              <a:gd name="connsiteX1-63" fmla="*/ 1289233 w 2676094"/>
              <a:gd name="connsiteY1-64" fmla="*/ 28870 h 1662070"/>
              <a:gd name="connsiteX2-65" fmla="*/ 25423 w 2676094"/>
              <a:gd name="connsiteY2-66" fmla="*/ 1495464 h 1662070"/>
              <a:gd name="connsiteX3-67" fmla="*/ 0 w 2676094"/>
              <a:gd name="connsiteY3-68" fmla="*/ 1662070 h 1662070"/>
              <a:gd name="connsiteX4-69" fmla="*/ 2676094 w 2676094"/>
              <a:gd name="connsiteY4-70" fmla="*/ 38766 h 1662070"/>
              <a:gd name="connsiteX5-71" fmla="*/ 1396099 w 2676094"/>
              <a:gd name="connsiteY5-72" fmla="*/ 0 h 1662070"/>
              <a:gd name="connsiteX6-73" fmla="*/ 0 w 2676094"/>
              <a:gd name="connsiteY6-74" fmla="*/ 1662070 h 1662070"/>
              <a:gd name="connsiteX7-75" fmla="*/ 1252920 w 2676094"/>
              <a:gd name="connsiteY7-76" fmla="*/ 1554563 h 1662070"/>
              <a:gd name="connsiteX8-77" fmla="*/ 1506329 w 2676094"/>
              <a:gd name="connsiteY8-78" fmla="*/ 1284661 h 1662070"/>
              <a:gd name="connsiteX0-79" fmla="*/ 1396099 w 1506329"/>
              <a:gd name="connsiteY0-80" fmla="*/ 0 h 1662070"/>
              <a:gd name="connsiteX1-81" fmla="*/ 1289233 w 1506329"/>
              <a:gd name="connsiteY1-82" fmla="*/ 28870 h 1662070"/>
              <a:gd name="connsiteX2-83" fmla="*/ 25423 w 1506329"/>
              <a:gd name="connsiteY2-84" fmla="*/ 1495464 h 1662070"/>
              <a:gd name="connsiteX3-85" fmla="*/ 0 w 1506329"/>
              <a:gd name="connsiteY3-86" fmla="*/ 1662070 h 1662070"/>
              <a:gd name="connsiteX4-87" fmla="*/ 1396099 w 1506329"/>
              <a:gd name="connsiteY4-88" fmla="*/ 0 h 1662070"/>
              <a:gd name="connsiteX5-89" fmla="*/ 0 w 1506329"/>
              <a:gd name="connsiteY5-90" fmla="*/ 1662070 h 1662070"/>
              <a:gd name="connsiteX6-91" fmla="*/ 1252920 w 1506329"/>
              <a:gd name="connsiteY6-92" fmla="*/ 1554563 h 1662070"/>
              <a:gd name="connsiteX7-93" fmla="*/ 1506329 w 1506329"/>
              <a:gd name="connsiteY7-94" fmla="*/ 1284661 h 1662070"/>
              <a:gd name="connsiteX0-95" fmla="*/ 1396099 w 1396099"/>
              <a:gd name="connsiteY0-96" fmla="*/ 0 h 1662070"/>
              <a:gd name="connsiteX1-97" fmla="*/ 1289233 w 1396099"/>
              <a:gd name="connsiteY1-98" fmla="*/ 28870 h 1662070"/>
              <a:gd name="connsiteX2-99" fmla="*/ 25423 w 1396099"/>
              <a:gd name="connsiteY2-100" fmla="*/ 1495464 h 1662070"/>
              <a:gd name="connsiteX3-101" fmla="*/ 0 w 1396099"/>
              <a:gd name="connsiteY3-102" fmla="*/ 1662070 h 1662070"/>
              <a:gd name="connsiteX4-103" fmla="*/ 1396099 w 1396099"/>
              <a:gd name="connsiteY4-104" fmla="*/ 0 h 1662070"/>
              <a:gd name="connsiteX5-105" fmla="*/ 0 w 1396099"/>
              <a:gd name="connsiteY5-106" fmla="*/ 1662070 h 1662070"/>
              <a:gd name="connsiteX6-107" fmla="*/ 1252920 w 1396099"/>
              <a:gd name="connsiteY6-108" fmla="*/ 1554563 h 1662070"/>
              <a:gd name="connsiteX0-109" fmla="*/ 1396099 w 1396099"/>
              <a:gd name="connsiteY0-110" fmla="*/ 0 h 1662070"/>
              <a:gd name="connsiteX1-111" fmla="*/ 1289233 w 1396099"/>
              <a:gd name="connsiteY1-112" fmla="*/ 28870 h 1662070"/>
              <a:gd name="connsiteX2-113" fmla="*/ 25423 w 1396099"/>
              <a:gd name="connsiteY2-114" fmla="*/ 1495464 h 1662070"/>
              <a:gd name="connsiteX3-115" fmla="*/ 0 w 1396099"/>
              <a:gd name="connsiteY3-116" fmla="*/ 1662070 h 1662070"/>
              <a:gd name="connsiteX4-117" fmla="*/ 1396099 w 1396099"/>
              <a:gd name="connsiteY4-118" fmla="*/ 0 h 1662070"/>
              <a:gd name="connsiteX0-119" fmla="*/ 1396099 w 1396099"/>
              <a:gd name="connsiteY0-120" fmla="*/ 0 h 1662070"/>
              <a:gd name="connsiteX1-121" fmla="*/ 1289233 w 1396099"/>
              <a:gd name="connsiteY1-122" fmla="*/ 28870 h 1662070"/>
              <a:gd name="connsiteX2-123" fmla="*/ 25423 w 1396099"/>
              <a:gd name="connsiteY2-124" fmla="*/ 1495464 h 1662070"/>
              <a:gd name="connsiteX3-125" fmla="*/ 0 w 1396099"/>
              <a:gd name="connsiteY3-126" fmla="*/ 1662070 h 1662070"/>
              <a:gd name="connsiteX4-127" fmla="*/ 705902 w 1396099"/>
              <a:gd name="connsiteY4-128" fmla="*/ 822632 h 1662070"/>
              <a:gd name="connsiteX5-129" fmla="*/ 1396099 w 1396099"/>
              <a:gd name="connsiteY5-130" fmla="*/ 0 h 1662070"/>
              <a:gd name="connsiteX0-131" fmla="*/ 705902 w 1396099"/>
              <a:gd name="connsiteY0-132" fmla="*/ 822632 h 1662070"/>
              <a:gd name="connsiteX1-133" fmla="*/ 1396099 w 1396099"/>
              <a:gd name="connsiteY1-134" fmla="*/ 0 h 1662070"/>
              <a:gd name="connsiteX2-135" fmla="*/ 1289233 w 1396099"/>
              <a:gd name="connsiteY2-136" fmla="*/ 28870 h 1662070"/>
              <a:gd name="connsiteX3-137" fmla="*/ 25423 w 1396099"/>
              <a:gd name="connsiteY3-138" fmla="*/ 1495464 h 1662070"/>
              <a:gd name="connsiteX4-139" fmla="*/ 0 w 1396099"/>
              <a:gd name="connsiteY4-140" fmla="*/ 1662070 h 1662070"/>
              <a:gd name="connsiteX5-141" fmla="*/ 797342 w 1396099"/>
              <a:gd name="connsiteY5-142" fmla="*/ 914072 h 1662070"/>
              <a:gd name="connsiteX0-143" fmla="*/ 705902 w 1396099"/>
              <a:gd name="connsiteY0-144" fmla="*/ 822632 h 1662070"/>
              <a:gd name="connsiteX1-145" fmla="*/ 1396099 w 1396099"/>
              <a:gd name="connsiteY1-146" fmla="*/ 0 h 1662070"/>
              <a:gd name="connsiteX2-147" fmla="*/ 1289233 w 1396099"/>
              <a:gd name="connsiteY2-148" fmla="*/ 28870 h 1662070"/>
              <a:gd name="connsiteX3-149" fmla="*/ 25423 w 1396099"/>
              <a:gd name="connsiteY3-150" fmla="*/ 1495464 h 1662070"/>
              <a:gd name="connsiteX4-151" fmla="*/ 0 w 1396099"/>
              <a:gd name="connsiteY4-152" fmla="*/ 1662070 h 1662070"/>
              <a:gd name="connsiteX0-153" fmla="*/ 1396099 w 1396099"/>
              <a:gd name="connsiteY0-154" fmla="*/ 0 h 1662070"/>
              <a:gd name="connsiteX1-155" fmla="*/ 1289233 w 1396099"/>
              <a:gd name="connsiteY1-156" fmla="*/ 28870 h 1662070"/>
              <a:gd name="connsiteX2-157" fmla="*/ 25423 w 1396099"/>
              <a:gd name="connsiteY2-158" fmla="*/ 1495464 h 1662070"/>
              <a:gd name="connsiteX3-159" fmla="*/ 0 w 1396099"/>
              <a:gd name="connsiteY3-160" fmla="*/ 1662070 h 16620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96099" h="1662070">
                <a:moveTo>
                  <a:pt x="1396099" y="0"/>
                </a:moveTo>
                <a:lnTo>
                  <a:pt x="1289233" y="28870"/>
                </a:lnTo>
                <a:cubicBezTo>
                  <a:pt x="649948" y="262972"/>
                  <a:pt x="164425" y="816097"/>
                  <a:pt x="25423" y="1495464"/>
                </a:cubicBezTo>
                <a:lnTo>
                  <a:pt x="0" y="166207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78" name="任意多边形: 形状 77"/>
          <p:cNvSpPr/>
          <p:nvPr userDrawn="1">
            <p:custDataLst>
              <p:tags r:id="rId43"/>
            </p:custDataLst>
          </p:nvPr>
        </p:nvSpPr>
        <p:spPr>
          <a:xfrm rot="10505744" flipH="1">
            <a:off x="10879455" y="-49530"/>
            <a:ext cx="1252220" cy="1494155"/>
          </a:xfrm>
          <a:custGeom>
            <a:avLst/>
            <a:gdLst>
              <a:gd name="connsiteX0" fmla="*/ 0 w 1359023"/>
              <a:gd name="connsiteY0" fmla="*/ 1493935 h 1493935"/>
              <a:gd name="connsiteX1" fmla="*/ 1221216 w 1359023"/>
              <a:gd name="connsiteY1" fmla="*/ 1389148 h 1493935"/>
              <a:gd name="connsiteX2" fmla="*/ 1359023 w 1359023"/>
              <a:gd name="connsiteY2" fmla="*/ 1242430 h 1493935"/>
              <a:gd name="connsiteX3" fmla="*/ 1252415 w 1359023"/>
              <a:gd name="connsiteY3" fmla="*/ 0 h 1493935"/>
              <a:gd name="connsiteX4" fmla="*/ 1184988 w 1359023"/>
              <a:gd name="connsiteY4" fmla="*/ 18216 h 1493935"/>
              <a:gd name="connsiteX5" fmla="*/ 18654 w 1359023"/>
              <a:gd name="connsiteY5" fmla="*/ 1371695 h 1493935"/>
              <a:gd name="connsiteX0-1" fmla="*/ 1359023 w 1450463"/>
              <a:gd name="connsiteY0-2" fmla="*/ 1242430 h 1493935"/>
              <a:gd name="connsiteX1-3" fmla="*/ 1252415 w 1450463"/>
              <a:gd name="connsiteY1-4" fmla="*/ 0 h 1493935"/>
              <a:gd name="connsiteX2-5" fmla="*/ 1184988 w 1450463"/>
              <a:gd name="connsiteY2-6" fmla="*/ 18216 h 1493935"/>
              <a:gd name="connsiteX3-7" fmla="*/ 18654 w 1450463"/>
              <a:gd name="connsiteY3-8" fmla="*/ 1371695 h 1493935"/>
              <a:gd name="connsiteX4-9" fmla="*/ 0 w 1450463"/>
              <a:gd name="connsiteY4-10" fmla="*/ 1493935 h 1493935"/>
              <a:gd name="connsiteX5-11" fmla="*/ 1221216 w 1450463"/>
              <a:gd name="connsiteY5-12" fmla="*/ 1389148 h 1493935"/>
              <a:gd name="connsiteX6" fmla="*/ 1450463 w 1450463"/>
              <a:gd name="connsiteY6" fmla="*/ 1333870 h 1493935"/>
              <a:gd name="connsiteX0-13" fmla="*/ 1359023 w 1359023"/>
              <a:gd name="connsiteY0-14" fmla="*/ 1242430 h 1493935"/>
              <a:gd name="connsiteX1-15" fmla="*/ 1252415 w 1359023"/>
              <a:gd name="connsiteY1-16" fmla="*/ 0 h 1493935"/>
              <a:gd name="connsiteX2-17" fmla="*/ 1184988 w 1359023"/>
              <a:gd name="connsiteY2-18" fmla="*/ 18216 h 1493935"/>
              <a:gd name="connsiteX3-19" fmla="*/ 18654 w 1359023"/>
              <a:gd name="connsiteY3-20" fmla="*/ 1371695 h 1493935"/>
              <a:gd name="connsiteX4-21" fmla="*/ 0 w 1359023"/>
              <a:gd name="connsiteY4-22" fmla="*/ 1493935 h 1493935"/>
              <a:gd name="connsiteX5-23" fmla="*/ 1221216 w 1359023"/>
              <a:gd name="connsiteY5-24" fmla="*/ 1389148 h 1493935"/>
              <a:gd name="connsiteX0-25" fmla="*/ 1359023 w 1359023"/>
              <a:gd name="connsiteY0-26" fmla="*/ 1242430 h 1493935"/>
              <a:gd name="connsiteX1-27" fmla="*/ 1252415 w 1359023"/>
              <a:gd name="connsiteY1-28" fmla="*/ 0 h 1493935"/>
              <a:gd name="connsiteX2-29" fmla="*/ 1184988 w 1359023"/>
              <a:gd name="connsiteY2-30" fmla="*/ 18216 h 1493935"/>
              <a:gd name="connsiteX3-31" fmla="*/ 18654 w 1359023"/>
              <a:gd name="connsiteY3-32" fmla="*/ 1371695 h 1493935"/>
              <a:gd name="connsiteX4-33" fmla="*/ 0 w 1359023"/>
              <a:gd name="connsiteY4-34" fmla="*/ 1493935 h 1493935"/>
              <a:gd name="connsiteX0-35" fmla="*/ 1252415 w 1252415"/>
              <a:gd name="connsiteY0-36" fmla="*/ 0 h 1493935"/>
              <a:gd name="connsiteX1-37" fmla="*/ 1184988 w 1252415"/>
              <a:gd name="connsiteY1-38" fmla="*/ 18216 h 1493935"/>
              <a:gd name="connsiteX2-39" fmla="*/ 18654 w 1252415"/>
              <a:gd name="connsiteY2-40" fmla="*/ 1371695 h 1493935"/>
              <a:gd name="connsiteX3-41" fmla="*/ 0 w 1252415"/>
              <a:gd name="connsiteY3-42" fmla="*/ 1493935 h 14939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2415" h="1493935">
                <a:moveTo>
                  <a:pt x="1252415" y="0"/>
                </a:moveTo>
                <a:lnTo>
                  <a:pt x="1184988" y="18216"/>
                </a:lnTo>
                <a:cubicBezTo>
                  <a:pt x="595010" y="234262"/>
                  <a:pt x="146936" y="744726"/>
                  <a:pt x="18654" y="1371695"/>
                </a:cubicBezTo>
                <a:lnTo>
                  <a:pt x="0" y="1493935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48" name="任意多边形: 形状 47"/>
          <p:cNvSpPr/>
          <p:nvPr userDrawn="1">
            <p:custDataLst>
              <p:tags r:id="rId44"/>
            </p:custDataLst>
          </p:nvPr>
        </p:nvSpPr>
        <p:spPr>
          <a:xfrm rot="10505744" flipH="1">
            <a:off x="11981815" y="-1905"/>
            <a:ext cx="201930" cy="242570"/>
          </a:xfrm>
          <a:custGeom>
            <a:avLst/>
            <a:gdLst>
              <a:gd name="connsiteX0" fmla="*/ 0 w 221266"/>
              <a:gd name="connsiteY0" fmla="*/ 242620 h 242620"/>
              <a:gd name="connsiteX1" fmla="*/ 221266 w 221266"/>
              <a:gd name="connsiteY1" fmla="*/ 223634 h 242620"/>
              <a:gd name="connsiteX2" fmla="*/ 202077 w 221266"/>
              <a:gd name="connsiteY2" fmla="*/ 0 h 242620"/>
              <a:gd name="connsiteX3" fmla="*/ 159333 w 221266"/>
              <a:gd name="connsiteY3" fmla="*/ 30379 h 242620"/>
              <a:gd name="connsiteX4" fmla="*/ 41048 w 221266"/>
              <a:gd name="connsiteY4" fmla="*/ 166986 h 242620"/>
              <a:gd name="connsiteX0-1" fmla="*/ 221266 w 312706"/>
              <a:gd name="connsiteY0-2" fmla="*/ 223634 h 315074"/>
              <a:gd name="connsiteX1-3" fmla="*/ 202077 w 312706"/>
              <a:gd name="connsiteY1-4" fmla="*/ 0 h 315074"/>
              <a:gd name="connsiteX2-5" fmla="*/ 159333 w 312706"/>
              <a:gd name="connsiteY2-6" fmla="*/ 30379 h 315074"/>
              <a:gd name="connsiteX3-7" fmla="*/ 41048 w 312706"/>
              <a:gd name="connsiteY3-8" fmla="*/ 166986 h 315074"/>
              <a:gd name="connsiteX4-9" fmla="*/ 0 w 312706"/>
              <a:gd name="connsiteY4-10" fmla="*/ 242620 h 315074"/>
              <a:gd name="connsiteX5" fmla="*/ 312706 w 312706"/>
              <a:gd name="connsiteY5" fmla="*/ 315074 h 315074"/>
              <a:gd name="connsiteX0-11" fmla="*/ 221266 w 221266"/>
              <a:gd name="connsiteY0-12" fmla="*/ 223634 h 242620"/>
              <a:gd name="connsiteX1-13" fmla="*/ 202077 w 221266"/>
              <a:gd name="connsiteY1-14" fmla="*/ 0 h 242620"/>
              <a:gd name="connsiteX2-15" fmla="*/ 159333 w 221266"/>
              <a:gd name="connsiteY2-16" fmla="*/ 30379 h 242620"/>
              <a:gd name="connsiteX3-17" fmla="*/ 41048 w 221266"/>
              <a:gd name="connsiteY3-18" fmla="*/ 166986 h 242620"/>
              <a:gd name="connsiteX4-19" fmla="*/ 0 w 221266"/>
              <a:gd name="connsiteY4-20" fmla="*/ 242620 h 242620"/>
              <a:gd name="connsiteX0-21" fmla="*/ 202077 w 202077"/>
              <a:gd name="connsiteY0-22" fmla="*/ 0 h 242620"/>
              <a:gd name="connsiteX1-23" fmla="*/ 159333 w 202077"/>
              <a:gd name="connsiteY1-24" fmla="*/ 30379 h 242620"/>
              <a:gd name="connsiteX2-25" fmla="*/ 41048 w 202077"/>
              <a:gd name="connsiteY2-26" fmla="*/ 166986 h 242620"/>
              <a:gd name="connsiteX3-27" fmla="*/ 0 w 202077"/>
              <a:gd name="connsiteY3-28" fmla="*/ 242620 h 242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2077" h="242620">
                <a:moveTo>
                  <a:pt x="202077" y="0"/>
                </a:moveTo>
                <a:lnTo>
                  <a:pt x="159333" y="30379"/>
                </a:lnTo>
                <a:cubicBezTo>
                  <a:pt x="114688" y="70961"/>
                  <a:pt x="74931" y="116826"/>
                  <a:pt x="41048" y="166986"/>
                </a:cubicBezTo>
                <a:lnTo>
                  <a:pt x="0" y="24262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4" name="任意多边形: 形状 53"/>
          <p:cNvSpPr/>
          <p:nvPr userDrawn="1">
            <p:custDataLst>
              <p:tags r:id="rId45"/>
            </p:custDataLst>
          </p:nvPr>
        </p:nvSpPr>
        <p:spPr>
          <a:xfrm rot="10505744" flipH="1">
            <a:off x="11631930" y="-17145"/>
            <a:ext cx="535305" cy="647065"/>
          </a:xfrm>
          <a:custGeom>
            <a:avLst/>
            <a:gdLst>
              <a:gd name="connsiteX0" fmla="*/ 0 w 586582"/>
              <a:gd name="connsiteY0" fmla="*/ 646916 h 646916"/>
              <a:gd name="connsiteX1" fmla="*/ 586582 w 586582"/>
              <a:gd name="connsiteY1" fmla="*/ 596584 h 646916"/>
              <a:gd name="connsiteX2" fmla="*/ 535392 w 586582"/>
              <a:gd name="connsiteY2" fmla="*/ 0 h 646916"/>
              <a:gd name="connsiteX3" fmla="*/ 425863 w 586582"/>
              <a:gd name="connsiteY3" fmla="*/ 62963 h 646916"/>
              <a:gd name="connsiteX4" fmla="*/ 33247 w 586582"/>
              <a:gd name="connsiteY4" fmla="*/ 539799 h 646916"/>
              <a:gd name="connsiteX0-1" fmla="*/ 586582 w 678022"/>
              <a:gd name="connsiteY0-2" fmla="*/ 596584 h 688024"/>
              <a:gd name="connsiteX1-3" fmla="*/ 535392 w 678022"/>
              <a:gd name="connsiteY1-4" fmla="*/ 0 h 688024"/>
              <a:gd name="connsiteX2-5" fmla="*/ 425863 w 678022"/>
              <a:gd name="connsiteY2-6" fmla="*/ 62963 h 688024"/>
              <a:gd name="connsiteX3-7" fmla="*/ 33247 w 678022"/>
              <a:gd name="connsiteY3-8" fmla="*/ 539799 h 688024"/>
              <a:gd name="connsiteX4-9" fmla="*/ 0 w 678022"/>
              <a:gd name="connsiteY4-10" fmla="*/ 646916 h 688024"/>
              <a:gd name="connsiteX5" fmla="*/ 678022 w 678022"/>
              <a:gd name="connsiteY5" fmla="*/ 688024 h 688024"/>
              <a:gd name="connsiteX0-11" fmla="*/ 586582 w 586582"/>
              <a:gd name="connsiteY0-12" fmla="*/ 596584 h 646916"/>
              <a:gd name="connsiteX1-13" fmla="*/ 535392 w 586582"/>
              <a:gd name="connsiteY1-14" fmla="*/ 0 h 646916"/>
              <a:gd name="connsiteX2-15" fmla="*/ 425863 w 586582"/>
              <a:gd name="connsiteY2-16" fmla="*/ 62963 h 646916"/>
              <a:gd name="connsiteX3-17" fmla="*/ 33247 w 586582"/>
              <a:gd name="connsiteY3-18" fmla="*/ 539799 h 646916"/>
              <a:gd name="connsiteX4-19" fmla="*/ 0 w 586582"/>
              <a:gd name="connsiteY4-20" fmla="*/ 646916 h 646916"/>
              <a:gd name="connsiteX0-21" fmla="*/ 535392 w 535392"/>
              <a:gd name="connsiteY0-22" fmla="*/ 0 h 646916"/>
              <a:gd name="connsiteX1-23" fmla="*/ 425863 w 535392"/>
              <a:gd name="connsiteY1-24" fmla="*/ 62963 h 646916"/>
              <a:gd name="connsiteX2-25" fmla="*/ 33247 w 535392"/>
              <a:gd name="connsiteY2-26" fmla="*/ 539799 h 646916"/>
              <a:gd name="connsiteX3-27" fmla="*/ 0 w 535392"/>
              <a:gd name="connsiteY3-28" fmla="*/ 646916 h 6469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35392" h="646916">
                <a:moveTo>
                  <a:pt x="535392" y="0"/>
                </a:moveTo>
                <a:lnTo>
                  <a:pt x="425863" y="62963"/>
                </a:lnTo>
                <a:cubicBezTo>
                  <a:pt x="252910" y="179822"/>
                  <a:pt x="115502" y="345305"/>
                  <a:pt x="33247" y="539799"/>
                </a:cubicBezTo>
                <a:lnTo>
                  <a:pt x="0" y="646916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51" name="任意多边形: 形状 50"/>
          <p:cNvSpPr/>
          <p:nvPr userDrawn="1">
            <p:custDataLst>
              <p:tags r:id="rId46"/>
            </p:custDataLst>
          </p:nvPr>
        </p:nvSpPr>
        <p:spPr>
          <a:xfrm rot="10505744" flipH="1">
            <a:off x="11795760" y="-10160"/>
            <a:ext cx="379095" cy="457200"/>
          </a:xfrm>
          <a:custGeom>
            <a:avLst/>
            <a:gdLst>
              <a:gd name="connsiteX0" fmla="*/ 0 w 415479"/>
              <a:gd name="connsiteY0" fmla="*/ 456998 h 456998"/>
              <a:gd name="connsiteX1" fmla="*/ 415479 w 415479"/>
              <a:gd name="connsiteY1" fmla="*/ 421348 h 456998"/>
              <a:gd name="connsiteX2" fmla="*/ 379325 w 415479"/>
              <a:gd name="connsiteY2" fmla="*/ 0 h 456998"/>
              <a:gd name="connsiteX3" fmla="*/ 344103 w 415479"/>
              <a:gd name="connsiteY3" fmla="*/ 20248 h 456998"/>
              <a:gd name="connsiteX4" fmla="*/ 9381 w 415479"/>
              <a:gd name="connsiteY4" fmla="*/ 426772 h 456998"/>
              <a:gd name="connsiteX0-1" fmla="*/ 415479 w 506919"/>
              <a:gd name="connsiteY0-2" fmla="*/ 421348 h 512788"/>
              <a:gd name="connsiteX1-3" fmla="*/ 379325 w 506919"/>
              <a:gd name="connsiteY1-4" fmla="*/ 0 h 512788"/>
              <a:gd name="connsiteX2-5" fmla="*/ 344103 w 506919"/>
              <a:gd name="connsiteY2-6" fmla="*/ 20248 h 512788"/>
              <a:gd name="connsiteX3-7" fmla="*/ 9381 w 506919"/>
              <a:gd name="connsiteY3-8" fmla="*/ 426772 h 512788"/>
              <a:gd name="connsiteX4-9" fmla="*/ 0 w 506919"/>
              <a:gd name="connsiteY4-10" fmla="*/ 456998 h 512788"/>
              <a:gd name="connsiteX5" fmla="*/ 506919 w 506919"/>
              <a:gd name="connsiteY5" fmla="*/ 512788 h 512788"/>
              <a:gd name="connsiteX0-11" fmla="*/ 415479 w 415479"/>
              <a:gd name="connsiteY0-12" fmla="*/ 421348 h 456998"/>
              <a:gd name="connsiteX1-13" fmla="*/ 379325 w 415479"/>
              <a:gd name="connsiteY1-14" fmla="*/ 0 h 456998"/>
              <a:gd name="connsiteX2-15" fmla="*/ 344103 w 415479"/>
              <a:gd name="connsiteY2-16" fmla="*/ 20248 h 456998"/>
              <a:gd name="connsiteX3-17" fmla="*/ 9381 w 415479"/>
              <a:gd name="connsiteY3-18" fmla="*/ 426772 h 456998"/>
              <a:gd name="connsiteX4-19" fmla="*/ 0 w 415479"/>
              <a:gd name="connsiteY4-20" fmla="*/ 456998 h 456998"/>
              <a:gd name="connsiteX0-21" fmla="*/ 379325 w 379325"/>
              <a:gd name="connsiteY0-22" fmla="*/ 0 h 456998"/>
              <a:gd name="connsiteX1-23" fmla="*/ 344103 w 379325"/>
              <a:gd name="connsiteY1-24" fmla="*/ 20248 h 456998"/>
              <a:gd name="connsiteX2-25" fmla="*/ 9381 w 379325"/>
              <a:gd name="connsiteY2-26" fmla="*/ 426772 h 456998"/>
              <a:gd name="connsiteX3-27" fmla="*/ 0 w 379325"/>
              <a:gd name="connsiteY3-28" fmla="*/ 456998 h 456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79325" h="456998">
                <a:moveTo>
                  <a:pt x="379325" y="0"/>
                </a:moveTo>
                <a:lnTo>
                  <a:pt x="344103" y="20248"/>
                </a:lnTo>
                <a:cubicBezTo>
                  <a:pt x="196654" y="119875"/>
                  <a:pt x="79507" y="260957"/>
                  <a:pt x="9381" y="426772"/>
                </a:cubicBezTo>
                <a:lnTo>
                  <a:pt x="0" y="456998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66" name="任意多边形: 形状 65"/>
          <p:cNvSpPr/>
          <p:nvPr userDrawn="1">
            <p:custDataLst>
              <p:tags r:id="rId47"/>
            </p:custDataLst>
          </p:nvPr>
        </p:nvSpPr>
        <p:spPr>
          <a:xfrm rot="10505744" flipH="1">
            <a:off x="11327765" y="-29845"/>
            <a:ext cx="825500" cy="985520"/>
          </a:xfrm>
          <a:custGeom>
            <a:avLst/>
            <a:gdLst>
              <a:gd name="connsiteX0" fmla="*/ 0 w 903428"/>
              <a:gd name="connsiteY0" fmla="*/ 985679 h 985679"/>
              <a:gd name="connsiteX1" fmla="*/ 903428 w 903428"/>
              <a:gd name="connsiteY1" fmla="*/ 908160 h 985679"/>
              <a:gd name="connsiteX2" fmla="*/ 825503 w 903428"/>
              <a:gd name="connsiteY2" fmla="*/ 0 h 985679"/>
              <a:gd name="connsiteX3" fmla="*/ 750494 w 903428"/>
              <a:gd name="connsiteY3" fmla="*/ 29558 h 985679"/>
              <a:gd name="connsiteX4" fmla="*/ 77440 w 903428"/>
              <a:gd name="connsiteY4" fmla="*/ 736181 h 985679"/>
              <a:gd name="connsiteX0-1" fmla="*/ 903428 w 994868"/>
              <a:gd name="connsiteY0-2" fmla="*/ 908160 h 999600"/>
              <a:gd name="connsiteX1-3" fmla="*/ 825503 w 994868"/>
              <a:gd name="connsiteY1-4" fmla="*/ 0 h 999600"/>
              <a:gd name="connsiteX2-5" fmla="*/ 750494 w 994868"/>
              <a:gd name="connsiteY2-6" fmla="*/ 29558 h 999600"/>
              <a:gd name="connsiteX3-7" fmla="*/ 77440 w 994868"/>
              <a:gd name="connsiteY3-8" fmla="*/ 736181 h 999600"/>
              <a:gd name="connsiteX4-9" fmla="*/ 0 w 994868"/>
              <a:gd name="connsiteY4-10" fmla="*/ 985679 h 999600"/>
              <a:gd name="connsiteX5" fmla="*/ 994868 w 994868"/>
              <a:gd name="connsiteY5" fmla="*/ 999600 h 999600"/>
              <a:gd name="connsiteX0-11" fmla="*/ 903428 w 903428"/>
              <a:gd name="connsiteY0-12" fmla="*/ 908160 h 985679"/>
              <a:gd name="connsiteX1-13" fmla="*/ 825503 w 903428"/>
              <a:gd name="connsiteY1-14" fmla="*/ 0 h 985679"/>
              <a:gd name="connsiteX2-15" fmla="*/ 750494 w 903428"/>
              <a:gd name="connsiteY2-16" fmla="*/ 29558 h 985679"/>
              <a:gd name="connsiteX3-17" fmla="*/ 77440 w 903428"/>
              <a:gd name="connsiteY3-18" fmla="*/ 736181 h 985679"/>
              <a:gd name="connsiteX4-19" fmla="*/ 0 w 903428"/>
              <a:gd name="connsiteY4-20" fmla="*/ 985679 h 985679"/>
              <a:gd name="connsiteX0-21" fmla="*/ 825503 w 825503"/>
              <a:gd name="connsiteY0-22" fmla="*/ 0 h 985679"/>
              <a:gd name="connsiteX1-23" fmla="*/ 750494 w 825503"/>
              <a:gd name="connsiteY1-24" fmla="*/ 29558 h 985679"/>
              <a:gd name="connsiteX2-25" fmla="*/ 77440 w 825503"/>
              <a:gd name="connsiteY2-26" fmla="*/ 736181 h 985679"/>
              <a:gd name="connsiteX3-27" fmla="*/ 0 w 825503"/>
              <a:gd name="connsiteY3-28" fmla="*/ 985679 h 9856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25503" h="985679">
                <a:moveTo>
                  <a:pt x="825503" y="0"/>
                </a:moveTo>
                <a:lnTo>
                  <a:pt x="750494" y="29558"/>
                </a:lnTo>
                <a:cubicBezTo>
                  <a:pt x="448938" y="174881"/>
                  <a:pt x="208333" y="426677"/>
                  <a:pt x="77440" y="736181"/>
                </a:cubicBezTo>
                <a:lnTo>
                  <a:pt x="0" y="985679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 dirty="0"/>
          </a:p>
        </p:txBody>
      </p:sp>
      <p:sp>
        <p:nvSpPr>
          <p:cNvPr id="60" name="任意多边形: 形状 59"/>
          <p:cNvSpPr/>
          <p:nvPr userDrawn="1">
            <p:custDataLst>
              <p:tags r:id="rId48"/>
            </p:custDataLst>
          </p:nvPr>
        </p:nvSpPr>
        <p:spPr>
          <a:xfrm rot="10505744" flipH="1">
            <a:off x="11482070" y="-23495"/>
            <a:ext cx="677545" cy="815975"/>
          </a:xfrm>
          <a:custGeom>
            <a:avLst/>
            <a:gdLst>
              <a:gd name="connsiteX0" fmla="*/ 445341 w 742235"/>
              <a:gd name="connsiteY0" fmla="*/ 777487 h 815699"/>
              <a:gd name="connsiteX1" fmla="*/ 742235 w 742235"/>
              <a:gd name="connsiteY1" fmla="*/ 752012 h 815699"/>
              <a:gd name="connsiteX2" fmla="*/ 677710 w 742235"/>
              <a:gd name="connsiteY2" fmla="*/ 0 h 815699"/>
              <a:gd name="connsiteX3" fmla="*/ 654567 w 742235"/>
              <a:gd name="connsiteY3" fmla="*/ 9120 h 815699"/>
              <a:gd name="connsiteX4" fmla="*/ 54956 w 742235"/>
              <a:gd name="connsiteY4" fmla="*/ 638637 h 815699"/>
              <a:gd name="connsiteX5" fmla="*/ 0 w 742235"/>
              <a:gd name="connsiteY5" fmla="*/ 815699 h 815699"/>
              <a:gd name="connsiteX0-1" fmla="*/ 742235 w 833675"/>
              <a:gd name="connsiteY0-2" fmla="*/ 752012 h 843452"/>
              <a:gd name="connsiteX1-3" fmla="*/ 677710 w 833675"/>
              <a:gd name="connsiteY1-4" fmla="*/ 0 h 843452"/>
              <a:gd name="connsiteX2-5" fmla="*/ 654567 w 833675"/>
              <a:gd name="connsiteY2-6" fmla="*/ 9120 h 843452"/>
              <a:gd name="connsiteX3-7" fmla="*/ 54956 w 833675"/>
              <a:gd name="connsiteY3-8" fmla="*/ 638637 h 843452"/>
              <a:gd name="connsiteX4-9" fmla="*/ 0 w 833675"/>
              <a:gd name="connsiteY4-10" fmla="*/ 815699 h 843452"/>
              <a:gd name="connsiteX5-11" fmla="*/ 445341 w 833675"/>
              <a:gd name="connsiteY5-12" fmla="*/ 777487 h 843452"/>
              <a:gd name="connsiteX6" fmla="*/ 833675 w 833675"/>
              <a:gd name="connsiteY6" fmla="*/ 843452 h 843452"/>
              <a:gd name="connsiteX0-13" fmla="*/ 742235 w 742235"/>
              <a:gd name="connsiteY0-14" fmla="*/ 752012 h 815699"/>
              <a:gd name="connsiteX1-15" fmla="*/ 677710 w 742235"/>
              <a:gd name="connsiteY1-16" fmla="*/ 0 h 815699"/>
              <a:gd name="connsiteX2-17" fmla="*/ 654567 w 742235"/>
              <a:gd name="connsiteY2-18" fmla="*/ 9120 h 815699"/>
              <a:gd name="connsiteX3-19" fmla="*/ 54956 w 742235"/>
              <a:gd name="connsiteY3-20" fmla="*/ 638637 h 815699"/>
              <a:gd name="connsiteX4-21" fmla="*/ 0 w 742235"/>
              <a:gd name="connsiteY4-22" fmla="*/ 815699 h 815699"/>
              <a:gd name="connsiteX5-23" fmla="*/ 445341 w 742235"/>
              <a:gd name="connsiteY5-24" fmla="*/ 777487 h 815699"/>
              <a:gd name="connsiteX0-25" fmla="*/ 677710 w 677710"/>
              <a:gd name="connsiteY0-26" fmla="*/ 0 h 815699"/>
              <a:gd name="connsiteX1-27" fmla="*/ 654567 w 677710"/>
              <a:gd name="connsiteY1-28" fmla="*/ 9120 h 815699"/>
              <a:gd name="connsiteX2-29" fmla="*/ 54956 w 677710"/>
              <a:gd name="connsiteY2-30" fmla="*/ 638637 h 815699"/>
              <a:gd name="connsiteX3-31" fmla="*/ 0 w 677710"/>
              <a:gd name="connsiteY3-32" fmla="*/ 815699 h 815699"/>
              <a:gd name="connsiteX4-33" fmla="*/ 445341 w 677710"/>
              <a:gd name="connsiteY4-34" fmla="*/ 777487 h 815699"/>
              <a:gd name="connsiteX0-35" fmla="*/ 677710 w 677710"/>
              <a:gd name="connsiteY0-36" fmla="*/ 0 h 815699"/>
              <a:gd name="connsiteX1-37" fmla="*/ 654567 w 677710"/>
              <a:gd name="connsiteY1-38" fmla="*/ 9120 h 815699"/>
              <a:gd name="connsiteX2-39" fmla="*/ 54956 w 677710"/>
              <a:gd name="connsiteY2-40" fmla="*/ 638637 h 815699"/>
              <a:gd name="connsiteX3-41" fmla="*/ 0 w 677710"/>
              <a:gd name="connsiteY3-42" fmla="*/ 815699 h 815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77710" h="815699">
                <a:moveTo>
                  <a:pt x="677710" y="0"/>
                </a:moveTo>
                <a:lnTo>
                  <a:pt x="654567" y="9120"/>
                </a:lnTo>
                <a:cubicBezTo>
                  <a:pt x="385916" y="138585"/>
                  <a:pt x="171567" y="362905"/>
                  <a:pt x="54956" y="638637"/>
                </a:cubicBezTo>
                <a:lnTo>
                  <a:pt x="0" y="815699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69" name="任意多边形: 形状 68"/>
          <p:cNvSpPr/>
          <p:nvPr userDrawn="1">
            <p:custDataLst>
              <p:tags r:id="rId49"/>
            </p:custDataLst>
          </p:nvPr>
        </p:nvSpPr>
        <p:spPr>
          <a:xfrm rot="10505744" flipH="1">
            <a:off x="11036935" y="-42545"/>
            <a:ext cx="1102360" cy="1322705"/>
          </a:xfrm>
          <a:custGeom>
            <a:avLst/>
            <a:gdLst>
              <a:gd name="connsiteX0" fmla="*/ 0 w 1204103"/>
              <a:gd name="connsiteY0" fmla="*/ 1322555 h 1322555"/>
              <a:gd name="connsiteX1" fmla="*/ 1171510 w 1204103"/>
              <a:gd name="connsiteY1" fmla="*/ 1222033 h 1322555"/>
              <a:gd name="connsiteX2" fmla="*/ 1204103 w 1204103"/>
              <a:gd name="connsiteY2" fmla="*/ 1187291 h 1322555"/>
              <a:gd name="connsiteX3" fmla="*/ 1102227 w 1204103"/>
              <a:gd name="connsiteY3" fmla="*/ 0 h 1322555"/>
              <a:gd name="connsiteX4" fmla="*/ 1074916 w 1204103"/>
              <a:gd name="connsiteY4" fmla="*/ 7378 h 1322555"/>
              <a:gd name="connsiteX5" fmla="*/ 7737 w 1204103"/>
              <a:gd name="connsiteY5" fmla="*/ 1245792 h 1322555"/>
              <a:gd name="connsiteX0-1" fmla="*/ 1204103 w 1295543"/>
              <a:gd name="connsiteY0-2" fmla="*/ 1187291 h 1322555"/>
              <a:gd name="connsiteX1-3" fmla="*/ 1102227 w 1295543"/>
              <a:gd name="connsiteY1-4" fmla="*/ 0 h 1322555"/>
              <a:gd name="connsiteX2-5" fmla="*/ 1074916 w 1295543"/>
              <a:gd name="connsiteY2-6" fmla="*/ 7378 h 1322555"/>
              <a:gd name="connsiteX3-7" fmla="*/ 7737 w 1295543"/>
              <a:gd name="connsiteY3-8" fmla="*/ 1245792 h 1322555"/>
              <a:gd name="connsiteX4-9" fmla="*/ 0 w 1295543"/>
              <a:gd name="connsiteY4-10" fmla="*/ 1322555 h 1322555"/>
              <a:gd name="connsiteX5-11" fmla="*/ 1171510 w 1295543"/>
              <a:gd name="connsiteY5-12" fmla="*/ 1222033 h 1322555"/>
              <a:gd name="connsiteX6" fmla="*/ 1295543 w 1295543"/>
              <a:gd name="connsiteY6" fmla="*/ 1278731 h 1322555"/>
              <a:gd name="connsiteX0-13" fmla="*/ 1204103 w 1204103"/>
              <a:gd name="connsiteY0-14" fmla="*/ 1187291 h 1322555"/>
              <a:gd name="connsiteX1-15" fmla="*/ 1102227 w 1204103"/>
              <a:gd name="connsiteY1-16" fmla="*/ 0 h 1322555"/>
              <a:gd name="connsiteX2-17" fmla="*/ 1074916 w 1204103"/>
              <a:gd name="connsiteY2-18" fmla="*/ 7378 h 1322555"/>
              <a:gd name="connsiteX3-19" fmla="*/ 7737 w 1204103"/>
              <a:gd name="connsiteY3-20" fmla="*/ 1245792 h 1322555"/>
              <a:gd name="connsiteX4-21" fmla="*/ 0 w 1204103"/>
              <a:gd name="connsiteY4-22" fmla="*/ 1322555 h 1322555"/>
              <a:gd name="connsiteX5-23" fmla="*/ 1171510 w 1204103"/>
              <a:gd name="connsiteY5-24" fmla="*/ 1222033 h 1322555"/>
              <a:gd name="connsiteX0-25" fmla="*/ 1204103 w 1204103"/>
              <a:gd name="connsiteY0-26" fmla="*/ 1187291 h 1322555"/>
              <a:gd name="connsiteX1-27" fmla="*/ 1102227 w 1204103"/>
              <a:gd name="connsiteY1-28" fmla="*/ 0 h 1322555"/>
              <a:gd name="connsiteX2-29" fmla="*/ 1074916 w 1204103"/>
              <a:gd name="connsiteY2-30" fmla="*/ 7378 h 1322555"/>
              <a:gd name="connsiteX3-31" fmla="*/ 7737 w 1204103"/>
              <a:gd name="connsiteY3-32" fmla="*/ 1245792 h 1322555"/>
              <a:gd name="connsiteX4-33" fmla="*/ 0 w 1204103"/>
              <a:gd name="connsiteY4-34" fmla="*/ 1322555 h 1322555"/>
              <a:gd name="connsiteX0-35" fmla="*/ 1102227 w 1102227"/>
              <a:gd name="connsiteY0-36" fmla="*/ 0 h 1322555"/>
              <a:gd name="connsiteX1-37" fmla="*/ 1074916 w 1102227"/>
              <a:gd name="connsiteY1-38" fmla="*/ 7378 h 1322555"/>
              <a:gd name="connsiteX2-39" fmla="*/ 7737 w 1102227"/>
              <a:gd name="connsiteY2-40" fmla="*/ 1245792 h 1322555"/>
              <a:gd name="connsiteX3-41" fmla="*/ 0 w 1102227"/>
              <a:gd name="connsiteY3-42" fmla="*/ 1322555 h 13225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2227" h="1322555">
                <a:moveTo>
                  <a:pt x="1102227" y="0"/>
                </a:moveTo>
                <a:lnTo>
                  <a:pt x="1074916" y="7378"/>
                </a:lnTo>
                <a:cubicBezTo>
                  <a:pt x="535095" y="205058"/>
                  <a:pt x="125113" y="672125"/>
                  <a:pt x="7737" y="1245792"/>
                </a:cubicBezTo>
                <a:lnTo>
                  <a:pt x="0" y="1322555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72" name="任意多边形: 形状 71"/>
          <p:cNvSpPr/>
          <p:nvPr userDrawn="1">
            <p:custDataLst>
              <p:tags r:id="rId50"/>
            </p:custDataLst>
          </p:nvPr>
        </p:nvSpPr>
        <p:spPr>
          <a:xfrm rot="10505744" flipH="1">
            <a:off x="11181715" y="-36195"/>
            <a:ext cx="964565" cy="1156335"/>
          </a:xfrm>
          <a:custGeom>
            <a:avLst/>
            <a:gdLst>
              <a:gd name="connsiteX0" fmla="*/ 0 w 1055982"/>
              <a:gd name="connsiteY0" fmla="*/ 1156630 h 1156630"/>
              <a:gd name="connsiteX1" fmla="*/ 1055982 w 1055982"/>
              <a:gd name="connsiteY1" fmla="*/ 1066021 h 1156630"/>
              <a:gd name="connsiteX2" fmla="*/ 964511 w 1055982"/>
              <a:gd name="connsiteY2" fmla="*/ 0 h 1156630"/>
              <a:gd name="connsiteX3" fmla="*/ 740170 w 1055982"/>
              <a:gd name="connsiteY3" fmla="*/ 104674 h 1156630"/>
              <a:gd name="connsiteX4" fmla="*/ 3394 w 1055982"/>
              <a:gd name="connsiteY4" fmla="*/ 1122952 h 1156630"/>
              <a:gd name="connsiteX0-1" fmla="*/ 1055982 w 1147422"/>
              <a:gd name="connsiteY0-2" fmla="*/ 1066021 h 1157461"/>
              <a:gd name="connsiteX1-3" fmla="*/ 964511 w 1147422"/>
              <a:gd name="connsiteY1-4" fmla="*/ 0 h 1157461"/>
              <a:gd name="connsiteX2-5" fmla="*/ 740170 w 1147422"/>
              <a:gd name="connsiteY2-6" fmla="*/ 104674 h 1157461"/>
              <a:gd name="connsiteX3-7" fmla="*/ 3394 w 1147422"/>
              <a:gd name="connsiteY3-8" fmla="*/ 1122952 h 1157461"/>
              <a:gd name="connsiteX4-9" fmla="*/ 0 w 1147422"/>
              <a:gd name="connsiteY4-10" fmla="*/ 1156630 h 1157461"/>
              <a:gd name="connsiteX5" fmla="*/ 1147422 w 1147422"/>
              <a:gd name="connsiteY5" fmla="*/ 1157461 h 1157461"/>
              <a:gd name="connsiteX0-11" fmla="*/ 1055982 w 1055982"/>
              <a:gd name="connsiteY0-12" fmla="*/ 1066021 h 1156630"/>
              <a:gd name="connsiteX1-13" fmla="*/ 964511 w 1055982"/>
              <a:gd name="connsiteY1-14" fmla="*/ 0 h 1156630"/>
              <a:gd name="connsiteX2-15" fmla="*/ 740170 w 1055982"/>
              <a:gd name="connsiteY2-16" fmla="*/ 104674 h 1156630"/>
              <a:gd name="connsiteX3-17" fmla="*/ 3394 w 1055982"/>
              <a:gd name="connsiteY3-18" fmla="*/ 1122952 h 1156630"/>
              <a:gd name="connsiteX4-19" fmla="*/ 0 w 1055982"/>
              <a:gd name="connsiteY4-20" fmla="*/ 1156630 h 1156630"/>
              <a:gd name="connsiteX0-21" fmla="*/ 964511 w 964511"/>
              <a:gd name="connsiteY0-22" fmla="*/ 0 h 1156630"/>
              <a:gd name="connsiteX1-23" fmla="*/ 740170 w 964511"/>
              <a:gd name="connsiteY1-24" fmla="*/ 104674 h 1156630"/>
              <a:gd name="connsiteX2-25" fmla="*/ 3394 w 964511"/>
              <a:gd name="connsiteY2-26" fmla="*/ 1122952 h 1156630"/>
              <a:gd name="connsiteX3-27" fmla="*/ 0 w 964511"/>
              <a:gd name="connsiteY3-28" fmla="*/ 1156630 h 11566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64511" h="1156630">
                <a:moveTo>
                  <a:pt x="964511" y="0"/>
                </a:moveTo>
                <a:lnTo>
                  <a:pt x="740170" y="104674"/>
                </a:lnTo>
                <a:cubicBezTo>
                  <a:pt x="366685" y="319460"/>
                  <a:pt x="92491" y="687490"/>
                  <a:pt x="3394" y="1122952"/>
                </a:cubicBezTo>
                <a:lnTo>
                  <a:pt x="0" y="115663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5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10" Type="http://schemas.openxmlformats.org/officeDocument/2006/relationships/image" Target="../media/image4.png"/><Relationship Id="rId4" Type="http://schemas.openxmlformats.org/officeDocument/2006/relationships/tags" Target="../tags/tag250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70.xml"/><Relationship Id="rId18" Type="http://schemas.openxmlformats.org/officeDocument/2006/relationships/tags" Target="../tags/tag275.xml"/><Relationship Id="rId26" Type="http://schemas.openxmlformats.org/officeDocument/2006/relationships/notesSlide" Target="../notesSlides/notesSlide2.xml"/><Relationship Id="rId39" Type="http://schemas.openxmlformats.org/officeDocument/2006/relationships/image" Target="../media/image19.png"/><Relationship Id="rId21" Type="http://schemas.openxmlformats.org/officeDocument/2006/relationships/tags" Target="../tags/tag278.xml"/><Relationship Id="rId34" Type="http://schemas.openxmlformats.org/officeDocument/2006/relationships/image" Target="../media/image14.svg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25" Type="http://schemas.openxmlformats.org/officeDocument/2006/relationships/slideLayout" Target="../slideLayouts/slideLayout7.xml"/><Relationship Id="rId33" Type="http://schemas.openxmlformats.org/officeDocument/2006/relationships/image" Target="../media/image13.png"/><Relationship Id="rId38" Type="http://schemas.openxmlformats.org/officeDocument/2006/relationships/image" Target="../media/image18.svg"/><Relationship Id="rId2" Type="http://schemas.openxmlformats.org/officeDocument/2006/relationships/tags" Target="../tags/tag259.xml"/><Relationship Id="rId16" Type="http://schemas.openxmlformats.org/officeDocument/2006/relationships/tags" Target="../tags/tag273.xml"/><Relationship Id="rId20" Type="http://schemas.openxmlformats.org/officeDocument/2006/relationships/tags" Target="../tags/tag277.xml"/><Relationship Id="rId29" Type="http://schemas.openxmlformats.org/officeDocument/2006/relationships/image" Target="../media/image9.png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24" Type="http://schemas.openxmlformats.org/officeDocument/2006/relationships/tags" Target="../tags/tag281.xml"/><Relationship Id="rId32" Type="http://schemas.openxmlformats.org/officeDocument/2006/relationships/image" Target="../media/image12.svg"/><Relationship Id="rId37" Type="http://schemas.openxmlformats.org/officeDocument/2006/relationships/image" Target="../media/image17.png"/><Relationship Id="rId40" Type="http://schemas.openxmlformats.org/officeDocument/2006/relationships/image" Target="../media/image20.png"/><Relationship Id="rId5" Type="http://schemas.openxmlformats.org/officeDocument/2006/relationships/tags" Target="../tags/tag262.xml"/><Relationship Id="rId15" Type="http://schemas.openxmlformats.org/officeDocument/2006/relationships/tags" Target="../tags/tag272.xml"/><Relationship Id="rId23" Type="http://schemas.openxmlformats.org/officeDocument/2006/relationships/tags" Target="../tags/tag280.xml"/><Relationship Id="rId28" Type="http://schemas.openxmlformats.org/officeDocument/2006/relationships/image" Target="../media/image8.svg"/><Relationship Id="rId36" Type="http://schemas.openxmlformats.org/officeDocument/2006/relationships/image" Target="../media/image16.svg"/><Relationship Id="rId10" Type="http://schemas.openxmlformats.org/officeDocument/2006/relationships/tags" Target="../tags/tag267.xml"/><Relationship Id="rId19" Type="http://schemas.openxmlformats.org/officeDocument/2006/relationships/tags" Target="../tags/tag276.xml"/><Relationship Id="rId31" Type="http://schemas.openxmlformats.org/officeDocument/2006/relationships/image" Target="../media/image11.png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tags" Target="../tags/tag271.xml"/><Relationship Id="rId22" Type="http://schemas.openxmlformats.org/officeDocument/2006/relationships/tags" Target="../tags/tag279.xml"/><Relationship Id="rId27" Type="http://schemas.openxmlformats.org/officeDocument/2006/relationships/image" Target="../media/image7.png"/><Relationship Id="rId30" Type="http://schemas.openxmlformats.org/officeDocument/2006/relationships/image" Target="../media/image10.svg"/><Relationship Id="rId35" Type="http://schemas.openxmlformats.org/officeDocument/2006/relationships/image" Target="../media/image15.png"/><Relationship Id="rId8" Type="http://schemas.openxmlformats.org/officeDocument/2006/relationships/tags" Target="../tags/tag265.xml"/><Relationship Id="rId3" Type="http://schemas.openxmlformats.org/officeDocument/2006/relationships/tags" Target="../tags/tag2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9750" y="286081"/>
            <a:ext cx="5051405" cy="16035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Final project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09749" y="1516517"/>
            <a:ext cx="5051405" cy="746262"/>
          </a:xfrm>
        </p:spPr>
        <p:txBody>
          <a:bodyPr/>
          <a:lstStyle/>
          <a:p>
            <a:r>
              <a:rPr lang="en-US" altLang="zh-CN" dirty="0"/>
              <a:t>Tianyu Duan &amp; Xinyu Xie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C6916-F80C-64B1-AAC2-BDAB922BB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4" y="2645834"/>
            <a:ext cx="5608373" cy="36216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>
            <p:custDataLst>
              <p:tags r:id="rId2"/>
            </p:custDataLst>
          </p:nvPr>
        </p:nvSpPr>
        <p:spPr>
          <a:xfrm>
            <a:off x="375332" y="1334405"/>
            <a:ext cx="11441336" cy="5187245"/>
          </a:xfrm>
          <a:prstGeom prst="roundRect">
            <a:avLst>
              <a:gd name="adj" fmla="val 4859"/>
            </a:avLst>
          </a:prstGeom>
          <a:solidFill>
            <a:schemeClr val="bg2"/>
          </a:solidFill>
          <a:ln w="95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</a:ln>
          <a:effectLst>
            <a:outerShdw blurRad="152400" dist="177800" dir="3600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57249" y="1444415"/>
            <a:ext cx="8145964" cy="90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· </a:t>
            </a:r>
            <a:r>
              <a:rPr lang="en-US" altLang="zh-CN" sz="16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Our primary data was searched on Kaggle.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https://www.kaggle.com/datasets/bhadramohit/customer-shopping-latest-trends-dataset</a:t>
            </a:r>
          </a:p>
        </p:txBody>
      </p:sp>
      <p:sp>
        <p:nvSpPr>
          <p:cNvPr id="6" name="任意多边形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H="1" flipV="1">
            <a:off x="10247333" y="1789175"/>
            <a:ext cx="720000" cy="5369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8" h="1413">
                <a:moveTo>
                  <a:pt x="485" y="0"/>
                </a:moveTo>
                <a:lnTo>
                  <a:pt x="615" y="206"/>
                </a:lnTo>
                <a:cubicBezTo>
                  <a:pt x="507" y="251"/>
                  <a:pt x="428" y="318"/>
                  <a:pt x="377" y="408"/>
                </a:cubicBezTo>
                <a:cubicBezTo>
                  <a:pt x="326" y="497"/>
                  <a:pt x="297" y="627"/>
                  <a:pt x="291" y="798"/>
                </a:cubicBezTo>
                <a:lnTo>
                  <a:pt x="568" y="798"/>
                </a:lnTo>
                <a:lnTo>
                  <a:pt x="568" y="1413"/>
                </a:lnTo>
                <a:lnTo>
                  <a:pt x="0" y="1413"/>
                </a:lnTo>
                <a:lnTo>
                  <a:pt x="0" y="927"/>
                </a:lnTo>
                <a:cubicBezTo>
                  <a:pt x="0" y="664"/>
                  <a:pt x="31" y="474"/>
                  <a:pt x="94" y="356"/>
                </a:cubicBezTo>
                <a:cubicBezTo>
                  <a:pt x="177" y="199"/>
                  <a:pt x="307" y="80"/>
                  <a:pt x="485" y="0"/>
                </a:cubicBezTo>
                <a:close/>
                <a:moveTo>
                  <a:pt x="1398" y="0"/>
                </a:moveTo>
                <a:lnTo>
                  <a:pt x="1528" y="206"/>
                </a:lnTo>
                <a:cubicBezTo>
                  <a:pt x="1420" y="251"/>
                  <a:pt x="1340" y="318"/>
                  <a:pt x="1290" y="408"/>
                </a:cubicBezTo>
                <a:cubicBezTo>
                  <a:pt x="1239" y="497"/>
                  <a:pt x="1210" y="627"/>
                  <a:pt x="1204" y="798"/>
                </a:cubicBezTo>
                <a:lnTo>
                  <a:pt x="1481" y="798"/>
                </a:lnTo>
                <a:lnTo>
                  <a:pt x="1481" y="1413"/>
                </a:lnTo>
                <a:lnTo>
                  <a:pt x="912" y="1413"/>
                </a:lnTo>
                <a:lnTo>
                  <a:pt x="912" y="927"/>
                </a:lnTo>
                <a:cubicBezTo>
                  <a:pt x="912" y="664"/>
                  <a:pt x="944" y="474"/>
                  <a:pt x="1006" y="356"/>
                </a:cubicBezTo>
                <a:cubicBezTo>
                  <a:pt x="1089" y="199"/>
                  <a:pt x="1220" y="80"/>
                  <a:pt x="139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noFill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dirty="0"/>
              <a:t>Search data and extract key information</a:t>
            </a: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7927F0F6-E17A-FD06-2661-1E8B8B92021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7249" y="4221912"/>
            <a:ext cx="8145964" cy="90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· </a:t>
            </a:r>
            <a:r>
              <a:rPr lang="en-US" altLang="zh-CN" sz="16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Our second data was found on </a:t>
            </a:r>
            <a:r>
              <a:rPr lang="en-US" altLang="zh-HK" sz="1600" dirty="0">
                <a:solidFill>
                  <a:srgbClr val="00B0F0"/>
                </a:solidFill>
              </a:rPr>
              <a:t>library(</a:t>
            </a:r>
            <a:r>
              <a:rPr lang="en-US" altLang="zh-HK" sz="1600" dirty="0">
                <a:solidFill>
                  <a:schemeClr val="tx1"/>
                </a:solidFill>
              </a:rPr>
              <a:t>Stat2Data</a:t>
            </a:r>
            <a:r>
              <a:rPr lang="en-US" altLang="zh-HK" sz="1600" dirty="0">
                <a:solidFill>
                  <a:srgbClr val="00B0F0"/>
                </a:solidFill>
              </a:rPr>
              <a:t>)</a:t>
            </a:r>
            <a:r>
              <a:rPr lang="en-US" altLang="zh-CN" sz="16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, 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We intend to use this dataset to support the conclusions get from our previous dataset</a:t>
            </a:r>
            <a:r>
              <a:rPr lang="en-US" altLang="zh-CN" sz="16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EA4FE9-8FC9-6C58-9766-928C8532D33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61066"/>
          <a:stretch/>
        </p:blipFill>
        <p:spPr>
          <a:xfrm>
            <a:off x="695960" y="2532846"/>
            <a:ext cx="11087486" cy="16354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959AD9-FE24-F3D9-8DA9-31E5E213CD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960" y="4916124"/>
            <a:ext cx="7149327" cy="1409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DEDB90-5294-86E2-4CB5-786D90CDEE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1898" y="5435065"/>
            <a:ext cx="3971381" cy="371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Topics we research and plan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90829" y="1132177"/>
            <a:ext cx="6910401" cy="542676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· 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We plan to study the specific factors that affect clothing consumption.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en-US" altLang="zh-CN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· 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First, we found some data about clothing consumption from Kaggle. This data set is closely related to the topic we want to explore and can provide us with a lot of help.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en-US" altLang="zh-CN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·</a:t>
            </a:r>
            <a:r>
              <a:rPr lang="zh-CN" altLang="en-US" sz="14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We plan to start by processing this data first to reduce some of the useless variables </a:t>
            </a:r>
            <a:endParaRPr lang="en-US" altLang="zh-CN" sz="14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en-US" altLang="zh-CN" sz="14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· 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We intend to use the data to first make some data visualizations showing the relationship between the variables</a:t>
            </a:r>
            <a:endParaRPr lang="en-US" altLang="zh-CN" sz="14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en-US" altLang="zh-CN" sz="14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4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· 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We intend to perform some challenging analysis fitting a regression model on recent consumption amounts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en-US" altLang="zh-CN" sz="14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·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We'll use the second dataset to support the model we got some conclusions from and fitted previously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230" y="3845560"/>
            <a:ext cx="4890770" cy="3012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2C8C4-100F-A381-E61C-AD5650C6A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610304F0-7843-15DE-93C9-902447CF296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400" y="475879"/>
            <a:ext cx="10969200" cy="705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Descriptive statistics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E0D9A-B48D-0D93-F0D1-5B890F02B68F}"/>
              </a:ext>
            </a:extLst>
          </p:cNvPr>
          <p:cNvSpPr txBox="1"/>
          <p:nvPr/>
        </p:nvSpPr>
        <p:spPr>
          <a:xfrm>
            <a:off x="10336698" y="2855843"/>
            <a:ext cx="212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Distribution of age</a:t>
            </a:r>
            <a:endParaRPr lang="en-US" altLang="zh-HK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96F89A-78A0-9D86-15AE-449F49C94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689" y="0"/>
            <a:ext cx="4578311" cy="285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6DAEC-CC9A-DB71-3B4F-15676D889AB1}"/>
              </a:ext>
            </a:extLst>
          </p:cNvPr>
          <p:cNvSpPr txBox="1"/>
          <p:nvPr/>
        </p:nvSpPr>
        <p:spPr>
          <a:xfrm>
            <a:off x="213835" y="1646301"/>
            <a:ext cx="8360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We plan to perform the following visualizations</a:t>
            </a:r>
          </a:p>
          <a:p>
            <a:endParaRPr lang="en-US" altLang="zh-CN" sz="1600" dirty="0"/>
          </a:p>
          <a:p>
            <a:r>
              <a:rPr lang="en-US" altLang="zh-CN" sz="1600" dirty="0"/>
              <a:t>1, Distribution of age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HK" sz="1600" dirty="0"/>
              <a:t>2, Average consumption amount, maximum value, minimum value and standard deviation</a:t>
            </a:r>
          </a:p>
          <a:p>
            <a:endParaRPr lang="en-US" altLang="zh-HK" sz="1600" dirty="0"/>
          </a:p>
          <a:p>
            <a:endParaRPr lang="en-US" altLang="zh-HK" sz="1600" dirty="0"/>
          </a:p>
          <a:p>
            <a:endParaRPr lang="en-US" altLang="zh-HK" sz="1600" dirty="0"/>
          </a:p>
          <a:p>
            <a:endParaRPr lang="en-US" altLang="zh-HK" sz="1600" dirty="0"/>
          </a:p>
          <a:p>
            <a:r>
              <a:rPr lang="en-US" altLang="zh-HK" sz="1600" dirty="0"/>
              <a:t>3, </a:t>
            </a:r>
            <a:r>
              <a:rPr lang="en-US" altLang="zh-CN" sz="1600" dirty="0"/>
              <a:t>Use box-and-line plots to analyze the distribution of purchase amounts for users who use discounts and those who don't</a:t>
            </a:r>
          </a:p>
          <a:p>
            <a:endParaRPr lang="en-US" altLang="zh-HK" sz="1600" dirty="0"/>
          </a:p>
          <a:p>
            <a:endParaRPr lang="en-US" altLang="zh-HK" sz="1600" dirty="0"/>
          </a:p>
          <a:p>
            <a:endParaRPr lang="en-US" altLang="zh-HK" sz="1600" dirty="0"/>
          </a:p>
          <a:p>
            <a:r>
              <a:rPr lang="en-US" altLang="zh-HK" sz="1600" dirty="0"/>
              <a:t>4,</a:t>
            </a:r>
            <a:r>
              <a:rPr lang="zh-CN" altLang="en-US" sz="1600" dirty="0"/>
              <a:t> </a:t>
            </a:r>
            <a:r>
              <a:rPr lang="en-US" altLang="zh-CN" sz="1600" dirty="0"/>
              <a:t>Draw a distribution histogram to analyze whether users of different age groups are more inclined to use discounts to help identify target consumer groups.</a:t>
            </a:r>
          </a:p>
          <a:p>
            <a:endParaRPr lang="en-US" altLang="zh-HK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5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5982" y="539236"/>
            <a:ext cx="10969200" cy="705600"/>
          </a:xfrm>
        </p:spPr>
        <p:txBody>
          <a:bodyPr/>
          <a:lstStyle/>
          <a:p>
            <a:r>
              <a:rPr lang="en-US" altLang="zh-CN" dirty="0"/>
              <a:t>E</a:t>
            </a:r>
            <a:r>
              <a:rPr lang="en-US" altLang="zh-HK" dirty="0"/>
              <a:t>xploratory analysis </a:t>
            </a:r>
            <a:r>
              <a:rPr lang="en-US" altLang="zh-HK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n-US" altLang="zh-H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椭圆 45"/>
          <p:cNvSpPr/>
          <p:nvPr>
            <p:custDataLst>
              <p:tags r:id="rId3"/>
            </p:custDataLst>
          </p:nvPr>
        </p:nvSpPr>
        <p:spPr>
          <a:xfrm rot="20825450">
            <a:off x="4493204" y="3332431"/>
            <a:ext cx="3208517" cy="9352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11" name="椭圆 33"/>
          <p:cNvSpPr/>
          <p:nvPr>
            <p:custDataLst>
              <p:tags r:id="rId4"/>
            </p:custDataLst>
          </p:nvPr>
        </p:nvSpPr>
        <p:spPr>
          <a:xfrm rot="20825450">
            <a:off x="3442259" y="2941229"/>
            <a:ext cx="5310407" cy="1717638"/>
          </a:xfrm>
          <a:prstGeom prst="ellipse">
            <a:avLst/>
          </a:prstGeom>
          <a:noFill/>
          <a:ln w="28575">
            <a:gradFill>
              <a:gsLst>
                <a:gs pos="43800">
                  <a:schemeClr val="accent1">
                    <a:alpha val="70000"/>
                  </a:scheme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12" name="直接连接符 12"/>
          <p:cNvSpPr/>
          <p:nvPr>
            <p:custDataLst>
              <p:tags r:id="rId5"/>
            </p:custDataLst>
          </p:nvPr>
        </p:nvSpPr>
        <p:spPr>
          <a:xfrm rot="20825450">
            <a:off x="4073717" y="3210133"/>
            <a:ext cx="4047490" cy="1179830"/>
          </a:xfrm>
          <a:prstGeom prst="arc">
            <a:avLst>
              <a:gd name="adj1" fmla="val 20527655"/>
              <a:gd name="adj2" fmla="val 873588"/>
            </a:avLst>
          </a:prstGeom>
          <a:noFill/>
          <a:ln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13" name="椭圆 1"/>
          <p:cNvSpPr/>
          <p:nvPr>
            <p:custDataLst>
              <p:tags r:id="rId6"/>
            </p:custDataLst>
          </p:nvPr>
        </p:nvSpPr>
        <p:spPr>
          <a:xfrm rot="20825450">
            <a:off x="3812004" y="3133870"/>
            <a:ext cx="4570917" cy="1332356"/>
          </a:xfrm>
          <a:prstGeom prst="arc">
            <a:avLst>
              <a:gd name="adj1" fmla="val 8633663"/>
              <a:gd name="adj2" fmla="val 11624911"/>
            </a:avLst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65000">
                  <a:schemeClr val="accent1">
                    <a:alpha val="2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 bwMode="auto">
          <a:xfrm>
            <a:off x="8157248" y="2704433"/>
            <a:ext cx="436567" cy="4365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 bwMode="auto">
          <a:xfrm>
            <a:off x="7435028" y="3898532"/>
            <a:ext cx="436567" cy="4365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 bwMode="auto">
          <a:xfrm>
            <a:off x="5634015" y="4472881"/>
            <a:ext cx="436567" cy="4365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 bwMode="auto">
          <a:xfrm>
            <a:off x="3377616" y="4206608"/>
            <a:ext cx="436567" cy="4365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 bwMode="auto">
          <a:xfrm>
            <a:off x="4271477" y="3208433"/>
            <a:ext cx="436567" cy="4365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12"/>
            </p:custDataLst>
          </p:nvPr>
        </p:nvSpPr>
        <p:spPr>
          <a:xfrm>
            <a:off x="8775562" y="2640255"/>
            <a:ext cx="2728682" cy="639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VIF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(</a:t>
            </a:r>
            <a:r>
              <a:rPr lang="en-US" altLang="zh-CN" sz="1600" dirty="0"/>
              <a:t>variance inflation factor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7863205" y="4269740"/>
            <a:ext cx="2218951" cy="639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spc="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best subset method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3992880" y="4973766"/>
            <a:ext cx="3552432" cy="639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K" sz="1600" dirty="0"/>
              <a:t>Comparisons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K" sz="1600" dirty="0"/>
              <a:t>And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K" sz="1600" dirty="0"/>
              <a:t> Contrasts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5"/>
            </p:custDataLst>
          </p:nvPr>
        </p:nvSpPr>
        <p:spPr>
          <a:xfrm>
            <a:off x="1811655" y="4472940"/>
            <a:ext cx="2475230" cy="639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ANCOVA</a:t>
            </a:r>
          </a:p>
        </p:txBody>
      </p:sp>
      <p:sp>
        <p:nvSpPr>
          <p:cNvPr id="14" name="矩形 13"/>
          <p:cNvSpPr/>
          <p:nvPr>
            <p:custDataLst>
              <p:tags r:id="rId16"/>
            </p:custDataLst>
          </p:nvPr>
        </p:nvSpPr>
        <p:spPr>
          <a:xfrm>
            <a:off x="2651760" y="2535555"/>
            <a:ext cx="2475230" cy="639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multiple linear regression (MLR)</a:t>
            </a:r>
          </a:p>
        </p:txBody>
      </p:sp>
      <p:sp>
        <p:nvSpPr>
          <p:cNvPr id="50" name="椭圆 49"/>
          <p:cNvSpPr/>
          <p:nvPr>
            <p:custDataLst>
              <p:tags r:id="rId17"/>
            </p:custDataLst>
          </p:nvPr>
        </p:nvSpPr>
        <p:spPr bwMode="auto">
          <a:xfrm>
            <a:off x="5877715" y="2716047"/>
            <a:ext cx="436567" cy="4365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>
            <a:off x="5766945" y="2116510"/>
            <a:ext cx="2475230" cy="6704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ANOVA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9" name="图形 18" descr="32313538333630393b32313538333731303bbdbbd7f7d2b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987999" y="2826331"/>
            <a:ext cx="216000" cy="216000"/>
          </a:xfrm>
          <a:prstGeom prst="rect">
            <a:avLst/>
          </a:prstGeom>
        </p:spPr>
      </p:pic>
      <p:pic>
        <p:nvPicPr>
          <p:cNvPr id="20" name="图形 19" descr="333438303937363b333438313037383bcafdbeddb7d6cef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267532" y="2814717"/>
            <a:ext cx="216000" cy="216000"/>
          </a:xfrm>
          <a:prstGeom prst="rect">
            <a:avLst/>
          </a:prstGeom>
        </p:spPr>
      </p:pic>
      <p:pic>
        <p:nvPicPr>
          <p:cNvPr id="21" name="图形 20" descr="32313538333630393b32313538333732353bbfceb3ccb1ed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545312" y="4008816"/>
            <a:ext cx="216000" cy="216000"/>
          </a:xfrm>
          <a:prstGeom prst="rect">
            <a:avLst/>
          </a:prstGeom>
        </p:spPr>
      </p:pic>
      <p:pic>
        <p:nvPicPr>
          <p:cNvPr id="23" name="图形 22" descr="333438303937363b333438313039333bcfeec4bfd0e8c7f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744299" y="4583165"/>
            <a:ext cx="216000" cy="216000"/>
          </a:xfrm>
          <a:prstGeom prst="rect">
            <a:avLst/>
          </a:prstGeom>
        </p:spPr>
      </p:pic>
      <p:pic>
        <p:nvPicPr>
          <p:cNvPr id="26" name="图形 25" descr="333438343933313b333437363734373bb7a2cfd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487900" y="4316892"/>
            <a:ext cx="216000" cy="216000"/>
          </a:xfrm>
          <a:prstGeom prst="rect">
            <a:avLst/>
          </a:prstGeom>
        </p:spPr>
      </p:pic>
      <p:pic>
        <p:nvPicPr>
          <p:cNvPr id="29" name="图形 28" descr="32313538333630393b32313538333730383bc9cfbfcecce1d0d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381761" y="3318717"/>
            <a:ext cx="216000" cy="216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562985" y="2216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DF168-936C-A6DE-270F-1340E13FC44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66069" y="4704162"/>
            <a:ext cx="2852746" cy="1405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459B8-2643-2176-787C-762E601C7965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837482" y="1079580"/>
            <a:ext cx="2604841" cy="14604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86A9F-A350-CA52-A292-13D804424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87713409-38CB-89E0-E38F-D584879F686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400" y="475879"/>
            <a:ext cx="10969200" cy="705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Challenges encountered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5468-D898-9F0C-EAB2-1372000435E8}"/>
              </a:ext>
            </a:extLst>
          </p:cNvPr>
          <p:cNvSpPr txBox="1"/>
          <p:nvPr/>
        </p:nvSpPr>
        <p:spPr>
          <a:xfrm>
            <a:off x="874643" y="167150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/>
              <a:t>1,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8A10-7DD8-5C9C-5D5E-11CBC947E299}"/>
              </a:ext>
            </a:extLst>
          </p:cNvPr>
          <p:cNvSpPr txBox="1"/>
          <p:nvPr/>
        </p:nvSpPr>
        <p:spPr>
          <a:xfrm>
            <a:off x="874643" y="4663279"/>
            <a:ext cx="8547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2, </a:t>
            </a:r>
            <a:r>
              <a:rPr lang="en-US" altLang="zh-HK" sz="2800" dirty="0"/>
              <a:t>Need to be familiar with using GitHub.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2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724525" y="2477135"/>
            <a:ext cx="5208270" cy="1583055"/>
          </a:xfrm>
        </p:spPr>
        <p:txBody>
          <a:bodyPr/>
          <a:lstStyle/>
          <a:p>
            <a:r>
              <a:rPr lang="en-US" altLang="zh-CN"/>
              <a:t>Thank You!!!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5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3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3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3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3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3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3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3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3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3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3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3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3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3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3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3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3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3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4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4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4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4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4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4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4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4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4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4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4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4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4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4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i*38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YPE" val="i"/>
  <p:tag name="KSO_WM_UNIT_INDEX" val="3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4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0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4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4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4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4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4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4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4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0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0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0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85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0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0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0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i*38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YPE" val="i"/>
  <p:tag name="KSO_WM_UNIT_INDEX" val="3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0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0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580"/>
  <p:tag name="KSO_WM_TEMPLATE_CATEGORY" val="custom"/>
  <p:tag name="KSO_WM_SLIDE_INDEX" val="1"/>
  <p:tag name="KSO_WM_SLIDE_ID" val="custom20238580_1"/>
  <p:tag name="KSO_WM_TEMPLATE_MASTER_TYPE" val="0"/>
  <p:tag name="KSO_WM_SLIDE_LAYOUT" val="a_b_f"/>
  <p:tag name="KSO_WM_SLIDE_LAYOUT_CNT" val="1_1_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8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80"/>
  <p:tag name="KSO_WM_TEMPLATE_CATEGORY" val="custom"/>
  <p:tag name="KSO_WM_UNIT_ISCONTENTSTITLE" val="0"/>
  <p:tag name="KSO_WM_UNIT_VALUE" val="14"/>
  <p:tag name="KSO_WM_UNIT_PRESET_TEXT" val="单击此处&#10;添加文档标题"/>
  <p:tag name="KSO_WM_UNIT_TEXT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580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80"/>
  <p:tag name="KSO_WM_TEMPLATE_CATEGORY" val="custom"/>
  <p:tag name="KSO_WM_UNIT_ISCONTENTSTITLE" val="0"/>
  <p:tag name="KSO_WM_UNIT_VALUE" val="38"/>
  <p:tag name="KSO_WM_UNIT_PRESET_TEXT" val="WPS,a click to unlimited possibilities"/>
  <p:tag name="KSO_WM_UNIT_TEXT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4474"/>
  <p:tag name="KSO_WM_SLIDE_ID" val="custom20234474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641.414*71.25"/>
  <p:tag name="KSO_WM_SLIDE_POSITION" val="67.4999*126.393"/>
  <p:tag name="KSO_WM_DIAGRAM_GROUP_CODE" val="l1-1"/>
  <p:tag name="KSO_WM_SLIDE_DIAGTYPE" val="l"/>
  <p:tag name="KSO_WM_TAG_VERSION" val="3.0"/>
  <p:tag name="KSO_WM_SLIDE_LAYOUT" val="a_β_l"/>
  <p:tag name="KSO_WM_SLIDE_LAYOUT_CNT" val="1_1_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4474_1*i*1"/>
  <p:tag name="KSO_WM_TEMPLATE_CATEGORY" val="custom"/>
  <p:tag name="KSO_WM_TEMPLATE_INDEX" val="20234474"/>
  <p:tag name="KSO_WM_UNIT_LAYERLEVEL" val="1"/>
  <p:tag name="KSO_WM_TAG_VERSION" val="3.0"/>
  <p:tag name="KSO_WM_BEAUTIFY_FLAG" val="#wm#"/>
  <p:tag name="KSO_WM_UNIT_PRESET_TEXT" val=" 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468_1*l_h_f*1_1_1"/>
  <p:tag name="KSO_WM_TEMPLATE_CATEGORY" val="diagram"/>
  <p:tag name="KSO_WM_TEMPLATE_INDEX" val="20234468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TEXT_FILL_FORE_SCHEMECOLOR_INDEX" val="1"/>
  <p:tag name="KSO_WM_UNIT_TEXT_FILL_TYPE" val="1"/>
  <p:tag name="KSO_WM_DIAGRAM_MAX_ITEMCNT" val="3"/>
  <p:tag name="KSO_WM_DIAGRAM_MIN_ITEMCNT" val="1"/>
  <p:tag name="KSO_WM_DIAGRAM_VIRTUALLY_FRAME" val="{&quot;height&quot;:82.6692123413086,&quot;left&quot;:54.85712873323691,&quot;top&quot;:120.683228475015,&quot;width&quot;:666.7000732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根据需要可酌情增减文字，以便观者准确地理解您传达的思想。单击此处添加文本具体内容，简明扼要地阐述您的观点。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0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4474_1*i*4"/>
  <p:tag name="KSO_WM_TEMPLATE_CATEGORY" val="custom"/>
  <p:tag name="KSO_WM_TEMPLATE_INDEX" val="20234474"/>
  <p:tag name="KSO_WM_UNIT_LAYERLEVEL" val="1"/>
  <p:tag name="KSO_WM_TAG_VERSION" val="3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4474_1*a*1"/>
  <p:tag name="KSO_WM_TEMPLATE_CATEGORY" val="custom"/>
  <p:tag name="KSO_WM_TEMPLATE_INDEX" val="20234474"/>
  <p:tag name="KSO_WM_UNIT_LAYERLEVEL" val="1"/>
  <p:tag name="KSO_WM_TAG_VERSION" val="3.0"/>
  <p:tag name="KSO_WM_BEAUTIFY_FLAG" val="#wm#"/>
  <p:tag name="KSO_WM_UNIT_PRESET_TEXT" val="单击此处添加标题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468_1*l_h_f*1_1_1"/>
  <p:tag name="KSO_WM_TEMPLATE_CATEGORY" val="diagram"/>
  <p:tag name="KSO_WM_TEMPLATE_INDEX" val="20234468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TEXT_FILL_FORE_SCHEMECOLOR_INDEX" val="1"/>
  <p:tag name="KSO_WM_UNIT_TEXT_FILL_TYPE" val="1"/>
  <p:tag name="KSO_WM_DIAGRAM_MAX_ITEMCNT" val="3"/>
  <p:tag name="KSO_WM_DIAGRAM_MIN_ITEMCNT" val="1"/>
  <p:tag name="KSO_WM_DIAGRAM_VIRTUALLY_FRAME" val="{&quot;height&quot;:82.6692123413086,&quot;left&quot;:54.85712873323691,&quot;top&quot;:120.683228475015,&quot;width&quot;:666.7000732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根据需要可酌情增减文字，以便观者准确地理解您传达的思想。单击此处添加文本具体内容，简明扼要地阐述您的观点。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668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668"/>
  <p:tag name="KSO_WM_SLIDE_TYPE" val="text"/>
  <p:tag name="KSO_WM_SLIDE_SUBTYPE" val="picTxt"/>
  <p:tag name="KSO_WM_SLIDE_SIZE" val="850.409*88.7"/>
  <p:tag name="KSO_WM_SLIDE_POSITION" val="74.6047*408.4"/>
  <p:tag name="KSO_WM_SLIDE_LAYOUT" val="a_α_l"/>
  <p:tag name="KSO_WM_SLIDE_LAYOUT_CNT" val="1_1_1"/>
  <p:tag name="KSO_WM_SPECIAL_SOURCE" val="bdnull"/>
  <p:tag name="KSO_WM_DIAGRAM_GROUP_CODE" val="l1-1"/>
  <p:tag name="KSO_WM_SLIDE_DIAGTYPE" val="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668_1*a*1"/>
  <p:tag name="KSO_WM_TEMPLATE_CATEGORY" val="custom"/>
  <p:tag name="KSO_WM_TEMPLATE_INDEX" val="20233668"/>
  <p:tag name="KSO_WM_UNIT_LAYERLEVEL" val="1"/>
  <p:tag name="KSO_WM_TAG_VERSION" val="3.0"/>
  <p:tag name="KSO_WM_BEAUTIFY_FLAG" val="#wm#"/>
  <p:tag name="KSO_WM_DIAGRAM_GROUP_CODE" val="l1-1"/>
  <p:tag name="KSO_WM_UNIT_TEXT_TYPE" val="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110_2*l_h_f*1_1_1"/>
  <p:tag name="KSO_WM_TEMPLATE_CATEGORY" val="diagram"/>
  <p:tag name="KSO_WM_TEMPLATE_INDEX" val="20235110"/>
  <p:tag name="KSO_WM_UNIT_LAYERLEVEL" val="1_1_1"/>
  <p:tag name="KSO_WM_TAG_VERSION" val="3.0"/>
  <p:tag name="KSO_WM_UNIT_TEXT_FILL_FORE_SCHEMECOLOR_INDEX" val="1"/>
  <p:tag name="KSO_WM_UNIT_TEXT_FILL_TYPE" val="1"/>
  <p:tag name="KSO_WM_UNIT_TEXT_TYPE" val="1"/>
  <p:tag name="KSO_WM_DIAGRAM_MAX_ITEMCNT" val="4"/>
  <p:tag name="KSO_WM_DIAGRAM_MIN_ITEMCNT" val="2"/>
  <p:tag name="KSO_WM_DIAGRAM_VIRTUALLY_FRAME" val="{&quot;height&quot;:117.05000305175781,&quot;left&quot;:74.56772489773012,&quot;top&quot;:380.0499984741211,&quot;width&quot;:850.4739990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  <p:tag name="KSO_WM_UNIT_PRESET_TEXT" val="单击此处添加文本具体内容，简明扼要地阐述您的观点。根据需要可酌情增减文字，以便观者准确地理解您传达的思想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660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660"/>
  <p:tag name="KSO_WM_SLIDE_TYPE" val="text"/>
  <p:tag name="KSO_WM_SLIDE_SUBTYPE" val="diag"/>
  <p:tag name="KSO_WM_SLIDE_SIZE" val="836.789*349.172"/>
  <p:tag name="KSO_WM_SLIDE_POSITION" val="61.2*148.01"/>
  <p:tag name="KSO_WM_SLIDE_LAYOUT" val="a_q"/>
  <p:tag name="KSO_WM_SLIDE_LAYOUT_CNT" val="1_1"/>
  <p:tag name="KSO_WM_SPECIAL_SOURCE" val="bdnull"/>
  <p:tag name="ISLIDE.ICON" val="#369596;#136401;#391220;#405201;#369653;#370866;"/>
  <p:tag name="KSO_WM_DIAGRAM_GROUP_CODE" val="q1-1"/>
  <p:tag name="KSO_WM_SLIDE_DIAGTYPE" val="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a*1"/>
  <p:tag name="KSO_WM_TEMPLATE_CATEGORY" val="diagram"/>
  <p:tag name="KSO_WM_TEMPLATE_INDEX" val="2023166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GROUP_CODE" val="q1-1"/>
  <p:tag name="KSO_WM_UNIT_PRESET_TEXT" val="单击此处添加标题"/>
  <p:tag name="KSO_WM_UNIT_TEXT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660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660"/>
  <p:tag name="KSO_WM_SLIDE_TYPE" val="text"/>
  <p:tag name="KSO_WM_SLIDE_SUBTYPE" val="diag"/>
  <p:tag name="KSO_WM_SLIDE_SIZE" val="836.789*349.172"/>
  <p:tag name="KSO_WM_SLIDE_POSITION" val="61.2*148.01"/>
  <p:tag name="KSO_WM_SLIDE_LAYOUT" val="a_q"/>
  <p:tag name="KSO_WM_SLIDE_LAYOUT_CNT" val="1_1"/>
  <p:tag name="KSO_WM_SPECIAL_SOURCE" val="bdnull"/>
  <p:tag name="ISLIDE.ICON" val="#369596;#136401;#391220;#405201;#369653;#370866;"/>
  <p:tag name="KSO_WM_DIAGRAM_GROUP_CODE" val="q1-1"/>
  <p:tag name="KSO_WM_SLIDE_DIAGTYPE" val="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a*1"/>
  <p:tag name="KSO_WM_TEMPLATE_CATEGORY" val="diagram"/>
  <p:tag name="KSO_WM_TEMPLATE_INDEX" val="2023166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GROUP_CODE" val="q1-1"/>
  <p:tag name="KSO_WM_UNIT_PRESET_TEXT" val="单击此处添加标题"/>
  <p:tag name="KSO_WM_UNIT_TEXT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0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i*1_4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4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gradient&quot;:[{&quot;brightness&quot;:0.4000000059604645,&quot;colorType&quot;:1,&quot;foreColorIndex&quot;:5,&quot;pos&quot;:0,&quot;transparency&quot;:0.6000000238418579},{&quot;brightness&quot;:0.4000000059604645,&quot;colorType&quot;:1,&quot;foreColorIndex&quot;:5,&quot;pos&quot;:1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i*1_3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3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43799999356269836,&quot;transparency&quot;:0.30000001192092896},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i*1_2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2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i*1_1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1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6499999761581421,&quot;transparency&quot;:0.7200000286102295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i*1_2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UNIT_TYPE" val="q_h_i"/>
  <p:tag name="KSO_WM_UNIT_INDEX" val="1_2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i*1_3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UNIT_TYPE" val="q_h_i"/>
  <p:tag name="KSO_WM_UNIT_INDEX" val="1_3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i*1_4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UNIT_TYPE" val="q_h_i"/>
  <p:tag name="KSO_WM_UNIT_INDEX" val="1_4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i*1_5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UNIT_TYPE" val="q_h_i"/>
  <p:tag name="KSO_WM_UNIT_INDEX" val="1_5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i*1_6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UNIT_TYPE" val="q_h_i"/>
  <p:tag name="KSO_WM_UNIT_INDEX" val="1_6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2_1"/>
  <p:tag name="KSO_WM_UNIT_ID" val="diagram20231660_5*q_h_f*1_2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UNIT_TEXT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0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3_1"/>
  <p:tag name="KSO_WM_UNIT_ID" val="diagram20231660_5*q_h_f*1_3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UNIT_TEXT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4_1"/>
  <p:tag name="KSO_WM_UNIT_ID" val="diagram20231660_5*q_h_f*1_4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UNIT_TEXT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5_1"/>
  <p:tag name="KSO_WM_UNIT_ID" val="diagram20231660_5*q_h_f*1_5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UNIT_TEXT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6_1"/>
  <p:tag name="KSO_WM_UNIT_ID" val="diagram20231660_5*q_h_f*1_6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UNIT_TEXT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1_1"/>
  <p:tag name="KSO_WM_UNIT_ID" val="diagram20231660_5*q_h_i*1_1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1_1"/>
  <p:tag name="KSO_WM_UNIT_ID" val="diagram20231660_5*q_h_f*1_1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UNIT_TEXT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1_1"/>
  <p:tag name="KSO_WM_UNIT_ID" val="diagram20231660_5*q_h_x*1_1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4*50"/>
  <p:tag name="KSO_WM_DIAGRAM_GROUP_CODE" val="q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x*1_2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4*54"/>
  <p:tag name="KSO_WM_DIAGRAM_GROUP_CODE" val="q1-1"/>
  <p:tag name="KSO_WM_UNIT_TYPE" val="q_h_x"/>
  <p:tag name="KSO_WM_UNIT_INDEX" val="1_2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VERSION" val="3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x*1_3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2*54"/>
  <p:tag name="KSO_WM_DIAGRAM_GROUP_CODE" val="q1-1"/>
  <p:tag name="KSO_WM_UNIT_TYPE" val="q_h_x"/>
  <p:tag name="KSO_WM_UNIT_INDEX" val="1_3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VERSION" val="3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x*1_4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4*52"/>
  <p:tag name="KSO_WM_DIAGRAM_GROUP_CODE" val="q1-1"/>
  <p:tag name="KSO_WM_UNIT_TYPE" val="q_h_x"/>
  <p:tag name="KSO_WM_UNIT_INDEX" val="1_4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VERSION" val="3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0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x*1_5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2*54"/>
  <p:tag name="KSO_WM_DIAGRAM_GROUP_CODE" val="q1-1"/>
  <p:tag name="KSO_WM_UNIT_TYPE" val="q_h_x"/>
  <p:tag name="KSO_WM_UNIT_INDEX" val="1_5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VERSION" val="3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q_h_x*1_6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0*54"/>
  <p:tag name="KSO_WM_DIAGRAM_GROUP_CODE" val="q1-1"/>
  <p:tag name="KSO_WM_UNIT_TYPE" val="q_h_x"/>
  <p:tag name="KSO_WM_UNIT_INDEX" val="1_6_1"/>
  <p:tag name="KSO_WM_DIAGRAM_MAX_ITEMCNT" val="6"/>
  <p:tag name="KSO_WM_DIAGRAM_MIN_ITEMCNT" val="2"/>
  <p:tag name="KSO_WM_DIAGRAM_VIRTUALLY_FRAME" val="{&quot;height&quot;:381.70111083984375,&quot;left&quot;:27.784264194758908,&quot;top&quot;:115.48031072181038,&quot;width&quot;:903.62060546875}"/>
  <p:tag name="KSO_WM_DIAGRAM_VERSION" val="3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660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660"/>
  <p:tag name="KSO_WM_SLIDE_TYPE" val="text"/>
  <p:tag name="KSO_WM_SLIDE_SUBTYPE" val="diag"/>
  <p:tag name="KSO_WM_SLIDE_SIZE" val="836.789*349.172"/>
  <p:tag name="KSO_WM_SLIDE_POSITION" val="61.2*148.01"/>
  <p:tag name="KSO_WM_SLIDE_LAYOUT" val="a_q"/>
  <p:tag name="KSO_WM_SLIDE_LAYOUT_CNT" val="1_1"/>
  <p:tag name="KSO_WM_SPECIAL_SOURCE" val="bdnull"/>
  <p:tag name="ISLIDE.ICON" val="#369596;#136401;#391220;#405201;#369653;#370866;"/>
  <p:tag name="KSO_WM_DIAGRAM_GROUP_CODE" val="q1-1"/>
  <p:tag name="KSO_WM_SLIDE_DIAGTYPE" val="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5*a*1"/>
  <p:tag name="KSO_WM_TEMPLATE_CATEGORY" val="diagram"/>
  <p:tag name="KSO_WM_TEMPLATE_INDEX" val="2023166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GROUP_CODE" val="q1-1"/>
  <p:tag name="KSO_WM_UNIT_PRESET_TEXT" val="单击此处添加标题"/>
  <p:tag name="KSO_WM_UNIT_TEXT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80"/>
  <p:tag name="KSO_WM_TEMPLATE_CATEGORY" val="custom"/>
  <p:tag name="KSO_WM_SLIDE_INDEX" val="9"/>
  <p:tag name="KSO_WM_SLIDE_ID" val="custom20238580_9"/>
  <p:tag name="KSO_WM_TEMPLATE_MASTER_TYPE" val="0"/>
  <p:tag name="KSO_WM_SLIDE_LAYOUT" val="a_b_f"/>
  <p:tag name="KSO_WM_SLIDE_LAYOUT_CNT" val="1_1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80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80"/>
  <p:tag name="KSO_WM_TEMPLATE_CATEGORY" val="custom"/>
  <p:tag name="KSO_WM_UNIT_ISCONTENTS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0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0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0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0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0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0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0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0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0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0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580"/>
  <p:tag name="KSO_WM_TEMPLATE_CATEGORY" val="custom"/>
  <p:tag name="KSO_WM_TEMPLATE_MASTER_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3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3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3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3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3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3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极简抽象圆线职场办公">
  <a:themeElements>
    <a:clrScheme name="yuanqqqqqqq">
      <a:dk1>
        <a:srgbClr val="000000"/>
      </a:dk1>
      <a:lt1>
        <a:srgbClr val="FFFFFF"/>
      </a:lt1>
      <a:dk2>
        <a:srgbClr val="332825"/>
      </a:dk2>
      <a:lt2>
        <a:srgbClr val="FEFCF7"/>
      </a:lt2>
      <a:accent1>
        <a:srgbClr val="8D624F"/>
      </a:accent1>
      <a:accent2>
        <a:srgbClr val="A65936"/>
      </a:accent2>
      <a:accent3>
        <a:srgbClr val="924A5F"/>
      </a:accent3>
      <a:accent4>
        <a:srgbClr val="964650"/>
      </a:accent4>
      <a:accent5>
        <a:srgbClr val="726D5A"/>
      </a:accent5>
      <a:accent6>
        <a:srgbClr val="988F6C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312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极简抽象圆线职场办公</vt:lpstr>
      <vt:lpstr>Final project  </vt:lpstr>
      <vt:lpstr>Search data and extract key information</vt:lpstr>
      <vt:lpstr>Topics we research and plan</vt:lpstr>
      <vt:lpstr>Descriptive statistics</vt:lpstr>
      <vt:lpstr>Exploratory analysis operation </vt:lpstr>
      <vt:lpstr>Challenges encountered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解鑫宇</dc:creator>
  <cp:lastModifiedBy>Xie, Xinyu</cp:lastModifiedBy>
  <cp:revision>162</cp:revision>
  <dcterms:created xsi:type="dcterms:W3CDTF">2019-06-19T02:08:00Z</dcterms:created>
  <dcterms:modified xsi:type="dcterms:W3CDTF">2024-12-12T23:26:45Z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38A8AA1D6E034FDFA85F14AD6139BC9E_13</vt:lpwstr>
  </property>
</Properties>
</file>