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arlow ExtraLight"/>
      <p:regular r:id="rId10"/>
      <p:bold r:id="rId11"/>
      <p:italic r:id="rId12"/>
      <p:boldItalic r:id="rId13"/>
    </p:embeddedFont>
    <p:embeddedFont>
      <p:font typeface="Hepta Slab Medium"/>
      <p:regular r:id="rId14"/>
      <p:bold r:id="rId15"/>
    </p:embeddedFont>
    <p:embeddedFont>
      <p:font typeface="Hepta Slab Light"/>
      <p:regular r:id="rId16"/>
      <p:bold r:id="rId17"/>
    </p:embeddedFont>
    <p:embeddedFont>
      <p:font typeface="Hepta Slab"/>
      <p:regular r:id="rId18"/>
      <p:bold r:id="rId19"/>
    </p:embeddedFont>
    <p:embeddedFont>
      <p:font typeface="Barlow Medium"/>
      <p:regular r:id="rId20"/>
      <p:bold r:id="rId21"/>
      <p:italic r:id="rId22"/>
      <p:boldItalic r:id="rId23"/>
    </p:embeddedFont>
    <p:embeddedFont>
      <p:font typeface="Barlow Light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regular.fntdata"/><Relationship Id="rId22" Type="http://schemas.openxmlformats.org/officeDocument/2006/relationships/font" Target="fonts/BarlowMedium-italic.fntdata"/><Relationship Id="rId21" Type="http://schemas.openxmlformats.org/officeDocument/2006/relationships/font" Target="fonts/BarlowMedium-bold.fntdata"/><Relationship Id="rId24" Type="http://schemas.openxmlformats.org/officeDocument/2006/relationships/font" Target="fonts/BarlowLight-regular.fntdata"/><Relationship Id="rId23" Type="http://schemas.openxmlformats.org/officeDocument/2006/relationships/font" Target="fonts/Barlow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italic.fntdata"/><Relationship Id="rId25" Type="http://schemas.openxmlformats.org/officeDocument/2006/relationships/font" Target="fonts/BarlowLight-bold.fntdata"/><Relationship Id="rId28" Type="http://schemas.openxmlformats.org/officeDocument/2006/relationships/font" Target="fonts/Barlow-regular.fntdata"/><Relationship Id="rId27" Type="http://schemas.openxmlformats.org/officeDocument/2006/relationships/font" Target="fonts/Barlow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font" Target="fonts/BarlowExtraLight-bold.fntdata"/><Relationship Id="rId10" Type="http://schemas.openxmlformats.org/officeDocument/2006/relationships/font" Target="fonts/BarlowExtraLight-regular.fntdata"/><Relationship Id="rId13" Type="http://schemas.openxmlformats.org/officeDocument/2006/relationships/font" Target="fonts/BarlowExtraLight-boldItalic.fntdata"/><Relationship Id="rId12" Type="http://schemas.openxmlformats.org/officeDocument/2006/relationships/font" Target="fonts/BarlowExtraLight-italic.fntdata"/><Relationship Id="rId15" Type="http://schemas.openxmlformats.org/officeDocument/2006/relationships/font" Target="fonts/HeptaSlabMedium-bold.fntdata"/><Relationship Id="rId14" Type="http://schemas.openxmlformats.org/officeDocument/2006/relationships/font" Target="fonts/HeptaSlabMedium-regular.fntdata"/><Relationship Id="rId17" Type="http://schemas.openxmlformats.org/officeDocument/2006/relationships/font" Target="fonts/HeptaSlabLight-bold.fntdata"/><Relationship Id="rId16" Type="http://schemas.openxmlformats.org/officeDocument/2006/relationships/font" Target="fonts/HeptaSlabLight-regular.fntdata"/><Relationship Id="rId19" Type="http://schemas.openxmlformats.org/officeDocument/2006/relationships/font" Target="fonts/HeptaSlab-bold.fntdata"/><Relationship Id="rId18" Type="http://schemas.openxmlformats.org/officeDocument/2006/relationships/font" Target="fonts/Hepta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e9a698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e9a698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e9a6987a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e9a6987a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e9a6987a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e9a6987a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e9a6987a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e9a6987a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Consumer Credit Score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2689200" y="2909625"/>
            <a:ext cx="3765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Bryson Davis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John Seifarth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Stat 184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632850" y="108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000"/>
              <a:t>Research Questions</a:t>
            </a:r>
            <a:endParaRPr sz="4000"/>
          </a:p>
        </p:txBody>
      </p:sp>
      <p:sp>
        <p:nvSpPr>
          <p:cNvPr id="333" name="Google Shape;333;p48"/>
          <p:cNvSpPr txBox="1"/>
          <p:nvPr/>
        </p:nvSpPr>
        <p:spPr>
          <a:xfrm>
            <a:off x="256575" y="1163600"/>
            <a:ext cx="85134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Churn Bank Data (International Bank in EU, 10000 Customers via Kaggle and Maven Analytics)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Data contains attributes of account holders and their accounts.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Our goal is to determine what attributes affect credit score.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Our research questions: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Is credit score dependent on geographical location?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What about gender, number of products, and estimated salary?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632850" y="108700"/>
            <a:ext cx="78783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000"/>
              <a:t>Exploratory Data Analysis</a:t>
            </a:r>
            <a:endParaRPr sz="4000"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99" y="1262325"/>
            <a:ext cx="2538883" cy="16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01" y="3201825"/>
            <a:ext cx="2538874" cy="160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3975" y="2192575"/>
            <a:ext cx="2538875" cy="162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1850" y="981975"/>
            <a:ext cx="3012475" cy="14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1850" y="2809150"/>
            <a:ext cx="3012475" cy="187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632850" y="108700"/>
            <a:ext cx="78783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000"/>
              <a:t>Challenges During EDA</a:t>
            </a:r>
            <a:endParaRPr sz="4000"/>
          </a:p>
        </p:txBody>
      </p:sp>
      <p:sp>
        <p:nvSpPr>
          <p:cNvPr id="349" name="Google Shape;349;p50"/>
          <p:cNvSpPr txBox="1"/>
          <p:nvPr/>
        </p:nvSpPr>
        <p:spPr>
          <a:xfrm>
            <a:off x="256575" y="1163600"/>
            <a:ext cx="85134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Multiple releases/iterations of the data online.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○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Do we choose one or try to combine them? Which source is best?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Cleaning data and deciding what is important.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Choosing and coding graphs for exploratory data analysis.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Verifying</a:t>
            </a: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the data meets the FAIR and CARE Principles.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