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Frank Ruhl Libre Medium"/>
      <p:regular r:id="rId10"/>
      <p:bold r:id="rId11"/>
    </p:embeddedFont>
    <p:embeddedFont>
      <p:font typeface="Frank Ruhl Libre"/>
      <p:regular r:id="rId12"/>
      <p:bold r:id="rId13"/>
    </p:embeddedFont>
    <p:embeddedFont>
      <p:font typeface="Libre Baskerville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rankRuhlLibreMedium-bold.fntdata"/><Relationship Id="rId10" Type="http://schemas.openxmlformats.org/officeDocument/2006/relationships/font" Target="fonts/FrankRuhlLibreMedium-regular.fntdata"/><Relationship Id="rId13" Type="http://schemas.openxmlformats.org/officeDocument/2006/relationships/font" Target="fonts/FrankRuhlLibre-bold.fntdata"/><Relationship Id="rId12" Type="http://schemas.openxmlformats.org/officeDocument/2006/relationships/font" Target="fonts/FrankRuhlLibr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Baskerville-bold.fntdata"/><Relationship Id="rId14" Type="http://schemas.openxmlformats.org/officeDocument/2006/relationships/font" Target="fonts/LibreBaskerville-regular.fntdata"/><Relationship Id="rId16" Type="http://schemas.openxmlformats.org/officeDocument/2006/relationships/font" Target="fonts/LibreBaskervill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04f8c6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04f8c6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04f8c69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04f8c69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04f8c69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04f8c69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11" name="Google Shape;11;p2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26375" y="6173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3" name="Google Shape;13;p2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4" name="Google Shape;1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787625" y="1991825"/>
            <a:ext cx="3572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18" name="Google Shape;18;p2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1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54" name="Google Shape;154;p11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6" name="Google Shape;156;p11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57" name="Google Shape;15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2">
    <p:bg>
      <p:bgPr>
        <a:solidFill>
          <a:srgbClr val="B0C6D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>
            <a:off x="-7650" y="-7650"/>
            <a:ext cx="9151500" cy="5151300"/>
          </a:xfrm>
          <a:prstGeom prst="frame">
            <a:avLst>
              <a:gd fmla="val 4756" name="adj1"/>
            </a:avLst>
          </a:prstGeom>
          <a:solidFill>
            <a:srgbClr val="F2E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62" name="Google Shape;162;p12"/>
          <p:cNvGrpSpPr/>
          <p:nvPr/>
        </p:nvGrpSpPr>
        <p:grpSpPr>
          <a:xfrm>
            <a:off x="114491" y="106842"/>
            <a:ext cx="1127645" cy="1153976"/>
            <a:chOff x="152400" y="152400"/>
            <a:chExt cx="1127645" cy="1153976"/>
          </a:xfrm>
        </p:grpSpPr>
        <p:sp>
          <p:nvSpPr>
            <p:cNvPr id="163" name="Google Shape;163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r="2700000" dist="952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4" name="Google Shape;164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6999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2"/>
          <p:cNvGrpSpPr/>
          <p:nvPr/>
        </p:nvGrpSpPr>
        <p:grpSpPr>
          <a:xfrm rot="10800000">
            <a:off x="7901725" y="3874892"/>
            <a:ext cx="1127645" cy="1154423"/>
            <a:chOff x="152400" y="151952"/>
            <a:chExt cx="1127645" cy="1154423"/>
          </a:xfrm>
        </p:grpSpPr>
        <p:sp>
          <p:nvSpPr>
            <p:cNvPr id="167" name="Google Shape;167;p12"/>
            <p:cNvSpPr/>
            <p:nvPr/>
          </p:nvSpPr>
          <p:spPr>
            <a:xfrm>
              <a:off x="152400" y="152400"/>
              <a:ext cx="921300" cy="921300"/>
            </a:xfrm>
            <a:prstGeom prst="diagStrip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r="13500000" dist="952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 rot="5400000">
              <a:off x="745611" y="-257447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2"/>
            <p:cNvPicPr preferRelativeResize="0"/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52411" y="362543"/>
              <a:ext cx="125035" cy="9438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4297650" y="4594775"/>
            <a:ext cx="548700" cy="30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6" name="Google Shape;17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25" name="Google Shape;25;p3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626375" y="6173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" name="Google Shape;27;p3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28" name="Google Shape;2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2795175" y="1668850"/>
            <a:ext cx="35535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2795175" y="2948146"/>
            <a:ext cx="3553500" cy="29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0C6D3"/>
                </a:solidFill>
              </a:defRPr>
            </a:lvl9pPr>
          </a:lstStyle>
          <a:p/>
        </p:txBody>
      </p:sp>
      <p:grpSp>
        <p:nvGrpSpPr>
          <p:cNvPr id="32" name="Google Shape;32;p3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33" name="Google Shape;33;p3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41" name="Google Shape;41;p4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26375" y="6173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" name="Google Shape;43;p4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44" name="Google Shape;44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3009700" y="1187400"/>
            <a:ext cx="3124500" cy="27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ctr">
              <a:spcBef>
                <a:spcPts val="600"/>
              </a:spcBef>
              <a:spcAft>
                <a:spcPts val="0"/>
              </a:spcAft>
              <a:buSzPts val="1800"/>
              <a:buFont typeface="Libre Baskerville"/>
              <a:buChar char="➢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i="1" sz="18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7" name="Google Shape;47;p4"/>
          <p:cNvSpPr txBox="1"/>
          <p:nvPr/>
        </p:nvSpPr>
        <p:spPr>
          <a:xfrm>
            <a:off x="3593400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0C6D3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“</a:t>
            </a:r>
            <a:endParaRPr sz="7200">
              <a:solidFill>
                <a:srgbClr val="B0C6D3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52" name="Google Shape;52;p5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4" name="Google Shape;54;p5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5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58" name="Google Shape;58;p5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63" name="Google Shape;63;p5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background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6"/>
          <p:cNvGrpSpPr/>
          <p:nvPr/>
        </p:nvGrpSpPr>
        <p:grpSpPr>
          <a:xfrm>
            <a:off x="325492" y="304925"/>
            <a:ext cx="4511142" cy="4526109"/>
            <a:chOff x="2316267" y="304925"/>
            <a:chExt cx="4511142" cy="4526109"/>
          </a:xfrm>
        </p:grpSpPr>
        <p:sp>
          <p:nvSpPr>
            <p:cNvPr id="68" name="Google Shape;68;p6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2626375" y="6173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" name="Google Shape;70;p6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71" name="Google Shape;7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6"/>
          <p:cNvGrpSpPr/>
          <p:nvPr/>
        </p:nvGrpSpPr>
        <p:grpSpPr>
          <a:xfrm>
            <a:off x="796444" y="1424044"/>
            <a:ext cx="277537" cy="277654"/>
            <a:chOff x="1191725" y="238125"/>
            <a:chExt cx="5236550" cy="5238750"/>
          </a:xfrm>
        </p:grpSpPr>
        <p:sp>
          <p:nvSpPr>
            <p:cNvPr id="74" name="Google Shape;74;p6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796450" y="845975"/>
            <a:ext cx="35535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796450" y="1792325"/>
            <a:ext cx="3553500" cy="240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/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85" name="Google Shape;85;p7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7" name="Google Shape;87;p7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88" name="Google Shape;8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7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91" name="Google Shape;91;p7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96" name="Google Shape;96;p7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1003200" y="1563725"/>
            <a:ext cx="3356700" cy="28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4784110" y="1563725"/>
            <a:ext cx="3356700" cy="280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/>
        </p:txBody>
      </p:sp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03" name="Google Shape;103;p8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" name="Google Shape;105;p8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06" name="Google Shape;10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8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109" name="Google Shape;109;p8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114" name="Google Shape;114;p8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1003200" y="1563725"/>
            <a:ext cx="2233800" cy="27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116" name="Google Shape;116;p8"/>
          <p:cNvSpPr txBox="1"/>
          <p:nvPr>
            <p:ph idx="2" type="body"/>
          </p:nvPr>
        </p:nvSpPr>
        <p:spPr>
          <a:xfrm>
            <a:off x="3455100" y="1563725"/>
            <a:ext cx="2233800" cy="27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117" name="Google Shape;117;p8"/>
          <p:cNvSpPr txBox="1"/>
          <p:nvPr>
            <p:ph idx="3" type="body"/>
          </p:nvPr>
        </p:nvSpPr>
        <p:spPr>
          <a:xfrm>
            <a:off x="5907003" y="1563725"/>
            <a:ext cx="2233800" cy="274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22" name="Google Shape;122;p9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4" name="Google Shape;124;p9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25" name="Google Shape;125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9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128" name="Google Shape;128;p9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0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138" name="Google Shape;138;p10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fmla="val 0" name="adj1"/>
                <a:gd fmla="val 8729" name="adj2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rotWithShape="0" algn="bl" dist="9525">
                <a:srgbClr val="000000">
                  <a:alpha val="6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624925" y="6173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0" name="Google Shape;140;p10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rect b="b" l="l" r="r" t="t"/>
              <a:pathLst>
                <a:path extrusionOk="0" h="148264" w="308783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cap="flat" cmpd="dbl" w="28575">
              <a:solidFill>
                <a:srgbClr val="B0C6D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pic>
          <p:nvPicPr>
            <p:cNvPr id="141" name="Google Shape;141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10"/>
          <p:cNvGrpSpPr/>
          <p:nvPr/>
        </p:nvGrpSpPr>
        <p:grpSpPr>
          <a:xfrm>
            <a:off x="4433231" y="3823844"/>
            <a:ext cx="277537" cy="277654"/>
            <a:chOff x="1191725" y="238125"/>
            <a:chExt cx="5236550" cy="5238750"/>
          </a:xfrm>
        </p:grpSpPr>
        <p:sp>
          <p:nvSpPr>
            <p:cNvPr id="144" name="Google Shape;144;p10"/>
            <p:cNvSpPr/>
            <p:nvPr/>
          </p:nvSpPr>
          <p:spPr>
            <a:xfrm>
              <a:off x="2218800" y="1278375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2227575" y="3429300"/>
              <a:ext cx="1002925" cy="1018300"/>
            </a:xfrm>
            <a:custGeom>
              <a:rect b="b" l="l" r="r" t="t"/>
              <a:pathLst>
                <a:path extrusionOk="0" h="40732" w="40117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4385100" y="1267400"/>
              <a:ext cx="1005125" cy="1020500"/>
            </a:xfrm>
            <a:custGeom>
              <a:rect b="b" l="l" r="r" t="t"/>
              <a:pathLst>
                <a:path extrusionOk="0" h="40820" w="40205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4380700" y="3435900"/>
              <a:ext cx="1018300" cy="1002925"/>
            </a:xfrm>
            <a:custGeom>
              <a:rect b="b" l="l" r="r" t="t"/>
              <a:pathLst>
                <a:path extrusionOk="0" h="40117" w="40732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1191725" y="238125"/>
              <a:ext cx="5236550" cy="5238750"/>
            </a:xfrm>
            <a:custGeom>
              <a:rect b="b" l="l" r="r" t="t"/>
              <a:pathLst>
                <a:path extrusionOk="0" h="209550" w="209462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735200" y="4101500"/>
            <a:ext cx="7673700" cy="27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8A9BA6"/>
              </a:buClr>
              <a:buSzPts val="1400"/>
              <a:buNone/>
              <a:defRPr i="1" sz="1400">
                <a:solidFill>
                  <a:srgbClr val="8A9BA6"/>
                </a:solidFill>
              </a:defRPr>
            </a:lvl1pPr>
          </a:lstStyle>
          <a:p/>
        </p:txBody>
      </p:sp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 Medium"/>
              <a:buNone/>
              <a:defRPr sz="1600">
                <a:solidFill>
                  <a:schemeClr val="dk2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➢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ctrTitle"/>
          </p:nvPr>
        </p:nvSpPr>
        <p:spPr>
          <a:xfrm>
            <a:off x="2787625" y="1991825"/>
            <a:ext cx="3572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Happiness Index</a:t>
            </a:r>
            <a:endParaRPr/>
          </a:p>
        </p:txBody>
      </p:sp>
      <p:sp>
        <p:nvSpPr>
          <p:cNvPr id="183" name="Google Shape;183;p15"/>
          <p:cNvSpPr txBox="1"/>
          <p:nvPr>
            <p:ph idx="4294967295" type="subTitle"/>
          </p:nvPr>
        </p:nvSpPr>
        <p:spPr>
          <a:xfrm>
            <a:off x="313375" y="31516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By: Shania, Sree, and Lauren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Exploring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World Happiness Index Data Set (2015 - 2019)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World Bank World Development Indicators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00" y="701587"/>
            <a:ext cx="7303001" cy="37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World Happiness Index data missing regions, but want to use regions in EDA/final visualization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on template">
  <a:themeElements>
    <a:clrScheme name="Custom 347">
      <a:dk1>
        <a:srgbClr val="434343"/>
      </a:dk1>
      <a:lt1>
        <a:srgbClr val="FFFFFF"/>
      </a:lt1>
      <a:dk2>
        <a:srgbClr val="8A9BA6"/>
      </a:dk2>
      <a:lt2>
        <a:srgbClr val="D8DEE2"/>
      </a:lt2>
      <a:accent1>
        <a:srgbClr val="99BAB6"/>
      </a:accent1>
      <a:accent2>
        <a:srgbClr val="6B93A0"/>
      </a:accent2>
      <a:accent3>
        <a:srgbClr val="C0C99A"/>
      </a:accent3>
      <a:accent4>
        <a:srgbClr val="96B079"/>
      </a:accent4>
      <a:accent5>
        <a:srgbClr val="F3EDD7"/>
      </a:accent5>
      <a:accent6>
        <a:srgbClr val="C3B3A3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