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40" r:id="rId1"/>
  </p:sldMasterIdLst>
  <p:notesMasterIdLst>
    <p:notesMasterId r:id="rId13"/>
  </p:notesMasterIdLst>
  <p:sldIdLst>
    <p:sldId id="256" r:id="rId2"/>
    <p:sldId id="264" r:id="rId3"/>
    <p:sldId id="262" r:id="rId4"/>
    <p:sldId id="263" r:id="rId5"/>
    <p:sldId id="265" r:id="rId6"/>
    <p:sldId id="257" r:id="rId7"/>
    <p:sldId id="258" r:id="rId8"/>
    <p:sldId id="267" r:id="rId9"/>
    <p:sldId id="266" r:id="rId10"/>
    <p:sldId id="268"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774"/>
  </p:normalViewPr>
  <p:slideViewPr>
    <p:cSldViewPr snapToGrid="0" snapToObjects="1">
      <p:cViewPr>
        <p:scale>
          <a:sx n="110" d="100"/>
          <a:sy n="110" d="100"/>
        </p:scale>
        <p:origin x="1680" y="-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77BAB1-A187-0742-AE68-2D0EF6CB343B}" type="doc">
      <dgm:prSet loTypeId="urn:microsoft.com/office/officeart/2005/8/layout/hierarchy2" loCatId="" qsTypeId="urn:microsoft.com/office/officeart/2005/8/quickstyle/simple5" qsCatId="simple" csTypeId="urn:microsoft.com/office/officeart/2005/8/colors/colorful2" csCatId="colorful" phldr="1"/>
      <dgm:spPr/>
      <dgm:t>
        <a:bodyPr/>
        <a:lstStyle/>
        <a:p>
          <a:endParaRPr lang="zh-CN" altLang="en-US"/>
        </a:p>
      </dgm:t>
    </dgm:pt>
    <dgm:pt modelId="{B8BAD929-0823-CC48-9B57-85996590E2D4}">
      <dgm:prSet custT="1"/>
      <dgm:spPr/>
      <dgm:t>
        <a:bodyPr/>
        <a:lstStyle/>
        <a:p>
          <a:pPr rtl="0"/>
          <a:r>
            <a:rPr kumimoji="1" lang="en-US" sz="1800" b="1" dirty="0" smtClean="0"/>
            <a:t>Hybrid Collaborative Filtering Algorithm</a:t>
          </a:r>
          <a:endParaRPr lang="en-US" sz="1800" b="1" dirty="0"/>
        </a:p>
      </dgm:t>
    </dgm:pt>
    <dgm:pt modelId="{9B74DDFC-7A60-B743-AA5B-56CE1437106D}" type="parTrans" cxnId="{F70F63DE-EC1E-2049-9963-B4962B776E61}">
      <dgm:prSet/>
      <dgm:spPr/>
      <dgm:t>
        <a:bodyPr/>
        <a:lstStyle/>
        <a:p>
          <a:endParaRPr lang="zh-CN" altLang="en-US" sz="2800" b="1"/>
        </a:p>
      </dgm:t>
    </dgm:pt>
    <dgm:pt modelId="{688BD689-6D4D-A04E-BA4F-C8F6DBB4EE6C}" type="sibTrans" cxnId="{F70F63DE-EC1E-2049-9963-B4962B776E61}">
      <dgm:prSet/>
      <dgm:spPr/>
      <dgm:t>
        <a:bodyPr/>
        <a:lstStyle/>
        <a:p>
          <a:endParaRPr lang="zh-CN" altLang="en-US" sz="2800" b="1"/>
        </a:p>
      </dgm:t>
    </dgm:pt>
    <dgm:pt modelId="{BF9C4FF7-D67A-1D41-B949-DF91CEBABDFF}">
      <dgm:prSet custT="1"/>
      <dgm:spPr/>
      <dgm:t>
        <a:bodyPr/>
        <a:lstStyle/>
        <a:p>
          <a:pPr rtl="0"/>
          <a:r>
            <a:rPr kumimoji="1" lang="en-US" sz="1800" b="1" dirty="0" smtClean="0"/>
            <a:t>users’ rating</a:t>
          </a:r>
          <a:endParaRPr lang="en-US" sz="1800" b="1" dirty="0"/>
        </a:p>
      </dgm:t>
    </dgm:pt>
    <dgm:pt modelId="{8FA19A82-7A71-5C43-A8C4-6AEBF6AAE071}" type="parTrans" cxnId="{782B06E7-1586-3042-807E-0526DE2872BD}">
      <dgm:prSet custT="1"/>
      <dgm:spPr/>
      <dgm:t>
        <a:bodyPr/>
        <a:lstStyle/>
        <a:p>
          <a:endParaRPr lang="zh-CN" altLang="en-US" sz="800" b="1"/>
        </a:p>
      </dgm:t>
    </dgm:pt>
    <dgm:pt modelId="{28FAE077-B541-E74F-A651-DD33AFD37844}" type="sibTrans" cxnId="{782B06E7-1586-3042-807E-0526DE2872BD}">
      <dgm:prSet/>
      <dgm:spPr/>
      <dgm:t>
        <a:bodyPr/>
        <a:lstStyle/>
        <a:p>
          <a:endParaRPr lang="zh-CN" altLang="en-US" sz="2800" b="1"/>
        </a:p>
      </dgm:t>
    </dgm:pt>
    <dgm:pt modelId="{51F80437-ABAB-0E43-ACAC-FA1A66DEF7B3}">
      <dgm:prSet custT="1"/>
      <dgm:spPr/>
      <dgm:t>
        <a:bodyPr/>
        <a:lstStyle/>
        <a:p>
          <a:pPr rtl="0"/>
          <a:r>
            <a:rPr kumimoji="1" lang="en-US" sz="1800" b="1" dirty="0" smtClean="0"/>
            <a:t>users’ characteristics</a:t>
          </a:r>
          <a:endParaRPr lang="en-US" sz="1800" b="1" dirty="0"/>
        </a:p>
      </dgm:t>
    </dgm:pt>
    <dgm:pt modelId="{0DC226F8-FB97-DE46-B9EF-F4239102D60F}" type="parTrans" cxnId="{72725405-7BA1-8344-AC85-E44551261348}">
      <dgm:prSet custT="1"/>
      <dgm:spPr/>
      <dgm:t>
        <a:bodyPr/>
        <a:lstStyle/>
        <a:p>
          <a:endParaRPr lang="zh-CN" altLang="en-US" sz="800" b="1"/>
        </a:p>
      </dgm:t>
    </dgm:pt>
    <dgm:pt modelId="{1DA2DA9D-E140-4A4F-81F5-C55A4A70D307}" type="sibTrans" cxnId="{72725405-7BA1-8344-AC85-E44551261348}">
      <dgm:prSet/>
      <dgm:spPr/>
      <dgm:t>
        <a:bodyPr/>
        <a:lstStyle/>
        <a:p>
          <a:endParaRPr lang="zh-CN" altLang="en-US" sz="2800" b="1"/>
        </a:p>
      </dgm:t>
    </dgm:pt>
    <dgm:pt modelId="{3691008E-BC08-F248-8C2A-931787C8E874}">
      <dgm:prSet custT="1"/>
      <dgm:spPr/>
      <dgm:t>
        <a:bodyPr/>
        <a:lstStyle/>
        <a:p>
          <a:r>
            <a:rPr lang="en-US" altLang="zh-CN" sz="1800" b="1" dirty="0" smtClean="0"/>
            <a:t>users’ demographic characteristics</a:t>
          </a:r>
          <a:endParaRPr lang="zh-CN" altLang="en-US" sz="1800" b="1" dirty="0"/>
        </a:p>
      </dgm:t>
    </dgm:pt>
    <dgm:pt modelId="{CE09E2B3-1957-C541-BE3A-068351492538}" type="parTrans" cxnId="{6440FC4B-0BD0-9A4B-97AA-7F62ABC40E90}">
      <dgm:prSet custT="1"/>
      <dgm:spPr/>
      <dgm:t>
        <a:bodyPr/>
        <a:lstStyle/>
        <a:p>
          <a:endParaRPr lang="zh-CN" altLang="en-US" sz="800" b="1"/>
        </a:p>
      </dgm:t>
    </dgm:pt>
    <dgm:pt modelId="{452B4C47-F0D8-7E47-B244-AB201547CAB5}" type="sibTrans" cxnId="{6440FC4B-0BD0-9A4B-97AA-7F62ABC40E90}">
      <dgm:prSet/>
      <dgm:spPr/>
      <dgm:t>
        <a:bodyPr/>
        <a:lstStyle/>
        <a:p>
          <a:endParaRPr lang="zh-CN" altLang="en-US" sz="2800" b="1"/>
        </a:p>
      </dgm:t>
    </dgm:pt>
    <dgm:pt modelId="{1BA10B07-0B1A-5148-8D0A-360113DC999E}">
      <dgm:prSet custT="1"/>
      <dgm:spPr/>
      <dgm:t>
        <a:bodyPr/>
        <a:lstStyle/>
        <a:p>
          <a:r>
            <a:rPr lang="en-US" altLang="zh-CN" sz="1800" b="1" dirty="0" smtClean="0"/>
            <a:t>users’ preference</a:t>
          </a:r>
          <a:endParaRPr lang="zh-CN" altLang="en-US" sz="1800" b="1" dirty="0"/>
        </a:p>
      </dgm:t>
    </dgm:pt>
    <dgm:pt modelId="{94325E4B-5A88-7A4C-8328-E10B033A8F0A}" type="parTrans" cxnId="{74C622EB-C869-D94F-AA32-6FC60B92B5A3}">
      <dgm:prSet custT="1"/>
      <dgm:spPr/>
      <dgm:t>
        <a:bodyPr/>
        <a:lstStyle/>
        <a:p>
          <a:endParaRPr lang="zh-CN" altLang="en-US" sz="800" b="1"/>
        </a:p>
      </dgm:t>
    </dgm:pt>
    <dgm:pt modelId="{2C704DE6-5892-2C49-BF08-46065BCD6974}" type="sibTrans" cxnId="{74C622EB-C869-D94F-AA32-6FC60B92B5A3}">
      <dgm:prSet/>
      <dgm:spPr/>
      <dgm:t>
        <a:bodyPr/>
        <a:lstStyle/>
        <a:p>
          <a:endParaRPr lang="zh-CN" altLang="en-US" sz="2800" b="1"/>
        </a:p>
      </dgm:t>
    </dgm:pt>
    <dgm:pt modelId="{9ED4170E-DF46-5C48-9255-B11889F4E65D}">
      <dgm:prSet custT="1"/>
      <dgm:spPr/>
      <dgm:t>
        <a:bodyPr/>
        <a:lstStyle/>
        <a:p>
          <a:r>
            <a:rPr lang="en-US" altLang="zh-CN" sz="1800" b="1" dirty="0" smtClean="0"/>
            <a:t>age, gender, occupation</a:t>
          </a:r>
          <a:endParaRPr lang="zh-CN" altLang="en-US" sz="1800" b="1" dirty="0"/>
        </a:p>
      </dgm:t>
    </dgm:pt>
    <dgm:pt modelId="{3E18992F-9E84-EF47-898D-7849CB5FB392}" type="parTrans" cxnId="{A388CF0E-D8EE-8B4E-BA0F-B2A42322BEB1}">
      <dgm:prSet custT="1"/>
      <dgm:spPr/>
      <dgm:t>
        <a:bodyPr/>
        <a:lstStyle/>
        <a:p>
          <a:endParaRPr lang="zh-CN" altLang="en-US" sz="800" b="1"/>
        </a:p>
      </dgm:t>
    </dgm:pt>
    <dgm:pt modelId="{364B5067-EC36-0449-8CA8-708C0B79B6AF}" type="sibTrans" cxnId="{A388CF0E-D8EE-8B4E-BA0F-B2A42322BEB1}">
      <dgm:prSet/>
      <dgm:spPr/>
      <dgm:t>
        <a:bodyPr/>
        <a:lstStyle/>
        <a:p>
          <a:endParaRPr lang="zh-CN" altLang="en-US" sz="2800" b="1"/>
        </a:p>
      </dgm:t>
    </dgm:pt>
    <dgm:pt modelId="{0771B769-AF78-FF4A-8381-2EF69C02FB20}">
      <dgm:prSet custT="1"/>
      <dgm:spPr/>
      <dgm:t>
        <a:bodyPr/>
        <a:lstStyle/>
        <a:p>
          <a:r>
            <a:rPr lang="en-US" altLang="zh-CN" sz="1800" b="1" dirty="0" smtClean="0"/>
            <a:t>genre</a:t>
          </a:r>
          <a:endParaRPr lang="zh-CN" altLang="en-US" sz="1800" b="1" dirty="0"/>
        </a:p>
      </dgm:t>
    </dgm:pt>
    <dgm:pt modelId="{623892D4-99D5-694E-9C71-415094D0EBA6}" type="parTrans" cxnId="{7DF8BF81-2F81-BF4D-914C-3B1A03B6B152}">
      <dgm:prSet custT="1"/>
      <dgm:spPr/>
      <dgm:t>
        <a:bodyPr/>
        <a:lstStyle/>
        <a:p>
          <a:endParaRPr lang="zh-CN" altLang="en-US" sz="800" b="1"/>
        </a:p>
      </dgm:t>
    </dgm:pt>
    <dgm:pt modelId="{CCC4AB4F-6AE6-BC45-9B4E-E94E6E97CB4A}" type="sibTrans" cxnId="{7DF8BF81-2F81-BF4D-914C-3B1A03B6B152}">
      <dgm:prSet/>
      <dgm:spPr/>
      <dgm:t>
        <a:bodyPr/>
        <a:lstStyle/>
        <a:p>
          <a:endParaRPr lang="zh-CN" altLang="en-US" sz="2800" b="1"/>
        </a:p>
      </dgm:t>
    </dgm:pt>
    <dgm:pt modelId="{5E698652-A03E-4848-A15B-02604B979E45}" type="pres">
      <dgm:prSet presAssocID="{FE77BAB1-A187-0742-AE68-2D0EF6CB343B}" presName="diagram" presStyleCnt="0">
        <dgm:presLayoutVars>
          <dgm:chPref val="1"/>
          <dgm:dir/>
          <dgm:animOne val="branch"/>
          <dgm:animLvl val="lvl"/>
          <dgm:resizeHandles val="exact"/>
        </dgm:presLayoutVars>
      </dgm:prSet>
      <dgm:spPr/>
      <dgm:t>
        <a:bodyPr/>
        <a:lstStyle/>
        <a:p>
          <a:endParaRPr lang="en-US"/>
        </a:p>
      </dgm:t>
    </dgm:pt>
    <dgm:pt modelId="{ED74FAD0-0A43-444A-B02C-352B9B721472}" type="pres">
      <dgm:prSet presAssocID="{B8BAD929-0823-CC48-9B57-85996590E2D4}" presName="root1" presStyleCnt="0"/>
      <dgm:spPr/>
    </dgm:pt>
    <dgm:pt modelId="{E4612CAA-3EFC-7747-B88A-5E88008C14C1}" type="pres">
      <dgm:prSet presAssocID="{B8BAD929-0823-CC48-9B57-85996590E2D4}" presName="LevelOneTextNode" presStyleLbl="node0" presStyleIdx="0" presStyleCnt="1" custScaleY="179985">
        <dgm:presLayoutVars>
          <dgm:chPref val="3"/>
        </dgm:presLayoutVars>
      </dgm:prSet>
      <dgm:spPr/>
      <dgm:t>
        <a:bodyPr/>
        <a:lstStyle/>
        <a:p>
          <a:endParaRPr lang="en-US"/>
        </a:p>
      </dgm:t>
    </dgm:pt>
    <dgm:pt modelId="{65B9A151-741F-0A45-AECC-7F7F238489D3}" type="pres">
      <dgm:prSet presAssocID="{B8BAD929-0823-CC48-9B57-85996590E2D4}" presName="level2hierChild" presStyleCnt="0"/>
      <dgm:spPr/>
    </dgm:pt>
    <dgm:pt modelId="{EB1E7913-1971-4041-AE2E-0FD1ACF0A77B}" type="pres">
      <dgm:prSet presAssocID="{8FA19A82-7A71-5C43-A8C4-6AEBF6AAE071}" presName="conn2-1" presStyleLbl="parChTrans1D2" presStyleIdx="0" presStyleCnt="2"/>
      <dgm:spPr/>
      <dgm:t>
        <a:bodyPr/>
        <a:lstStyle/>
        <a:p>
          <a:endParaRPr lang="en-US"/>
        </a:p>
      </dgm:t>
    </dgm:pt>
    <dgm:pt modelId="{3CA37B42-FB26-DA41-A755-9FAFACDA9C27}" type="pres">
      <dgm:prSet presAssocID="{8FA19A82-7A71-5C43-A8C4-6AEBF6AAE071}" presName="connTx" presStyleLbl="parChTrans1D2" presStyleIdx="0" presStyleCnt="2"/>
      <dgm:spPr/>
      <dgm:t>
        <a:bodyPr/>
        <a:lstStyle/>
        <a:p>
          <a:endParaRPr lang="en-US"/>
        </a:p>
      </dgm:t>
    </dgm:pt>
    <dgm:pt modelId="{F05ACF88-D1DD-0848-883A-29913A9C557D}" type="pres">
      <dgm:prSet presAssocID="{BF9C4FF7-D67A-1D41-B949-DF91CEBABDFF}" presName="root2" presStyleCnt="0"/>
      <dgm:spPr/>
    </dgm:pt>
    <dgm:pt modelId="{C52E9F7B-48A7-814F-8517-982A12AAE168}" type="pres">
      <dgm:prSet presAssocID="{BF9C4FF7-D67A-1D41-B949-DF91CEBABDFF}" presName="LevelTwoTextNode" presStyleLbl="node2" presStyleIdx="0" presStyleCnt="2">
        <dgm:presLayoutVars>
          <dgm:chPref val="3"/>
        </dgm:presLayoutVars>
      </dgm:prSet>
      <dgm:spPr/>
      <dgm:t>
        <a:bodyPr/>
        <a:lstStyle/>
        <a:p>
          <a:endParaRPr lang="en-US"/>
        </a:p>
      </dgm:t>
    </dgm:pt>
    <dgm:pt modelId="{9E7B1433-9713-9B4C-8F00-818F5F5DF48E}" type="pres">
      <dgm:prSet presAssocID="{BF9C4FF7-D67A-1D41-B949-DF91CEBABDFF}" presName="level3hierChild" presStyleCnt="0"/>
      <dgm:spPr/>
    </dgm:pt>
    <dgm:pt modelId="{97B47916-A92F-1D44-957B-33C67215AA12}" type="pres">
      <dgm:prSet presAssocID="{0DC226F8-FB97-DE46-B9EF-F4239102D60F}" presName="conn2-1" presStyleLbl="parChTrans1D2" presStyleIdx="1" presStyleCnt="2"/>
      <dgm:spPr/>
      <dgm:t>
        <a:bodyPr/>
        <a:lstStyle/>
        <a:p>
          <a:endParaRPr lang="en-US"/>
        </a:p>
      </dgm:t>
    </dgm:pt>
    <dgm:pt modelId="{944509E9-E48F-D242-9051-5FE2B0BE0808}" type="pres">
      <dgm:prSet presAssocID="{0DC226F8-FB97-DE46-B9EF-F4239102D60F}" presName="connTx" presStyleLbl="parChTrans1D2" presStyleIdx="1" presStyleCnt="2"/>
      <dgm:spPr/>
      <dgm:t>
        <a:bodyPr/>
        <a:lstStyle/>
        <a:p>
          <a:endParaRPr lang="en-US"/>
        </a:p>
      </dgm:t>
    </dgm:pt>
    <dgm:pt modelId="{2B1FC4A2-64A9-4C47-A438-04277BFA1C84}" type="pres">
      <dgm:prSet presAssocID="{51F80437-ABAB-0E43-ACAC-FA1A66DEF7B3}" presName="root2" presStyleCnt="0"/>
      <dgm:spPr/>
    </dgm:pt>
    <dgm:pt modelId="{EAFC65C7-31CB-D240-B520-8272EFA54ED5}" type="pres">
      <dgm:prSet presAssocID="{51F80437-ABAB-0E43-ACAC-FA1A66DEF7B3}" presName="LevelTwoTextNode" presStyleLbl="node2" presStyleIdx="1" presStyleCnt="2">
        <dgm:presLayoutVars>
          <dgm:chPref val="3"/>
        </dgm:presLayoutVars>
      </dgm:prSet>
      <dgm:spPr/>
      <dgm:t>
        <a:bodyPr/>
        <a:lstStyle/>
        <a:p>
          <a:endParaRPr lang="en-US"/>
        </a:p>
      </dgm:t>
    </dgm:pt>
    <dgm:pt modelId="{854D2E9B-0B5E-FD4E-A646-75A0A6071D82}" type="pres">
      <dgm:prSet presAssocID="{51F80437-ABAB-0E43-ACAC-FA1A66DEF7B3}" presName="level3hierChild" presStyleCnt="0"/>
      <dgm:spPr/>
    </dgm:pt>
    <dgm:pt modelId="{1CFD1BBA-2943-4D41-90BF-5590A5F8890C}" type="pres">
      <dgm:prSet presAssocID="{CE09E2B3-1957-C541-BE3A-068351492538}" presName="conn2-1" presStyleLbl="parChTrans1D3" presStyleIdx="0" presStyleCnt="2"/>
      <dgm:spPr/>
      <dgm:t>
        <a:bodyPr/>
        <a:lstStyle/>
        <a:p>
          <a:endParaRPr lang="en-US"/>
        </a:p>
      </dgm:t>
    </dgm:pt>
    <dgm:pt modelId="{C25F2E0D-0C61-F04B-BE53-01242FCE0B4A}" type="pres">
      <dgm:prSet presAssocID="{CE09E2B3-1957-C541-BE3A-068351492538}" presName="connTx" presStyleLbl="parChTrans1D3" presStyleIdx="0" presStyleCnt="2"/>
      <dgm:spPr/>
      <dgm:t>
        <a:bodyPr/>
        <a:lstStyle/>
        <a:p>
          <a:endParaRPr lang="en-US"/>
        </a:p>
      </dgm:t>
    </dgm:pt>
    <dgm:pt modelId="{8D8796B2-C0DE-7F43-A24A-04CE47A3481A}" type="pres">
      <dgm:prSet presAssocID="{3691008E-BC08-F248-8C2A-931787C8E874}" presName="root2" presStyleCnt="0"/>
      <dgm:spPr/>
    </dgm:pt>
    <dgm:pt modelId="{995F860B-CCF6-3C43-ABCB-30DFF1508E71}" type="pres">
      <dgm:prSet presAssocID="{3691008E-BC08-F248-8C2A-931787C8E874}" presName="LevelTwoTextNode" presStyleLbl="node3" presStyleIdx="0" presStyleCnt="2" custScaleY="117202">
        <dgm:presLayoutVars>
          <dgm:chPref val="3"/>
        </dgm:presLayoutVars>
      </dgm:prSet>
      <dgm:spPr/>
      <dgm:t>
        <a:bodyPr/>
        <a:lstStyle/>
        <a:p>
          <a:endParaRPr lang="zh-CN" altLang="en-US"/>
        </a:p>
      </dgm:t>
    </dgm:pt>
    <dgm:pt modelId="{1E11C853-C04B-6A48-B709-79BE927DF919}" type="pres">
      <dgm:prSet presAssocID="{3691008E-BC08-F248-8C2A-931787C8E874}" presName="level3hierChild" presStyleCnt="0"/>
      <dgm:spPr/>
    </dgm:pt>
    <dgm:pt modelId="{FD6E51A1-5E51-824F-BF51-3781CCEC597C}" type="pres">
      <dgm:prSet presAssocID="{3E18992F-9E84-EF47-898D-7849CB5FB392}" presName="conn2-1" presStyleLbl="parChTrans1D4" presStyleIdx="0" presStyleCnt="2"/>
      <dgm:spPr/>
      <dgm:t>
        <a:bodyPr/>
        <a:lstStyle/>
        <a:p>
          <a:endParaRPr lang="en-US"/>
        </a:p>
      </dgm:t>
    </dgm:pt>
    <dgm:pt modelId="{AEEB12D8-169C-EC4E-A0A7-227AD1729183}" type="pres">
      <dgm:prSet presAssocID="{3E18992F-9E84-EF47-898D-7849CB5FB392}" presName="connTx" presStyleLbl="parChTrans1D4" presStyleIdx="0" presStyleCnt="2"/>
      <dgm:spPr/>
      <dgm:t>
        <a:bodyPr/>
        <a:lstStyle/>
        <a:p>
          <a:endParaRPr lang="en-US"/>
        </a:p>
      </dgm:t>
    </dgm:pt>
    <dgm:pt modelId="{095993B5-51AE-8F4E-9AAC-2B9BE60E8D0E}" type="pres">
      <dgm:prSet presAssocID="{9ED4170E-DF46-5C48-9255-B11889F4E65D}" presName="root2" presStyleCnt="0"/>
      <dgm:spPr/>
    </dgm:pt>
    <dgm:pt modelId="{2AA0FAC9-CC1B-C143-AA49-CFE3EDF25ADC}" type="pres">
      <dgm:prSet presAssocID="{9ED4170E-DF46-5C48-9255-B11889F4E65D}" presName="LevelTwoTextNode" presStyleLbl="node4" presStyleIdx="0" presStyleCnt="2">
        <dgm:presLayoutVars>
          <dgm:chPref val="3"/>
        </dgm:presLayoutVars>
      </dgm:prSet>
      <dgm:spPr/>
      <dgm:t>
        <a:bodyPr/>
        <a:lstStyle/>
        <a:p>
          <a:endParaRPr lang="zh-CN" altLang="en-US"/>
        </a:p>
      </dgm:t>
    </dgm:pt>
    <dgm:pt modelId="{F1651787-D184-204C-9457-1BEEF251800D}" type="pres">
      <dgm:prSet presAssocID="{9ED4170E-DF46-5C48-9255-B11889F4E65D}" presName="level3hierChild" presStyleCnt="0"/>
      <dgm:spPr/>
    </dgm:pt>
    <dgm:pt modelId="{295A9F8D-BF9C-A248-93CD-4AA2019261B3}" type="pres">
      <dgm:prSet presAssocID="{94325E4B-5A88-7A4C-8328-E10B033A8F0A}" presName="conn2-1" presStyleLbl="parChTrans1D3" presStyleIdx="1" presStyleCnt="2"/>
      <dgm:spPr/>
      <dgm:t>
        <a:bodyPr/>
        <a:lstStyle/>
        <a:p>
          <a:endParaRPr lang="en-US"/>
        </a:p>
      </dgm:t>
    </dgm:pt>
    <dgm:pt modelId="{98BFF95E-0937-FC4B-99A7-431CBF27A928}" type="pres">
      <dgm:prSet presAssocID="{94325E4B-5A88-7A4C-8328-E10B033A8F0A}" presName="connTx" presStyleLbl="parChTrans1D3" presStyleIdx="1" presStyleCnt="2"/>
      <dgm:spPr/>
      <dgm:t>
        <a:bodyPr/>
        <a:lstStyle/>
        <a:p>
          <a:endParaRPr lang="en-US"/>
        </a:p>
      </dgm:t>
    </dgm:pt>
    <dgm:pt modelId="{FEE3E04C-7068-6045-AC7F-62D159C64F60}" type="pres">
      <dgm:prSet presAssocID="{1BA10B07-0B1A-5148-8D0A-360113DC999E}" presName="root2" presStyleCnt="0"/>
      <dgm:spPr/>
    </dgm:pt>
    <dgm:pt modelId="{82507F01-9093-5040-ABCC-B5430555C825}" type="pres">
      <dgm:prSet presAssocID="{1BA10B07-0B1A-5148-8D0A-360113DC999E}" presName="LevelTwoTextNode" presStyleLbl="node3" presStyleIdx="1" presStyleCnt="2">
        <dgm:presLayoutVars>
          <dgm:chPref val="3"/>
        </dgm:presLayoutVars>
      </dgm:prSet>
      <dgm:spPr/>
      <dgm:t>
        <a:bodyPr/>
        <a:lstStyle/>
        <a:p>
          <a:endParaRPr lang="zh-CN" altLang="en-US"/>
        </a:p>
      </dgm:t>
    </dgm:pt>
    <dgm:pt modelId="{4963633A-BC9F-ED47-AE0A-04574189BB83}" type="pres">
      <dgm:prSet presAssocID="{1BA10B07-0B1A-5148-8D0A-360113DC999E}" presName="level3hierChild" presStyleCnt="0"/>
      <dgm:spPr/>
    </dgm:pt>
    <dgm:pt modelId="{E3303E66-450C-AE4B-80D1-9B156F81645B}" type="pres">
      <dgm:prSet presAssocID="{623892D4-99D5-694E-9C71-415094D0EBA6}" presName="conn2-1" presStyleLbl="parChTrans1D4" presStyleIdx="1" presStyleCnt="2"/>
      <dgm:spPr/>
      <dgm:t>
        <a:bodyPr/>
        <a:lstStyle/>
        <a:p>
          <a:endParaRPr lang="en-US"/>
        </a:p>
      </dgm:t>
    </dgm:pt>
    <dgm:pt modelId="{EB75AA52-5E98-6C41-B602-DDF94D570DC1}" type="pres">
      <dgm:prSet presAssocID="{623892D4-99D5-694E-9C71-415094D0EBA6}" presName="connTx" presStyleLbl="parChTrans1D4" presStyleIdx="1" presStyleCnt="2"/>
      <dgm:spPr/>
      <dgm:t>
        <a:bodyPr/>
        <a:lstStyle/>
        <a:p>
          <a:endParaRPr lang="en-US"/>
        </a:p>
      </dgm:t>
    </dgm:pt>
    <dgm:pt modelId="{119ECE9F-656D-8847-82E0-E8013EFBBD01}" type="pres">
      <dgm:prSet presAssocID="{0771B769-AF78-FF4A-8381-2EF69C02FB20}" presName="root2" presStyleCnt="0"/>
      <dgm:spPr/>
    </dgm:pt>
    <dgm:pt modelId="{91FEA4D6-FB59-2040-9E30-F9B94AF3BA47}" type="pres">
      <dgm:prSet presAssocID="{0771B769-AF78-FF4A-8381-2EF69C02FB20}" presName="LevelTwoTextNode" presStyleLbl="node4" presStyleIdx="1" presStyleCnt="2">
        <dgm:presLayoutVars>
          <dgm:chPref val="3"/>
        </dgm:presLayoutVars>
      </dgm:prSet>
      <dgm:spPr/>
      <dgm:t>
        <a:bodyPr/>
        <a:lstStyle/>
        <a:p>
          <a:endParaRPr lang="zh-CN" altLang="en-US"/>
        </a:p>
      </dgm:t>
    </dgm:pt>
    <dgm:pt modelId="{220917CB-4554-3E4D-BE8D-5E7B9DCE6B43}" type="pres">
      <dgm:prSet presAssocID="{0771B769-AF78-FF4A-8381-2EF69C02FB20}" presName="level3hierChild" presStyleCnt="0"/>
      <dgm:spPr/>
    </dgm:pt>
  </dgm:ptLst>
  <dgm:cxnLst>
    <dgm:cxn modelId="{9D258446-6D5C-D64B-B561-0D10EB8F1B34}" type="presOf" srcId="{B8BAD929-0823-CC48-9B57-85996590E2D4}" destId="{E4612CAA-3EFC-7747-B88A-5E88008C14C1}" srcOrd="0" destOrd="0" presId="urn:microsoft.com/office/officeart/2005/8/layout/hierarchy2"/>
    <dgm:cxn modelId="{FF29B22C-0ACF-0A48-97D3-A6F36209C7D0}" type="presOf" srcId="{0DC226F8-FB97-DE46-B9EF-F4239102D60F}" destId="{97B47916-A92F-1D44-957B-33C67215AA12}" srcOrd="0" destOrd="0" presId="urn:microsoft.com/office/officeart/2005/8/layout/hierarchy2"/>
    <dgm:cxn modelId="{7DF8BF81-2F81-BF4D-914C-3B1A03B6B152}" srcId="{1BA10B07-0B1A-5148-8D0A-360113DC999E}" destId="{0771B769-AF78-FF4A-8381-2EF69C02FB20}" srcOrd="0" destOrd="0" parTransId="{623892D4-99D5-694E-9C71-415094D0EBA6}" sibTransId="{CCC4AB4F-6AE6-BC45-9B4E-E94E6E97CB4A}"/>
    <dgm:cxn modelId="{AAA99EDE-3DB5-7948-A3C7-9867143E4DDC}" type="presOf" srcId="{3E18992F-9E84-EF47-898D-7849CB5FB392}" destId="{FD6E51A1-5E51-824F-BF51-3781CCEC597C}" srcOrd="0" destOrd="0" presId="urn:microsoft.com/office/officeart/2005/8/layout/hierarchy2"/>
    <dgm:cxn modelId="{DA3C4873-49EC-0E45-BBDF-44C826EC31A2}" type="presOf" srcId="{51F80437-ABAB-0E43-ACAC-FA1A66DEF7B3}" destId="{EAFC65C7-31CB-D240-B520-8272EFA54ED5}" srcOrd="0" destOrd="0" presId="urn:microsoft.com/office/officeart/2005/8/layout/hierarchy2"/>
    <dgm:cxn modelId="{564D7107-98AF-4640-9F8E-1F93D3B8879D}" type="presOf" srcId="{623892D4-99D5-694E-9C71-415094D0EBA6}" destId="{EB75AA52-5E98-6C41-B602-DDF94D570DC1}" srcOrd="1" destOrd="0" presId="urn:microsoft.com/office/officeart/2005/8/layout/hierarchy2"/>
    <dgm:cxn modelId="{72725405-7BA1-8344-AC85-E44551261348}" srcId="{B8BAD929-0823-CC48-9B57-85996590E2D4}" destId="{51F80437-ABAB-0E43-ACAC-FA1A66DEF7B3}" srcOrd="1" destOrd="0" parTransId="{0DC226F8-FB97-DE46-B9EF-F4239102D60F}" sibTransId="{1DA2DA9D-E140-4A4F-81F5-C55A4A70D307}"/>
    <dgm:cxn modelId="{D5DE3283-2701-E740-9F73-041BF9FB9BDD}" type="presOf" srcId="{0DC226F8-FB97-DE46-B9EF-F4239102D60F}" destId="{944509E9-E48F-D242-9051-5FE2B0BE0808}" srcOrd="1" destOrd="0" presId="urn:microsoft.com/office/officeart/2005/8/layout/hierarchy2"/>
    <dgm:cxn modelId="{DE6690D1-E9DF-684D-B8DF-9B8D325EB9C4}" type="presOf" srcId="{3E18992F-9E84-EF47-898D-7849CB5FB392}" destId="{AEEB12D8-169C-EC4E-A0A7-227AD1729183}" srcOrd="1" destOrd="0" presId="urn:microsoft.com/office/officeart/2005/8/layout/hierarchy2"/>
    <dgm:cxn modelId="{4928F336-D175-E54B-ACFC-963D11C2A489}" type="presOf" srcId="{8FA19A82-7A71-5C43-A8C4-6AEBF6AAE071}" destId="{EB1E7913-1971-4041-AE2E-0FD1ACF0A77B}" srcOrd="0" destOrd="0" presId="urn:microsoft.com/office/officeart/2005/8/layout/hierarchy2"/>
    <dgm:cxn modelId="{6AD0D2F5-B877-2443-B690-73674DE6C8ED}" type="presOf" srcId="{1BA10B07-0B1A-5148-8D0A-360113DC999E}" destId="{82507F01-9093-5040-ABCC-B5430555C825}" srcOrd="0" destOrd="0" presId="urn:microsoft.com/office/officeart/2005/8/layout/hierarchy2"/>
    <dgm:cxn modelId="{39B8F81B-B3BF-B044-86F5-871711EEB398}" type="presOf" srcId="{CE09E2B3-1957-C541-BE3A-068351492538}" destId="{C25F2E0D-0C61-F04B-BE53-01242FCE0B4A}" srcOrd="1" destOrd="0" presId="urn:microsoft.com/office/officeart/2005/8/layout/hierarchy2"/>
    <dgm:cxn modelId="{74C622EB-C869-D94F-AA32-6FC60B92B5A3}" srcId="{51F80437-ABAB-0E43-ACAC-FA1A66DEF7B3}" destId="{1BA10B07-0B1A-5148-8D0A-360113DC999E}" srcOrd="1" destOrd="0" parTransId="{94325E4B-5A88-7A4C-8328-E10B033A8F0A}" sibTransId="{2C704DE6-5892-2C49-BF08-46065BCD6974}"/>
    <dgm:cxn modelId="{261C9FC6-5A4F-194F-A71B-C0442E0217B0}" type="presOf" srcId="{FE77BAB1-A187-0742-AE68-2D0EF6CB343B}" destId="{5E698652-A03E-4848-A15B-02604B979E45}" srcOrd="0" destOrd="0" presId="urn:microsoft.com/office/officeart/2005/8/layout/hierarchy2"/>
    <dgm:cxn modelId="{A388CF0E-D8EE-8B4E-BA0F-B2A42322BEB1}" srcId="{3691008E-BC08-F248-8C2A-931787C8E874}" destId="{9ED4170E-DF46-5C48-9255-B11889F4E65D}" srcOrd="0" destOrd="0" parTransId="{3E18992F-9E84-EF47-898D-7849CB5FB392}" sibTransId="{364B5067-EC36-0449-8CA8-708C0B79B6AF}"/>
    <dgm:cxn modelId="{F86F16DD-671F-BB48-99BC-650083EF4692}" type="presOf" srcId="{94325E4B-5A88-7A4C-8328-E10B033A8F0A}" destId="{98BFF95E-0937-FC4B-99A7-431CBF27A928}" srcOrd="1" destOrd="0" presId="urn:microsoft.com/office/officeart/2005/8/layout/hierarchy2"/>
    <dgm:cxn modelId="{7601A632-7C24-F24F-B7BB-CD318BC2B9EF}" type="presOf" srcId="{94325E4B-5A88-7A4C-8328-E10B033A8F0A}" destId="{295A9F8D-BF9C-A248-93CD-4AA2019261B3}" srcOrd="0" destOrd="0" presId="urn:microsoft.com/office/officeart/2005/8/layout/hierarchy2"/>
    <dgm:cxn modelId="{782B06E7-1586-3042-807E-0526DE2872BD}" srcId="{B8BAD929-0823-CC48-9B57-85996590E2D4}" destId="{BF9C4FF7-D67A-1D41-B949-DF91CEBABDFF}" srcOrd="0" destOrd="0" parTransId="{8FA19A82-7A71-5C43-A8C4-6AEBF6AAE071}" sibTransId="{28FAE077-B541-E74F-A651-DD33AFD37844}"/>
    <dgm:cxn modelId="{F70F63DE-EC1E-2049-9963-B4962B776E61}" srcId="{FE77BAB1-A187-0742-AE68-2D0EF6CB343B}" destId="{B8BAD929-0823-CC48-9B57-85996590E2D4}" srcOrd="0" destOrd="0" parTransId="{9B74DDFC-7A60-B743-AA5B-56CE1437106D}" sibTransId="{688BD689-6D4D-A04E-BA4F-C8F6DBB4EE6C}"/>
    <dgm:cxn modelId="{6EFE8AD4-8D9F-E841-B56C-D0A83CCC487F}" type="presOf" srcId="{623892D4-99D5-694E-9C71-415094D0EBA6}" destId="{E3303E66-450C-AE4B-80D1-9B156F81645B}" srcOrd="0" destOrd="0" presId="urn:microsoft.com/office/officeart/2005/8/layout/hierarchy2"/>
    <dgm:cxn modelId="{6440FC4B-0BD0-9A4B-97AA-7F62ABC40E90}" srcId="{51F80437-ABAB-0E43-ACAC-FA1A66DEF7B3}" destId="{3691008E-BC08-F248-8C2A-931787C8E874}" srcOrd="0" destOrd="0" parTransId="{CE09E2B3-1957-C541-BE3A-068351492538}" sibTransId="{452B4C47-F0D8-7E47-B244-AB201547CAB5}"/>
    <dgm:cxn modelId="{40E95E2C-BCA2-9640-B8A5-B3911425E4C4}" type="presOf" srcId="{9ED4170E-DF46-5C48-9255-B11889F4E65D}" destId="{2AA0FAC9-CC1B-C143-AA49-CFE3EDF25ADC}" srcOrd="0" destOrd="0" presId="urn:microsoft.com/office/officeart/2005/8/layout/hierarchy2"/>
    <dgm:cxn modelId="{50C157DB-C1A9-6E4F-98E0-E1823A5C49A1}" type="presOf" srcId="{0771B769-AF78-FF4A-8381-2EF69C02FB20}" destId="{91FEA4D6-FB59-2040-9E30-F9B94AF3BA47}" srcOrd="0" destOrd="0" presId="urn:microsoft.com/office/officeart/2005/8/layout/hierarchy2"/>
    <dgm:cxn modelId="{C6D5B1A1-D0C2-E342-9770-B5E5B8B01370}" type="presOf" srcId="{3691008E-BC08-F248-8C2A-931787C8E874}" destId="{995F860B-CCF6-3C43-ABCB-30DFF1508E71}" srcOrd="0" destOrd="0" presId="urn:microsoft.com/office/officeart/2005/8/layout/hierarchy2"/>
    <dgm:cxn modelId="{7F9F8A8A-790E-8A41-A440-BE527E3F10AF}" type="presOf" srcId="{8FA19A82-7A71-5C43-A8C4-6AEBF6AAE071}" destId="{3CA37B42-FB26-DA41-A755-9FAFACDA9C27}" srcOrd="1" destOrd="0" presId="urn:microsoft.com/office/officeart/2005/8/layout/hierarchy2"/>
    <dgm:cxn modelId="{B1FFC20C-CF73-5C4F-97BC-9311B12B9094}" type="presOf" srcId="{CE09E2B3-1957-C541-BE3A-068351492538}" destId="{1CFD1BBA-2943-4D41-90BF-5590A5F8890C}" srcOrd="0" destOrd="0" presId="urn:microsoft.com/office/officeart/2005/8/layout/hierarchy2"/>
    <dgm:cxn modelId="{5FDD1B63-07BA-324F-8BF4-E1C636AB96D4}" type="presOf" srcId="{BF9C4FF7-D67A-1D41-B949-DF91CEBABDFF}" destId="{C52E9F7B-48A7-814F-8517-982A12AAE168}" srcOrd="0" destOrd="0" presId="urn:microsoft.com/office/officeart/2005/8/layout/hierarchy2"/>
    <dgm:cxn modelId="{1A4E1463-E658-2643-A5BD-29E62341EB74}" type="presParOf" srcId="{5E698652-A03E-4848-A15B-02604B979E45}" destId="{ED74FAD0-0A43-444A-B02C-352B9B721472}" srcOrd="0" destOrd="0" presId="urn:microsoft.com/office/officeart/2005/8/layout/hierarchy2"/>
    <dgm:cxn modelId="{504B91F5-9F5A-654F-BC7C-1089C184EDF4}" type="presParOf" srcId="{ED74FAD0-0A43-444A-B02C-352B9B721472}" destId="{E4612CAA-3EFC-7747-B88A-5E88008C14C1}" srcOrd="0" destOrd="0" presId="urn:microsoft.com/office/officeart/2005/8/layout/hierarchy2"/>
    <dgm:cxn modelId="{80FCE535-4AD8-AC46-A248-17FC7B850EF7}" type="presParOf" srcId="{ED74FAD0-0A43-444A-B02C-352B9B721472}" destId="{65B9A151-741F-0A45-AECC-7F7F238489D3}" srcOrd="1" destOrd="0" presId="urn:microsoft.com/office/officeart/2005/8/layout/hierarchy2"/>
    <dgm:cxn modelId="{68AEB59F-4516-BD4F-8E32-76E6E296C9BC}" type="presParOf" srcId="{65B9A151-741F-0A45-AECC-7F7F238489D3}" destId="{EB1E7913-1971-4041-AE2E-0FD1ACF0A77B}" srcOrd="0" destOrd="0" presId="urn:microsoft.com/office/officeart/2005/8/layout/hierarchy2"/>
    <dgm:cxn modelId="{425C8A43-BED4-4B44-888D-8627180D4326}" type="presParOf" srcId="{EB1E7913-1971-4041-AE2E-0FD1ACF0A77B}" destId="{3CA37B42-FB26-DA41-A755-9FAFACDA9C27}" srcOrd="0" destOrd="0" presId="urn:microsoft.com/office/officeart/2005/8/layout/hierarchy2"/>
    <dgm:cxn modelId="{2DF38F18-0099-4D45-9B33-B5F5E136EA17}" type="presParOf" srcId="{65B9A151-741F-0A45-AECC-7F7F238489D3}" destId="{F05ACF88-D1DD-0848-883A-29913A9C557D}" srcOrd="1" destOrd="0" presId="urn:microsoft.com/office/officeart/2005/8/layout/hierarchy2"/>
    <dgm:cxn modelId="{BD4CA0AB-3349-C14D-BF4D-0698DBE08D5D}" type="presParOf" srcId="{F05ACF88-D1DD-0848-883A-29913A9C557D}" destId="{C52E9F7B-48A7-814F-8517-982A12AAE168}" srcOrd="0" destOrd="0" presId="urn:microsoft.com/office/officeart/2005/8/layout/hierarchy2"/>
    <dgm:cxn modelId="{D34BDF6A-BF88-FA4B-9CC4-31D68D7DF4E4}" type="presParOf" srcId="{F05ACF88-D1DD-0848-883A-29913A9C557D}" destId="{9E7B1433-9713-9B4C-8F00-818F5F5DF48E}" srcOrd="1" destOrd="0" presId="urn:microsoft.com/office/officeart/2005/8/layout/hierarchy2"/>
    <dgm:cxn modelId="{122B6672-1A46-1A46-9987-A669D2BA1EB7}" type="presParOf" srcId="{65B9A151-741F-0A45-AECC-7F7F238489D3}" destId="{97B47916-A92F-1D44-957B-33C67215AA12}" srcOrd="2" destOrd="0" presId="urn:microsoft.com/office/officeart/2005/8/layout/hierarchy2"/>
    <dgm:cxn modelId="{F5978F68-4600-794E-BA36-C9D041662FA5}" type="presParOf" srcId="{97B47916-A92F-1D44-957B-33C67215AA12}" destId="{944509E9-E48F-D242-9051-5FE2B0BE0808}" srcOrd="0" destOrd="0" presId="urn:microsoft.com/office/officeart/2005/8/layout/hierarchy2"/>
    <dgm:cxn modelId="{6A383230-3783-DE4A-B1FF-74FB9DB448CF}" type="presParOf" srcId="{65B9A151-741F-0A45-AECC-7F7F238489D3}" destId="{2B1FC4A2-64A9-4C47-A438-04277BFA1C84}" srcOrd="3" destOrd="0" presId="urn:microsoft.com/office/officeart/2005/8/layout/hierarchy2"/>
    <dgm:cxn modelId="{A7D160B6-2868-3548-8B8D-92B9E96F4C0B}" type="presParOf" srcId="{2B1FC4A2-64A9-4C47-A438-04277BFA1C84}" destId="{EAFC65C7-31CB-D240-B520-8272EFA54ED5}" srcOrd="0" destOrd="0" presId="urn:microsoft.com/office/officeart/2005/8/layout/hierarchy2"/>
    <dgm:cxn modelId="{2C031DE0-1613-E64B-A66E-ABAFDD6CA351}" type="presParOf" srcId="{2B1FC4A2-64A9-4C47-A438-04277BFA1C84}" destId="{854D2E9B-0B5E-FD4E-A646-75A0A6071D82}" srcOrd="1" destOrd="0" presId="urn:microsoft.com/office/officeart/2005/8/layout/hierarchy2"/>
    <dgm:cxn modelId="{F0266639-F7C5-204E-AED4-707FC7B2D4E9}" type="presParOf" srcId="{854D2E9B-0B5E-FD4E-A646-75A0A6071D82}" destId="{1CFD1BBA-2943-4D41-90BF-5590A5F8890C}" srcOrd="0" destOrd="0" presId="urn:microsoft.com/office/officeart/2005/8/layout/hierarchy2"/>
    <dgm:cxn modelId="{F7257070-C111-4144-AE13-8580A70898FB}" type="presParOf" srcId="{1CFD1BBA-2943-4D41-90BF-5590A5F8890C}" destId="{C25F2E0D-0C61-F04B-BE53-01242FCE0B4A}" srcOrd="0" destOrd="0" presId="urn:microsoft.com/office/officeart/2005/8/layout/hierarchy2"/>
    <dgm:cxn modelId="{43F6E566-D85B-6841-AEC6-0E585BDBA3DD}" type="presParOf" srcId="{854D2E9B-0B5E-FD4E-A646-75A0A6071D82}" destId="{8D8796B2-C0DE-7F43-A24A-04CE47A3481A}" srcOrd="1" destOrd="0" presId="urn:microsoft.com/office/officeart/2005/8/layout/hierarchy2"/>
    <dgm:cxn modelId="{7C2A1FC5-8409-D64B-B9C9-9BA17AD49EF0}" type="presParOf" srcId="{8D8796B2-C0DE-7F43-A24A-04CE47A3481A}" destId="{995F860B-CCF6-3C43-ABCB-30DFF1508E71}" srcOrd="0" destOrd="0" presId="urn:microsoft.com/office/officeart/2005/8/layout/hierarchy2"/>
    <dgm:cxn modelId="{EEF17272-E695-DC4E-9253-15A6D4EB6EF8}" type="presParOf" srcId="{8D8796B2-C0DE-7F43-A24A-04CE47A3481A}" destId="{1E11C853-C04B-6A48-B709-79BE927DF919}" srcOrd="1" destOrd="0" presId="urn:microsoft.com/office/officeart/2005/8/layout/hierarchy2"/>
    <dgm:cxn modelId="{3FC5BB89-121A-D643-9570-BFDADCF36D70}" type="presParOf" srcId="{1E11C853-C04B-6A48-B709-79BE927DF919}" destId="{FD6E51A1-5E51-824F-BF51-3781CCEC597C}" srcOrd="0" destOrd="0" presId="urn:microsoft.com/office/officeart/2005/8/layout/hierarchy2"/>
    <dgm:cxn modelId="{E3C7FE14-21B3-B143-AD8A-D591C0C4288E}" type="presParOf" srcId="{FD6E51A1-5E51-824F-BF51-3781CCEC597C}" destId="{AEEB12D8-169C-EC4E-A0A7-227AD1729183}" srcOrd="0" destOrd="0" presId="urn:microsoft.com/office/officeart/2005/8/layout/hierarchy2"/>
    <dgm:cxn modelId="{A61578B3-4B13-C543-95D3-579D217AC010}" type="presParOf" srcId="{1E11C853-C04B-6A48-B709-79BE927DF919}" destId="{095993B5-51AE-8F4E-9AAC-2B9BE60E8D0E}" srcOrd="1" destOrd="0" presId="urn:microsoft.com/office/officeart/2005/8/layout/hierarchy2"/>
    <dgm:cxn modelId="{2EA18662-A98A-7A46-A705-13180C13F0E6}" type="presParOf" srcId="{095993B5-51AE-8F4E-9AAC-2B9BE60E8D0E}" destId="{2AA0FAC9-CC1B-C143-AA49-CFE3EDF25ADC}" srcOrd="0" destOrd="0" presId="urn:microsoft.com/office/officeart/2005/8/layout/hierarchy2"/>
    <dgm:cxn modelId="{7D0654B9-2189-0D4B-96B5-5F4D51F59DC8}" type="presParOf" srcId="{095993B5-51AE-8F4E-9AAC-2B9BE60E8D0E}" destId="{F1651787-D184-204C-9457-1BEEF251800D}" srcOrd="1" destOrd="0" presId="urn:microsoft.com/office/officeart/2005/8/layout/hierarchy2"/>
    <dgm:cxn modelId="{56308934-2BED-3C4B-A51E-AAFB12FB45F8}" type="presParOf" srcId="{854D2E9B-0B5E-FD4E-A646-75A0A6071D82}" destId="{295A9F8D-BF9C-A248-93CD-4AA2019261B3}" srcOrd="2" destOrd="0" presId="urn:microsoft.com/office/officeart/2005/8/layout/hierarchy2"/>
    <dgm:cxn modelId="{4F688555-2201-0045-BFAF-D587B155DDD9}" type="presParOf" srcId="{295A9F8D-BF9C-A248-93CD-4AA2019261B3}" destId="{98BFF95E-0937-FC4B-99A7-431CBF27A928}" srcOrd="0" destOrd="0" presId="urn:microsoft.com/office/officeart/2005/8/layout/hierarchy2"/>
    <dgm:cxn modelId="{D2C53439-2A33-8E45-94C0-146C5461EBEA}" type="presParOf" srcId="{854D2E9B-0B5E-FD4E-A646-75A0A6071D82}" destId="{FEE3E04C-7068-6045-AC7F-62D159C64F60}" srcOrd="3" destOrd="0" presId="urn:microsoft.com/office/officeart/2005/8/layout/hierarchy2"/>
    <dgm:cxn modelId="{2CDF89EC-A973-2F4D-8CBF-BDB75BA9C692}" type="presParOf" srcId="{FEE3E04C-7068-6045-AC7F-62D159C64F60}" destId="{82507F01-9093-5040-ABCC-B5430555C825}" srcOrd="0" destOrd="0" presId="urn:microsoft.com/office/officeart/2005/8/layout/hierarchy2"/>
    <dgm:cxn modelId="{511BACB1-8414-FB43-8750-CD7C17A340E7}" type="presParOf" srcId="{FEE3E04C-7068-6045-AC7F-62D159C64F60}" destId="{4963633A-BC9F-ED47-AE0A-04574189BB83}" srcOrd="1" destOrd="0" presId="urn:microsoft.com/office/officeart/2005/8/layout/hierarchy2"/>
    <dgm:cxn modelId="{032947C1-AF3F-6348-965A-9EE19A5029F4}" type="presParOf" srcId="{4963633A-BC9F-ED47-AE0A-04574189BB83}" destId="{E3303E66-450C-AE4B-80D1-9B156F81645B}" srcOrd="0" destOrd="0" presId="urn:microsoft.com/office/officeart/2005/8/layout/hierarchy2"/>
    <dgm:cxn modelId="{6D363A97-A205-2E4A-AF86-A2037F69921F}" type="presParOf" srcId="{E3303E66-450C-AE4B-80D1-9B156F81645B}" destId="{EB75AA52-5E98-6C41-B602-DDF94D570DC1}" srcOrd="0" destOrd="0" presId="urn:microsoft.com/office/officeart/2005/8/layout/hierarchy2"/>
    <dgm:cxn modelId="{7815244F-68B0-B046-9824-535D0DCCA184}" type="presParOf" srcId="{4963633A-BC9F-ED47-AE0A-04574189BB83}" destId="{119ECE9F-656D-8847-82E0-E8013EFBBD01}" srcOrd="1" destOrd="0" presId="urn:microsoft.com/office/officeart/2005/8/layout/hierarchy2"/>
    <dgm:cxn modelId="{E1E439D0-FA5A-DD4F-9B69-A94930BFD80D}" type="presParOf" srcId="{119ECE9F-656D-8847-82E0-E8013EFBBD01}" destId="{91FEA4D6-FB59-2040-9E30-F9B94AF3BA47}" srcOrd="0" destOrd="0" presId="urn:microsoft.com/office/officeart/2005/8/layout/hierarchy2"/>
    <dgm:cxn modelId="{8B961BEC-836F-5143-86B9-8CAA963940B2}" type="presParOf" srcId="{119ECE9F-656D-8847-82E0-E8013EFBBD01}" destId="{220917CB-4554-3E4D-BE8D-5E7B9DCE6B4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CAA-3EFC-7747-B88A-5E88008C14C1}">
      <dsp:nvSpPr>
        <dsp:cNvPr id="0" name=""/>
        <dsp:cNvSpPr/>
      </dsp:nvSpPr>
      <dsp:spPr>
        <a:xfrm>
          <a:off x="4024" y="1061578"/>
          <a:ext cx="1511644" cy="1360367"/>
        </a:xfrm>
        <a:prstGeom prst="roundRect">
          <a:avLst>
            <a:gd name="adj" fmla="val 10000"/>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Hybrid Collaborative Filtering Algorithm</a:t>
          </a:r>
          <a:endParaRPr lang="en-US" sz="1800" b="1" kern="1200" dirty="0"/>
        </a:p>
      </dsp:txBody>
      <dsp:txXfrm>
        <a:off x="43868" y="1101422"/>
        <a:ext cx="1431956" cy="1280679"/>
      </dsp:txXfrm>
    </dsp:sp>
    <dsp:sp modelId="{EB1E7913-1971-4041-AE2E-0FD1ACF0A77B}">
      <dsp:nvSpPr>
        <dsp:cNvPr id="0" name=""/>
        <dsp:cNvSpPr/>
      </dsp:nvSpPr>
      <dsp:spPr>
        <a:xfrm rot="19457599">
          <a:off x="1445679" y="1507384"/>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505846"/>
        <a:ext cx="37231" cy="37231"/>
      </dsp:txXfrm>
    </dsp:sp>
    <dsp:sp modelId="{C52E9F7B-48A7-814F-8517-982A12AAE168}">
      <dsp:nvSpPr>
        <dsp:cNvPr id="0" name=""/>
        <dsp:cNvSpPr/>
      </dsp:nvSpPr>
      <dsp:spPr>
        <a:xfrm>
          <a:off x="2120327" y="929252"/>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rating</a:t>
          </a:r>
          <a:endParaRPr lang="en-US" sz="1800" b="1" kern="1200" dirty="0"/>
        </a:p>
      </dsp:txBody>
      <dsp:txXfrm>
        <a:off x="2142464" y="951389"/>
        <a:ext cx="1467370" cy="711548"/>
      </dsp:txXfrm>
    </dsp:sp>
    <dsp:sp modelId="{97B47916-A92F-1D44-957B-33C67215AA12}">
      <dsp:nvSpPr>
        <dsp:cNvPr id="0" name=""/>
        <dsp:cNvSpPr/>
      </dsp:nvSpPr>
      <dsp:spPr>
        <a:xfrm rot="2142401">
          <a:off x="1445679" y="1941982"/>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940444"/>
        <a:ext cx="37231" cy="37231"/>
      </dsp:txXfrm>
    </dsp:sp>
    <dsp:sp modelId="{EAFC65C7-31CB-D240-B520-8272EFA54ED5}">
      <dsp:nvSpPr>
        <dsp:cNvPr id="0" name=""/>
        <dsp:cNvSpPr/>
      </dsp:nvSpPr>
      <dsp:spPr>
        <a:xfrm>
          <a:off x="2120327" y="1798448"/>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characteristics</a:t>
          </a:r>
          <a:endParaRPr lang="en-US" sz="1800" b="1" kern="1200" dirty="0"/>
        </a:p>
      </dsp:txBody>
      <dsp:txXfrm>
        <a:off x="2142464" y="1820585"/>
        <a:ext cx="1467370" cy="711548"/>
      </dsp:txXfrm>
    </dsp:sp>
    <dsp:sp modelId="{1CFD1BBA-2943-4D41-90BF-5590A5F8890C}">
      <dsp:nvSpPr>
        <dsp:cNvPr id="0" name=""/>
        <dsp:cNvSpPr/>
      </dsp:nvSpPr>
      <dsp:spPr>
        <a:xfrm rot="19457599">
          <a:off x="3561982" y="1941982"/>
          <a:ext cx="744638" cy="34156"/>
        </a:xfrm>
        <a:custGeom>
          <a:avLst/>
          <a:gdLst/>
          <a:ahLst/>
          <a:cxnLst/>
          <a:rect l="0" t="0" r="0" b="0"/>
          <a:pathLst>
            <a:path>
              <a:moveTo>
                <a:pt x="0" y="17078"/>
              </a:moveTo>
              <a:lnTo>
                <a:pt x="74463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5685" y="1940444"/>
        <a:ext cx="37231" cy="37231"/>
      </dsp:txXfrm>
    </dsp:sp>
    <dsp:sp modelId="{995F860B-CCF6-3C43-ABCB-30DFF1508E71}">
      <dsp:nvSpPr>
        <dsp:cNvPr id="0" name=""/>
        <dsp:cNvSpPr/>
      </dsp:nvSpPr>
      <dsp:spPr>
        <a:xfrm>
          <a:off x="4236630" y="1298842"/>
          <a:ext cx="1511644" cy="885839"/>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demographic characteristics</a:t>
          </a:r>
          <a:endParaRPr lang="zh-CN" altLang="en-US" sz="1800" b="1" kern="1200" dirty="0"/>
        </a:p>
      </dsp:txBody>
      <dsp:txXfrm>
        <a:off x="4262575" y="1324787"/>
        <a:ext cx="1459754" cy="833949"/>
      </dsp:txXfrm>
    </dsp:sp>
    <dsp:sp modelId="{FD6E51A1-5E51-824F-BF51-3781CCEC597C}">
      <dsp:nvSpPr>
        <dsp:cNvPr id="0" name=""/>
        <dsp:cNvSpPr/>
      </dsp:nvSpPr>
      <dsp:spPr>
        <a:xfrm>
          <a:off x="5748275" y="1724683"/>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1726645"/>
        <a:ext cx="30232" cy="30232"/>
      </dsp:txXfrm>
    </dsp:sp>
    <dsp:sp modelId="{2AA0FAC9-CC1B-C143-AA49-CFE3EDF25ADC}">
      <dsp:nvSpPr>
        <dsp:cNvPr id="0" name=""/>
        <dsp:cNvSpPr/>
      </dsp:nvSpPr>
      <dsp:spPr>
        <a:xfrm>
          <a:off x="6352933" y="1363850"/>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age, gender, occupation</a:t>
          </a:r>
          <a:endParaRPr lang="zh-CN" altLang="en-US" sz="1800" b="1" kern="1200" dirty="0"/>
        </a:p>
      </dsp:txBody>
      <dsp:txXfrm>
        <a:off x="6375070" y="1385987"/>
        <a:ext cx="1467370" cy="711548"/>
      </dsp:txXfrm>
    </dsp:sp>
    <dsp:sp modelId="{295A9F8D-BF9C-A248-93CD-4AA2019261B3}">
      <dsp:nvSpPr>
        <dsp:cNvPr id="0" name=""/>
        <dsp:cNvSpPr/>
      </dsp:nvSpPr>
      <dsp:spPr>
        <a:xfrm rot="2373939">
          <a:off x="3542122" y="2409084"/>
          <a:ext cx="784358" cy="34156"/>
        </a:xfrm>
        <a:custGeom>
          <a:avLst/>
          <a:gdLst/>
          <a:ahLst/>
          <a:cxnLst/>
          <a:rect l="0" t="0" r="0" b="0"/>
          <a:pathLst>
            <a:path>
              <a:moveTo>
                <a:pt x="0" y="17078"/>
              </a:moveTo>
              <a:lnTo>
                <a:pt x="78435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4692" y="2406553"/>
        <a:ext cx="39217" cy="39217"/>
      </dsp:txXfrm>
    </dsp:sp>
    <dsp:sp modelId="{82507F01-9093-5040-ABCC-B5430555C825}">
      <dsp:nvSpPr>
        <dsp:cNvPr id="0" name=""/>
        <dsp:cNvSpPr/>
      </dsp:nvSpPr>
      <dsp:spPr>
        <a:xfrm>
          <a:off x="4236630" y="2298054"/>
          <a:ext cx="1511644" cy="755822"/>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preference</a:t>
          </a:r>
          <a:endParaRPr lang="zh-CN" altLang="en-US" sz="1800" b="1" kern="1200" dirty="0"/>
        </a:p>
      </dsp:txBody>
      <dsp:txXfrm>
        <a:off x="4258767" y="2320191"/>
        <a:ext cx="1467370" cy="711548"/>
      </dsp:txXfrm>
    </dsp:sp>
    <dsp:sp modelId="{E3303E66-450C-AE4B-80D1-9B156F81645B}">
      <dsp:nvSpPr>
        <dsp:cNvPr id="0" name=""/>
        <dsp:cNvSpPr/>
      </dsp:nvSpPr>
      <dsp:spPr>
        <a:xfrm>
          <a:off x="5748275" y="2658888"/>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2660849"/>
        <a:ext cx="30232" cy="30232"/>
      </dsp:txXfrm>
    </dsp:sp>
    <dsp:sp modelId="{91FEA4D6-FB59-2040-9E30-F9B94AF3BA47}">
      <dsp:nvSpPr>
        <dsp:cNvPr id="0" name=""/>
        <dsp:cNvSpPr/>
      </dsp:nvSpPr>
      <dsp:spPr>
        <a:xfrm>
          <a:off x="6352933" y="2298054"/>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genre</a:t>
          </a:r>
          <a:endParaRPr lang="zh-CN" altLang="en-US" sz="1800" b="1" kern="1200" dirty="0"/>
        </a:p>
      </dsp:txBody>
      <dsp:txXfrm>
        <a:off x="6375070" y="2320191"/>
        <a:ext cx="1467370" cy="7115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3B806E-489F-1847-8F68-92CC8610E047}" type="datetimeFigureOut">
              <a:rPr kumimoji="1" lang="zh-CN" altLang="en-US" smtClean="0"/>
              <a:t>16/3/31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2717A-23F2-1C46-A59B-0B215064F6A1}" type="slidenum">
              <a:rPr kumimoji="1" lang="zh-CN" altLang="en-US" smtClean="0"/>
              <a:t>‹#›</a:t>
            </a:fld>
            <a:endParaRPr kumimoji="1" lang="zh-CN" altLang="en-US"/>
          </a:p>
        </p:txBody>
      </p:sp>
    </p:spTree>
    <p:extLst>
      <p:ext uri="{BB962C8B-B14F-4D97-AF65-F5344CB8AC3E}">
        <p14:creationId xmlns:p14="http://schemas.microsoft.com/office/powerpoint/2010/main" val="23292807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2</a:t>
            </a:fld>
            <a:endParaRPr kumimoji="1" lang="zh-CN" altLang="en-US"/>
          </a:p>
        </p:txBody>
      </p:sp>
    </p:spTree>
    <p:extLst>
      <p:ext uri="{BB962C8B-B14F-4D97-AF65-F5344CB8AC3E}">
        <p14:creationId xmlns:p14="http://schemas.microsoft.com/office/powerpoint/2010/main" val="155132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Data sparsity: We</a:t>
            </a:r>
            <a:r>
              <a:rPr kumimoji="1" lang="en-US" altLang="zh-CN" baseline="0" dirty="0" smtClean="0"/>
              <a:t> compute similarities and thus recommend films </a:t>
            </a:r>
            <a:r>
              <a:rPr kumimoji="1" lang="en-US" altLang="zh-CN" dirty="0" smtClean="0"/>
              <a:t>based on the users-items</a:t>
            </a:r>
            <a:r>
              <a:rPr kumimoji="1" lang="en-US" altLang="zh-CN" baseline="0" dirty="0" smtClean="0"/>
              <a:t> </a:t>
            </a:r>
            <a:r>
              <a:rPr kumimoji="1" lang="en-US" altLang="zh-CN" dirty="0" smtClean="0"/>
              <a:t>rating matrix. But the number</a:t>
            </a:r>
            <a:r>
              <a:rPr kumimoji="1" lang="en-US" altLang="zh-CN" baseline="0" dirty="0" smtClean="0"/>
              <a:t> of films that users have rated are very small comparing to the total number of all films released </a:t>
            </a:r>
            <a:r>
              <a:rPr kumimoji="1" lang="en-US" altLang="zh-CN" baseline="0" dirty="0" smtClean="0">
                <a:sym typeface="Wingdings"/>
              </a:rPr>
              <a:t> hard to compute the similarity between users or between items  recommendation accuracy decreases</a:t>
            </a:r>
          </a:p>
          <a:p>
            <a:r>
              <a:rPr kumimoji="1" lang="en-US" altLang="zh-CN" baseline="0" dirty="0" smtClean="0">
                <a:sym typeface="Wingdings"/>
              </a:rPr>
              <a:t>Cold start: a special case of data sparsity. 1) When there’s a new item in the systems, there’ no rating for this item, recommender cannot recommend it to people who need it; 2) when there exists a new user, this user has no records of rating  impossible to find similar users based on the rating  accuracy decreases, again</a:t>
            </a:r>
          </a:p>
          <a:p>
            <a:endParaRPr kumimoji="1" lang="en-US" altLang="zh-CN" baseline="0" dirty="0" smtClean="0">
              <a:sym typeface="Wingdings"/>
            </a:endParaRPr>
          </a:p>
          <a:p>
            <a:r>
              <a:rPr kumimoji="1" lang="en-US" altLang="zh-CN" dirty="0" smtClean="0"/>
              <a:t>Not</a:t>
            </a:r>
            <a:r>
              <a:rPr kumimoji="1" lang="en-US" altLang="zh-CN" baseline="0" dirty="0" smtClean="0"/>
              <a:t> only the rating for the items show the similarities between users, users’ own characteristics, such as users’ demographic characteristics and users’ preference for some properties of items contribute the similarities between users. Thus, we consider calculating similarities between users using three aspects and take the weighted average of three as </a:t>
            </a:r>
            <a:r>
              <a:rPr kumimoji="1" lang="en-US" altLang="zh-CN" baseline="0" dirty="0" err="1" smtClean="0"/>
              <a:t>users’final</a:t>
            </a:r>
            <a:r>
              <a:rPr kumimoji="1" lang="en-US" altLang="zh-CN" baseline="0" dirty="0" smtClean="0"/>
              <a:t> similarities </a:t>
            </a:r>
          </a:p>
          <a:p>
            <a:endParaRPr kumimoji="1" lang="en-US" altLang="zh-CN" baseline="0" dirty="0" smtClean="0"/>
          </a:p>
          <a:p>
            <a:endParaRPr kumimoji="1" lang="en-US" altLang="zh-CN" baseline="0" dirty="0" smtClean="0"/>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6</a:t>
            </a:fld>
            <a:endParaRPr kumimoji="1" lang="zh-CN" altLang="en-US"/>
          </a:p>
        </p:txBody>
      </p:sp>
    </p:spTree>
    <p:extLst>
      <p:ext uri="{BB962C8B-B14F-4D97-AF65-F5344CB8AC3E}">
        <p14:creationId xmlns:p14="http://schemas.microsoft.com/office/powerpoint/2010/main" val="147572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7</a:t>
            </a:fld>
            <a:endParaRPr kumimoji="1" lang="zh-CN" altLang="en-US"/>
          </a:p>
        </p:txBody>
      </p:sp>
    </p:spTree>
    <p:extLst>
      <p:ext uri="{BB962C8B-B14F-4D97-AF65-F5344CB8AC3E}">
        <p14:creationId xmlns:p14="http://schemas.microsoft.com/office/powerpoint/2010/main" val="420676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2233D26B-DFC2-4248-8ED0-AD3E108CBDD7}" type="datetime1">
              <a:rPr lang="en-US" smtClean="0"/>
              <a:pPr/>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34A581E0-D653-4D78-A48F-41D80498BC7E}" type="datetime1">
              <a:rPr lang="en-US" smtClean="0"/>
              <a:pPr/>
              <a:t>3/31/16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3/31/16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3/31/16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694C003-38E8-486A-9BFD-47E55D87241C}" type="datetime1">
              <a:rPr lang="en-US" smtClean="0"/>
              <a:pPr/>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059EAA3-934B-41DB-B3B1-806F4BE5CC37}" type="datetime1">
              <a:rPr lang="en-US" smtClean="0"/>
              <a:pPr/>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8F97F932-D99A-4087-BFB1-EA42FAFC8D2C}" type="datetime1">
              <a:rPr lang="en-US" smtClean="0"/>
              <a:pPr/>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8B3AFFF1-9C47-49F0-AE12-AF188F3F4E82}" type="datetime1">
              <a:rPr lang="en-US" smtClean="0"/>
              <a:pPr/>
              <a:t>3/31/16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C96367-2F2B-4F6E-ACF4-15FA13738E10}" type="datetime1">
              <a:rPr lang="en-US" smtClean="0"/>
              <a:pPr/>
              <a:t>3/31/16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8FB3498D-21C7-408B-8EF5-5B55DEF0BFD5}" type="datetime1">
              <a:rPr lang="en-US" smtClean="0"/>
              <a:pPr/>
              <a:t>3/31/16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84DB246E-8FD1-42FF-94A4-E4133095C37A}" type="datetime1">
              <a:rPr lang="en-US" smtClean="0"/>
              <a:pPr/>
              <a:t>3/31/16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A93939D4-B818-4372-B1EE-7CB6D5BBC74A}" type="datetime1">
              <a:rPr lang="en-US" smtClean="0"/>
              <a:pPr/>
              <a:t>3/31/16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F8ADFA-7142-4015-85E6-1712F15FA709}" type="datetime1">
              <a:rPr lang="en-US" smtClean="0"/>
              <a:pPr/>
              <a:t>3/31/16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8B3AFFF1-9C47-49F0-AE12-AF188F3F4E82}" type="datetime1">
              <a:rPr lang="en-US" smtClean="0"/>
              <a:pPr/>
              <a:t>3/31/16</a:t>
            </a:fld>
            <a:endParaRPr lang="en-US" dirty="0"/>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dirty="0"/>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41" r:id="rId1"/>
    <p:sldLayoutId id="2147484742" r:id="rId2"/>
    <p:sldLayoutId id="2147484743" r:id="rId3"/>
    <p:sldLayoutId id="2147484744" r:id="rId4"/>
    <p:sldLayoutId id="2147484745" r:id="rId5"/>
    <p:sldLayoutId id="2147484746" r:id="rId6"/>
    <p:sldLayoutId id="2147484747" r:id="rId7"/>
    <p:sldLayoutId id="2147484748" r:id="rId8"/>
    <p:sldLayoutId id="2147484749" r:id="rId9"/>
    <p:sldLayoutId id="2147484750" r:id="rId10"/>
    <p:sldLayoutId id="2147484751" r:id="rId11"/>
    <p:sldLayoutId id="2147484752" r:id="rId12"/>
    <p:sldLayoutId id="2147484753" r:id="rId13"/>
    <p:sldLayoutId id="2147484754" r:id="rId14"/>
  </p:sldLayoutIdLst>
  <p:hf sldNum="0" hdr="0" ftr="0" dt="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85800" y="2237927"/>
            <a:ext cx="7772400" cy="978408"/>
          </a:xfrm>
        </p:spPr>
        <p:txBody>
          <a:bodyPr/>
          <a:lstStyle/>
          <a:p>
            <a:r>
              <a:rPr kumimoji="1" lang="en-US" altLang="zh-CN" dirty="0" smtClean="0"/>
              <a:t>Recommender</a:t>
            </a:r>
            <a:r>
              <a:rPr kumimoji="1" lang="zh-CN" altLang="en-US" dirty="0" smtClean="0"/>
              <a:t> </a:t>
            </a:r>
            <a:r>
              <a:rPr kumimoji="1" lang="en-US" altLang="zh-CN" dirty="0" smtClean="0"/>
              <a:t>System</a:t>
            </a:r>
            <a:endParaRPr kumimoji="1" lang="zh-CN" altLang="en-US" dirty="0"/>
          </a:p>
        </p:txBody>
      </p:sp>
      <p:sp>
        <p:nvSpPr>
          <p:cNvPr id="2" name="副标题 1"/>
          <p:cNvSpPr>
            <a:spLocks noGrp="1"/>
          </p:cNvSpPr>
          <p:nvPr>
            <p:ph type="subTitle" idx="1"/>
          </p:nvPr>
        </p:nvSpPr>
        <p:spPr/>
        <p:txBody>
          <a:bodyPr/>
          <a:lstStyle/>
          <a:p>
            <a:r>
              <a:rPr kumimoji="1" lang="en-US" altLang="zh-CN" dirty="0" err="1" smtClean="0"/>
              <a:t>Yanan</a:t>
            </a:r>
            <a:r>
              <a:rPr kumimoji="1" lang="en-US" altLang="zh-CN" dirty="0" smtClean="0"/>
              <a:t> </a:t>
            </a:r>
            <a:r>
              <a:rPr kumimoji="1" lang="en-US" altLang="zh-CN" dirty="0" err="1" smtClean="0"/>
              <a:t>Huo</a:t>
            </a:r>
            <a:r>
              <a:rPr kumimoji="1" lang="en-US" altLang="zh-CN" dirty="0" smtClean="0"/>
              <a:t>, Yaqi Zhou, </a:t>
            </a:r>
            <a:r>
              <a:rPr kumimoji="1" lang="en-US" altLang="zh-CN" dirty="0" err="1" smtClean="0"/>
              <a:t>Kejia</a:t>
            </a:r>
            <a:r>
              <a:rPr kumimoji="1" lang="en-US" altLang="zh-CN" dirty="0" smtClean="0"/>
              <a:t> Shi, Li </a:t>
            </a:r>
            <a:r>
              <a:rPr kumimoji="1" lang="en-US" altLang="zh-CN" dirty="0" err="1" smtClean="0"/>
              <a:t>Luo</a:t>
            </a:r>
            <a:endParaRPr kumimoji="1" lang="zh-CN" altLang="en-US" dirty="0"/>
          </a:p>
        </p:txBody>
      </p:sp>
    </p:spTree>
    <p:extLst>
      <p:ext uri="{BB962C8B-B14F-4D97-AF65-F5344CB8AC3E}">
        <p14:creationId xmlns:p14="http://schemas.microsoft.com/office/powerpoint/2010/main" val="1712293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done so far?</a:t>
            </a:r>
            <a:endParaRPr lang="en-US" dirty="0"/>
          </a:p>
        </p:txBody>
      </p:sp>
      <p:sp>
        <p:nvSpPr>
          <p:cNvPr id="3" name="Content Placeholder 2"/>
          <p:cNvSpPr>
            <a:spLocks noGrp="1"/>
          </p:cNvSpPr>
          <p:nvPr>
            <p:ph idx="1"/>
          </p:nvPr>
        </p:nvSpPr>
        <p:spPr/>
        <p:txBody>
          <a:bodyPr/>
          <a:lstStyle/>
          <a:p>
            <a:r>
              <a:rPr lang="en-US" dirty="0" smtClean="0"/>
              <a:t>Finished bridging offline works with CHTC servers</a:t>
            </a:r>
          </a:p>
          <a:p>
            <a:r>
              <a:rPr lang="en-US" dirty="0" smtClean="0"/>
              <a:t>Data Cleaning</a:t>
            </a:r>
          </a:p>
          <a:p>
            <a:pPr lvl="2"/>
            <a:r>
              <a:rPr lang="en-US" dirty="0" smtClean="0"/>
              <a:t>Wrote </a:t>
            </a:r>
            <a:r>
              <a:rPr lang="en-US" dirty="0"/>
              <a:t>code for building a giant rating matrix</a:t>
            </a:r>
          </a:p>
          <a:p>
            <a:pPr lvl="2"/>
            <a:r>
              <a:rPr lang="en-US" dirty="0" smtClean="0"/>
              <a:t>Had </a:t>
            </a:r>
            <a:r>
              <a:rPr lang="en-US" dirty="0"/>
              <a:t>our recommender lab code prepared and adapted for CHTC</a:t>
            </a:r>
          </a:p>
          <a:p>
            <a:r>
              <a:rPr lang="en-US" dirty="0" smtClean="0"/>
              <a:t>Used random selection of users and movies and try on the method</a:t>
            </a:r>
            <a:endParaRPr lang="en-US" dirty="0"/>
          </a:p>
          <a:p>
            <a:r>
              <a:rPr lang="en-US" dirty="0" smtClean="0"/>
              <a:t>We are actively seeking valid methods to divide and slice the total dataset into pieces in order to improve prediction accuracy.</a:t>
            </a:r>
          </a:p>
        </p:txBody>
      </p:sp>
    </p:spTree>
    <p:extLst>
      <p:ext uri="{BB962C8B-B14F-4D97-AF65-F5344CB8AC3E}">
        <p14:creationId xmlns:p14="http://schemas.microsoft.com/office/powerpoint/2010/main" val="178647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going to do?</a:t>
            </a:r>
            <a:endParaRPr lang="en-US" dirty="0"/>
          </a:p>
        </p:txBody>
      </p:sp>
      <p:sp>
        <p:nvSpPr>
          <p:cNvPr id="3" name="Content Placeholder 2"/>
          <p:cNvSpPr>
            <a:spLocks noGrp="1"/>
          </p:cNvSpPr>
          <p:nvPr>
            <p:ph idx="1"/>
          </p:nvPr>
        </p:nvSpPr>
        <p:spPr/>
        <p:txBody>
          <a:bodyPr/>
          <a:lstStyle/>
          <a:p>
            <a:r>
              <a:rPr lang="en-US" dirty="0" smtClean="0"/>
              <a:t>Finishing up methods in dividing</a:t>
            </a:r>
          </a:p>
          <a:p>
            <a:r>
              <a:rPr lang="en-US" dirty="0" smtClean="0"/>
              <a:t>Focus on accuracy </a:t>
            </a:r>
            <a:endParaRPr lang="en-US" dirty="0"/>
          </a:p>
        </p:txBody>
      </p:sp>
    </p:spTree>
    <p:extLst>
      <p:ext uri="{BB962C8B-B14F-4D97-AF65-F5344CB8AC3E}">
        <p14:creationId xmlns:p14="http://schemas.microsoft.com/office/powerpoint/2010/main" val="7670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11395" y="885371"/>
            <a:ext cx="7770813" cy="4862286"/>
          </a:xfrm>
        </p:spPr>
        <p:txBody>
          <a:bodyPr>
            <a:normAutofit fontScale="92500" lnSpcReduction="10000"/>
          </a:bodyPr>
          <a:lstStyle/>
          <a:p>
            <a:r>
              <a:rPr kumimoji="1" lang="en-US" altLang="zh-CN" b="1" dirty="0" smtClean="0">
                <a:latin typeface="Times New Roman"/>
                <a:cs typeface="Times New Roman"/>
              </a:rPr>
              <a:t>Content-based</a:t>
            </a:r>
            <a:r>
              <a:rPr kumimoji="1" lang="zh-CN" altLang="en-US" b="1" dirty="0" smtClean="0">
                <a:latin typeface="Times New Roman"/>
                <a:cs typeface="Times New Roman"/>
              </a:rPr>
              <a:t> </a:t>
            </a:r>
            <a:r>
              <a:rPr kumimoji="1" lang="en-US" altLang="zh-CN" b="1" dirty="0" smtClean="0">
                <a:latin typeface="Times New Roman"/>
                <a:cs typeface="Times New Roman"/>
              </a:rPr>
              <a:t>Filtering</a:t>
            </a:r>
            <a:r>
              <a:rPr kumimoji="1" lang="zh-CN" altLang="en-US" b="1" dirty="0" smtClean="0">
                <a:latin typeface="Times New Roman"/>
                <a:cs typeface="Times New Roman"/>
              </a:rPr>
              <a:t> </a:t>
            </a:r>
            <a:r>
              <a:rPr kumimoji="1" lang="en-US" altLang="zh-CN" b="1" dirty="0" smtClean="0">
                <a:latin typeface="Times New Roman"/>
                <a:cs typeface="Times New Roman"/>
              </a:rPr>
              <a:t>Recommender</a:t>
            </a:r>
            <a:endParaRPr kumimoji="1" lang="zh-CN" altLang="en-US" b="1" dirty="0" smtClean="0">
              <a:latin typeface="Times New Roman"/>
              <a:cs typeface="Times New Roman"/>
            </a:endParaRPr>
          </a:p>
          <a:p>
            <a:r>
              <a:rPr kumimoji="1" lang="en-US" altLang="zh-CN" b="1" dirty="0" smtClean="0">
                <a:latin typeface="Times New Roman"/>
                <a:cs typeface="Times New Roman"/>
              </a:rPr>
              <a:t>Collaborative Filtering Recommender</a:t>
            </a:r>
          </a:p>
          <a:p>
            <a:pPr lvl="1">
              <a:buFont typeface="Wingdings" charset="2"/>
              <a:buChar char=""/>
            </a:pPr>
            <a:r>
              <a:rPr kumimoji="1" lang="en-US" altLang="zh-CN" dirty="0" smtClean="0">
                <a:solidFill>
                  <a:srgbClr val="FF8000"/>
                </a:solidFill>
                <a:latin typeface="Times New Roman"/>
                <a:cs typeface="Times New Roman"/>
              </a:rPr>
              <a:t>Random recommender</a:t>
            </a:r>
          </a:p>
          <a:p>
            <a:pPr lvl="1">
              <a:buFont typeface="Wingdings" charset="2"/>
              <a:buChar char=""/>
            </a:pPr>
            <a:r>
              <a:rPr kumimoji="1" lang="en-US" altLang="zh-CN" dirty="0" smtClean="0">
                <a:solidFill>
                  <a:srgbClr val="FF8000"/>
                </a:solidFill>
                <a:latin typeface="Times New Roman"/>
                <a:cs typeface="Times New Roman"/>
              </a:rPr>
              <a:t>Popular recommender</a:t>
            </a:r>
          </a:p>
          <a:p>
            <a:pPr lvl="1">
              <a:buFont typeface="Wingdings" charset="2"/>
              <a:buChar char=""/>
            </a:pPr>
            <a:r>
              <a:rPr kumimoji="1" lang="en-US" altLang="zh-CN" dirty="0" smtClean="0">
                <a:solidFill>
                  <a:srgbClr val="FF8000"/>
                </a:solidFill>
                <a:latin typeface="Times New Roman"/>
                <a:cs typeface="Times New Roman"/>
              </a:rPr>
              <a:t>User-based </a:t>
            </a:r>
            <a:r>
              <a:rPr kumimoji="1" lang="en-US" altLang="zh-CN" dirty="0">
                <a:solidFill>
                  <a:srgbClr val="FF8000"/>
                </a:solidFill>
                <a:latin typeface="Times New Roman"/>
                <a:cs typeface="Times New Roman"/>
              </a:rPr>
              <a:t>collaborative filtering</a:t>
            </a:r>
            <a:endParaRPr kumimoji="1" lang="en-US" altLang="zh-CN"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Item-based collaborative filtering</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PCA</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SVD</a:t>
            </a:r>
          </a:p>
          <a:p>
            <a:pPr lvl="1">
              <a:buFont typeface="Wingdings" charset="2"/>
              <a:buChar char=""/>
            </a:pPr>
            <a:endParaRPr kumimoji="1" lang="en-US" altLang="zh-CN" dirty="0" smtClean="0">
              <a:latin typeface="Times New Roman"/>
              <a:cs typeface="Times New Roman"/>
            </a:endParaRPr>
          </a:p>
          <a:p>
            <a:pPr lvl="0"/>
            <a:r>
              <a:rPr kumimoji="1" lang="en-US" altLang="zh-CN" sz="2400" b="1" dirty="0">
                <a:latin typeface="Times New Roman"/>
                <a:cs typeface="Times New Roman"/>
              </a:rPr>
              <a:t>Hybrid Collaborative Filtering Algorithm</a:t>
            </a:r>
            <a:endParaRPr lang="en-US" altLang="zh-CN" sz="2400" b="1" dirty="0">
              <a:latin typeface="Times New Roman"/>
              <a:cs typeface="Times New Roman"/>
            </a:endParaRPr>
          </a:p>
          <a:p>
            <a:pPr lvl="1" defTabSz="457200">
              <a:spcBef>
                <a:spcPts val="0"/>
              </a:spcBef>
              <a:buFont typeface="Wingdings" charset="2"/>
              <a:buChar char=""/>
              <a:defRPr/>
            </a:pPr>
            <a:r>
              <a:rPr kumimoji="1" lang="en-US" altLang="zh-CN" dirty="0">
                <a:solidFill>
                  <a:srgbClr val="FF8000"/>
                </a:solidFill>
                <a:latin typeface="Times New Roman"/>
                <a:cs typeface="Times New Roman"/>
              </a:rPr>
              <a:t>u</a:t>
            </a:r>
            <a:r>
              <a:rPr kumimoji="1" lang="en-US" altLang="zh-CN" dirty="0" smtClean="0">
                <a:solidFill>
                  <a:srgbClr val="FF8000"/>
                </a:solidFill>
                <a:latin typeface="Times New Roman"/>
                <a:cs typeface="Times New Roman"/>
              </a:rPr>
              <a:t>sers’ rating</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demographic </a:t>
            </a:r>
            <a:r>
              <a:rPr kumimoji="1" lang="en-US" altLang="zh-CN" dirty="0" smtClean="0">
                <a:solidFill>
                  <a:srgbClr val="FF8000"/>
                </a:solidFill>
                <a:latin typeface="Times New Roman"/>
                <a:cs typeface="Times New Roman"/>
              </a:rPr>
              <a:t>characteristics</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preference</a:t>
            </a:r>
          </a:p>
          <a:p>
            <a:pPr marL="0" indent="0">
              <a:buNone/>
            </a:pPr>
            <a:endParaRPr kumimoji="1" lang="en-US" altLang="zh-CN" dirty="0" smtClean="0">
              <a:latin typeface="Times New Roman"/>
              <a:cs typeface="Times New Roman"/>
            </a:endParaRPr>
          </a:p>
          <a:p>
            <a:endParaRPr kumimoji="1" lang="zh-CN" altLang="en-US" b="1" dirty="0">
              <a:latin typeface="Times New Roman"/>
              <a:cs typeface="Times New Roman"/>
            </a:endParaRPr>
          </a:p>
        </p:txBody>
      </p:sp>
    </p:spTree>
    <p:extLst>
      <p:ext uri="{BB962C8B-B14F-4D97-AF65-F5344CB8AC3E}">
        <p14:creationId xmlns:p14="http://schemas.microsoft.com/office/powerpoint/2010/main" val="2130837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343" y="957942"/>
            <a:ext cx="6313714" cy="4994049"/>
          </a:xfrm>
        </p:spPr>
      </p:pic>
    </p:spTree>
    <p:extLst>
      <p:ext uri="{BB962C8B-B14F-4D97-AF65-F5344CB8AC3E}">
        <p14:creationId xmlns:p14="http://schemas.microsoft.com/office/powerpoint/2010/main" val="597621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486" y="899886"/>
            <a:ext cx="6226627" cy="5226277"/>
          </a:xfrm>
        </p:spPr>
      </p:pic>
    </p:spTree>
    <p:extLst>
      <p:ext uri="{BB962C8B-B14F-4D97-AF65-F5344CB8AC3E}">
        <p14:creationId xmlns:p14="http://schemas.microsoft.com/office/powerpoint/2010/main" val="852948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15877736"/>
              </p:ext>
            </p:extLst>
          </p:nvPr>
        </p:nvGraphicFramePr>
        <p:xfrm>
          <a:off x="0" y="231494"/>
          <a:ext cx="9144000" cy="6172163"/>
        </p:xfrm>
        <a:graphic>
          <a:graphicData uri="http://schemas.openxmlformats.org/drawingml/2006/table">
            <a:tbl>
              <a:tblPr firstRow="1" bandRow="1">
                <a:tableStyleId>{5C22544A-7EE6-4342-B048-85BDC9FD1C3A}</a:tableStyleId>
              </a:tblPr>
              <a:tblGrid>
                <a:gridCol w="879676"/>
                <a:gridCol w="2168324"/>
                <a:gridCol w="1524000"/>
                <a:gridCol w="1524000"/>
                <a:gridCol w="1524000"/>
                <a:gridCol w="1524000"/>
              </a:tblGrid>
              <a:tr h="469295">
                <a:tc>
                  <a:txBody>
                    <a:bodyPr/>
                    <a:lstStyle/>
                    <a:p>
                      <a:endParaRPr lang="en-US" dirty="0"/>
                    </a:p>
                  </a:txBody>
                  <a:tcPr/>
                </a:tc>
                <a:tc>
                  <a:txBody>
                    <a:bodyPr/>
                    <a:lstStyle/>
                    <a:p>
                      <a:r>
                        <a:rPr lang="en-US" altLang="zh-CN" dirty="0" smtClean="0"/>
                        <a:t>1st</a:t>
                      </a:r>
                      <a:endParaRPr lang="en-US" dirty="0"/>
                    </a:p>
                  </a:txBody>
                  <a:tcPr/>
                </a:tc>
                <a:tc>
                  <a:txBody>
                    <a:bodyPr/>
                    <a:lstStyle/>
                    <a:p>
                      <a:r>
                        <a:rPr lang="en-US" altLang="zh-CN" dirty="0" smtClean="0"/>
                        <a:t>2nd</a:t>
                      </a:r>
                      <a:endParaRPr lang="en-US" dirty="0"/>
                    </a:p>
                  </a:txBody>
                  <a:tcPr/>
                </a:tc>
                <a:tc>
                  <a:txBody>
                    <a:bodyPr/>
                    <a:lstStyle/>
                    <a:p>
                      <a:r>
                        <a:rPr lang="en-US" altLang="zh-CN" dirty="0" smtClean="0"/>
                        <a:t>3rd</a:t>
                      </a:r>
                      <a:endParaRPr lang="en-US" dirty="0"/>
                    </a:p>
                  </a:txBody>
                  <a:tcPr/>
                </a:tc>
                <a:tc>
                  <a:txBody>
                    <a:bodyPr/>
                    <a:lstStyle/>
                    <a:p>
                      <a:r>
                        <a:rPr lang="en-US" altLang="zh-CN" dirty="0" smtClean="0"/>
                        <a:t>4th</a:t>
                      </a:r>
                      <a:endParaRPr lang="en-US" dirty="0"/>
                    </a:p>
                  </a:txBody>
                  <a:tcPr/>
                </a:tc>
                <a:tc>
                  <a:txBody>
                    <a:bodyPr/>
                    <a:lstStyle/>
                    <a:p>
                      <a:r>
                        <a:rPr lang="en-US" altLang="zh-CN" dirty="0" smtClean="0"/>
                        <a:t>5th</a:t>
                      </a:r>
                      <a:endParaRPr lang="en-US" dirty="0"/>
                    </a:p>
                  </a:txBody>
                  <a:tcPr/>
                </a:tc>
              </a:tr>
              <a:tr h="954391">
                <a:tc>
                  <a:txBody>
                    <a:bodyPr/>
                    <a:lstStyle/>
                    <a:p>
                      <a:r>
                        <a:rPr lang="en-US" altLang="zh-CN" dirty="0" smtClean="0"/>
                        <a:t>UBCF</a:t>
                      </a:r>
                      <a:endParaRPr lang="en-US" dirty="0"/>
                    </a:p>
                  </a:txBody>
                  <a:tcPr/>
                </a:tc>
                <a:tc>
                  <a:txBody>
                    <a:bodyPr/>
                    <a:lstStyle/>
                    <a:p>
                      <a:r>
                        <a:rPr lang="en-US" sz="1800" kern="1200" dirty="0" smtClean="0">
                          <a:solidFill>
                            <a:schemeClr val="dk1"/>
                          </a:solidFill>
                          <a:effectLst/>
                          <a:latin typeface="+mn-lt"/>
                          <a:ea typeface="+mn-ea"/>
                          <a:cs typeface="+mn-cs"/>
                        </a:rPr>
                        <a:t>Empire Strikes Back, The (1980</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Return of the Jedi (1983)</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Braveheart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4.350</a:t>
                      </a:r>
                      <a:endParaRPr lang="en-US" dirty="0"/>
                    </a:p>
                  </a:txBody>
                  <a:tcPr/>
                </a:tc>
                <a:tc>
                  <a:txBody>
                    <a:bodyPr/>
                    <a:lstStyle/>
                    <a:p>
                      <a:r>
                        <a:rPr lang="en-US" altLang="zh-CN" dirty="0" smtClean="0"/>
                        <a:t>4.330</a:t>
                      </a:r>
                      <a:endParaRPr lang="en-US" dirty="0"/>
                    </a:p>
                  </a:txBody>
                  <a:tcPr/>
                </a:tc>
                <a:tc>
                  <a:txBody>
                    <a:bodyPr/>
                    <a:lstStyle/>
                    <a:p>
                      <a:r>
                        <a:rPr lang="en-US" altLang="zh-CN" dirty="0" smtClean="0"/>
                        <a:t>4.328</a:t>
                      </a:r>
                      <a:endParaRPr lang="en-US" dirty="0"/>
                    </a:p>
                  </a:txBody>
                  <a:tcPr/>
                </a:tc>
                <a:tc>
                  <a:txBody>
                    <a:bodyPr/>
                    <a:lstStyle/>
                    <a:p>
                      <a:r>
                        <a:rPr lang="en-US" altLang="zh-CN" dirty="0" smtClean="0"/>
                        <a:t>4.280</a:t>
                      </a:r>
                      <a:endParaRPr lang="en-US" dirty="0"/>
                    </a:p>
                  </a:txBody>
                  <a:tcPr/>
                </a:tc>
                <a:tc>
                  <a:txBody>
                    <a:bodyPr/>
                    <a:lstStyle/>
                    <a:p>
                      <a:r>
                        <a:rPr lang="en-US" altLang="zh-CN" dirty="0" smtClean="0"/>
                        <a:t>4.210</a:t>
                      </a:r>
                      <a:endParaRPr lang="en-US" dirty="0"/>
                    </a:p>
                  </a:txBody>
                  <a:tcPr/>
                </a:tc>
              </a:tr>
              <a:tr h="989115">
                <a:tc>
                  <a:txBody>
                    <a:bodyPr/>
                    <a:lstStyle/>
                    <a:p>
                      <a:r>
                        <a:rPr lang="en-US" altLang="zh-CN" dirty="0" smtClean="0"/>
                        <a:t>IBCF</a:t>
                      </a:r>
                      <a:endParaRPr lang="en-US" dirty="0"/>
                    </a:p>
                  </a:txBody>
                  <a:tcPr/>
                </a:tc>
                <a:tc>
                  <a:txBody>
                    <a:bodyPr/>
                    <a:lstStyle/>
                    <a:p>
                      <a:r>
                        <a:rPr lang="en-US" sz="1800" kern="1200" dirty="0" smtClean="0">
                          <a:solidFill>
                            <a:schemeClr val="dk1"/>
                          </a:solidFill>
                          <a:effectLst/>
                          <a:latin typeface="+mn-lt"/>
                          <a:ea typeface="+mn-ea"/>
                          <a:cs typeface="+mn-cs"/>
                        </a:rPr>
                        <a:t>French Twist (</a:t>
                      </a:r>
                      <a:r>
                        <a:rPr lang="en-US" sz="1800" kern="1200" dirty="0" err="1" smtClean="0">
                          <a:solidFill>
                            <a:schemeClr val="dk1"/>
                          </a:solidFill>
                          <a:effectLst/>
                          <a:latin typeface="+mn-lt"/>
                          <a:ea typeface="+mn-ea"/>
                          <a:cs typeface="+mn-cs"/>
                        </a:rPr>
                        <a:t>Gazon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maudit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Taxi Driver (1976)</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Hoop Dreams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Madness of King George,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Priest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3.523</a:t>
                      </a:r>
                      <a:endParaRPr lang="en-US" dirty="0"/>
                    </a:p>
                  </a:txBody>
                  <a:tcPr/>
                </a:tc>
                <a:tc>
                  <a:txBody>
                    <a:bodyPr/>
                    <a:lstStyle/>
                    <a:p>
                      <a:r>
                        <a:rPr lang="en-US" altLang="zh-CN" dirty="0" smtClean="0"/>
                        <a:t>3.067</a:t>
                      </a:r>
                      <a:endParaRPr lang="en-US" dirty="0"/>
                    </a:p>
                  </a:txBody>
                  <a:tcPr/>
                </a:tc>
                <a:tc>
                  <a:txBody>
                    <a:bodyPr/>
                    <a:lstStyle/>
                    <a:p>
                      <a:r>
                        <a:rPr lang="en-US" altLang="zh-CN" dirty="0" smtClean="0"/>
                        <a:t>2.798</a:t>
                      </a:r>
                      <a:endParaRPr lang="en-US" dirty="0"/>
                    </a:p>
                  </a:txBody>
                  <a:tcPr/>
                </a:tc>
                <a:tc>
                  <a:txBody>
                    <a:bodyPr/>
                    <a:lstStyle/>
                    <a:p>
                      <a:r>
                        <a:rPr lang="en-US" altLang="zh-CN" dirty="0" smtClean="0"/>
                        <a:t>2.530</a:t>
                      </a:r>
                      <a:endParaRPr lang="en-US" dirty="0"/>
                    </a:p>
                  </a:txBody>
                  <a:tcPr/>
                </a:tc>
              </a:tr>
              <a:tr h="941091">
                <a:tc>
                  <a:txBody>
                    <a:bodyPr/>
                    <a:lstStyle/>
                    <a:p>
                      <a:r>
                        <a:rPr lang="en-US" altLang="zh-CN" dirty="0" smtClean="0"/>
                        <a:t>RANDOM</a:t>
                      </a:r>
                      <a:endParaRPr lang="en-US" dirty="0"/>
                    </a:p>
                  </a:txBody>
                  <a:tcPr/>
                </a:tc>
                <a:tc>
                  <a:txBody>
                    <a:bodyPr/>
                    <a:lstStyle/>
                    <a:p>
                      <a:r>
                        <a:rPr lang="en-US" sz="1800" kern="1200" dirty="0" smtClean="0">
                          <a:solidFill>
                            <a:schemeClr val="dk1"/>
                          </a:solidFill>
                          <a:effectLst/>
                          <a:latin typeface="+mn-lt"/>
                          <a:ea typeface="+mn-ea"/>
                          <a:cs typeface="+mn-cs"/>
                        </a:rPr>
                        <a:t>Go Fish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New Jersey Drive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War,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My Fair Lady (1964)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Star Trek: Generations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4.981</a:t>
                      </a:r>
                      <a:endParaRPr lang="en-US" dirty="0"/>
                    </a:p>
                  </a:txBody>
                  <a:tcPr/>
                </a:tc>
                <a:tc>
                  <a:txBody>
                    <a:bodyPr/>
                    <a:lstStyle/>
                    <a:p>
                      <a:r>
                        <a:rPr lang="en-US" altLang="zh-CN" dirty="0" smtClean="0"/>
                        <a:t>4.62</a:t>
                      </a:r>
                      <a:endParaRPr lang="en-US" dirty="0"/>
                    </a:p>
                  </a:txBody>
                  <a:tcPr/>
                </a:tc>
                <a:tc>
                  <a:txBody>
                    <a:bodyPr/>
                    <a:lstStyle/>
                    <a:p>
                      <a:r>
                        <a:rPr lang="en-US" altLang="zh-CN" dirty="0" smtClean="0"/>
                        <a:t>2.179</a:t>
                      </a:r>
                      <a:endParaRPr lang="en-US" dirty="0"/>
                    </a:p>
                  </a:txBody>
                  <a:tcPr/>
                </a:tc>
                <a:tc>
                  <a:txBody>
                    <a:bodyPr/>
                    <a:lstStyle/>
                    <a:p>
                      <a:r>
                        <a:rPr lang="en-US" altLang="zh-CN" dirty="0" smtClean="0"/>
                        <a:t>0.915</a:t>
                      </a:r>
                      <a:endParaRPr lang="en-US" dirty="0"/>
                    </a:p>
                  </a:txBody>
                  <a:tcPr/>
                </a:tc>
                <a:tc>
                  <a:txBody>
                    <a:bodyPr/>
                    <a:lstStyle/>
                    <a:p>
                      <a:r>
                        <a:rPr lang="en-US" altLang="zh-CN" dirty="0" smtClean="0"/>
                        <a:t>0.566</a:t>
                      </a:r>
                      <a:endParaRPr lang="en-US" dirty="0"/>
                    </a:p>
                  </a:txBody>
                  <a:tcPr/>
                </a:tc>
              </a:tr>
              <a:tr h="941091">
                <a:tc>
                  <a:txBody>
                    <a:bodyPr/>
                    <a:lstStyle/>
                    <a:p>
                      <a:r>
                        <a:rPr lang="en-US" altLang="zh-CN" dirty="0" smtClean="0"/>
                        <a:t>POPULAR</a:t>
                      </a:r>
                      <a:endParaRPr lang="en-US" dirty="0"/>
                    </a:p>
                  </a:txBody>
                  <a:tcPr/>
                </a:tc>
                <a:tc>
                  <a:txBody>
                    <a:bodyPr/>
                    <a:lstStyle/>
                    <a:p>
                      <a:r>
                        <a:rPr lang="en-US" sz="1800" kern="1200" dirty="0" smtClean="0">
                          <a:solidFill>
                            <a:schemeClr val="dk1"/>
                          </a:solidFill>
                          <a:effectLst/>
                          <a:latin typeface="+mn-lt"/>
                          <a:ea typeface="+mn-ea"/>
                          <a:cs typeface="+mn-cs"/>
                        </a:rPr>
                        <a:t>Godfather, The (1972)</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Titanic (1997)</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Schindler's List (1993)</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4.969</a:t>
                      </a:r>
                      <a:endParaRPr lang="en-US" dirty="0"/>
                    </a:p>
                  </a:txBody>
                  <a:tcPr/>
                </a:tc>
                <a:tc>
                  <a:txBody>
                    <a:bodyPr/>
                    <a:lstStyle/>
                    <a:p>
                      <a:r>
                        <a:rPr lang="en-US" altLang="zh-CN" dirty="0" smtClean="0"/>
                        <a:t>4.400</a:t>
                      </a:r>
                      <a:endParaRPr lang="en-US" dirty="0"/>
                    </a:p>
                  </a:txBody>
                  <a:tcPr/>
                </a:tc>
                <a:tc>
                  <a:txBody>
                    <a:bodyPr/>
                    <a:lstStyle/>
                    <a:p>
                      <a:r>
                        <a:rPr lang="en-US" altLang="zh-CN" dirty="0" smtClean="0"/>
                        <a:t>4.370</a:t>
                      </a:r>
                      <a:endParaRPr lang="en-US" dirty="0"/>
                    </a:p>
                  </a:txBody>
                  <a:tcPr/>
                </a:tc>
                <a:tc>
                  <a:txBody>
                    <a:bodyPr/>
                    <a:lstStyle/>
                    <a:p>
                      <a:r>
                        <a:rPr lang="en-US" altLang="zh-CN" dirty="0" smtClean="0"/>
                        <a:t>3.410</a:t>
                      </a:r>
                      <a:endParaRPr lang="en-US" dirty="0"/>
                    </a:p>
                  </a:txBody>
                  <a:tcPr/>
                </a:tc>
              </a:tr>
            </a:tbl>
          </a:graphicData>
        </a:graphic>
      </p:graphicFrame>
    </p:spTree>
    <p:extLst>
      <p:ext uri="{BB962C8B-B14F-4D97-AF65-F5344CB8AC3E}">
        <p14:creationId xmlns:p14="http://schemas.microsoft.com/office/powerpoint/2010/main" val="1400227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92302"/>
            <a:ext cx="7770813" cy="1368833"/>
          </a:xfrm>
        </p:spPr>
        <p:txBody>
          <a:bodyPr/>
          <a:lstStyle/>
          <a:p>
            <a:r>
              <a:rPr kumimoji="1" lang="en-US" altLang="zh-CN" b="1" dirty="0" smtClean="0">
                <a:latin typeface="Times New Roman"/>
                <a:cs typeface="Times New Roman"/>
              </a:rPr>
              <a:t>Challenges of CF Recommender</a:t>
            </a:r>
            <a:r>
              <a:rPr kumimoji="1" lang="en-US" altLang="zh-CN" dirty="0" smtClean="0">
                <a:latin typeface="Times New Roman"/>
                <a:cs typeface="Times New Roman"/>
              </a:rPr>
              <a:t>: </a:t>
            </a:r>
          </a:p>
          <a:p>
            <a:pPr lvl="1">
              <a:buFont typeface="Wingdings" charset="2"/>
              <a:buChar char=""/>
            </a:pPr>
            <a:r>
              <a:rPr kumimoji="1" lang="en-US" altLang="zh-CN" dirty="0" smtClean="0">
                <a:solidFill>
                  <a:srgbClr val="FF8000"/>
                </a:solidFill>
                <a:latin typeface="Times New Roman"/>
                <a:cs typeface="Times New Roman"/>
              </a:rPr>
              <a:t>data sparsity</a:t>
            </a:r>
          </a:p>
          <a:p>
            <a:pPr lvl="1">
              <a:buFont typeface="Wingdings" charset="2"/>
              <a:buChar char=""/>
            </a:pPr>
            <a:r>
              <a:rPr kumimoji="1" lang="en-US" altLang="zh-CN" dirty="0" smtClean="0">
                <a:solidFill>
                  <a:srgbClr val="FF8000"/>
                </a:solidFill>
                <a:latin typeface="Times New Roman"/>
                <a:cs typeface="Times New Roman"/>
              </a:rPr>
              <a:t>cold-start</a:t>
            </a:r>
            <a:endParaRPr kumimoji="1" lang="en-US" altLang="zh-CN" dirty="0" smtClean="0">
              <a:latin typeface="Times New Roman"/>
              <a:cs typeface="Times New Roman"/>
            </a:endParaRPr>
          </a:p>
          <a:p>
            <a:endParaRPr kumimoji="1" lang="zh-CN" altLang="en-US" b="1" dirty="0">
              <a:latin typeface="Times New Roman"/>
              <a:cs typeface="Times New Roman"/>
            </a:endParaRPr>
          </a:p>
        </p:txBody>
      </p:sp>
      <p:graphicFrame>
        <p:nvGraphicFramePr>
          <p:cNvPr id="7" name="图表 6"/>
          <p:cNvGraphicFramePr/>
          <p:nvPr>
            <p:extLst>
              <p:ext uri="{D42A27DB-BD31-4B8C-83A1-F6EECF244321}">
                <p14:modId xmlns:p14="http://schemas.microsoft.com/office/powerpoint/2010/main" val="3321100333"/>
              </p:ext>
            </p:extLst>
          </p:nvPr>
        </p:nvGraphicFramePr>
        <p:xfrm>
          <a:off x="685799" y="2506761"/>
          <a:ext cx="7868603" cy="398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6439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85800" y="1450431"/>
            <a:ext cx="7770813" cy="2876163"/>
          </a:xfrm>
        </p:spPr>
        <p:txBody>
          <a:bodyPr>
            <a:normAutofit/>
          </a:bodyPr>
          <a:lstStyle/>
          <a:p>
            <a:pPr marL="0" indent="0">
              <a:buNone/>
            </a:pPr>
            <a:endParaRPr kumimoji="1" lang="en-US" altLang="zh-CN" dirty="0" smtClean="0">
              <a:latin typeface="Times New Roman"/>
              <a:cs typeface="Times New Roman"/>
            </a:endParaRPr>
          </a:p>
          <a:p>
            <a:r>
              <a:rPr kumimoji="1" lang="en-US" altLang="zh-CN" dirty="0" smtClean="0">
                <a:latin typeface="Times New Roman"/>
                <a:cs typeface="Times New Roman"/>
              </a:rPr>
              <a:t>users</a:t>
            </a:r>
            <a:r>
              <a:rPr kumimoji="1" lang="en-US" altLang="zh-CN" dirty="0">
                <a:latin typeface="Times New Roman"/>
                <a:cs typeface="Times New Roman"/>
              </a:rPr>
              <a:t>’ demographic </a:t>
            </a:r>
            <a:r>
              <a:rPr kumimoji="1" lang="en-US" altLang="zh-CN" dirty="0" smtClean="0">
                <a:latin typeface="Times New Roman"/>
                <a:cs typeface="Times New Roman"/>
              </a:rPr>
              <a:t>characteristics          users’ preference</a:t>
            </a:r>
            <a:r>
              <a:rPr kumimoji="1" lang="en-US" altLang="zh-CN" dirty="0" smtClean="0">
                <a:latin typeface="Times New Roman"/>
                <a:cs typeface="Times New Roman"/>
                <a:sym typeface="Wingdings"/>
              </a:rPr>
              <a:t> </a:t>
            </a:r>
            <a:r>
              <a:rPr kumimoji="1" lang="en-US" altLang="zh-CN" dirty="0" smtClean="0">
                <a:latin typeface="Times New Roman"/>
                <a:cs typeface="Times New Roman"/>
              </a:rPr>
              <a:t> </a:t>
            </a:r>
          </a:p>
          <a:p>
            <a:r>
              <a:rPr kumimoji="1" lang="en-US" altLang="zh-CN" b="1" dirty="0" smtClean="0">
                <a:latin typeface="Times New Roman"/>
                <a:cs typeface="Times New Roman"/>
              </a:rPr>
              <a:t>We thus want to create </a:t>
            </a:r>
            <a:r>
              <a:rPr kumimoji="1" lang="en-US" altLang="zh-CN" b="1" dirty="0" smtClean="0">
                <a:solidFill>
                  <a:srgbClr val="FF8000"/>
                </a:solidFill>
                <a:latin typeface="Times New Roman"/>
                <a:cs typeface="Times New Roman"/>
              </a:rPr>
              <a:t>corresponding information database </a:t>
            </a:r>
            <a:r>
              <a:rPr kumimoji="1" lang="en-US" altLang="zh-CN" b="1" dirty="0" smtClean="0">
                <a:latin typeface="Times New Roman"/>
                <a:cs typeface="Times New Roman"/>
              </a:rPr>
              <a:t>and if there’s a new user, we can predict his/her preference based on his/her demographic characteristics</a:t>
            </a:r>
          </a:p>
          <a:p>
            <a:r>
              <a:rPr kumimoji="1" lang="en-US" altLang="zh-CN" dirty="0" smtClean="0">
                <a:latin typeface="Times New Roman"/>
                <a:cs typeface="Times New Roman"/>
              </a:rPr>
              <a:t>This deals with the cold-start challenge to some extent</a:t>
            </a:r>
          </a:p>
        </p:txBody>
      </p:sp>
      <p:sp>
        <p:nvSpPr>
          <p:cNvPr id="6" name="左右箭头 5"/>
          <p:cNvSpPr/>
          <p:nvPr/>
        </p:nvSpPr>
        <p:spPr>
          <a:xfrm>
            <a:off x="5093567" y="2199394"/>
            <a:ext cx="446559" cy="17133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2811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Work on CHTC</a:t>
            </a:r>
            <a:endParaRPr lang="en-US" dirty="0"/>
          </a:p>
        </p:txBody>
      </p:sp>
      <p:sp>
        <p:nvSpPr>
          <p:cNvPr id="3" name="Content Placeholder 2"/>
          <p:cNvSpPr>
            <a:spLocks noGrp="1"/>
          </p:cNvSpPr>
          <p:nvPr>
            <p:ph idx="1"/>
          </p:nvPr>
        </p:nvSpPr>
        <p:spPr/>
        <p:txBody>
          <a:bodyPr/>
          <a:lstStyle/>
          <a:p>
            <a:r>
              <a:rPr lang="en-US" dirty="0" smtClean="0"/>
              <a:t>Learned how to </a:t>
            </a:r>
            <a:r>
              <a:rPr kumimoji="1" lang="en-US" sz="2000" b="1" dirty="0">
                <a:solidFill>
                  <a:srgbClr val="FF8000"/>
                </a:solidFill>
                <a:latin typeface="Times New Roman"/>
                <a:cs typeface="Times New Roman"/>
              </a:rPr>
              <a:t>submit jobs </a:t>
            </a:r>
            <a:r>
              <a:rPr lang="en-US" dirty="0" smtClean="0"/>
              <a:t>with Linux commands</a:t>
            </a:r>
          </a:p>
          <a:p>
            <a:r>
              <a:rPr lang="en-US" dirty="0" smtClean="0"/>
              <a:t>Installed R and R packages</a:t>
            </a:r>
          </a:p>
          <a:p>
            <a:r>
              <a:rPr lang="en-US" dirty="0" smtClean="0"/>
              <a:t>Learned CHTC server computing power</a:t>
            </a:r>
          </a:p>
          <a:p>
            <a:pPr lvl="1"/>
            <a:r>
              <a:rPr kumimoji="1" lang="en-US" b="1" dirty="0">
                <a:solidFill>
                  <a:srgbClr val="FF8000"/>
                </a:solidFill>
                <a:latin typeface="Times New Roman"/>
                <a:cs typeface="Times New Roman"/>
              </a:rPr>
              <a:t>More cores and more memories</a:t>
            </a:r>
          </a:p>
          <a:p>
            <a:pPr lvl="1"/>
            <a:r>
              <a:rPr kumimoji="1" lang="en-US" b="1" dirty="0">
                <a:solidFill>
                  <a:srgbClr val="FF8000"/>
                </a:solidFill>
                <a:latin typeface="Times New Roman"/>
                <a:cs typeface="Times New Roman"/>
              </a:rPr>
              <a:t>Parallel computing </a:t>
            </a:r>
            <a:r>
              <a:rPr lang="en-US" dirty="0" smtClean="0"/>
              <a:t>rather than a single fast core</a:t>
            </a:r>
          </a:p>
          <a:p>
            <a:r>
              <a:rPr lang="en-US" dirty="0" smtClean="0"/>
              <a:t>Performed the offline clean and recommender lab package on CHTC</a:t>
            </a:r>
          </a:p>
        </p:txBody>
      </p:sp>
    </p:spTree>
    <p:extLst>
      <p:ext uri="{BB962C8B-B14F-4D97-AF65-F5344CB8AC3E}">
        <p14:creationId xmlns:p14="http://schemas.microsoft.com/office/powerpoint/2010/main" val="64856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Scaling-up: from 100k to 20m</a:t>
            </a:r>
            <a:endParaRPr lang="en-US" dirty="0"/>
          </a:p>
        </p:txBody>
      </p:sp>
      <p:sp>
        <p:nvSpPr>
          <p:cNvPr id="3" name="Content Placeholder 2"/>
          <p:cNvSpPr>
            <a:spLocks noGrp="1"/>
          </p:cNvSpPr>
          <p:nvPr>
            <p:ph idx="1"/>
          </p:nvPr>
        </p:nvSpPr>
        <p:spPr/>
        <p:txBody>
          <a:bodyPr/>
          <a:lstStyle/>
          <a:p>
            <a:r>
              <a:rPr lang="en-US" dirty="0" smtClean="0"/>
              <a:t>Challenging Parts</a:t>
            </a:r>
          </a:p>
          <a:p>
            <a:pPr lvl="1"/>
            <a:r>
              <a:rPr lang="en-US" dirty="0" smtClean="0"/>
              <a:t>1. Dimension Change</a:t>
            </a:r>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2. Valid and reasonable methods to divide  </a:t>
            </a:r>
          </a:p>
          <a:p>
            <a:pPr lvl="1"/>
            <a:r>
              <a:rPr lang="en-US" dirty="0" smtClean="0"/>
              <a:t>3. Coding for CHTC adaptation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8085506"/>
              </p:ext>
            </p:extLst>
          </p:nvPr>
        </p:nvGraphicFramePr>
        <p:xfrm>
          <a:off x="1686046" y="2890135"/>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t>100k</a:t>
                      </a:r>
                      <a:endParaRPr lang="en-US" dirty="0"/>
                    </a:p>
                  </a:txBody>
                  <a:tcPr/>
                </a:tc>
                <a:tc>
                  <a:txBody>
                    <a:bodyPr/>
                    <a:lstStyle/>
                    <a:p>
                      <a:r>
                        <a:rPr lang="en-US" dirty="0" smtClean="0"/>
                        <a:t>20m</a:t>
                      </a:r>
                      <a:endParaRPr lang="en-US" dirty="0"/>
                    </a:p>
                  </a:txBody>
                  <a:tcPr/>
                </a:tc>
              </a:tr>
              <a:tr h="370840">
                <a:tc>
                  <a:txBody>
                    <a:bodyPr/>
                    <a:lstStyle/>
                    <a:p>
                      <a:r>
                        <a:rPr lang="en-US" dirty="0" smtClean="0"/>
                        <a:t>User</a:t>
                      </a:r>
                      <a:r>
                        <a:rPr lang="en-US" baseline="0" dirty="0" smtClean="0"/>
                        <a:t> Number</a:t>
                      </a:r>
                      <a:endParaRPr lang="en-US" dirty="0"/>
                    </a:p>
                  </a:txBody>
                  <a:tcPr/>
                </a:tc>
                <a:tc>
                  <a:txBody>
                    <a:bodyPr/>
                    <a:lstStyle/>
                    <a:p>
                      <a:r>
                        <a:rPr lang="cs-CZ" dirty="0" smtClean="0"/>
                        <a:t>943</a:t>
                      </a:r>
                      <a:endParaRPr lang="en-US" dirty="0"/>
                    </a:p>
                  </a:txBody>
                  <a:tcPr/>
                </a:tc>
                <a:tc>
                  <a:txBody>
                    <a:bodyPr/>
                    <a:lstStyle/>
                    <a:p>
                      <a:r>
                        <a:rPr lang="is-IS" sz="1800" kern="1200" dirty="0" smtClean="0">
                          <a:solidFill>
                            <a:schemeClr val="dk1"/>
                          </a:solidFill>
                          <a:latin typeface="+mn-lt"/>
                          <a:ea typeface="+mn-ea"/>
                          <a:cs typeface="+mn-cs"/>
                        </a:rPr>
                        <a:t>138,493</a:t>
                      </a:r>
                      <a:endParaRPr lang="en-US" dirty="0"/>
                    </a:p>
                  </a:txBody>
                  <a:tcPr/>
                </a:tc>
              </a:tr>
              <a:tr h="370840">
                <a:tc>
                  <a:txBody>
                    <a:bodyPr/>
                    <a:lstStyle/>
                    <a:p>
                      <a:r>
                        <a:rPr lang="en-US" dirty="0" smtClean="0"/>
                        <a:t>Item</a:t>
                      </a:r>
                      <a:r>
                        <a:rPr lang="en-US" baseline="0" dirty="0" smtClean="0"/>
                        <a:t> Number</a:t>
                      </a:r>
                      <a:endParaRPr lang="en-US" dirty="0"/>
                    </a:p>
                  </a:txBody>
                  <a:tcPr/>
                </a:tc>
                <a:tc>
                  <a:txBody>
                    <a:bodyPr/>
                    <a:lstStyle/>
                    <a:p>
                      <a:r>
                        <a:rPr lang="is-IS" dirty="0" smtClean="0"/>
                        <a:t>1,682</a:t>
                      </a:r>
                      <a:endParaRPr lang="en-US" dirty="0"/>
                    </a:p>
                  </a:txBody>
                  <a:tcPr/>
                </a:tc>
                <a:tc>
                  <a:txBody>
                    <a:bodyPr/>
                    <a:lstStyle/>
                    <a:p>
                      <a:r>
                        <a:rPr lang="is-IS" sz="1800" kern="1200" dirty="0" smtClean="0">
                          <a:solidFill>
                            <a:schemeClr val="dk1"/>
                          </a:solidFill>
                          <a:latin typeface="+mn-lt"/>
                          <a:ea typeface="+mn-ea"/>
                          <a:cs typeface="+mn-cs"/>
                        </a:rPr>
                        <a:t>27,278</a:t>
                      </a:r>
                      <a:endParaRPr lang="en-US" dirty="0"/>
                    </a:p>
                  </a:txBody>
                  <a:tcPr/>
                </a:tc>
              </a:tr>
              <a:tr h="370840">
                <a:tc>
                  <a:txBody>
                    <a:bodyPr/>
                    <a:lstStyle/>
                    <a:p>
                      <a:r>
                        <a:rPr lang="en-US" dirty="0" smtClean="0"/>
                        <a:t>Ratings</a:t>
                      </a:r>
                      <a:endParaRPr lang="en-US" dirty="0"/>
                    </a:p>
                  </a:txBody>
                  <a:tcPr/>
                </a:tc>
                <a:tc>
                  <a:txBody>
                    <a:bodyPr/>
                    <a:lstStyle/>
                    <a:p>
                      <a:r>
                        <a:rPr lang="en-US" dirty="0" smtClean="0"/>
                        <a:t>100,000</a:t>
                      </a:r>
                      <a:endParaRPr lang="en-US" dirty="0"/>
                    </a:p>
                  </a:txBody>
                  <a:tcPr/>
                </a:tc>
                <a:tc>
                  <a:txBody>
                    <a:bodyPr/>
                    <a:lstStyle/>
                    <a:p>
                      <a:r>
                        <a:rPr lang="en-US" sz="1800" kern="1200" dirty="0" smtClean="0">
                          <a:solidFill>
                            <a:schemeClr val="dk1"/>
                          </a:solidFill>
                          <a:latin typeface="+mn-lt"/>
                          <a:ea typeface="+mn-ea"/>
                          <a:cs typeface="+mn-cs"/>
                        </a:rPr>
                        <a:t>20,000,263</a:t>
                      </a:r>
                      <a:endParaRPr lang="en-US" dirty="0"/>
                    </a:p>
                  </a:txBody>
                  <a:tcPr/>
                </a:tc>
              </a:tr>
            </a:tbl>
          </a:graphicData>
        </a:graphic>
      </p:graphicFrame>
    </p:spTree>
    <p:extLst>
      <p:ext uri="{BB962C8B-B14F-4D97-AF65-F5344CB8AC3E}">
        <p14:creationId xmlns:p14="http://schemas.microsoft.com/office/powerpoint/2010/main" val="33561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故事">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故事">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故事">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687</TotalTime>
  <Words>648</Words>
  <Application>Microsoft Macintosh PowerPoint</Application>
  <PresentationFormat>On-screen Show (4:3)</PresentationFormat>
  <Paragraphs>127</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Calisto MT</vt:lpstr>
      <vt:lpstr>Times New Roman</vt:lpstr>
      <vt:lpstr>Wingdings</vt:lpstr>
      <vt:lpstr>宋体</vt:lpstr>
      <vt:lpstr>Arial</vt:lpstr>
      <vt:lpstr>故事</vt:lpstr>
      <vt:lpstr>Recommender System</vt:lpstr>
      <vt:lpstr>PowerPoint Presentation</vt:lpstr>
      <vt:lpstr>PowerPoint Presentation</vt:lpstr>
      <vt:lpstr>PowerPoint Presentation</vt:lpstr>
      <vt:lpstr>PowerPoint Presentation</vt:lpstr>
      <vt:lpstr>PowerPoint Presentation</vt:lpstr>
      <vt:lpstr>PowerPoint Presentation</vt:lpstr>
      <vt:lpstr>Putting Work on CHTC</vt:lpstr>
      <vt:lpstr>Scaling-up: from 100k to 20m</vt:lpstr>
      <vt:lpstr>What we have done so far?</vt:lpstr>
      <vt:lpstr>What we are going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yaqi zhou</dc:creator>
  <cp:lastModifiedBy>Kejia Shi</cp:lastModifiedBy>
  <cp:revision>45</cp:revision>
  <dcterms:created xsi:type="dcterms:W3CDTF">2016-03-17T06:29:38Z</dcterms:created>
  <dcterms:modified xsi:type="dcterms:W3CDTF">2016-03-31T14:57:16Z</dcterms:modified>
</cp:coreProperties>
</file>