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0" r:id="rId1"/>
  </p:sldMasterIdLst>
  <p:notesMasterIdLst>
    <p:notesMasterId r:id="rId12"/>
  </p:notesMasterIdLst>
  <p:sldIdLst>
    <p:sldId id="256" r:id="rId2"/>
    <p:sldId id="264" r:id="rId3"/>
    <p:sldId id="263" r:id="rId4"/>
    <p:sldId id="265" r:id="rId5"/>
    <p:sldId id="257" r:id="rId6"/>
    <p:sldId id="258" r:id="rId7"/>
    <p:sldId id="266" r:id="rId8"/>
    <p:sldId id="267" r:id="rId9"/>
    <p:sldId id="260"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FC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8962" autoAdjust="0"/>
  </p:normalViewPr>
  <p:slideViewPr>
    <p:cSldViewPr snapToGrid="0" snapToObjects="1">
      <p:cViewPr>
        <p:scale>
          <a:sx n="110" d="100"/>
          <a:sy n="110" d="100"/>
        </p:scale>
        <p:origin x="-152"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7BAB1-A187-0742-AE68-2D0EF6CB343B}" type="doc">
      <dgm:prSet loTypeId="urn:microsoft.com/office/officeart/2005/8/layout/hierarchy2" loCatId="" qsTypeId="urn:microsoft.com/office/officeart/2005/8/quickstyle/simple5" qsCatId="simple" csTypeId="urn:microsoft.com/office/officeart/2005/8/colors/colorful2" csCatId="colorful" phldr="1"/>
      <dgm:spPr/>
      <dgm:t>
        <a:bodyPr/>
        <a:lstStyle/>
        <a:p>
          <a:endParaRPr lang="zh-CN" altLang="en-US"/>
        </a:p>
      </dgm:t>
    </dgm:pt>
    <dgm:pt modelId="{B8BAD929-0823-CC48-9B57-85996590E2D4}">
      <dgm:prSet custT="1"/>
      <dgm:spPr/>
      <dgm:t>
        <a:bodyPr/>
        <a:lstStyle/>
        <a:p>
          <a:pPr rtl="0"/>
          <a:r>
            <a:rPr kumimoji="1" lang="en-US" sz="1800" b="1" dirty="0" smtClean="0"/>
            <a:t>Hybrid Collaborative Filtering Algorithm</a:t>
          </a:r>
          <a:endParaRPr lang="en-US" sz="1800" b="1" dirty="0"/>
        </a:p>
      </dgm:t>
    </dgm:pt>
    <dgm:pt modelId="{9B74DDFC-7A60-B743-AA5B-56CE1437106D}" type="parTrans" cxnId="{F70F63DE-EC1E-2049-9963-B4962B776E61}">
      <dgm:prSet/>
      <dgm:spPr/>
      <dgm:t>
        <a:bodyPr/>
        <a:lstStyle/>
        <a:p>
          <a:endParaRPr lang="zh-CN" altLang="en-US" sz="2800" b="1"/>
        </a:p>
      </dgm:t>
    </dgm:pt>
    <dgm:pt modelId="{688BD689-6D4D-A04E-BA4F-C8F6DBB4EE6C}" type="sibTrans" cxnId="{F70F63DE-EC1E-2049-9963-B4962B776E61}">
      <dgm:prSet/>
      <dgm:spPr/>
      <dgm:t>
        <a:bodyPr/>
        <a:lstStyle/>
        <a:p>
          <a:endParaRPr lang="zh-CN" altLang="en-US" sz="2800" b="1"/>
        </a:p>
      </dgm:t>
    </dgm:pt>
    <dgm:pt modelId="{BF9C4FF7-D67A-1D41-B949-DF91CEBABDFF}">
      <dgm:prSet custT="1"/>
      <dgm:spPr/>
      <dgm:t>
        <a:bodyPr/>
        <a:lstStyle/>
        <a:p>
          <a:pPr rtl="0"/>
          <a:r>
            <a:rPr kumimoji="1" lang="en-US" sz="1800" b="1" dirty="0" smtClean="0"/>
            <a:t>users’ rating</a:t>
          </a:r>
          <a:endParaRPr lang="en-US" sz="1800" b="1" dirty="0"/>
        </a:p>
      </dgm:t>
    </dgm:pt>
    <dgm:pt modelId="{8FA19A82-7A71-5C43-A8C4-6AEBF6AAE071}" type="parTrans" cxnId="{782B06E7-1586-3042-807E-0526DE2872BD}">
      <dgm:prSet custT="1"/>
      <dgm:spPr/>
      <dgm:t>
        <a:bodyPr/>
        <a:lstStyle/>
        <a:p>
          <a:endParaRPr lang="zh-CN" altLang="en-US" sz="800" b="1"/>
        </a:p>
      </dgm:t>
    </dgm:pt>
    <dgm:pt modelId="{28FAE077-B541-E74F-A651-DD33AFD37844}" type="sibTrans" cxnId="{782B06E7-1586-3042-807E-0526DE2872BD}">
      <dgm:prSet/>
      <dgm:spPr/>
      <dgm:t>
        <a:bodyPr/>
        <a:lstStyle/>
        <a:p>
          <a:endParaRPr lang="zh-CN" altLang="en-US" sz="2800" b="1"/>
        </a:p>
      </dgm:t>
    </dgm:pt>
    <dgm:pt modelId="{51F80437-ABAB-0E43-ACAC-FA1A66DEF7B3}">
      <dgm:prSet custT="1"/>
      <dgm:spPr/>
      <dgm:t>
        <a:bodyPr/>
        <a:lstStyle/>
        <a:p>
          <a:pPr rtl="0"/>
          <a:r>
            <a:rPr kumimoji="1" lang="en-US" sz="1800" b="1" dirty="0" smtClean="0"/>
            <a:t>users’ characteristics</a:t>
          </a:r>
          <a:endParaRPr lang="en-US" sz="1800" b="1" dirty="0"/>
        </a:p>
      </dgm:t>
    </dgm:pt>
    <dgm:pt modelId="{0DC226F8-FB97-DE46-B9EF-F4239102D60F}" type="parTrans" cxnId="{72725405-7BA1-8344-AC85-E44551261348}">
      <dgm:prSet custT="1"/>
      <dgm:spPr/>
      <dgm:t>
        <a:bodyPr/>
        <a:lstStyle/>
        <a:p>
          <a:endParaRPr lang="zh-CN" altLang="en-US" sz="800" b="1"/>
        </a:p>
      </dgm:t>
    </dgm:pt>
    <dgm:pt modelId="{1DA2DA9D-E140-4A4F-81F5-C55A4A70D307}" type="sibTrans" cxnId="{72725405-7BA1-8344-AC85-E44551261348}">
      <dgm:prSet/>
      <dgm:spPr/>
      <dgm:t>
        <a:bodyPr/>
        <a:lstStyle/>
        <a:p>
          <a:endParaRPr lang="zh-CN" altLang="en-US" sz="2800" b="1"/>
        </a:p>
      </dgm:t>
    </dgm:pt>
    <dgm:pt modelId="{3691008E-BC08-F248-8C2A-931787C8E874}">
      <dgm:prSet custT="1"/>
      <dgm:spPr/>
      <dgm:t>
        <a:bodyPr/>
        <a:lstStyle/>
        <a:p>
          <a:r>
            <a:rPr lang="en-US" altLang="zh-CN" sz="1800" b="1" dirty="0" smtClean="0"/>
            <a:t>users’ demographic characteristics</a:t>
          </a:r>
          <a:endParaRPr lang="zh-CN" altLang="en-US" sz="1800" b="1" dirty="0"/>
        </a:p>
      </dgm:t>
    </dgm:pt>
    <dgm:pt modelId="{CE09E2B3-1957-C541-BE3A-068351492538}" type="parTrans" cxnId="{6440FC4B-0BD0-9A4B-97AA-7F62ABC40E90}">
      <dgm:prSet custT="1"/>
      <dgm:spPr/>
      <dgm:t>
        <a:bodyPr/>
        <a:lstStyle/>
        <a:p>
          <a:endParaRPr lang="zh-CN" altLang="en-US" sz="800" b="1"/>
        </a:p>
      </dgm:t>
    </dgm:pt>
    <dgm:pt modelId="{452B4C47-F0D8-7E47-B244-AB201547CAB5}" type="sibTrans" cxnId="{6440FC4B-0BD0-9A4B-97AA-7F62ABC40E90}">
      <dgm:prSet/>
      <dgm:spPr/>
      <dgm:t>
        <a:bodyPr/>
        <a:lstStyle/>
        <a:p>
          <a:endParaRPr lang="zh-CN" altLang="en-US" sz="2800" b="1"/>
        </a:p>
      </dgm:t>
    </dgm:pt>
    <dgm:pt modelId="{1BA10B07-0B1A-5148-8D0A-360113DC999E}">
      <dgm:prSet custT="1"/>
      <dgm:spPr/>
      <dgm:t>
        <a:bodyPr/>
        <a:lstStyle/>
        <a:p>
          <a:r>
            <a:rPr lang="en-US" altLang="zh-CN" sz="1800" b="1" dirty="0" smtClean="0"/>
            <a:t>users’ preference</a:t>
          </a:r>
          <a:endParaRPr lang="zh-CN" altLang="en-US" sz="1800" b="1" dirty="0"/>
        </a:p>
      </dgm:t>
    </dgm:pt>
    <dgm:pt modelId="{94325E4B-5A88-7A4C-8328-E10B033A8F0A}" type="parTrans" cxnId="{74C622EB-C869-D94F-AA32-6FC60B92B5A3}">
      <dgm:prSet custT="1"/>
      <dgm:spPr/>
      <dgm:t>
        <a:bodyPr/>
        <a:lstStyle/>
        <a:p>
          <a:endParaRPr lang="zh-CN" altLang="en-US" sz="800" b="1"/>
        </a:p>
      </dgm:t>
    </dgm:pt>
    <dgm:pt modelId="{2C704DE6-5892-2C49-BF08-46065BCD6974}" type="sibTrans" cxnId="{74C622EB-C869-D94F-AA32-6FC60B92B5A3}">
      <dgm:prSet/>
      <dgm:spPr/>
      <dgm:t>
        <a:bodyPr/>
        <a:lstStyle/>
        <a:p>
          <a:endParaRPr lang="zh-CN" altLang="en-US" sz="2800" b="1"/>
        </a:p>
      </dgm:t>
    </dgm:pt>
    <dgm:pt modelId="{9ED4170E-DF46-5C48-9255-B11889F4E65D}">
      <dgm:prSet custT="1"/>
      <dgm:spPr/>
      <dgm:t>
        <a:bodyPr/>
        <a:lstStyle/>
        <a:p>
          <a:r>
            <a:rPr lang="en-US" altLang="zh-CN" sz="1800" b="1" dirty="0" smtClean="0"/>
            <a:t>age, gender, occupation</a:t>
          </a:r>
          <a:endParaRPr lang="zh-CN" altLang="en-US" sz="1800" b="1" dirty="0"/>
        </a:p>
      </dgm:t>
    </dgm:pt>
    <dgm:pt modelId="{3E18992F-9E84-EF47-898D-7849CB5FB392}" type="parTrans" cxnId="{A388CF0E-D8EE-8B4E-BA0F-B2A42322BEB1}">
      <dgm:prSet custT="1"/>
      <dgm:spPr/>
      <dgm:t>
        <a:bodyPr/>
        <a:lstStyle/>
        <a:p>
          <a:endParaRPr lang="zh-CN" altLang="en-US" sz="800" b="1"/>
        </a:p>
      </dgm:t>
    </dgm:pt>
    <dgm:pt modelId="{364B5067-EC36-0449-8CA8-708C0B79B6AF}" type="sibTrans" cxnId="{A388CF0E-D8EE-8B4E-BA0F-B2A42322BEB1}">
      <dgm:prSet/>
      <dgm:spPr/>
      <dgm:t>
        <a:bodyPr/>
        <a:lstStyle/>
        <a:p>
          <a:endParaRPr lang="zh-CN" altLang="en-US" sz="2800" b="1"/>
        </a:p>
      </dgm:t>
    </dgm:pt>
    <dgm:pt modelId="{0771B769-AF78-FF4A-8381-2EF69C02FB20}">
      <dgm:prSet custT="1"/>
      <dgm:spPr/>
      <dgm:t>
        <a:bodyPr/>
        <a:lstStyle/>
        <a:p>
          <a:r>
            <a:rPr lang="en-US" altLang="zh-CN" sz="1800" b="1" dirty="0" smtClean="0"/>
            <a:t>genre</a:t>
          </a:r>
          <a:endParaRPr lang="zh-CN" altLang="en-US" sz="1800" b="1" dirty="0"/>
        </a:p>
      </dgm:t>
    </dgm:pt>
    <dgm:pt modelId="{623892D4-99D5-694E-9C71-415094D0EBA6}" type="parTrans" cxnId="{7DF8BF81-2F81-BF4D-914C-3B1A03B6B152}">
      <dgm:prSet custT="1"/>
      <dgm:spPr/>
      <dgm:t>
        <a:bodyPr/>
        <a:lstStyle/>
        <a:p>
          <a:endParaRPr lang="zh-CN" altLang="en-US" sz="800" b="1"/>
        </a:p>
      </dgm:t>
    </dgm:pt>
    <dgm:pt modelId="{CCC4AB4F-6AE6-BC45-9B4E-E94E6E97CB4A}" type="sibTrans" cxnId="{7DF8BF81-2F81-BF4D-914C-3B1A03B6B152}">
      <dgm:prSet/>
      <dgm:spPr/>
      <dgm:t>
        <a:bodyPr/>
        <a:lstStyle/>
        <a:p>
          <a:endParaRPr lang="zh-CN" altLang="en-US" sz="2800" b="1"/>
        </a:p>
      </dgm:t>
    </dgm:pt>
    <dgm:pt modelId="{5E698652-A03E-4848-A15B-02604B979E45}" type="pres">
      <dgm:prSet presAssocID="{FE77BAB1-A187-0742-AE68-2D0EF6CB343B}" presName="diagram" presStyleCnt="0">
        <dgm:presLayoutVars>
          <dgm:chPref val="1"/>
          <dgm:dir/>
          <dgm:animOne val="branch"/>
          <dgm:animLvl val="lvl"/>
          <dgm:resizeHandles val="exact"/>
        </dgm:presLayoutVars>
      </dgm:prSet>
      <dgm:spPr/>
      <dgm:t>
        <a:bodyPr/>
        <a:lstStyle/>
        <a:p>
          <a:endParaRPr lang="en-US"/>
        </a:p>
      </dgm:t>
    </dgm:pt>
    <dgm:pt modelId="{ED74FAD0-0A43-444A-B02C-352B9B721472}" type="pres">
      <dgm:prSet presAssocID="{B8BAD929-0823-CC48-9B57-85996590E2D4}" presName="root1" presStyleCnt="0"/>
      <dgm:spPr/>
    </dgm:pt>
    <dgm:pt modelId="{E4612CAA-3EFC-7747-B88A-5E88008C14C1}" type="pres">
      <dgm:prSet presAssocID="{B8BAD929-0823-CC48-9B57-85996590E2D4}" presName="LevelOneTextNode" presStyleLbl="node0" presStyleIdx="0" presStyleCnt="1" custScaleY="179985">
        <dgm:presLayoutVars>
          <dgm:chPref val="3"/>
        </dgm:presLayoutVars>
      </dgm:prSet>
      <dgm:spPr/>
      <dgm:t>
        <a:bodyPr/>
        <a:lstStyle/>
        <a:p>
          <a:endParaRPr lang="en-US"/>
        </a:p>
      </dgm:t>
    </dgm:pt>
    <dgm:pt modelId="{65B9A151-741F-0A45-AECC-7F7F238489D3}" type="pres">
      <dgm:prSet presAssocID="{B8BAD929-0823-CC48-9B57-85996590E2D4}" presName="level2hierChild" presStyleCnt="0"/>
      <dgm:spPr/>
    </dgm:pt>
    <dgm:pt modelId="{EB1E7913-1971-4041-AE2E-0FD1ACF0A77B}" type="pres">
      <dgm:prSet presAssocID="{8FA19A82-7A71-5C43-A8C4-6AEBF6AAE071}" presName="conn2-1" presStyleLbl="parChTrans1D2" presStyleIdx="0" presStyleCnt="2"/>
      <dgm:spPr/>
      <dgm:t>
        <a:bodyPr/>
        <a:lstStyle/>
        <a:p>
          <a:endParaRPr lang="en-US"/>
        </a:p>
      </dgm:t>
    </dgm:pt>
    <dgm:pt modelId="{3CA37B42-FB26-DA41-A755-9FAFACDA9C27}" type="pres">
      <dgm:prSet presAssocID="{8FA19A82-7A71-5C43-A8C4-6AEBF6AAE071}" presName="connTx" presStyleLbl="parChTrans1D2" presStyleIdx="0" presStyleCnt="2"/>
      <dgm:spPr/>
      <dgm:t>
        <a:bodyPr/>
        <a:lstStyle/>
        <a:p>
          <a:endParaRPr lang="en-US"/>
        </a:p>
      </dgm:t>
    </dgm:pt>
    <dgm:pt modelId="{F05ACF88-D1DD-0848-883A-29913A9C557D}" type="pres">
      <dgm:prSet presAssocID="{BF9C4FF7-D67A-1D41-B949-DF91CEBABDFF}" presName="root2" presStyleCnt="0"/>
      <dgm:spPr/>
    </dgm:pt>
    <dgm:pt modelId="{C52E9F7B-48A7-814F-8517-982A12AAE168}" type="pres">
      <dgm:prSet presAssocID="{BF9C4FF7-D67A-1D41-B949-DF91CEBABDFF}" presName="LevelTwoTextNode" presStyleLbl="node2" presStyleIdx="0" presStyleCnt="2">
        <dgm:presLayoutVars>
          <dgm:chPref val="3"/>
        </dgm:presLayoutVars>
      </dgm:prSet>
      <dgm:spPr/>
      <dgm:t>
        <a:bodyPr/>
        <a:lstStyle/>
        <a:p>
          <a:endParaRPr lang="en-US"/>
        </a:p>
      </dgm:t>
    </dgm:pt>
    <dgm:pt modelId="{9E7B1433-9713-9B4C-8F00-818F5F5DF48E}" type="pres">
      <dgm:prSet presAssocID="{BF9C4FF7-D67A-1D41-B949-DF91CEBABDFF}" presName="level3hierChild" presStyleCnt="0"/>
      <dgm:spPr/>
    </dgm:pt>
    <dgm:pt modelId="{97B47916-A92F-1D44-957B-33C67215AA12}" type="pres">
      <dgm:prSet presAssocID="{0DC226F8-FB97-DE46-B9EF-F4239102D60F}" presName="conn2-1" presStyleLbl="parChTrans1D2" presStyleIdx="1" presStyleCnt="2"/>
      <dgm:spPr/>
      <dgm:t>
        <a:bodyPr/>
        <a:lstStyle/>
        <a:p>
          <a:endParaRPr lang="en-US"/>
        </a:p>
      </dgm:t>
    </dgm:pt>
    <dgm:pt modelId="{944509E9-E48F-D242-9051-5FE2B0BE0808}" type="pres">
      <dgm:prSet presAssocID="{0DC226F8-FB97-DE46-B9EF-F4239102D60F}" presName="connTx" presStyleLbl="parChTrans1D2" presStyleIdx="1" presStyleCnt="2"/>
      <dgm:spPr/>
      <dgm:t>
        <a:bodyPr/>
        <a:lstStyle/>
        <a:p>
          <a:endParaRPr lang="en-US"/>
        </a:p>
      </dgm:t>
    </dgm:pt>
    <dgm:pt modelId="{2B1FC4A2-64A9-4C47-A438-04277BFA1C84}" type="pres">
      <dgm:prSet presAssocID="{51F80437-ABAB-0E43-ACAC-FA1A66DEF7B3}" presName="root2" presStyleCnt="0"/>
      <dgm:spPr/>
    </dgm:pt>
    <dgm:pt modelId="{EAFC65C7-31CB-D240-B520-8272EFA54ED5}" type="pres">
      <dgm:prSet presAssocID="{51F80437-ABAB-0E43-ACAC-FA1A66DEF7B3}" presName="LevelTwoTextNode" presStyleLbl="node2" presStyleIdx="1" presStyleCnt="2">
        <dgm:presLayoutVars>
          <dgm:chPref val="3"/>
        </dgm:presLayoutVars>
      </dgm:prSet>
      <dgm:spPr/>
      <dgm:t>
        <a:bodyPr/>
        <a:lstStyle/>
        <a:p>
          <a:endParaRPr lang="en-US"/>
        </a:p>
      </dgm:t>
    </dgm:pt>
    <dgm:pt modelId="{854D2E9B-0B5E-FD4E-A646-75A0A6071D82}" type="pres">
      <dgm:prSet presAssocID="{51F80437-ABAB-0E43-ACAC-FA1A66DEF7B3}" presName="level3hierChild" presStyleCnt="0"/>
      <dgm:spPr/>
    </dgm:pt>
    <dgm:pt modelId="{1CFD1BBA-2943-4D41-90BF-5590A5F8890C}" type="pres">
      <dgm:prSet presAssocID="{CE09E2B3-1957-C541-BE3A-068351492538}" presName="conn2-1" presStyleLbl="parChTrans1D3" presStyleIdx="0" presStyleCnt="2"/>
      <dgm:spPr/>
      <dgm:t>
        <a:bodyPr/>
        <a:lstStyle/>
        <a:p>
          <a:endParaRPr lang="en-US"/>
        </a:p>
      </dgm:t>
    </dgm:pt>
    <dgm:pt modelId="{C25F2E0D-0C61-F04B-BE53-01242FCE0B4A}" type="pres">
      <dgm:prSet presAssocID="{CE09E2B3-1957-C541-BE3A-068351492538}" presName="connTx" presStyleLbl="parChTrans1D3" presStyleIdx="0" presStyleCnt="2"/>
      <dgm:spPr/>
      <dgm:t>
        <a:bodyPr/>
        <a:lstStyle/>
        <a:p>
          <a:endParaRPr lang="en-US"/>
        </a:p>
      </dgm:t>
    </dgm:pt>
    <dgm:pt modelId="{8D8796B2-C0DE-7F43-A24A-04CE47A3481A}" type="pres">
      <dgm:prSet presAssocID="{3691008E-BC08-F248-8C2A-931787C8E874}" presName="root2" presStyleCnt="0"/>
      <dgm:spPr/>
    </dgm:pt>
    <dgm:pt modelId="{995F860B-CCF6-3C43-ABCB-30DFF1508E71}" type="pres">
      <dgm:prSet presAssocID="{3691008E-BC08-F248-8C2A-931787C8E874}" presName="LevelTwoTextNode" presStyleLbl="node3" presStyleIdx="0" presStyleCnt="2" custScaleY="117202">
        <dgm:presLayoutVars>
          <dgm:chPref val="3"/>
        </dgm:presLayoutVars>
      </dgm:prSet>
      <dgm:spPr/>
      <dgm:t>
        <a:bodyPr/>
        <a:lstStyle/>
        <a:p>
          <a:endParaRPr lang="zh-CN" altLang="en-US"/>
        </a:p>
      </dgm:t>
    </dgm:pt>
    <dgm:pt modelId="{1E11C853-C04B-6A48-B709-79BE927DF919}" type="pres">
      <dgm:prSet presAssocID="{3691008E-BC08-F248-8C2A-931787C8E874}" presName="level3hierChild" presStyleCnt="0"/>
      <dgm:spPr/>
    </dgm:pt>
    <dgm:pt modelId="{FD6E51A1-5E51-824F-BF51-3781CCEC597C}" type="pres">
      <dgm:prSet presAssocID="{3E18992F-9E84-EF47-898D-7849CB5FB392}" presName="conn2-1" presStyleLbl="parChTrans1D4" presStyleIdx="0" presStyleCnt="2"/>
      <dgm:spPr/>
      <dgm:t>
        <a:bodyPr/>
        <a:lstStyle/>
        <a:p>
          <a:endParaRPr lang="en-US"/>
        </a:p>
      </dgm:t>
    </dgm:pt>
    <dgm:pt modelId="{AEEB12D8-169C-EC4E-A0A7-227AD1729183}" type="pres">
      <dgm:prSet presAssocID="{3E18992F-9E84-EF47-898D-7849CB5FB392}" presName="connTx" presStyleLbl="parChTrans1D4" presStyleIdx="0" presStyleCnt="2"/>
      <dgm:spPr/>
      <dgm:t>
        <a:bodyPr/>
        <a:lstStyle/>
        <a:p>
          <a:endParaRPr lang="en-US"/>
        </a:p>
      </dgm:t>
    </dgm:pt>
    <dgm:pt modelId="{095993B5-51AE-8F4E-9AAC-2B9BE60E8D0E}" type="pres">
      <dgm:prSet presAssocID="{9ED4170E-DF46-5C48-9255-B11889F4E65D}" presName="root2" presStyleCnt="0"/>
      <dgm:spPr/>
    </dgm:pt>
    <dgm:pt modelId="{2AA0FAC9-CC1B-C143-AA49-CFE3EDF25ADC}" type="pres">
      <dgm:prSet presAssocID="{9ED4170E-DF46-5C48-9255-B11889F4E65D}" presName="LevelTwoTextNode" presStyleLbl="node4" presStyleIdx="0" presStyleCnt="2">
        <dgm:presLayoutVars>
          <dgm:chPref val="3"/>
        </dgm:presLayoutVars>
      </dgm:prSet>
      <dgm:spPr/>
      <dgm:t>
        <a:bodyPr/>
        <a:lstStyle/>
        <a:p>
          <a:endParaRPr lang="zh-CN" altLang="en-US"/>
        </a:p>
      </dgm:t>
    </dgm:pt>
    <dgm:pt modelId="{F1651787-D184-204C-9457-1BEEF251800D}" type="pres">
      <dgm:prSet presAssocID="{9ED4170E-DF46-5C48-9255-B11889F4E65D}" presName="level3hierChild" presStyleCnt="0"/>
      <dgm:spPr/>
    </dgm:pt>
    <dgm:pt modelId="{295A9F8D-BF9C-A248-93CD-4AA2019261B3}" type="pres">
      <dgm:prSet presAssocID="{94325E4B-5A88-7A4C-8328-E10B033A8F0A}" presName="conn2-1" presStyleLbl="parChTrans1D3" presStyleIdx="1" presStyleCnt="2"/>
      <dgm:spPr/>
      <dgm:t>
        <a:bodyPr/>
        <a:lstStyle/>
        <a:p>
          <a:endParaRPr lang="en-US"/>
        </a:p>
      </dgm:t>
    </dgm:pt>
    <dgm:pt modelId="{98BFF95E-0937-FC4B-99A7-431CBF27A928}" type="pres">
      <dgm:prSet presAssocID="{94325E4B-5A88-7A4C-8328-E10B033A8F0A}" presName="connTx" presStyleLbl="parChTrans1D3" presStyleIdx="1" presStyleCnt="2"/>
      <dgm:spPr/>
      <dgm:t>
        <a:bodyPr/>
        <a:lstStyle/>
        <a:p>
          <a:endParaRPr lang="en-US"/>
        </a:p>
      </dgm:t>
    </dgm:pt>
    <dgm:pt modelId="{FEE3E04C-7068-6045-AC7F-62D159C64F60}" type="pres">
      <dgm:prSet presAssocID="{1BA10B07-0B1A-5148-8D0A-360113DC999E}" presName="root2" presStyleCnt="0"/>
      <dgm:spPr/>
    </dgm:pt>
    <dgm:pt modelId="{82507F01-9093-5040-ABCC-B5430555C825}" type="pres">
      <dgm:prSet presAssocID="{1BA10B07-0B1A-5148-8D0A-360113DC999E}" presName="LevelTwoTextNode" presStyleLbl="node3" presStyleIdx="1" presStyleCnt="2">
        <dgm:presLayoutVars>
          <dgm:chPref val="3"/>
        </dgm:presLayoutVars>
      </dgm:prSet>
      <dgm:spPr/>
      <dgm:t>
        <a:bodyPr/>
        <a:lstStyle/>
        <a:p>
          <a:endParaRPr lang="zh-CN" altLang="en-US"/>
        </a:p>
      </dgm:t>
    </dgm:pt>
    <dgm:pt modelId="{4963633A-BC9F-ED47-AE0A-04574189BB83}" type="pres">
      <dgm:prSet presAssocID="{1BA10B07-0B1A-5148-8D0A-360113DC999E}" presName="level3hierChild" presStyleCnt="0"/>
      <dgm:spPr/>
    </dgm:pt>
    <dgm:pt modelId="{E3303E66-450C-AE4B-80D1-9B156F81645B}" type="pres">
      <dgm:prSet presAssocID="{623892D4-99D5-694E-9C71-415094D0EBA6}" presName="conn2-1" presStyleLbl="parChTrans1D4" presStyleIdx="1" presStyleCnt="2"/>
      <dgm:spPr/>
      <dgm:t>
        <a:bodyPr/>
        <a:lstStyle/>
        <a:p>
          <a:endParaRPr lang="en-US"/>
        </a:p>
      </dgm:t>
    </dgm:pt>
    <dgm:pt modelId="{EB75AA52-5E98-6C41-B602-DDF94D570DC1}" type="pres">
      <dgm:prSet presAssocID="{623892D4-99D5-694E-9C71-415094D0EBA6}" presName="connTx" presStyleLbl="parChTrans1D4" presStyleIdx="1" presStyleCnt="2"/>
      <dgm:spPr/>
      <dgm:t>
        <a:bodyPr/>
        <a:lstStyle/>
        <a:p>
          <a:endParaRPr lang="en-US"/>
        </a:p>
      </dgm:t>
    </dgm:pt>
    <dgm:pt modelId="{119ECE9F-656D-8847-82E0-E8013EFBBD01}" type="pres">
      <dgm:prSet presAssocID="{0771B769-AF78-FF4A-8381-2EF69C02FB20}" presName="root2" presStyleCnt="0"/>
      <dgm:spPr/>
    </dgm:pt>
    <dgm:pt modelId="{91FEA4D6-FB59-2040-9E30-F9B94AF3BA47}" type="pres">
      <dgm:prSet presAssocID="{0771B769-AF78-FF4A-8381-2EF69C02FB20}" presName="LevelTwoTextNode" presStyleLbl="node4" presStyleIdx="1" presStyleCnt="2">
        <dgm:presLayoutVars>
          <dgm:chPref val="3"/>
        </dgm:presLayoutVars>
      </dgm:prSet>
      <dgm:spPr/>
      <dgm:t>
        <a:bodyPr/>
        <a:lstStyle/>
        <a:p>
          <a:endParaRPr lang="zh-CN" altLang="en-US"/>
        </a:p>
      </dgm:t>
    </dgm:pt>
    <dgm:pt modelId="{220917CB-4554-3E4D-BE8D-5E7B9DCE6B43}" type="pres">
      <dgm:prSet presAssocID="{0771B769-AF78-FF4A-8381-2EF69C02FB20}" presName="level3hierChild" presStyleCnt="0"/>
      <dgm:spPr/>
    </dgm:pt>
  </dgm:ptLst>
  <dgm:cxnLst>
    <dgm:cxn modelId="{9D258446-6D5C-D64B-B561-0D10EB8F1B34}" type="presOf" srcId="{B8BAD929-0823-CC48-9B57-85996590E2D4}" destId="{E4612CAA-3EFC-7747-B88A-5E88008C14C1}" srcOrd="0" destOrd="0" presId="urn:microsoft.com/office/officeart/2005/8/layout/hierarchy2"/>
    <dgm:cxn modelId="{FF29B22C-0ACF-0A48-97D3-A6F36209C7D0}" type="presOf" srcId="{0DC226F8-FB97-DE46-B9EF-F4239102D60F}" destId="{97B47916-A92F-1D44-957B-33C67215AA12}" srcOrd="0" destOrd="0" presId="urn:microsoft.com/office/officeart/2005/8/layout/hierarchy2"/>
    <dgm:cxn modelId="{7DF8BF81-2F81-BF4D-914C-3B1A03B6B152}" srcId="{1BA10B07-0B1A-5148-8D0A-360113DC999E}" destId="{0771B769-AF78-FF4A-8381-2EF69C02FB20}" srcOrd="0" destOrd="0" parTransId="{623892D4-99D5-694E-9C71-415094D0EBA6}" sibTransId="{CCC4AB4F-6AE6-BC45-9B4E-E94E6E97CB4A}"/>
    <dgm:cxn modelId="{AAA99EDE-3DB5-7948-A3C7-9867143E4DDC}" type="presOf" srcId="{3E18992F-9E84-EF47-898D-7849CB5FB392}" destId="{FD6E51A1-5E51-824F-BF51-3781CCEC597C}" srcOrd="0" destOrd="0" presId="urn:microsoft.com/office/officeart/2005/8/layout/hierarchy2"/>
    <dgm:cxn modelId="{DA3C4873-49EC-0E45-BBDF-44C826EC31A2}" type="presOf" srcId="{51F80437-ABAB-0E43-ACAC-FA1A66DEF7B3}" destId="{EAFC65C7-31CB-D240-B520-8272EFA54ED5}" srcOrd="0" destOrd="0" presId="urn:microsoft.com/office/officeart/2005/8/layout/hierarchy2"/>
    <dgm:cxn modelId="{564D7107-98AF-4640-9F8E-1F93D3B8879D}" type="presOf" srcId="{623892D4-99D5-694E-9C71-415094D0EBA6}" destId="{EB75AA52-5E98-6C41-B602-DDF94D570DC1}" srcOrd="1" destOrd="0" presId="urn:microsoft.com/office/officeart/2005/8/layout/hierarchy2"/>
    <dgm:cxn modelId="{72725405-7BA1-8344-AC85-E44551261348}" srcId="{B8BAD929-0823-CC48-9B57-85996590E2D4}" destId="{51F80437-ABAB-0E43-ACAC-FA1A66DEF7B3}" srcOrd="1" destOrd="0" parTransId="{0DC226F8-FB97-DE46-B9EF-F4239102D60F}" sibTransId="{1DA2DA9D-E140-4A4F-81F5-C55A4A70D307}"/>
    <dgm:cxn modelId="{D5DE3283-2701-E740-9F73-041BF9FB9BDD}" type="presOf" srcId="{0DC226F8-FB97-DE46-B9EF-F4239102D60F}" destId="{944509E9-E48F-D242-9051-5FE2B0BE0808}" srcOrd="1" destOrd="0" presId="urn:microsoft.com/office/officeart/2005/8/layout/hierarchy2"/>
    <dgm:cxn modelId="{DE6690D1-E9DF-684D-B8DF-9B8D325EB9C4}" type="presOf" srcId="{3E18992F-9E84-EF47-898D-7849CB5FB392}" destId="{AEEB12D8-169C-EC4E-A0A7-227AD1729183}" srcOrd="1" destOrd="0" presId="urn:microsoft.com/office/officeart/2005/8/layout/hierarchy2"/>
    <dgm:cxn modelId="{4928F336-D175-E54B-ACFC-963D11C2A489}" type="presOf" srcId="{8FA19A82-7A71-5C43-A8C4-6AEBF6AAE071}" destId="{EB1E7913-1971-4041-AE2E-0FD1ACF0A77B}" srcOrd="0" destOrd="0" presId="urn:microsoft.com/office/officeart/2005/8/layout/hierarchy2"/>
    <dgm:cxn modelId="{6AD0D2F5-B877-2443-B690-73674DE6C8ED}" type="presOf" srcId="{1BA10B07-0B1A-5148-8D0A-360113DC999E}" destId="{82507F01-9093-5040-ABCC-B5430555C825}" srcOrd="0" destOrd="0" presId="urn:microsoft.com/office/officeart/2005/8/layout/hierarchy2"/>
    <dgm:cxn modelId="{39B8F81B-B3BF-B044-86F5-871711EEB398}" type="presOf" srcId="{CE09E2B3-1957-C541-BE3A-068351492538}" destId="{C25F2E0D-0C61-F04B-BE53-01242FCE0B4A}" srcOrd="1" destOrd="0" presId="urn:microsoft.com/office/officeart/2005/8/layout/hierarchy2"/>
    <dgm:cxn modelId="{74C622EB-C869-D94F-AA32-6FC60B92B5A3}" srcId="{51F80437-ABAB-0E43-ACAC-FA1A66DEF7B3}" destId="{1BA10B07-0B1A-5148-8D0A-360113DC999E}" srcOrd="1" destOrd="0" parTransId="{94325E4B-5A88-7A4C-8328-E10B033A8F0A}" sibTransId="{2C704DE6-5892-2C49-BF08-46065BCD6974}"/>
    <dgm:cxn modelId="{261C9FC6-5A4F-194F-A71B-C0442E0217B0}" type="presOf" srcId="{FE77BAB1-A187-0742-AE68-2D0EF6CB343B}" destId="{5E698652-A03E-4848-A15B-02604B979E45}" srcOrd="0" destOrd="0" presId="urn:microsoft.com/office/officeart/2005/8/layout/hierarchy2"/>
    <dgm:cxn modelId="{A388CF0E-D8EE-8B4E-BA0F-B2A42322BEB1}" srcId="{3691008E-BC08-F248-8C2A-931787C8E874}" destId="{9ED4170E-DF46-5C48-9255-B11889F4E65D}" srcOrd="0" destOrd="0" parTransId="{3E18992F-9E84-EF47-898D-7849CB5FB392}" sibTransId="{364B5067-EC36-0449-8CA8-708C0B79B6AF}"/>
    <dgm:cxn modelId="{F86F16DD-671F-BB48-99BC-650083EF4692}" type="presOf" srcId="{94325E4B-5A88-7A4C-8328-E10B033A8F0A}" destId="{98BFF95E-0937-FC4B-99A7-431CBF27A928}" srcOrd="1" destOrd="0" presId="urn:microsoft.com/office/officeart/2005/8/layout/hierarchy2"/>
    <dgm:cxn modelId="{7601A632-7C24-F24F-B7BB-CD318BC2B9EF}" type="presOf" srcId="{94325E4B-5A88-7A4C-8328-E10B033A8F0A}" destId="{295A9F8D-BF9C-A248-93CD-4AA2019261B3}" srcOrd="0" destOrd="0" presId="urn:microsoft.com/office/officeart/2005/8/layout/hierarchy2"/>
    <dgm:cxn modelId="{782B06E7-1586-3042-807E-0526DE2872BD}" srcId="{B8BAD929-0823-CC48-9B57-85996590E2D4}" destId="{BF9C4FF7-D67A-1D41-B949-DF91CEBABDFF}" srcOrd="0" destOrd="0" parTransId="{8FA19A82-7A71-5C43-A8C4-6AEBF6AAE071}" sibTransId="{28FAE077-B541-E74F-A651-DD33AFD37844}"/>
    <dgm:cxn modelId="{F70F63DE-EC1E-2049-9963-B4962B776E61}" srcId="{FE77BAB1-A187-0742-AE68-2D0EF6CB343B}" destId="{B8BAD929-0823-CC48-9B57-85996590E2D4}" srcOrd="0" destOrd="0" parTransId="{9B74DDFC-7A60-B743-AA5B-56CE1437106D}" sibTransId="{688BD689-6D4D-A04E-BA4F-C8F6DBB4EE6C}"/>
    <dgm:cxn modelId="{6EFE8AD4-8D9F-E841-B56C-D0A83CCC487F}" type="presOf" srcId="{623892D4-99D5-694E-9C71-415094D0EBA6}" destId="{E3303E66-450C-AE4B-80D1-9B156F81645B}" srcOrd="0" destOrd="0" presId="urn:microsoft.com/office/officeart/2005/8/layout/hierarchy2"/>
    <dgm:cxn modelId="{6440FC4B-0BD0-9A4B-97AA-7F62ABC40E90}" srcId="{51F80437-ABAB-0E43-ACAC-FA1A66DEF7B3}" destId="{3691008E-BC08-F248-8C2A-931787C8E874}" srcOrd="0" destOrd="0" parTransId="{CE09E2B3-1957-C541-BE3A-068351492538}" sibTransId="{452B4C47-F0D8-7E47-B244-AB201547CAB5}"/>
    <dgm:cxn modelId="{40E95E2C-BCA2-9640-B8A5-B3911425E4C4}" type="presOf" srcId="{9ED4170E-DF46-5C48-9255-B11889F4E65D}" destId="{2AA0FAC9-CC1B-C143-AA49-CFE3EDF25ADC}" srcOrd="0" destOrd="0" presId="urn:microsoft.com/office/officeart/2005/8/layout/hierarchy2"/>
    <dgm:cxn modelId="{50C157DB-C1A9-6E4F-98E0-E1823A5C49A1}" type="presOf" srcId="{0771B769-AF78-FF4A-8381-2EF69C02FB20}" destId="{91FEA4D6-FB59-2040-9E30-F9B94AF3BA47}" srcOrd="0" destOrd="0" presId="urn:microsoft.com/office/officeart/2005/8/layout/hierarchy2"/>
    <dgm:cxn modelId="{C6D5B1A1-D0C2-E342-9770-B5E5B8B01370}" type="presOf" srcId="{3691008E-BC08-F248-8C2A-931787C8E874}" destId="{995F860B-CCF6-3C43-ABCB-30DFF1508E71}" srcOrd="0" destOrd="0" presId="urn:microsoft.com/office/officeart/2005/8/layout/hierarchy2"/>
    <dgm:cxn modelId="{7F9F8A8A-790E-8A41-A440-BE527E3F10AF}" type="presOf" srcId="{8FA19A82-7A71-5C43-A8C4-6AEBF6AAE071}" destId="{3CA37B42-FB26-DA41-A755-9FAFACDA9C27}" srcOrd="1" destOrd="0" presId="urn:microsoft.com/office/officeart/2005/8/layout/hierarchy2"/>
    <dgm:cxn modelId="{B1FFC20C-CF73-5C4F-97BC-9311B12B9094}" type="presOf" srcId="{CE09E2B3-1957-C541-BE3A-068351492538}" destId="{1CFD1BBA-2943-4D41-90BF-5590A5F8890C}" srcOrd="0" destOrd="0" presId="urn:microsoft.com/office/officeart/2005/8/layout/hierarchy2"/>
    <dgm:cxn modelId="{5FDD1B63-07BA-324F-8BF4-E1C636AB96D4}" type="presOf" srcId="{BF9C4FF7-D67A-1D41-B949-DF91CEBABDFF}" destId="{C52E9F7B-48A7-814F-8517-982A12AAE168}" srcOrd="0" destOrd="0" presId="urn:microsoft.com/office/officeart/2005/8/layout/hierarchy2"/>
    <dgm:cxn modelId="{1A4E1463-E658-2643-A5BD-29E62341EB74}" type="presParOf" srcId="{5E698652-A03E-4848-A15B-02604B979E45}" destId="{ED74FAD0-0A43-444A-B02C-352B9B721472}" srcOrd="0" destOrd="0" presId="urn:microsoft.com/office/officeart/2005/8/layout/hierarchy2"/>
    <dgm:cxn modelId="{504B91F5-9F5A-654F-BC7C-1089C184EDF4}" type="presParOf" srcId="{ED74FAD0-0A43-444A-B02C-352B9B721472}" destId="{E4612CAA-3EFC-7747-B88A-5E88008C14C1}" srcOrd="0" destOrd="0" presId="urn:microsoft.com/office/officeart/2005/8/layout/hierarchy2"/>
    <dgm:cxn modelId="{80FCE535-4AD8-AC46-A248-17FC7B850EF7}" type="presParOf" srcId="{ED74FAD0-0A43-444A-B02C-352B9B721472}" destId="{65B9A151-741F-0A45-AECC-7F7F238489D3}" srcOrd="1" destOrd="0" presId="urn:microsoft.com/office/officeart/2005/8/layout/hierarchy2"/>
    <dgm:cxn modelId="{68AEB59F-4516-BD4F-8E32-76E6E296C9BC}" type="presParOf" srcId="{65B9A151-741F-0A45-AECC-7F7F238489D3}" destId="{EB1E7913-1971-4041-AE2E-0FD1ACF0A77B}" srcOrd="0" destOrd="0" presId="urn:microsoft.com/office/officeart/2005/8/layout/hierarchy2"/>
    <dgm:cxn modelId="{425C8A43-BED4-4B44-888D-8627180D4326}" type="presParOf" srcId="{EB1E7913-1971-4041-AE2E-0FD1ACF0A77B}" destId="{3CA37B42-FB26-DA41-A755-9FAFACDA9C27}" srcOrd="0" destOrd="0" presId="urn:microsoft.com/office/officeart/2005/8/layout/hierarchy2"/>
    <dgm:cxn modelId="{2DF38F18-0099-4D45-9B33-B5F5E136EA17}" type="presParOf" srcId="{65B9A151-741F-0A45-AECC-7F7F238489D3}" destId="{F05ACF88-D1DD-0848-883A-29913A9C557D}" srcOrd="1" destOrd="0" presId="urn:microsoft.com/office/officeart/2005/8/layout/hierarchy2"/>
    <dgm:cxn modelId="{BD4CA0AB-3349-C14D-BF4D-0698DBE08D5D}" type="presParOf" srcId="{F05ACF88-D1DD-0848-883A-29913A9C557D}" destId="{C52E9F7B-48A7-814F-8517-982A12AAE168}" srcOrd="0" destOrd="0" presId="urn:microsoft.com/office/officeart/2005/8/layout/hierarchy2"/>
    <dgm:cxn modelId="{D34BDF6A-BF88-FA4B-9CC4-31D68D7DF4E4}" type="presParOf" srcId="{F05ACF88-D1DD-0848-883A-29913A9C557D}" destId="{9E7B1433-9713-9B4C-8F00-818F5F5DF48E}" srcOrd="1" destOrd="0" presId="urn:microsoft.com/office/officeart/2005/8/layout/hierarchy2"/>
    <dgm:cxn modelId="{122B6672-1A46-1A46-9987-A669D2BA1EB7}" type="presParOf" srcId="{65B9A151-741F-0A45-AECC-7F7F238489D3}" destId="{97B47916-A92F-1D44-957B-33C67215AA12}" srcOrd="2" destOrd="0" presId="urn:microsoft.com/office/officeart/2005/8/layout/hierarchy2"/>
    <dgm:cxn modelId="{F5978F68-4600-794E-BA36-C9D041662FA5}" type="presParOf" srcId="{97B47916-A92F-1D44-957B-33C67215AA12}" destId="{944509E9-E48F-D242-9051-5FE2B0BE0808}" srcOrd="0" destOrd="0" presId="urn:microsoft.com/office/officeart/2005/8/layout/hierarchy2"/>
    <dgm:cxn modelId="{6A383230-3783-DE4A-B1FF-74FB9DB448CF}" type="presParOf" srcId="{65B9A151-741F-0A45-AECC-7F7F238489D3}" destId="{2B1FC4A2-64A9-4C47-A438-04277BFA1C84}" srcOrd="3" destOrd="0" presId="urn:microsoft.com/office/officeart/2005/8/layout/hierarchy2"/>
    <dgm:cxn modelId="{A7D160B6-2868-3548-8B8D-92B9E96F4C0B}" type="presParOf" srcId="{2B1FC4A2-64A9-4C47-A438-04277BFA1C84}" destId="{EAFC65C7-31CB-D240-B520-8272EFA54ED5}" srcOrd="0" destOrd="0" presId="urn:microsoft.com/office/officeart/2005/8/layout/hierarchy2"/>
    <dgm:cxn modelId="{2C031DE0-1613-E64B-A66E-ABAFDD6CA351}" type="presParOf" srcId="{2B1FC4A2-64A9-4C47-A438-04277BFA1C84}" destId="{854D2E9B-0B5E-FD4E-A646-75A0A6071D82}" srcOrd="1" destOrd="0" presId="urn:microsoft.com/office/officeart/2005/8/layout/hierarchy2"/>
    <dgm:cxn modelId="{F0266639-F7C5-204E-AED4-707FC7B2D4E9}" type="presParOf" srcId="{854D2E9B-0B5E-FD4E-A646-75A0A6071D82}" destId="{1CFD1BBA-2943-4D41-90BF-5590A5F8890C}" srcOrd="0" destOrd="0" presId="urn:microsoft.com/office/officeart/2005/8/layout/hierarchy2"/>
    <dgm:cxn modelId="{F7257070-C111-4144-AE13-8580A70898FB}" type="presParOf" srcId="{1CFD1BBA-2943-4D41-90BF-5590A5F8890C}" destId="{C25F2E0D-0C61-F04B-BE53-01242FCE0B4A}" srcOrd="0" destOrd="0" presId="urn:microsoft.com/office/officeart/2005/8/layout/hierarchy2"/>
    <dgm:cxn modelId="{43F6E566-D85B-6841-AEC6-0E585BDBA3DD}" type="presParOf" srcId="{854D2E9B-0B5E-FD4E-A646-75A0A6071D82}" destId="{8D8796B2-C0DE-7F43-A24A-04CE47A3481A}" srcOrd="1" destOrd="0" presId="urn:microsoft.com/office/officeart/2005/8/layout/hierarchy2"/>
    <dgm:cxn modelId="{7C2A1FC5-8409-D64B-B9C9-9BA17AD49EF0}" type="presParOf" srcId="{8D8796B2-C0DE-7F43-A24A-04CE47A3481A}" destId="{995F860B-CCF6-3C43-ABCB-30DFF1508E71}" srcOrd="0" destOrd="0" presId="urn:microsoft.com/office/officeart/2005/8/layout/hierarchy2"/>
    <dgm:cxn modelId="{EEF17272-E695-DC4E-9253-15A6D4EB6EF8}" type="presParOf" srcId="{8D8796B2-C0DE-7F43-A24A-04CE47A3481A}" destId="{1E11C853-C04B-6A48-B709-79BE927DF919}" srcOrd="1" destOrd="0" presId="urn:microsoft.com/office/officeart/2005/8/layout/hierarchy2"/>
    <dgm:cxn modelId="{3FC5BB89-121A-D643-9570-BFDADCF36D70}" type="presParOf" srcId="{1E11C853-C04B-6A48-B709-79BE927DF919}" destId="{FD6E51A1-5E51-824F-BF51-3781CCEC597C}" srcOrd="0" destOrd="0" presId="urn:microsoft.com/office/officeart/2005/8/layout/hierarchy2"/>
    <dgm:cxn modelId="{E3C7FE14-21B3-B143-AD8A-D591C0C4288E}" type="presParOf" srcId="{FD6E51A1-5E51-824F-BF51-3781CCEC597C}" destId="{AEEB12D8-169C-EC4E-A0A7-227AD1729183}" srcOrd="0" destOrd="0" presId="urn:microsoft.com/office/officeart/2005/8/layout/hierarchy2"/>
    <dgm:cxn modelId="{A61578B3-4B13-C543-95D3-579D217AC010}" type="presParOf" srcId="{1E11C853-C04B-6A48-B709-79BE927DF919}" destId="{095993B5-51AE-8F4E-9AAC-2B9BE60E8D0E}" srcOrd="1" destOrd="0" presId="urn:microsoft.com/office/officeart/2005/8/layout/hierarchy2"/>
    <dgm:cxn modelId="{2EA18662-A98A-7A46-A705-13180C13F0E6}" type="presParOf" srcId="{095993B5-51AE-8F4E-9AAC-2B9BE60E8D0E}" destId="{2AA0FAC9-CC1B-C143-AA49-CFE3EDF25ADC}" srcOrd="0" destOrd="0" presId="urn:microsoft.com/office/officeart/2005/8/layout/hierarchy2"/>
    <dgm:cxn modelId="{7D0654B9-2189-0D4B-96B5-5F4D51F59DC8}" type="presParOf" srcId="{095993B5-51AE-8F4E-9AAC-2B9BE60E8D0E}" destId="{F1651787-D184-204C-9457-1BEEF251800D}" srcOrd="1" destOrd="0" presId="urn:microsoft.com/office/officeart/2005/8/layout/hierarchy2"/>
    <dgm:cxn modelId="{56308934-2BED-3C4B-A51E-AAFB12FB45F8}" type="presParOf" srcId="{854D2E9B-0B5E-FD4E-A646-75A0A6071D82}" destId="{295A9F8D-BF9C-A248-93CD-4AA2019261B3}" srcOrd="2" destOrd="0" presId="urn:microsoft.com/office/officeart/2005/8/layout/hierarchy2"/>
    <dgm:cxn modelId="{4F688555-2201-0045-BFAF-D587B155DDD9}" type="presParOf" srcId="{295A9F8D-BF9C-A248-93CD-4AA2019261B3}" destId="{98BFF95E-0937-FC4B-99A7-431CBF27A928}" srcOrd="0" destOrd="0" presId="urn:microsoft.com/office/officeart/2005/8/layout/hierarchy2"/>
    <dgm:cxn modelId="{D2C53439-2A33-8E45-94C0-146C5461EBEA}" type="presParOf" srcId="{854D2E9B-0B5E-FD4E-A646-75A0A6071D82}" destId="{FEE3E04C-7068-6045-AC7F-62D159C64F60}" srcOrd="3" destOrd="0" presId="urn:microsoft.com/office/officeart/2005/8/layout/hierarchy2"/>
    <dgm:cxn modelId="{2CDF89EC-A973-2F4D-8CBF-BDB75BA9C692}" type="presParOf" srcId="{FEE3E04C-7068-6045-AC7F-62D159C64F60}" destId="{82507F01-9093-5040-ABCC-B5430555C825}" srcOrd="0" destOrd="0" presId="urn:microsoft.com/office/officeart/2005/8/layout/hierarchy2"/>
    <dgm:cxn modelId="{511BACB1-8414-FB43-8750-CD7C17A340E7}" type="presParOf" srcId="{FEE3E04C-7068-6045-AC7F-62D159C64F60}" destId="{4963633A-BC9F-ED47-AE0A-04574189BB83}" srcOrd="1" destOrd="0" presId="urn:microsoft.com/office/officeart/2005/8/layout/hierarchy2"/>
    <dgm:cxn modelId="{032947C1-AF3F-6348-965A-9EE19A5029F4}" type="presParOf" srcId="{4963633A-BC9F-ED47-AE0A-04574189BB83}" destId="{E3303E66-450C-AE4B-80D1-9B156F81645B}" srcOrd="0" destOrd="0" presId="urn:microsoft.com/office/officeart/2005/8/layout/hierarchy2"/>
    <dgm:cxn modelId="{6D363A97-A205-2E4A-AF86-A2037F69921F}" type="presParOf" srcId="{E3303E66-450C-AE4B-80D1-9B156F81645B}" destId="{EB75AA52-5E98-6C41-B602-DDF94D570DC1}" srcOrd="0" destOrd="0" presId="urn:microsoft.com/office/officeart/2005/8/layout/hierarchy2"/>
    <dgm:cxn modelId="{7815244F-68B0-B046-9824-535D0DCCA184}" type="presParOf" srcId="{4963633A-BC9F-ED47-AE0A-04574189BB83}" destId="{119ECE9F-656D-8847-82E0-E8013EFBBD01}" srcOrd="1" destOrd="0" presId="urn:microsoft.com/office/officeart/2005/8/layout/hierarchy2"/>
    <dgm:cxn modelId="{E1E439D0-FA5A-DD4F-9B69-A94930BFD80D}" type="presParOf" srcId="{119ECE9F-656D-8847-82E0-E8013EFBBD01}" destId="{91FEA4D6-FB59-2040-9E30-F9B94AF3BA47}" srcOrd="0" destOrd="0" presId="urn:microsoft.com/office/officeart/2005/8/layout/hierarchy2"/>
    <dgm:cxn modelId="{8B961BEC-836F-5143-86B9-8CAA963940B2}" type="presParOf" srcId="{119ECE9F-656D-8847-82E0-E8013EFBBD01}" destId="{220917CB-4554-3E4D-BE8D-5E7B9DCE6B4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CAA-3EFC-7747-B88A-5E88008C14C1}">
      <dsp:nvSpPr>
        <dsp:cNvPr id="0" name=""/>
        <dsp:cNvSpPr/>
      </dsp:nvSpPr>
      <dsp:spPr>
        <a:xfrm>
          <a:off x="4024" y="1061578"/>
          <a:ext cx="1511644" cy="1360367"/>
        </a:xfrm>
        <a:prstGeom prst="roundRect">
          <a:avLst>
            <a:gd name="adj" fmla="val 1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Hybrid Collaborative Filtering Algorithm</a:t>
          </a:r>
          <a:endParaRPr lang="en-US" sz="1800" b="1" kern="1200" dirty="0"/>
        </a:p>
      </dsp:txBody>
      <dsp:txXfrm>
        <a:off x="43868" y="1101422"/>
        <a:ext cx="1431956" cy="1280679"/>
      </dsp:txXfrm>
    </dsp:sp>
    <dsp:sp modelId="{EB1E7913-1971-4041-AE2E-0FD1ACF0A77B}">
      <dsp:nvSpPr>
        <dsp:cNvPr id="0" name=""/>
        <dsp:cNvSpPr/>
      </dsp:nvSpPr>
      <dsp:spPr>
        <a:xfrm rot="19457599">
          <a:off x="1445679" y="1507384"/>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505846"/>
        <a:ext cx="37231" cy="37231"/>
      </dsp:txXfrm>
    </dsp:sp>
    <dsp:sp modelId="{C52E9F7B-48A7-814F-8517-982A12AAE168}">
      <dsp:nvSpPr>
        <dsp:cNvPr id="0" name=""/>
        <dsp:cNvSpPr/>
      </dsp:nvSpPr>
      <dsp:spPr>
        <a:xfrm>
          <a:off x="2120327" y="929252"/>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rating</a:t>
          </a:r>
          <a:endParaRPr lang="en-US" sz="1800" b="1" kern="1200" dirty="0"/>
        </a:p>
      </dsp:txBody>
      <dsp:txXfrm>
        <a:off x="2142464" y="951389"/>
        <a:ext cx="1467370" cy="711548"/>
      </dsp:txXfrm>
    </dsp:sp>
    <dsp:sp modelId="{97B47916-A92F-1D44-957B-33C67215AA12}">
      <dsp:nvSpPr>
        <dsp:cNvPr id="0" name=""/>
        <dsp:cNvSpPr/>
      </dsp:nvSpPr>
      <dsp:spPr>
        <a:xfrm rot="2142401">
          <a:off x="1445679" y="1941982"/>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940444"/>
        <a:ext cx="37231" cy="37231"/>
      </dsp:txXfrm>
    </dsp:sp>
    <dsp:sp modelId="{EAFC65C7-31CB-D240-B520-8272EFA54ED5}">
      <dsp:nvSpPr>
        <dsp:cNvPr id="0" name=""/>
        <dsp:cNvSpPr/>
      </dsp:nvSpPr>
      <dsp:spPr>
        <a:xfrm>
          <a:off x="2120327" y="1798448"/>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characteristics</a:t>
          </a:r>
          <a:endParaRPr lang="en-US" sz="1800" b="1" kern="1200" dirty="0"/>
        </a:p>
      </dsp:txBody>
      <dsp:txXfrm>
        <a:off x="2142464" y="1820585"/>
        <a:ext cx="1467370" cy="711548"/>
      </dsp:txXfrm>
    </dsp:sp>
    <dsp:sp modelId="{1CFD1BBA-2943-4D41-90BF-5590A5F8890C}">
      <dsp:nvSpPr>
        <dsp:cNvPr id="0" name=""/>
        <dsp:cNvSpPr/>
      </dsp:nvSpPr>
      <dsp:spPr>
        <a:xfrm rot="19457599">
          <a:off x="3561982" y="1941982"/>
          <a:ext cx="744638" cy="34156"/>
        </a:xfrm>
        <a:custGeom>
          <a:avLst/>
          <a:gdLst/>
          <a:ahLst/>
          <a:cxnLst/>
          <a:rect l="0" t="0" r="0" b="0"/>
          <a:pathLst>
            <a:path>
              <a:moveTo>
                <a:pt x="0" y="17078"/>
              </a:moveTo>
              <a:lnTo>
                <a:pt x="74463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5685" y="1940444"/>
        <a:ext cx="37231" cy="37231"/>
      </dsp:txXfrm>
    </dsp:sp>
    <dsp:sp modelId="{995F860B-CCF6-3C43-ABCB-30DFF1508E71}">
      <dsp:nvSpPr>
        <dsp:cNvPr id="0" name=""/>
        <dsp:cNvSpPr/>
      </dsp:nvSpPr>
      <dsp:spPr>
        <a:xfrm>
          <a:off x="4236630" y="1298842"/>
          <a:ext cx="1511644" cy="885839"/>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demographic characteristics</a:t>
          </a:r>
          <a:endParaRPr lang="zh-CN" altLang="en-US" sz="1800" b="1" kern="1200" dirty="0"/>
        </a:p>
      </dsp:txBody>
      <dsp:txXfrm>
        <a:off x="4262575" y="1324787"/>
        <a:ext cx="1459754" cy="833949"/>
      </dsp:txXfrm>
    </dsp:sp>
    <dsp:sp modelId="{FD6E51A1-5E51-824F-BF51-3781CCEC597C}">
      <dsp:nvSpPr>
        <dsp:cNvPr id="0" name=""/>
        <dsp:cNvSpPr/>
      </dsp:nvSpPr>
      <dsp:spPr>
        <a:xfrm>
          <a:off x="5748275" y="1724683"/>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1726645"/>
        <a:ext cx="30232" cy="30232"/>
      </dsp:txXfrm>
    </dsp:sp>
    <dsp:sp modelId="{2AA0FAC9-CC1B-C143-AA49-CFE3EDF25ADC}">
      <dsp:nvSpPr>
        <dsp:cNvPr id="0" name=""/>
        <dsp:cNvSpPr/>
      </dsp:nvSpPr>
      <dsp:spPr>
        <a:xfrm>
          <a:off x="6352933" y="1363850"/>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age, gender, occupation</a:t>
          </a:r>
          <a:endParaRPr lang="zh-CN" altLang="en-US" sz="1800" b="1" kern="1200" dirty="0"/>
        </a:p>
      </dsp:txBody>
      <dsp:txXfrm>
        <a:off x="6375070" y="1385987"/>
        <a:ext cx="1467370" cy="711548"/>
      </dsp:txXfrm>
    </dsp:sp>
    <dsp:sp modelId="{295A9F8D-BF9C-A248-93CD-4AA2019261B3}">
      <dsp:nvSpPr>
        <dsp:cNvPr id="0" name=""/>
        <dsp:cNvSpPr/>
      </dsp:nvSpPr>
      <dsp:spPr>
        <a:xfrm rot="2373939">
          <a:off x="3542122" y="2409084"/>
          <a:ext cx="784358" cy="34156"/>
        </a:xfrm>
        <a:custGeom>
          <a:avLst/>
          <a:gdLst/>
          <a:ahLst/>
          <a:cxnLst/>
          <a:rect l="0" t="0" r="0" b="0"/>
          <a:pathLst>
            <a:path>
              <a:moveTo>
                <a:pt x="0" y="17078"/>
              </a:moveTo>
              <a:lnTo>
                <a:pt x="78435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4692" y="2406553"/>
        <a:ext cx="39217" cy="39217"/>
      </dsp:txXfrm>
    </dsp:sp>
    <dsp:sp modelId="{82507F01-9093-5040-ABCC-B5430555C825}">
      <dsp:nvSpPr>
        <dsp:cNvPr id="0" name=""/>
        <dsp:cNvSpPr/>
      </dsp:nvSpPr>
      <dsp:spPr>
        <a:xfrm>
          <a:off x="4236630" y="2298054"/>
          <a:ext cx="1511644" cy="755822"/>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preference</a:t>
          </a:r>
          <a:endParaRPr lang="zh-CN" altLang="en-US" sz="1800" b="1" kern="1200" dirty="0"/>
        </a:p>
      </dsp:txBody>
      <dsp:txXfrm>
        <a:off x="4258767" y="2320191"/>
        <a:ext cx="1467370" cy="711548"/>
      </dsp:txXfrm>
    </dsp:sp>
    <dsp:sp modelId="{E3303E66-450C-AE4B-80D1-9B156F81645B}">
      <dsp:nvSpPr>
        <dsp:cNvPr id="0" name=""/>
        <dsp:cNvSpPr/>
      </dsp:nvSpPr>
      <dsp:spPr>
        <a:xfrm>
          <a:off x="5748275" y="2658888"/>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2660849"/>
        <a:ext cx="30232" cy="30232"/>
      </dsp:txXfrm>
    </dsp:sp>
    <dsp:sp modelId="{91FEA4D6-FB59-2040-9E30-F9B94AF3BA47}">
      <dsp:nvSpPr>
        <dsp:cNvPr id="0" name=""/>
        <dsp:cNvSpPr/>
      </dsp:nvSpPr>
      <dsp:spPr>
        <a:xfrm>
          <a:off x="6352933" y="2298054"/>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genre</a:t>
          </a:r>
          <a:endParaRPr lang="zh-CN" altLang="en-US" sz="1800" b="1" kern="1200" dirty="0"/>
        </a:p>
      </dsp:txBody>
      <dsp:txXfrm>
        <a:off x="6375070" y="2320191"/>
        <a:ext cx="1467370" cy="7115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B806E-489F-1847-8F68-92CC8610E047}" type="datetimeFigureOut">
              <a:rPr kumimoji="1" lang="zh-CN" altLang="en-US" smtClean="0"/>
              <a:t>16/3/31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2717A-23F2-1C46-A59B-0B215064F6A1}" type="slidenum">
              <a:rPr kumimoji="1" lang="zh-CN" altLang="en-US" smtClean="0"/>
              <a:t>‹#›</a:t>
            </a:fld>
            <a:endParaRPr kumimoji="1" lang="zh-CN" altLang="en-US"/>
          </a:p>
        </p:txBody>
      </p:sp>
    </p:spTree>
    <p:extLst>
      <p:ext uri="{BB962C8B-B14F-4D97-AF65-F5344CB8AC3E}">
        <p14:creationId xmlns:p14="http://schemas.microsoft.com/office/powerpoint/2010/main" val="2329280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2</a:t>
            </a:fld>
            <a:endParaRPr kumimoji="1" lang="zh-CN" altLang="en-US"/>
          </a:p>
        </p:txBody>
      </p:sp>
    </p:spTree>
    <p:extLst>
      <p:ext uri="{BB962C8B-B14F-4D97-AF65-F5344CB8AC3E}">
        <p14:creationId xmlns:p14="http://schemas.microsoft.com/office/powerpoint/2010/main" val="155132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Data sparsity: We</a:t>
            </a:r>
            <a:r>
              <a:rPr kumimoji="1" lang="en-US" altLang="zh-CN" baseline="0" dirty="0" smtClean="0"/>
              <a:t> compute similarities and thus recommend films </a:t>
            </a:r>
            <a:r>
              <a:rPr kumimoji="1" lang="en-US" altLang="zh-CN" dirty="0" smtClean="0"/>
              <a:t>based on the users-items</a:t>
            </a:r>
            <a:r>
              <a:rPr kumimoji="1" lang="en-US" altLang="zh-CN" baseline="0" dirty="0" smtClean="0"/>
              <a:t> </a:t>
            </a:r>
            <a:r>
              <a:rPr kumimoji="1" lang="en-US" altLang="zh-CN" dirty="0" smtClean="0"/>
              <a:t>rating matrix. But the number</a:t>
            </a:r>
            <a:r>
              <a:rPr kumimoji="1" lang="en-US" altLang="zh-CN" baseline="0" dirty="0" smtClean="0"/>
              <a:t> of films that users have rated are very small comparing to the total number of all films released </a:t>
            </a:r>
            <a:r>
              <a:rPr kumimoji="1" lang="en-US" altLang="zh-CN" baseline="0" dirty="0" smtClean="0">
                <a:sym typeface="Wingdings"/>
              </a:rPr>
              <a:t> hard to compute the similarity between users or between items  recommendation accuracy decreases</a:t>
            </a:r>
          </a:p>
          <a:p>
            <a:r>
              <a:rPr kumimoji="1" lang="en-US" altLang="zh-CN" baseline="0" dirty="0" smtClean="0">
                <a:sym typeface="Wingdings"/>
              </a:rPr>
              <a:t>Cold start: a special case of data sparsity. 1) When there’s a new item in the systems, there’ no rating for this item, recommender cannot recommend it to people who need it; 2) when there exists a new user, this user has no records of rating  impossible to find similar users based on the rating  accuracy decreases, again</a:t>
            </a:r>
          </a:p>
          <a:p>
            <a:endParaRPr kumimoji="1" lang="en-US" altLang="zh-CN" baseline="0" dirty="0" smtClean="0">
              <a:sym typeface="Wingdings"/>
            </a:endParaRPr>
          </a:p>
          <a:p>
            <a:r>
              <a:rPr kumimoji="1" lang="en-US" altLang="zh-CN" dirty="0" smtClean="0"/>
              <a:t>Not</a:t>
            </a:r>
            <a:r>
              <a:rPr kumimoji="1" lang="en-US" altLang="zh-CN" baseline="0" dirty="0" smtClean="0"/>
              <a:t> only the rating for the items show the similarities between users, users’ own characteristics, such as users’ demographic characteristics and users’ preference for some properties of items contribute the similarities between users. Thus, we consider calculating similarities between users using three aspects and take the weighted average of three as </a:t>
            </a:r>
            <a:r>
              <a:rPr kumimoji="1" lang="en-US" altLang="zh-CN" baseline="0" dirty="0" err="1" smtClean="0"/>
              <a:t>users’final</a:t>
            </a:r>
            <a:r>
              <a:rPr kumimoji="1" lang="en-US" altLang="zh-CN" baseline="0" dirty="0" smtClean="0"/>
              <a:t> similarities </a:t>
            </a:r>
          </a:p>
          <a:p>
            <a:endParaRPr kumimoji="1" lang="en-US" altLang="zh-CN" baseline="0" dirty="0" smtClean="0"/>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5</a:t>
            </a:fld>
            <a:endParaRPr kumimoji="1" lang="zh-CN" altLang="en-US"/>
          </a:p>
        </p:txBody>
      </p:sp>
    </p:spTree>
    <p:extLst>
      <p:ext uri="{BB962C8B-B14F-4D97-AF65-F5344CB8AC3E}">
        <p14:creationId xmlns:p14="http://schemas.microsoft.com/office/powerpoint/2010/main" val="147572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6</a:t>
            </a:fld>
            <a:endParaRPr kumimoji="1" lang="zh-CN" altLang="en-US"/>
          </a:p>
        </p:txBody>
      </p:sp>
    </p:spTree>
    <p:extLst>
      <p:ext uri="{BB962C8B-B14F-4D97-AF65-F5344CB8AC3E}">
        <p14:creationId xmlns:p14="http://schemas.microsoft.com/office/powerpoint/2010/main" val="420676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2233D26B-DFC2-4248-8ED0-AD3E108CBDD7}"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16/3/31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16/3/31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694C003-38E8-486A-9BFD-47E55D87241C}"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059EAA3-934B-41DB-B3B1-806F4BE5CC37}"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97F932-D99A-4087-BFB1-EA42FAFC8D2C}"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8B3AFFF1-9C47-49F0-AE12-AF188F3F4E82}" type="datetime1">
              <a:rPr lang="en-US" smtClean="0"/>
              <a:pPr/>
              <a:t>16/3/31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pPr/>
              <a:t>16/3/31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8FB3498D-21C7-408B-8EF5-5B55DEF0BFD5}"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84DB246E-8FD1-42FF-94A4-E4133095C37A}" type="datetime1">
              <a:rPr lang="en-US" smtClean="0"/>
              <a:pPr/>
              <a:t>16/3/31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93939D4-B818-4372-B1EE-7CB6D5BBC74A}" type="datetime1">
              <a:rPr lang="en-US" smtClean="0"/>
              <a:pPr/>
              <a:t>16/3/31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16/3/31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pPr/>
              <a:t>16/3/31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B3AFFF1-9C47-49F0-AE12-AF188F3F4E82}" type="datetime1">
              <a:rPr lang="en-US" smtClean="0"/>
              <a:pPr/>
              <a:t>16/3/31</a:t>
            </a:fld>
            <a:endParaRPr lang="en-US" dirty="0"/>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dirty="0"/>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 id="2147484752" r:id="rId12"/>
    <p:sldLayoutId id="2147484753" r:id="rId13"/>
    <p:sldLayoutId id="2147484754" r:id="rId14"/>
  </p:sldLayoutIdLst>
  <p:hf sldNum="0"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6.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1" Type="http://schemas.microsoft.com/office/2007/relationships/hdphoto" Target="../media/hdphoto6.wdp"/><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3.wdp"/><Relationship Id="rId4" Type="http://schemas.openxmlformats.org/officeDocument/2006/relationships/image" Target="../media/image8.png"/><Relationship Id="rId5" Type="http://schemas.microsoft.com/office/2007/relationships/hdphoto" Target="../media/hdphoto4.wdp"/><Relationship Id="rId6" Type="http://schemas.openxmlformats.org/officeDocument/2006/relationships/image" Target="../media/image9.png"/><Relationship Id="rId7" Type="http://schemas.openxmlformats.org/officeDocument/2006/relationships/image" Target="../media/image10.png"/><Relationship Id="rId8" Type="http://schemas.microsoft.com/office/2007/relationships/hdphoto" Target="../media/hdphoto5.wdp"/><Relationship Id="rId9" Type="http://schemas.openxmlformats.org/officeDocument/2006/relationships/image" Target="../media/image11.png"/><Relationship Id="rId10"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2237927"/>
            <a:ext cx="7772400" cy="978408"/>
          </a:xfrm>
        </p:spPr>
        <p:txBody>
          <a:bodyPr/>
          <a:lstStyle/>
          <a:p>
            <a:r>
              <a:rPr kumimoji="1" lang="en-US" altLang="zh-CN" dirty="0" smtClean="0"/>
              <a:t>Recommender</a:t>
            </a:r>
            <a:r>
              <a:rPr kumimoji="1" lang="zh-CN" altLang="en-US" dirty="0" smtClean="0"/>
              <a:t> </a:t>
            </a:r>
            <a:r>
              <a:rPr kumimoji="1" lang="en-US" altLang="zh-CN" dirty="0" smtClean="0"/>
              <a:t>System</a:t>
            </a:r>
            <a:endParaRPr kumimoji="1" lang="zh-CN" altLang="en-US" dirty="0"/>
          </a:p>
        </p:txBody>
      </p:sp>
      <p:sp>
        <p:nvSpPr>
          <p:cNvPr id="2" name="副标题 1"/>
          <p:cNvSpPr>
            <a:spLocks noGrp="1"/>
          </p:cNvSpPr>
          <p:nvPr>
            <p:ph type="subTitle" idx="1"/>
          </p:nvPr>
        </p:nvSpPr>
        <p:spPr/>
        <p:txBody>
          <a:bodyPr/>
          <a:lstStyle/>
          <a:p>
            <a:r>
              <a:rPr kumimoji="1" lang="en-US" altLang="zh-CN" dirty="0" err="1" smtClean="0"/>
              <a:t>Yanan</a:t>
            </a:r>
            <a:r>
              <a:rPr kumimoji="1" lang="en-US" altLang="zh-CN" dirty="0" smtClean="0"/>
              <a:t> </a:t>
            </a:r>
            <a:r>
              <a:rPr kumimoji="1" lang="en-US" altLang="zh-CN" dirty="0" err="1" smtClean="0"/>
              <a:t>Huo</a:t>
            </a:r>
            <a:r>
              <a:rPr kumimoji="1" lang="en-US" altLang="zh-CN" dirty="0" smtClean="0"/>
              <a:t>, Yaqi Zhou, </a:t>
            </a:r>
            <a:r>
              <a:rPr kumimoji="1" lang="en-US" altLang="zh-CN" dirty="0" err="1" smtClean="0"/>
              <a:t>Kejia</a:t>
            </a:r>
            <a:r>
              <a:rPr kumimoji="1" lang="en-US" altLang="zh-CN" dirty="0" smtClean="0"/>
              <a:t> Shi, Li </a:t>
            </a:r>
            <a:r>
              <a:rPr kumimoji="1" lang="en-US" altLang="zh-CN" dirty="0" err="1" smtClean="0"/>
              <a:t>Luo</a:t>
            </a:r>
            <a:endParaRPr kumimoji="1" lang="zh-CN" altLang="en-US" dirty="0"/>
          </a:p>
        </p:txBody>
      </p:sp>
    </p:spTree>
    <p:extLst>
      <p:ext uri="{BB962C8B-B14F-4D97-AF65-F5344CB8AC3E}">
        <p14:creationId xmlns:p14="http://schemas.microsoft.com/office/powerpoint/2010/main" val="17122932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8468" y="2162234"/>
            <a:ext cx="7770813" cy="4257022"/>
          </a:xfrm>
        </p:spPr>
        <p:txBody>
          <a:bodyPr>
            <a:normAutofit/>
          </a:bodyPr>
          <a:lstStyle/>
          <a:p>
            <a:r>
              <a:rPr kumimoji="1" lang="en-US" altLang="zh-CN" sz="2800" dirty="0" smtClean="0">
                <a:latin typeface="Times New Roman"/>
                <a:cs typeface="Times New Roman"/>
              </a:rPr>
              <a:t>To be continued</a:t>
            </a:r>
            <a:r>
              <a:rPr kumimoji="1" lang="is-IS" altLang="zh-CN" sz="2800" dirty="0" smtClean="0">
                <a:latin typeface="Times New Roman"/>
                <a:cs typeface="Times New Roman"/>
              </a:rPr>
              <a:t>…</a:t>
            </a:r>
            <a:endParaRPr kumimoji="1" lang="zh-CN" altLang="en-US" sz="2800" dirty="0">
              <a:latin typeface="Times New Roman"/>
              <a:cs typeface="Times New Roman"/>
            </a:endParaRPr>
          </a:p>
        </p:txBody>
      </p:sp>
    </p:spTree>
    <p:extLst>
      <p:ext uri="{BB962C8B-B14F-4D97-AF65-F5344CB8AC3E}">
        <p14:creationId xmlns:p14="http://schemas.microsoft.com/office/powerpoint/2010/main" val="29905860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11395" y="885371"/>
            <a:ext cx="7770813" cy="4862286"/>
          </a:xfrm>
        </p:spPr>
        <p:txBody>
          <a:bodyPr>
            <a:normAutofit fontScale="92500" lnSpcReduction="10000"/>
          </a:bodyPr>
          <a:lstStyle/>
          <a:p>
            <a:r>
              <a:rPr kumimoji="1" lang="en-US" altLang="zh-CN" b="1" dirty="0" smtClean="0">
                <a:latin typeface="Times New Roman"/>
                <a:cs typeface="Times New Roman"/>
              </a:rPr>
              <a:t>Content-based</a:t>
            </a:r>
            <a:r>
              <a:rPr kumimoji="1" lang="zh-CN" altLang="en-US" b="1" dirty="0" smtClean="0">
                <a:latin typeface="Times New Roman"/>
                <a:cs typeface="Times New Roman"/>
              </a:rPr>
              <a:t> </a:t>
            </a:r>
            <a:r>
              <a:rPr kumimoji="1" lang="en-US" altLang="zh-CN" b="1" dirty="0" smtClean="0">
                <a:latin typeface="Times New Roman"/>
                <a:cs typeface="Times New Roman"/>
              </a:rPr>
              <a:t>Filtering</a:t>
            </a:r>
            <a:r>
              <a:rPr kumimoji="1" lang="zh-CN" altLang="en-US" b="1" dirty="0" smtClean="0">
                <a:latin typeface="Times New Roman"/>
                <a:cs typeface="Times New Roman"/>
              </a:rPr>
              <a:t> </a:t>
            </a:r>
            <a:r>
              <a:rPr kumimoji="1" lang="en-US" altLang="zh-CN" b="1" dirty="0" smtClean="0">
                <a:latin typeface="Times New Roman"/>
                <a:cs typeface="Times New Roman"/>
              </a:rPr>
              <a:t>Recommender</a:t>
            </a:r>
            <a:endParaRPr kumimoji="1" lang="zh-CN" altLang="en-US" b="1" dirty="0" smtClean="0">
              <a:latin typeface="Times New Roman"/>
              <a:cs typeface="Times New Roman"/>
            </a:endParaRPr>
          </a:p>
          <a:p>
            <a:r>
              <a:rPr kumimoji="1" lang="en-US" altLang="zh-CN" b="1" dirty="0" smtClean="0">
                <a:latin typeface="Times New Roman"/>
                <a:cs typeface="Times New Roman"/>
              </a:rPr>
              <a:t>Collaborative Filtering Recommender</a:t>
            </a:r>
          </a:p>
          <a:p>
            <a:pPr lvl="1">
              <a:buFont typeface="Wingdings" charset="2"/>
              <a:buChar char=""/>
            </a:pPr>
            <a:r>
              <a:rPr kumimoji="1" lang="en-US" altLang="zh-CN" dirty="0" smtClean="0">
                <a:solidFill>
                  <a:srgbClr val="FF8000"/>
                </a:solidFill>
                <a:latin typeface="Times New Roman"/>
                <a:cs typeface="Times New Roman"/>
              </a:rPr>
              <a:t>Random recommender</a:t>
            </a:r>
          </a:p>
          <a:p>
            <a:pPr lvl="1">
              <a:buFont typeface="Wingdings" charset="2"/>
              <a:buChar char=""/>
            </a:pPr>
            <a:r>
              <a:rPr kumimoji="1" lang="en-US" altLang="zh-CN" dirty="0" smtClean="0">
                <a:solidFill>
                  <a:srgbClr val="FF8000"/>
                </a:solidFill>
                <a:latin typeface="Times New Roman"/>
                <a:cs typeface="Times New Roman"/>
              </a:rPr>
              <a:t>Popular recommender</a:t>
            </a:r>
          </a:p>
          <a:p>
            <a:pPr lvl="1">
              <a:buFont typeface="Wingdings" charset="2"/>
              <a:buChar char=""/>
            </a:pPr>
            <a:r>
              <a:rPr kumimoji="1" lang="en-US" altLang="zh-CN" dirty="0" smtClean="0">
                <a:solidFill>
                  <a:srgbClr val="FF8000"/>
                </a:solidFill>
                <a:latin typeface="Times New Roman"/>
                <a:cs typeface="Times New Roman"/>
              </a:rPr>
              <a:t>User-based </a:t>
            </a:r>
            <a:r>
              <a:rPr kumimoji="1" lang="en-US" altLang="zh-CN" dirty="0">
                <a:solidFill>
                  <a:srgbClr val="FF8000"/>
                </a:solidFill>
                <a:latin typeface="Times New Roman"/>
                <a:cs typeface="Times New Roman"/>
              </a:rPr>
              <a:t>collaborative filtering</a:t>
            </a:r>
            <a:endParaRPr kumimoji="1" lang="en-US" altLang="zh-CN"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Item-based collaborative filtering</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PCA</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SVD</a:t>
            </a:r>
          </a:p>
          <a:p>
            <a:pPr lvl="1">
              <a:buFont typeface="Wingdings" charset="2"/>
              <a:buChar char=""/>
            </a:pPr>
            <a:endParaRPr kumimoji="1" lang="en-US" altLang="zh-CN" dirty="0" smtClean="0">
              <a:latin typeface="Times New Roman"/>
              <a:cs typeface="Times New Roman"/>
            </a:endParaRPr>
          </a:p>
          <a:p>
            <a:pPr lvl="0"/>
            <a:r>
              <a:rPr kumimoji="1" lang="en-US" altLang="zh-CN" sz="2400" b="1" dirty="0">
                <a:latin typeface="Times New Roman"/>
                <a:cs typeface="Times New Roman"/>
              </a:rPr>
              <a:t>Hybrid Collaborative Filtering Algorithm</a:t>
            </a:r>
            <a:endParaRPr lang="en-US" altLang="zh-CN" sz="2400" b="1" dirty="0">
              <a:latin typeface="Times New Roman"/>
              <a:cs typeface="Times New Roman"/>
            </a:endParaRPr>
          </a:p>
          <a:p>
            <a:pPr lvl="1" defTabSz="457200">
              <a:spcBef>
                <a:spcPts val="0"/>
              </a:spcBef>
              <a:buFont typeface="Wingdings" charset="2"/>
              <a:buChar char=""/>
              <a:defRPr/>
            </a:pPr>
            <a:r>
              <a:rPr kumimoji="1" lang="en-US" altLang="zh-CN" dirty="0">
                <a:solidFill>
                  <a:srgbClr val="FF8000"/>
                </a:solidFill>
                <a:latin typeface="Times New Roman"/>
                <a:cs typeface="Times New Roman"/>
              </a:rPr>
              <a:t>u</a:t>
            </a:r>
            <a:r>
              <a:rPr kumimoji="1" lang="en-US" altLang="zh-CN" dirty="0" smtClean="0">
                <a:solidFill>
                  <a:srgbClr val="FF8000"/>
                </a:solidFill>
                <a:latin typeface="Times New Roman"/>
                <a:cs typeface="Times New Roman"/>
              </a:rPr>
              <a:t>sers’ rating</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demographic </a:t>
            </a:r>
            <a:r>
              <a:rPr kumimoji="1" lang="en-US" altLang="zh-CN" dirty="0" smtClean="0">
                <a:solidFill>
                  <a:srgbClr val="FF8000"/>
                </a:solidFill>
                <a:latin typeface="Times New Roman"/>
                <a:cs typeface="Times New Roman"/>
              </a:rPr>
              <a:t>characteristics</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preference</a:t>
            </a:r>
          </a:p>
          <a:p>
            <a:pPr marL="0" indent="0">
              <a:buNone/>
            </a:pPr>
            <a:endParaRPr kumimoji="1" lang="en-US" altLang="zh-CN" dirty="0" smtClean="0">
              <a:latin typeface="Times New Roman"/>
              <a:cs typeface="Times New Roman"/>
            </a:endParaRPr>
          </a:p>
          <a:p>
            <a:endParaRPr kumimoji="1" lang="zh-CN" altLang="en-US" b="1" dirty="0">
              <a:latin typeface="Times New Roman"/>
              <a:cs typeface="Times New Roman"/>
            </a:endParaRPr>
          </a:p>
        </p:txBody>
      </p:sp>
    </p:spTree>
    <p:extLst>
      <p:ext uri="{BB962C8B-B14F-4D97-AF65-F5344CB8AC3E}">
        <p14:creationId xmlns:p14="http://schemas.microsoft.com/office/powerpoint/2010/main" val="21308376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486" y="899886"/>
            <a:ext cx="6226627" cy="5226277"/>
          </a:xfrm>
        </p:spPr>
      </p:pic>
    </p:spTree>
    <p:extLst>
      <p:ext uri="{BB962C8B-B14F-4D97-AF65-F5344CB8AC3E}">
        <p14:creationId xmlns:p14="http://schemas.microsoft.com/office/powerpoint/2010/main" val="8529482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82337001"/>
              </p:ext>
            </p:extLst>
          </p:nvPr>
        </p:nvGraphicFramePr>
        <p:xfrm>
          <a:off x="0" y="231494"/>
          <a:ext cx="9144000" cy="6172163"/>
        </p:xfrm>
        <a:graphic>
          <a:graphicData uri="http://schemas.openxmlformats.org/drawingml/2006/table">
            <a:tbl>
              <a:tblPr firstRow="1" bandRow="1">
                <a:tableStyleId>{5C22544A-7EE6-4342-B048-85BDC9FD1C3A}</a:tableStyleId>
              </a:tblPr>
              <a:tblGrid>
                <a:gridCol w="879676"/>
                <a:gridCol w="2168324"/>
                <a:gridCol w="1524000"/>
                <a:gridCol w="1524000"/>
                <a:gridCol w="1524000"/>
                <a:gridCol w="1524000"/>
              </a:tblGrid>
              <a:tr h="469295">
                <a:tc>
                  <a:txBody>
                    <a:bodyPr/>
                    <a:lstStyle/>
                    <a:p>
                      <a:endParaRPr lang="en-US" dirty="0"/>
                    </a:p>
                  </a:txBody>
                  <a:tcPr/>
                </a:tc>
                <a:tc>
                  <a:txBody>
                    <a:bodyPr/>
                    <a:lstStyle/>
                    <a:p>
                      <a:r>
                        <a:rPr lang="en-US" altLang="zh-CN" dirty="0" smtClean="0"/>
                        <a:t>1st</a:t>
                      </a:r>
                      <a:endParaRPr lang="en-US" dirty="0"/>
                    </a:p>
                  </a:txBody>
                  <a:tcPr/>
                </a:tc>
                <a:tc>
                  <a:txBody>
                    <a:bodyPr/>
                    <a:lstStyle/>
                    <a:p>
                      <a:r>
                        <a:rPr lang="en-US" altLang="zh-CN" dirty="0" smtClean="0"/>
                        <a:t>2nd</a:t>
                      </a:r>
                      <a:endParaRPr lang="en-US" dirty="0"/>
                    </a:p>
                  </a:txBody>
                  <a:tcPr/>
                </a:tc>
                <a:tc>
                  <a:txBody>
                    <a:bodyPr/>
                    <a:lstStyle/>
                    <a:p>
                      <a:r>
                        <a:rPr lang="en-US" altLang="zh-CN" dirty="0" smtClean="0"/>
                        <a:t>3rd</a:t>
                      </a:r>
                      <a:endParaRPr lang="en-US" dirty="0"/>
                    </a:p>
                  </a:txBody>
                  <a:tcPr/>
                </a:tc>
                <a:tc>
                  <a:txBody>
                    <a:bodyPr/>
                    <a:lstStyle/>
                    <a:p>
                      <a:r>
                        <a:rPr lang="en-US" altLang="zh-CN" dirty="0" smtClean="0"/>
                        <a:t>4th</a:t>
                      </a:r>
                      <a:endParaRPr lang="en-US" dirty="0"/>
                    </a:p>
                  </a:txBody>
                  <a:tcPr/>
                </a:tc>
                <a:tc>
                  <a:txBody>
                    <a:bodyPr/>
                    <a:lstStyle/>
                    <a:p>
                      <a:r>
                        <a:rPr lang="en-US" altLang="zh-CN" dirty="0" smtClean="0"/>
                        <a:t>5th</a:t>
                      </a:r>
                      <a:endParaRPr lang="en-US" dirty="0"/>
                    </a:p>
                  </a:txBody>
                  <a:tcPr/>
                </a:tc>
              </a:tr>
              <a:tr h="954391">
                <a:tc>
                  <a:txBody>
                    <a:bodyPr/>
                    <a:lstStyle/>
                    <a:p>
                      <a:r>
                        <a:rPr lang="en-US" altLang="zh-CN" dirty="0" smtClean="0"/>
                        <a:t>UBCF</a:t>
                      </a:r>
                      <a:endParaRPr lang="en-US" dirty="0"/>
                    </a:p>
                  </a:txBody>
                  <a:tcPr/>
                </a:tc>
                <a:tc>
                  <a:txBody>
                    <a:bodyPr/>
                    <a:lstStyle/>
                    <a:p>
                      <a:r>
                        <a:rPr lang="en-US" sz="1800" kern="1200" dirty="0" smtClean="0">
                          <a:solidFill>
                            <a:schemeClr val="dk1"/>
                          </a:solidFill>
                          <a:effectLst/>
                          <a:latin typeface="+mn-lt"/>
                          <a:ea typeface="+mn-ea"/>
                          <a:cs typeface="+mn-cs"/>
                        </a:rPr>
                        <a:t>Empire Strikes Back, The (1980)</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Return of the Jedi (1983)</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Braveheart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4.350</a:t>
                      </a:r>
                      <a:endParaRPr lang="en-US" dirty="0"/>
                    </a:p>
                  </a:txBody>
                  <a:tcPr/>
                </a:tc>
                <a:tc>
                  <a:txBody>
                    <a:bodyPr/>
                    <a:lstStyle/>
                    <a:p>
                      <a:r>
                        <a:rPr lang="en-US" altLang="zh-CN" dirty="0" smtClean="0"/>
                        <a:t>4.330</a:t>
                      </a:r>
                      <a:endParaRPr lang="en-US" dirty="0"/>
                    </a:p>
                  </a:txBody>
                  <a:tcPr/>
                </a:tc>
                <a:tc>
                  <a:txBody>
                    <a:bodyPr/>
                    <a:lstStyle/>
                    <a:p>
                      <a:r>
                        <a:rPr lang="en-US" altLang="zh-CN" dirty="0" smtClean="0"/>
                        <a:t>4.328</a:t>
                      </a:r>
                      <a:endParaRPr lang="en-US" dirty="0"/>
                    </a:p>
                  </a:txBody>
                  <a:tcPr/>
                </a:tc>
                <a:tc>
                  <a:txBody>
                    <a:bodyPr/>
                    <a:lstStyle/>
                    <a:p>
                      <a:r>
                        <a:rPr lang="en-US" altLang="zh-CN" dirty="0" smtClean="0"/>
                        <a:t>4.280</a:t>
                      </a:r>
                      <a:endParaRPr lang="en-US" dirty="0"/>
                    </a:p>
                  </a:txBody>
                  <a:tcPr/>
                </a:tc>
                <a:tc>
                  <a:txBody>
                    <a:bodyPr/>
                    <a:lstStyle/>
                    <a:p>
                      <a:r>
                        <a:rPr lang="en-US" altLang="zh-CN" dirty="0" smtClean="0"/>
                        <a:t>4.210</a:t>
                      </a:r>
                      <a:endParaRPr lang="en-US" dirty="0"/>
                    </a:p>
                  </a:txBody>
                  <a:tcPr/>
                </a:tc>
              </a:tr>
              <a:tr h="989115">
                <a:tc>
                  <a:txBody>
                    <a:bodyPr/>
                    <a:lstStyle/>
                    <a:p>
                      <a:r>
                        <a:rPr lang="en-US" altLang="zh-CN" dirty="0" smtClean="0"/>
                        <a:t>IBCF</a:t>
                      </a:r>
                      <a:endParaRPr lang="en-US" dirty="0"/>
                    </a:p>
                  </a:txBody>
                  <a:tcPr/>
                </a:tc>
                <a:tc>
                  <a:txBody>
                    <a:bodyPr/>
                    <a:lstStyle/>
                    <a:p>
                      <a:r>
                        <a:rPr lang="en-US" sz="1800" kern="1200" dirty="0" smtClean="0">
                          <a:solidFill>
                            <a:schemeClr val="dk1"/>
                          </a:solidFill>
                          <a:effectLst/>
                          <a:latin typeface="+mn-lt"/>
                          <a:ea typeface="+mn-ea"/>
                          <a:cs typeface="+mn-cs"/>
                        </a:rPr>
                        <a:t>French Twist (</a:t>
                      </a:r>
                      <a:r>
                        <a:rPr lang="en-US" sz="1800" kern="1200" dirty="0" err="1" smtClean="0">
                          <a:solidFill>
                            <a:schemeClr val="dk1"/>
                          </a:solidFill>
                          <a:effectLst/>
                          <a:latin typeface="+mn-lt"/>
                          <a:ea typeface="+mn-ea"/>
                          <a:cs typeface="+mn-cs"/>
                        </a:rPr>
                        <a:t>Gazon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maudit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Taxi Driver (1976)</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Hoop Dreams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Madness of King George,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Priest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3.523</a:t>
                      </a:r>
                      <a:endParaRPr lang="en-US" dirty="0"/>
                    </a:p>
                  </a:txBody>
                  <a:tcPr/>
                </a:tc>
                <a:tc>
                  <a:txBody>
                    <a:bodyPr/>
                    <a:lstStyle/>
                    <a:p>
                      <a:r>
                        <a:rPr lang="en-US" altLang="zh-CN" dirty="0" smtClean="0"/>
                        <a:t>3.067</a:t>
                      </a:r>
                      <a:endParaRPr lang="en-US" dirty="0"/>
                    </a:p>
                  </a:txBody>
                  <a:tcPr/>
                </a:tc>
                <a:tc>
                  <a:txBody>
                    <a:bodyPr/>
                    <a:lstStyle/>
                    <a:p>
                      <a:r>
                        <a:rPr lang="en-US" altLang="zh-CN" dirty="0" smtClean="0"/>
                        <a:t>2.798</a:t>
                      </a:r>
                      <a:endParaRPr lang="en-US" dirty="0"/>
                    </a:p>
                  </a:txBody>
                  <a:tcPr/>
                </a:tc>
                <a:tc>
                  <a:txBody>
                    <a:bodyPr/>
                    <a:lstStyle/>
                    <a:p>
                      <a:r>
                        <a:rPr lang="en-US" altLang="zh-CN" dirty="0" smtClean="0"/>
                        <a:t>2.530</a:t>
                      </a:r>
                      <a:endParaRPr lang="en-US" dirty="0"/>
                    </a:p>
                  </a:txBody>
                  <a:tcPr/>
                </a:tc>
              </a:tr>
              <a:tr h="941091">
                <a:tc>
                  <a:txBody>
                    <a:bodyPr/>
                    <a:lstStyle/>
                    <a:p>
                      <a:r>
                        <a:rPr lang="en-US" altLang="zh-CN" dirty="0" smtClean="0"/>
                        <a:t>RANDOM</a:t>
                      </a:r>
                      <a:endParaRPr lang="en-US" dirty="0"/>
                    </a:p>
                  </a:txBody>
                  <a:tcPr/>
                </a:tc>
                <a:tc>
                  <a:txBody>
                    <a:bodyPr/>
                    <a:lstStyle/>
                    <a:p>
                      <a:r>
                        <a:rPr lang="en-US" sz="1800" kern="1200" dirty="0" smtClean="0">
                          <a:solidFill>
                            <a:schemeClr val="dk1"/>
                          </a:solidFill>
                          <a:effectLst/>
                          <a:latin typeface="+mn-lt"/>
                          <a:ea typeface="+mn-ea"/>
                          <a:cs typeface="+mn-cs"/>
                        </a:rPr>
                        <a:t>Go Fish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New Jersey Drive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War,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My Fair Lady (1964)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Star Trek: Generations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4.981</a:t>
                      </a:r>
                      <a:endParaRPr lang="en-US" dirty="0"/>
                    </a:p>
                  </a:txBody>
                  <a:tcPr/>
                </a:tc>
                <a:tc>
                  <a:txBody>
                    <a:bodyPr/>
                    <a:lstStyle/>
                    <a:p>
                      <a:r>
                        <a:rPr lang="en-US" altLang="zh-CN" dirty="0" smtClean="0"/>
                        <a:t>4.62</a:t>
                      </a:r>
                      <a:endParaRPr lang="en-US" dirty="0"/>
                    </a:p>
                  </a:txBody>
                  <a:tcPr/>
                </a:tc>
                <a:tc>
                  <a:txBody>
                    <a:bodyPr/>
                    <a:lstStyle/>
                    <a:p>
                      <a:r>
                        <a:rPr lang="en-US" altLang="zh-CN" dirty="0" smtClean="0"/>
                        <a:t>2.179</a:t>
                      </a:r>
                      <a:endParaRPr lang="en-US" dirty="0"/>
                    </a:p>
                  </a:txBody>
                  <a:tcPr/>
                </a:tc>
                <a:tc>
                  <a:txBody>
                    <a:bodyPr/>
                    <a:lstStyle/>
                    <a:p>
                      <a:r>
                        <a:rPr lang="en-US" altLang="zh-CN" dirty="0" smtClean="0"/>
                        <a:t>0.915</a:t>
                      </a:r>
                      <a:endParaRPr lang="en-US" dirty="0"/>
                    </a:p>
                  </a:txBody>
                  <a:tcPr/>
                </a:tc>
                <a:tc>
                  <a:txBody>
                    <a:bodyPr/>
                    <a:lstStyle/>
                    <a:p>
                      <a:r>
                        <a:rPr lang="en-US" altLang="zh-CN" dirty="0" smtClean="0"/>
                        <a:t>0.566</a:t>
                      </a:r>
                      <a:endParaRPr lang="en-US" dirty="0"/>
                    </a:p>
                  </a:txBody>
                  <a:tcPr/>
                </a:tc>
              </a:tr>
              <a:tr h="941091">
                <a:tc>
                  <a:txBody>
                    <a:bodyPr/>
                    <a:lstStyle/>
                    <a:p>
                      <a:r>
                        <a:rPr lang="en-US" altLang="zh-CN" dirty="0" smtClean="0"/>
                        <a:t>POPULAR</a:t>
                      </a:r>
                      <a:endParaRPr lang="en-US" dirty="0"/>
                    </a:p>
                  </a:txBody>
                  <a:tcPr/>
                </a:tc>
                <a:tc>
                  <a:txBody>
                    <a:bodyPr/>
                    <a:lstStyle/>
                    <a:p>
                      <a:r>
                        <a:rPr lang="en-US" sz="1800" kern="1200" dirty="0" smtClean="0">
                          <a:solidFill>
                            <a:schemeClr val="dk1"/>
                          </a:solidFill>
                          <a:effectLst/>
                          <a:latin typeface="+mn-lt"/>
                          <a:ea typeface="+mn-ea"/>
                          <a:cs typeface="+mn-cs"/>
                        </a:rPr>
                        <a:t>Godfather, The (1972)</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Titanic (1997)</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Schindler's List (1993)</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4.969</a:t>
                      </a:r>
                      <a:endParaRPr lang="en-US" dirty="0"/>
                    </a:p>
                  </a:txBody>
                  <a:tcPr/>
                </a:tc>
                <a:tc>
                  <a:txBody>
                    <a:bodyPr/>
                    <a:lstStyle/>
                    <a:p>
                      <a:r>
                        <a:rPr lang="en-US" altLang="zh-CN" dirty="0" smtClean="0"/>
                        <a:t>4.400</a:t>
                      </a:r>
                      <a:endParaRPr lang="en-US" dirty="0"/>
                    </a:p>
                  </a:txBody>
                  <a:tcPr/>
                </a:tc>
                <a:tc>
                  <a:txBody>
                    <a:bodyPr/>
                    <a:lstStyle/>
                    <a:p>
                      <a:r>
                        <a:rPr lang="en-US" altLang="zh-CN" dirty="0" smtClean="0"/>
                        <a:t>4.370</a:t>
                      </a:r>
                      <a:endParaRPr lang="en-US" dirty="0"/>
                    </a:p>
                  </a:txBody>
                  <a:tcPr/>
                </a:tc>
                <a:tc>
                  <a:txBody>
                    <a:bodyPr/>
                    <a:lstStyle/>
                    <a:p>
                      <a:r>
                        <a:rPr lang="en-US" altLang="zh-CN" dirty="0" smtClean="0"/>
                        <a:t>3.410</a:t>
                      </a:r>
                      <a:endParaRPr lang="en-US" dirty="0"/>
                    </a:p>
                  </a:txBody>
                  <a:tcPr/>
                </a:tc>
              </a:tr>
            </a:tbl>
          </a:graphicData>
        </a:graphic>
      </p:graphicFrame>
    </p:spTree>
    <p:extLst>
      <p:ext uri="{BB962C8B-B14F-4D97-AF65-F5344CB8AC3E}">
        <p14:creationId xmlns:p14="http://schemas.microsoft.com/office/powerpoint/2010/main" val="14002279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92302"/>
            <a:ext cx="7770813" cy="1368833"/>
          </a:xfrm>
        </p:spPr>
        <p:txBody>
          <a:bodyPr/>
          <a:lstStyle/>
          <a:p>
            <a:r>
              <a:rPr kumimoji="1" lang="en-US" altLang="zh-CN" b="1" dirty="0" smtClean="0">
                <a:latin typeface="Times New Roman"/>
                <a:cs typeface="Times New Roman"/>
              </a:rPr>
              <a:t>Challenges of CF Recommender</a:t>
            </a:r>
            <a:r>
              <a:rPr kumimoji="1" lang="en-US" altLang="zh-CN" dirty="0" smtClean="0">
                <a:latin typeface="Times New Roman"/>
                <a:cs typeface="Times New Roman"/>
              </a:rPr>
              <a:t>: </a:t>
            </a:r>
          </a:p>
          <a:p>
            <a:pPr lvl="1">
              <a:buFont typeface="Wingdings" charset="2"/>
              <a:buChar char=""/>
            </a:pPr>
            <a:r>
              <a:rPr kumimoji="1" lang="en-US" altLang="zh-CN" dirty="0" smtClean="0">
                <a:solidFill>
                  <a:srgbClr val="FF8000"/>
                </a:solidFill>
                <a:latin typeface="Times New Roman"/>
                <a:cs typeface="Times New Roman"/>
              </a:rPr>
              <a:t>data sparsity</a:t>
            </a:r>
          </a:p>
          <a:p>
            <a:pPr lvl="1">
              <a:buFont typeface="Wingdings" charset="2"/>
              <a:buChar char=""/>
            </a:pPr>
            <a:r>
              <a:rPr kumimoji="1" lang="en-US" altLang="zh-CN" dirty="0" smtClean="0">
                <a:solidFill>
                  <a:srgbClr val="FF8000"/>
                </a:solidFill>
                <a:latin typeface="Times New Roman"/>
                <a:cs typeface="Times New Roman"/>
              </a:rPr>
              <a:t>cold-start</a:t>
            </a:r>
            <a:endParaRPr kumimoji="1" lang="en-US" altLang="zh-CN" dirty="0" smtClean="0">
              <a:latin typeface="Times New Roman"/>
              <a:cs typeface="Times New Roman"/>
            </a:endParaRPr>
          </a:p>
          <a:p>
            <a:endParaRPr kumimoji="1" lang="zh-CN" altLang="en-US" b="1" dirty="0">
              <a:latin typeface="Times New Roman"/>
              <a:cs typeface="Times New Roman"/>
            </a:endParaRPr>
          </a:p>
        </p:txBody>
      </p:sp>
      <p:graphicFrame>
        <p:nvGraphicFramePr>
          <p:cNvPr id="7" name="图表 6"/>
          <p:cNvGraphicFramePr/>
          <p:nvPr>
            <p:extLst>
              <p:ext uri="{D42A27DB-BD31-4B8C-83A1-F6EECF244321}">
                <p14:modId xmlns:p14="http://schemas.microsoft.com/office/powerpoint/2010/main" val="3321100333"/>
              </p:ext>
            </p:extLst>
          </p:nvPr>
        </p:nvGraphicFramePr>
        <p:xfrm>
          <a:off x="685799" y="2506761"/>
          <a:ext cx="7868603" cy="398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4399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85800" y="1450431"/>
            <a:ext cx="7770813" cy="2876163"/>
          </a:xfrm>
        </p:spPr>
        <p:txBody>
          <a:bodyPr>
            <a:normAutofit/>
          </a:bodyPr>
          <a:lstStyle/>
          <a:p>
            <a:pPr marL="0" indent="0">
              <a:buNone/>
            </a:pPr>
            <a:endParaRPr kumimoji="1" lang="en-US" altLang="zh-CN" dirty="0" smtClean="0">
              <a:latin typeface="Times New Roman"/>
              <a:cs typeface="Times New Roman"/>
            </a:endParaRPr>
          </a:p>
          <a:p>
            <a:r>
              <a:rPr kumimoji="1" lang="en-US" altLang="zh-CN" dirty="0" smtClean="0">
                <a:latin typeface="Times New Roman"/>
                <a:cs typeface="Times New Roman"/>
              </a:rPr>
              <a:t>users</a:t>
            </a:r>
            <a:r>
              <a:rPr kumimoji="1" lang="en-US" altLang="zh-CN" dirty="0">
                <a:latin typeface="Times New Roman"/>
                <a:cs typeface="Times New Roman"/>
              </a:rPr>
              <a:t>’ demographic </a:t>
            </a:r>
            <a:r>
              <a:rPr kumimoji="1" lang="en-US" altLang="zh-CN" dirty="0" smtClean="0">
                <a:latin typeface="Times New Roman"/>
                <a:cs typeface="Times New Roman"/>
              </a:rPr>
              <a:t>characteristics          users’ preference</a:t>
            </a:r>
            <a:r>
              <a:rPr kumimoji="1" lang="en-US" altLang="zh-CN" dirty="0" smtClean="0">
                <a:latin typeface="Times New Roman"/>
                <a:cs typeface="Times New Roman"/>
                <a:sym typeface="Wingdings"/>
              </a:rPr>
              <a:t> </a:t>
            </a:r>
            <a:r>
              <a:rPr kumimoji="1" lang="en-US" altLang="zh-CN" dirty="0" smtClean="0">
                <a:latin typeface="Times New Roman"/>
                <a:cs typeface="Times New Roman"/>
              </a:rPr>
              <a:t> </a:t>
            </a:r>
          </a:p>
          <a:p>
            <a:r>
              <a:rPr kumimoji="1" lang="en-US" altLang="zh-CN" b="1" dirty="0" smtClean="0">
                <a:latin typeface="Times New Roman"/>
                <a:cs typeface="Times New Roman"/>
              </a:rPr>
              <a:t>We thus want to create </a:t>
            </a:r>
            <a:r>
              <a:rPr kumimoji="1" lang="en-US" altLang="zh-CN" b="1" dirty="0" smtClean="0">
                <a:solidFill>
                  <a:srgbClr val="FF8000"/>
                </a:solidFill>
                <a:latin typeface="Times New Roman"/>
                <a:cs typeface="Times New Roman"/>
              </a:rPr>
              <a:t>corresponding information database </a:t>
            </a:r>
            <a:r>
              <a:rPr kumimoji="1" lang="en-US" altLang="zh-CN" b="1" dirty="0" smtClean="0">
                <a:latin typeface="Times New Roman"/>
                <a:cs typeface="Times New Roman"/>
              </a:rPr>
              <a:t>and if there’s a new user, we can predict his/her preference based on his/her demographic characteristics</a:t>
            </a:r>
          </a:p>
          <a:p>
            <a:r>
              <a:rPr kumimoji="1" lang="en-US" altLang="zh-CN" dirty="0" smtClean="0">
                <a:latin typeface="Times New Roman"/>
                <a:cs typeface="Times New Roman"/>
              </a:rPr>
              <a:t>This deals with the cold-start challenge to some extent</a:t>
            </a:r>
          </a:p>
        </p:txBody>
      </p:sp>
      <p:sp>
        <p:nvSpPr>
          <p:cNvPr id="6" name="左右箭头 5"/>
          <p:cNvSpPr/>
          <p:nvPr/>
        </p:nvSpPr>
        <p:spPr>
          <a:xfrm>
            <a:off x="5093567" y="2199394"/>
            <a:ext cx="446559" cy="17133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28113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741218" y="1518219"/>
            <a:ext cx="7744683" cy="3561773"/>
            <a:chOff x="706583" y="1148779"/>
            <a:chExt cx="7744683" cy="3561773"/>
          </a:xfrm>
        </p:grpSpPr>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backgroundRemoval t="15108" b="77938" l="10000" r="44667"/>
                      </a14:imgEffect>
                    </a14:imgLayer>
                  </a14:imgProps>
                </a:ext>
                <a:ext uri="{28A0092B-C50C-407E-A947-70E740481C1C}">
                  <a14:useLocalDpi xmlns:a14="http://schemas.microsoft.com/office/drawing/2010/main" val="0"/>
                </a:ext>
              </a:extLst>
            </a:blip>
            <a:srcRect l="9497" r="53617"/>
            <a:stretch/>
          </p:blipFill>
          <p:spPr>
            <a:xfrm>
              <a:off x="2251333" y="1160324"/>
              <a:ext cx="2355273" cy="3550228"/>
            </a:xfrm>
            <a:prstGeom prst="rect">
              <a:avLst/>
            </a:prstGeom>
          </p:spPr>
        </p:pic>
        <p:pic>
          <p:nvPicPr>
            <p:cNvPr id="8" name="图片 7"/>
            <p:cNvPicPr>
              <a:picLocks noChangeAspect="1"/>
            </p:cNvPicPr>
            <p:nvPr/>
          </p:nvPicPr>
          <p:blipFill rotWithShape="1">
            <a:blip r:embed="rId4">
              <a:extLst>
                <a:ext uri="{BEBA8EAE-BF5A-486C-A8C5-ECC9F3942E4B}">
                  <a14:imgProps xmlns:a14="http://schemas.microsoft.com/office/drawing/2010/main">
                    <a14:imgLayer r:embed="rId5">
                      <a14:imgEffect>
                        <a14:backgroundRemoval t="16787" b="76259" l="51467" r="85467"/>
                      </a14:imgEffect>
                    </a14:imgLayer>
                  </a14:imgProps>
                </a:ext>
                <a:ext uri="{28A0092B-C50C-407E-A947-70E740481C1C}">
                  <a14:useLocalDpi xmlns:a14="http://schemas.microsoft.com/office/drawing/2010/main" val="0"/>
                </a:ext>
              </a:extLst>
            </a:blip>
            <a:srcRect l="50984" r="13700"/>
            <a:stretch/>
          </p:blipFill>
          <p:spPr>
            <a:xfrm>
              <a:off x="4410373" y="1148779"/>
              <a:ext cx="2251364" cy="3544455"/>
            </a:xfrm>
            <a:prstGeom prst="rect">
              <a:avLst/>
            </a:prstGeom>
          </p:spPr>
        </p:pic>
        <p:sp>
          <p:nvSpPr>
            <p:cNvPr id="9" name="文本框 8"/>
            <p:cNvSpPr txBox="1"/>
            <p:nvPr/>
          </p:nvSpPr>
          <p:spPr>
            <a:xfrm>
              <a:off x="7181266" y="1532334"/>
              <a:ext cx="1270000" cy="2862322"/>
            </a:xfrm>
            <a:prstGeom prst="rect">
              <a:avLst/>
            </a:prstGeom>
            <a:noFill/>
            <a:ln>
              <a:noFill/>
            </a:ln>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rgbClr val="FF6FCF"/>
                  </a:solidFill>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rgbClr val="FF6FCF"/>
                  </a:solidFill>
                  <a:latin typeface="Times New Roman"/>
                  <a:cs typeface="Times New Roman"/>
                </a:rPr>
                <a:t>Action</a:t>
              </a:r>
              <a:endParaRPr kumimoji="1" lang="zh-CN" altLang="en-US" sz="2000" dirty="0">
                <a:solidFill>
                  <a:srgbClr val="FF6FCF"/>
                </a:solidFill>
                <a:latin typeface="Times New Roman"/>
                <a:cs typeface="Times New Roman"/>
              </a:endParaRPr>
            </a:p>
          </p:txBody>
        </p:sp>
        <p:sp>
          <p:nvSpPr>
            <p:cNvPr id="10" name="文本框 9"/>
            <p:cNvSpPr txBox="1"/>
            <p:nvPr/>
          </p:nvSpPr>
          <p:spPr>
            <a:xfrm>
              <a:off x="706583" y="1532334"/>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chemeClr val="accent1">
                      <a:lumMod val="60000"/>
                      <a:lumOff val="40000"/>
                    </a:schemeClr>
                  </a:solidFill>
                  <a:latin typeface="Times New Roman"/>
                  <a:cs typeface="Times New Roman"/>
                </a:rPr>
                <a:t>Action</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chemeClr val="accent1">
                      <a:lumMod val="60000"/>
                      <a:lumOff val="40000"/>
                    </a:schemeClr>
                  </a:solidFill>
                  <a:latin typeface="Times New Roman"/>
                  <a:cs typeface="Times New Roman"/>
                </a:rPr>
                <a:t>Romance</a:t>
              </a:r>
            </a:p>
          </p:txBody>
        </p:sp>
        <p:sp>
          <p:nvSpPr>
            <p:cNvPr id="11" name="左大括号 10"/>
            <p:cNvSpPr/>
            <p:nvPr/>
          </p:nvSpPr>
          <p:spPr>
            <a:xfrm>
              <a:off x="6673265" y="1645232"/>
              <a:ext cx="369455" cy="2616656"/>
            </a:xfrm>
            <a:prstGeom prst="leftBrace">
              <a:avLst/>
            </a:prstGeom>
            <a:ln>
              <a:solidFill>
                <a:srgbClr val="FF6FCF"/>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12" name="左大括号 11"/>
            <p:cNvSpPr/>
            <p:nvPr/>
          </p:nvSpPr>
          <p:spPr>
            <a:xfrm rot="10800000">
              <a:off x="1884215" y="1645232"/>
              <a:ext cx="369455" cy="2616656"/>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grpSp>
      <p:sp>
        <p:nvSpPr>
          <p:cNvPr id="14" name="文本框 13"/>
          <p:cNvSpPr txBox="1"/>
          <p:nvPr/>
        </p:nvSpPr>
        <p:spPr>
          <a:xfrm>
            <a:off x="741218" y="415439"/>
            <a:ext cx="1789545"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Gender</a:t>
            </a:r>
            <a:endParaRPr kumimoji="1" lang="zh-CN" altLang="en-US" sz="3200" u="sng" dirty="0">
              <a:solidFill>
                <a:srgbClr val="FF8000"/>
              </a:solidFill>
              <a:latin typeface="Times New Roman"/>
              <a:cs typeface="Times New Roman"/>
            </a:endParaRPr>
          </a:p>
        </p:txBody>
      </p:sp>
    </p:spTree>
    <p:extLst>
      <p:ext uri="{BB962C8B-B14F-4D97-AF65-F5344CB8AC3E}">
        <p14:creationId xmlns:p14="http://schemas.microsoft.com/office/powerpoint/2010/main" val="407789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下载.jpeg"/>
          <p:cNvPicPr>
            <a:picLocks noChangeAspect="1"/>
          </p:cNvPicPr>
          <p:nvPr/>
        </p:nvPicPr>
        <p:blipFill rotWithShape="1">
          <a:blip r:embed="rId2">
            <a:extLst>
              <a:ext uri="{BEBA8EAE-BF5A-486C-A8C5-ECC9F3942E4B}">
                <a14:imgProps xmlns:a14="http://schemas.microsoft.com/office/drawing/2010/main">
                  <a14:imgLayer r:embed="rId3">
                    <a14:imgEffect>
                      <a14:backgroundRemoval t="9028" b="88889" l="36500" r="52500"/>
                    </a14:imgEffect>
                  </a14:imgLayer>
                </a14:imgProps>
              </a:ext>
              <a:ext uri="{28A0092B-C50C-407E-A947-70E740481C1C}">
                <a14:useLocalDpi xmlns:a14="http://schemas.microsoft.com/office/drawing/2010/main" val="0"/>
              </a:ext>
            </a:extLst>
          </a:blip>
          <a:srcRect l="33636" r="43637"/>
          <a:stretch/>
        </p:blipFill>
        <p:spPr>
          <a:xfrm>
            <a:off x="4058225" y="1473691"/>
            <a:ext cx="577273" cy="1828800"/>
          </a:xfrm>
          <a:prstGeom prst="rect">
            <a:avLst/>
          </a:prstGeom>
        </p:spPr>
      </p:pic>
      <p:pic>
        <p:nvPicPr>
          <p:cNvPr id="6" name="图片 5" descr="下载.jpeg"/>
          <p:cNvPicPr>
            <a:picLocks noChangeAspect="1"/>
          </p:cNvPicPr>
          <p:nvPr/>
        </p:nvPicPr>
        <p:blipFill rotWithShape="1">
          <a:blip r:embed="rId4">
            <a:extLst>
              <a:ext uri="{BEBA8EAE-BF5A-486C-A8C5-ECC9F3942E4B}">
                <a14:imgProps xmlns:a14="http://schemas.microsoft.com/office/drawing/2010/main">
                  <a14:imgLayer r:embed="rId5">
                    <a14:imgEffect>
                      <a14:backgroundRemoval t="9028" b="88889" l="18500" r="35500"/>
                    </a14:imgEffect>
                  </a14:imgLayer>
                </a14:imgProps>
              </a:ext>
              <a:ext uri="{28A0092B-C50C-407E-A947-70E740481C1C}">
                <a14:useLocalDpi xmlns:a14="http://schemas.microsoft.com/office/drawing/2010/main" val="0"/>
              </a:ext>
            </a:extLst>
          </a:blip>
          <a:srcRect l="15818" r="59636"/>
          <a:stretch/>
        </p:blipFill>
        <p:spPr>
          <a:xfrm>
            <a:off x="2981036" y="1473691"/>
            <a:ext cx="623454" cy="1828800"/>
          </a:xfrm>
          <a:prstGeom prst="rect">
            <a:avLst/>
          </a:prstGeom>
        </p:spPr>
      </p:pic>
      <p:pic>
        <p:nvPicPr>
          <p:cNvPr id="7" name="图片 6" descr="下载.jpeg"/>
          <p:cNvPicPr>
            <a:picLocks noChangeAspect="1"/>
          </p:cNvPicPr>
          <p:nvPr/>
        </p:nvPicPr>
        <p:blipFill rotWithShape="1">
          <a:blip r:embed="rId6">
            <a:extLst>
              <a:ext uri="{BEBA8EAE-BF5A-486C-A8C5-ECC9F3942E4B}">
                <a14:imgProps xmlns:a14="http://schemas.microsoft.com/office/drawing/2010/main">
                  <a14:imgLayer r:embed="rId5">
                    <a14:imgEffect>
                      <a14:backgroundRemoval t="9028" b="88889" l="85500" r="100000"/>
                    </a14:imgEffect>
                  </a14:imgLayer>
                </a14:imgProps>
              </a:ext>
              <a:ext uri="{28A0092B-C50C-407E-A947-70E740481C1C}">
                <a14:useLocalDpi xmlns:a14="http://schemas.microsoft.com/office/drawing/2010/main" val="0"/>
              </a:ext>
            </a:extLst>
          </a:blip>
          <a:srcRect l="82546"/>
          <a:stretch/>
        </p:blipFill>
        <p:spPr>
          <a:xfrm>
            <a:off x="7977909" y="1473691"/>
            <a:ext cx="443345" cy="1828800"/>
          </a:xfrm>
          <a:prstGeom prst="rect">
            <a:avLst/>
          </a:prstGeom>
        </p:spPr>
      </p:pic>
      <p:pic>
        <p:nvPicPr>
          <p:cNvPr id="8" name="图片 7" descr="下载.jpeg"/>
          <p:cNvPicPr>
            <a:picLocks noChangeAspect="1"/>
          </p:cNvPicPr>
          <p:nvPr/>
        </p:nvPicPr>
        <p:blipFill rotWithShape="1">
          <a:blip r:embed="rId7">
            <a:extLst>
              <a:ext uri="{BEBA8EAE-BF5A-486C-A8C5-ECC9F3942E4B}">
                <a14:imgProps xmlns:a14="http://schemas.microsoft.com/office/drawing/2010/main">
                  <a14:imgLayer r:embed="rId8">
                    <a14:imgEffect>
                      <a14:backgroundRemoval t="9028" b="88889" l="69500" r="86000"/>
                    </a14:imgEffect>
                  </a14:imgLayer>
                </a14:imgProps>
              </a:ext>
              <a:ext uri="{28A0092B-C50C-407E-A947-70E740481C1C}">
                <a14:useLocalDpi xmlns:a14="http://schemas.microsoft.com/office/drawing/2010/main" val="0"/>
              </a:ext>
            </a:extLst>
          </a:blip>
          <a:srcRect l="65637" r="12546"/>
          <a:stretch/>
        </p:blipFill>
        <p:spPr>
          <a:xfrm>
            <a:off x="6604000" y="1473691"/>
            <a:ext cx="554181" cy="1828800"/>
          </a:xfrm>
          <a:prstGeom prst="rect">
            <a:avLst/>
          </a:prstGeom>
        </p:spPr>
      </p:pic>
      <p:pic>
        <p:nvPicPr>
          <p:cNvPr id="9" name="图片 8" descr="下载.jpeg"/>
          <p:cNvPicPr>
            <a:picLocks noChangeAspect="1"/>
          </p:cNvPicPr>
          <p:nvPr/>
        </p:nvPicPr>
        <p:blipFill rotWithShape="1">
          <a:blip r:embed="rId9">
            <a:extLst>
              <a:ext uri="{BEBA8EAE-BF5A-486C-A8C5-ECC9F3942E4B}">
                <a14:imgProps xmlns:a14="http://schemas.microsoft.com/office/drawing/2010/main">
                  <a14:imgLayer r:embed="rId5">
                    <a14:imgEffect>
                      <a14:backgroundRemoval t="9028" b="88889" l="53000" r="69500"/>
                    </a14:imgEffect>
                  </a14:imgLayer>
                </a14:imgProps>
              </a:ext>
              <a:ext uri="{28A0092B-C50C-407E-A947-70E740481C1C}">
                <a14:useLocalDpi xmlns:a14="http://schemas.microsoft.com/office/drawing/2010/main" val="0"/>
              </a:ext>
            </a:extLst>
          </a:blip>
          <a:srcRect l="51727" r="26000"/>
          <a:stretch/>
        </p:blipFill>
        <p:spPr>
          <a:xfrm>
            <a:off x="5333998" y="1473691"/>
            <a:ext cx="565727" cy="1828800"/>
          </a:xfrm>
          <a:prstGeom prst="rect">
            <a:avLst/>
          </a:prstGeom>
        </p:spPr>
      </p:pic>
      <p:sp>
        <p:nvSpPr>
          <p:cNvPr id="10" name="文本框 9"/>
          <p:cNvSpPr txBox="1"/>
          <p:nvPr/>
        </p:nvSpPr>
        <p:spPr>
          <a:xfrm>
            <a:off x="669645" y="1335145"/>
            <a:ext cx="7855518" cy="369332"/>
          </a:xfrm>
          <a:prstGeom prst="rect">
            <a:avLst/>
          </a:prstGeom>
          <a:noFill/>
        </p:spPr>
        <p:txBody>
          <a:bodyPr wrap="square" rtlCol="0">
            <a:spAutoFit/>
          </a:bodyPr>
          <a:lstStyle/>
          <a:p>
            <a:r>
              <a:rPr kumimoji="1" lang="en-US" altLang="zh-CN" dirty="0" smtClean="0"/>
              <a:t>8-13	  14-16	       17-19         </a:t>
            </a:r>
            <a:r>
              <a:rPr kumimoji="1" lang="en-US" altLang="zh-CN" dirty="0" smtClean="0"/>
              <a:t>20</a:t>
            </a:r>
            <a:r>
              <a:rPr kumimoji="1" lang="en-US" altLang="zh-CN" dirty="0"/>
              <a:t>-</a:t>
            </a:r>
            <a:r>
              <a:rPr kumimoji="1" lang="en-US" altLang="zh-CN" dirty="0" smtClean="0"/>
              <a:t>25           </a:t>
            </a:r>
            <a:r>
              <a:rPr kumimoji="1" lang="en-US" altLang="zh-CN" dirty="0" smtClean="0"/>
              <a:t>26-35   	      36-45	            46-50</a:t>
            </a:r>
            <a:endParaRPr kumimoji="1" lang="zh-CN" altLang="en-US" dirty="0"/>
          </a:p>
        </p:txBody>
      </p:sp>
      <p:sp>
        <p:nvSpPr>
          <p:cNvPr id="11" name="文本框 10"/>
          <p:cNvSpPr txBox="1"/>
          <p:nvPr/>
        </p:nvSpPr>
        <p:spPr>
          <a:xfrm>
            <a:off x="741218" y="415439"/>
            <a:ext cx="1789545"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Age</a:t>
            </a:r>
            <a:endParaRPr kumimoji="1" lang="zh-CN" altLang="en-US" sz="3200" u="sng" dirty="0">
              <a:solidFill>
                <a:srgbClr val="FF8000"/>
              </a:solidFill>
              <a:latin typeface="Times New Roman"/>
              <a:cs typeface="Times New Roman"/>
            </a:endParaRPr>
          </a:p>
        </p:txBody>
      </p:sp>
      <p:sp>
        <p:nvSpPr>
          <p:cNvPr id="12" name="文本框 11"/>
          <p:cNvSpPr txBox="1"/>
          <p:nvPr/>
        </p:nvSpPr>
        <p:spPr>
          <a:xfrm>
            <a:off x="3919679" y="31847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Adventure</a:t>
            </a:r>
          </a:p>
          <a:p>
            <a:endParaRPr kumimoji="1" lang="en-US" altLang="zh-CN" sz="2000" dirty="0" smtClean="0">
              <a:latin typeface="Times New Roman"/>
              <a:cs typeface="Times New Roman"/>
            </a:endParaRPr>
          </a:p>
        </p:txBody>
      </p:sp>
      <p:sp>
        <p:nvSpPr>
          <p:cNvPr id="13" name="文本框 12"/>
          <p:cNvSpPr txBox="1"/>
          <p:nvPr/>
        </p:nvSpPr>
        <p:spPr>
          <a:xfrm>
            <a:off x="2850569" y="31847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endParaRPr kumimoji="1" lang="en-US" altLang="zh-CN" sz="2000" dirty="0">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Romance</a:t>
            </a:r>
          </a:p>
          <a:p>
            <a:endParaRPr kumimoji="1" lang="en-US" altLang="zh-CN" sz="2000" dirty="0" smtClean="0">
              <a:latin typeface="Times New Roman"/>
              <a:cs typeface="Times New Roman"/>
            </a:endParaRPr>
          </a:p>
        </p:txBody>
      </p:sp>
      <p:sp>
        <p:nvSpPr>
          <p:cNvPr id="14" name="文本框 13"/>
          <p:cNvSpPr txBox="1"/>
          <p:nvPr/>
        </p:nvSpPr>
        <p:spPr>
          <a:xfrm>
            <a:off x="5189679" y="3183314"/>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endParaRPr kumimoji="1" lang="en-US" altLang="zh-CN" sz="2000" dirty="0">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Romance</a:t>
            </a:r>
          </a:p>
          <a:p>
            <a:endParaRPr kumimoji="1" lang="en-US" altLang="zh-CN" sz="2000" dirty="0" smtClean="0">
              <a:latin typeface="Times New Roman"/>
              <a:cs typeface="Times New Roman"/>
            </a:endParaRPr>
          </a:p>
        </p:txBody>
      </p:sp>
      <p:sp>
        <p:nvSpPr>
          <p:cNvPr id="15" name="文本框 14"/>
          <p:cNvSpPr txBox="1"/>
          <p:nvPr/>
        </p:nvSpPr>
        <p:spPr>
          <a:xfrm>
            <a:off x="7874000" y="3183314"/>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Thriller</a:t>
            </a:r>
          </a:p>
          <a:p>
            <a:endParaRPr kumimoji="1" lang="en-US" altLang="zh-CN" sz="2000" dirty="0" smtClean="0">
              <a:latin typeface="Times New Roman"/>
              <a:cs typeface="Times New Roman"/>
            </a:endParaRPr>
          </a:p>
          <a:p>
            <a:r>
              <a:rPr kumimoji="1" lang="en-US" altLang="zh-CN" sz="2000" dirty="0" smtClean="0">
                <a:solidFill>
                  <a:srgbClr val="FFFFFF"/>
                </a:solidFill>
                <a:latin typeface="Times New Roman"/>
                <a:cs typeface="Times New Roman"/>
              </a:rPr>
              <a:t>Sci-Fi</a:t>
            </a:r>
          </a:p>
          <a:p>
            <a:endParaRPr kumimoji="1" lang="en-US" altLang="zh-CN" sz="2000" dirty="0" smtClean="0">
              <a:latin typeface="Times New Roman"/>
              <a:cs typeface="Times New Roman"/>
            </a:endParaRPr>
          </a:p>
        </p:txBody>
      </p:sp>
      <p:pic>
        <p:nvPicPr>
          <p:cNvPr id="16" name="图片 15" descr="下载.jpeg"/>
          <p:cNvPicPr>
            <a:picLocks noChangeAspect="1"/>
          </p:cNvPicPr>
          <p:nvPr/>
        </p:nvPicPr>
        <p:blipFill rotWithShape="1">
          <a:blip r:embed="rId10">
            <a:extLst>
              <a:ext uri="{BEBA8EAE-BF5A-486C-A8C5-ECC9F3942E4B}">
                <a14:imgProps xmlns:a14="http://schemas.microsoft.com/office/drawing/2010/main">
                  <a14:imgLayer r:embed="rId11">
                    <a14:imgEffect>
                      <a14:backgroundRemoval t="9028" b="88889" l="10000" r="21500"/>
                    </a14:imgEffect>
                  </a14:imgLayer>
                </a14:imgProps>
              </a:ext>
              <a:ext uri="{28A0092B-C50C-407E-A947-70E740481C1C}">
                <a14:useLocalDpi xmlns:a14="http://schemas.microsoft.com/office/drawing/2010/main" val="0"/>
              </a:ext>
            </a:extLst>
          </a:blip>
          <a:srcRect r="74091"/>
          <a:stretch/>
        </p:blipFill>
        <p:spPr>
          <a:xfrm>
            <a:off x="1699490" y="1354514"/>
            <a:ext cx="658091" cy="1828800"/>
          </a:xfrm>
          <a:prstGeom prst="rect">
            <a:avLst/>
          </a:prstGeom>
        </p:spPr>
      </p:pic>
      <p:pic>
        <p:nvPicPr>
          <p:cNvPr id="17" name="图片 16" descr="下载.jpeg"/>
          <p:cNvPicPr>
            <a:picLocks noChangeAspect="1"/>
          </p:cNvPicPr>
          <p:nvPr/>
        </p:nvPicPr>
        <p:blipFill rotWithShape="1">
          <a:blip r:embed="rId12">
            <a:extLst>
              <a:ext uri="{BEBA8EAE-BF5A-486C-A8C5-ECC9F3942E4B}">
                <a14:imgProps xmlns:a14="http://schemas.microsoft.com/office/drawing/2010/main">
                  <a14:imgLayer r:embed="rId8">
                    <a14:imgEffect>
                      <a14:backgroundRemoval t="9028" b="88889" l="500" r="10000"/>
                    </a14:imgEffect>
                  </a14:imgLayer>
                </a14:imgProps>
              </a:ext>
              <a:ext uri="{28A0092B-C50C-407E-A947-70E740481C1C}">
                <a14:useLocalDpi xmlns:a14="http://schemas.microsoft.com/office/drawing/2010/main" val="0"/>
              </a:ext>
            </a:extLst>
          </a:blip>
          <a:srcRect r="86364"/>
          <a:stretch/>
        </p:blipFill>
        <p:spPr>
          <a:xfrm>
            <a:off x="741218" y="1354514"/>
            <a:ext cx="346365" cy="1828800"/>
          </a:xfrm>
          <a:prstGeom prst="rect">
            <a:avLst/>
          </a:prstGeom>
        </p:spPr>
      </p:pic>
      <p:sp>
        <p:nvSpPr>
          <p:cNvPr id="18" name="文本框 17"/>
          <p:cNvSpPr txBox="1"/>
          <p:nvPr/>
        </p:nvSpPr>
        <p:spPr>
          <a:xfrm>
            <a:off x="452583" y="3183314"/>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FFFF"/>
                </a:solidFill>
                <a:latin typeface="Times New Roman"/>
                <a:cs typeface="Times New Roman"/>
              </a:rPr>
              <a:t>Thriller</a:t>
            </a:r>
          </a:p>
          <a:p>
            <a:endParaRPr kumimoji="1" lang="en-US" altLang="zh-CN" sz="2000" dirty="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Sci-Fi</a:t>
            </a:r>
            <a:endParaRPr kumimoji="1" lang="en-US" altLang="zh-CN" sz="2000" dirty="0">
              <a:solidFill>
                <a:srgbClr val="FF8000"/>
              </a:solidFill>
              <a:latin typeface="Times New Roman"/>
              <a:cs typeface="Times New Roman"/>
            </a:endParaRP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Action</a:t>
            </a:r>
          </a:p>
        </p:txBody>
      </p:sp>
      <p:sp>
        <p:nvSpPr>
          <p:cNvPr id="19" name="文本框 18"/>
          <p:cNvSpPr txBox="1"/>
          <p:nvPr/>
        </p:nvSpPr>
        <p:spPr>
          <a:xfrm>
            <a:off x="1655616" y="3184296"/>
            <a:ext cx="1270000" cy="2862322"/>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Thriller</a:t>
            </a:r>
          </a:p>
          <a:p>
            <a:endParaRPr kumimoji="1" lang="en-US" altLang="zh-CN" sz="2000" dirty="0">
              <a:latin typeface="Times New Roman"/>
              <a:cs typeface="Times New Roman"/>
            </a:endParaRPr>
          </a:p>
          <a:p>
            <a:r>
              <a:rPr kumimoji="1" lang="en-US" altLang="zh-CN" sz="2000" dirty="0" smtClean="0">
                <a:solidFill>
                  <a:srgbClr val="FF8000"/>
                </a:solidFill>
                <a:latin typeface="Times New Roman"/>
                <a:cs typeface="Times New Roman"/>
              </a:rPr>
              <a:t>Romance</a:t>
            </a:r>
          </a:p>
          <a:p>
            <a:endParaRPr kumimoji="1" lang="en-US" altLang="zh-CN" sz="2000" dirty="0" smtClean="0">
              <a:latin typeface="Times New Roman"/>
              <a:cs typeface="Times New Roman"/>
            </a:endParaRPr>
          </a:p>
          <a:p>
            <a:r>
              <a:rPr kumimoji="1" lang="en-US" altLang="zh-CN" sz="2000" dirty="0" smtClean="0">
                <a:solidFill>
                  <a:srgbClr val="FF8000"/>
                </a:solidFill>
                <a:latin typeface="Times New Roman"/>
                <a:cs typeface="Times New Roman"/>
              </a:rPr>
              <a:t>Adventure</a:t>
            </a:r>
            <a:endParaRPr kumimoji="1" lang="en-US" altLang="zh-CN" sz="2000" dirty="0">
              <a:solidFill>
                <a:srgbClr val="FF8000"/>
              </a:solidFill>
              <a:latin typeface="Times New Roman"/>
              <a:cs typeface="Times New Roman"/>
            </a:endParaRPr>
          </a:p>
          <a:p>
            <a:endParaRPr kumimoji="1" lang="en-US" altLang="zh-CN" sz="2000" dirty="0" smtClean="0">
              <a:solidFill>
                <a:srgbClr val="FF8000"/>
              </a:solidFill>
              <a:latin typeface="Times New Roman"/>
              <a:cs typeface="Times New Roman"/>
            </a:endParaRPr>
          </a:p>
          <a:p>
            <a:r>
              <a:rPr kumimoji="1" lang="en-US" altLang="zh-CN" sz="2000" dirty="0" smtClean="0">
                <a:solidFill>
                  <a:srgbClr val="FF8000"/>
                </a:solidFill>
                <a:latin typeface="Times New Roman"/>
                <a:cs typeface="Times New Roman"/>
              </a:rPr>
              <a:t>War</a:t>
            </a:r>
          </a:p>
        </p:txBody>
      </p:sp>
      <p:sp>
        <p:nvSpPr>
          <p:cNvPr id="20" name="文本框 19"/>
          <p:cNvSpPr txBox="1"/>
          <p:nvPr/>
        </p:nvSpPr>
        <p:spPr>
          <a:xfrm>
            <a:off x="6523181" y="3162187"/>
            <a:ext cx="1270000" cy="3170099"/>
          </a:xfrm>
          <a:prstGeom prst="rect">
            <a:avLst/>
          </a:prstGeom>
          <a:noFill/>
        </p:spPr>
        <p:txBody>
          <a:bodyPr wrap="square" rtlCol="0">
            <a:spAutoFit/>
          </a:bodyPr>
          <a:lstStyle/>
          <a:p>
            <a:r>
              <a:rPr kumimoji="1" lang="en-US" altLang="zh-CN" sz="2000" dirty="0" smtClean="0">
                <a:latin typeface="Times New Roman"/>
                <a:cs typeface="Times New Roman"/>
              </a:rPr>
              <a:t>Drama</a:t>
            </a:r>
          </a:p>
          <a:p>
            <a:endParaRPr kumimoji="1" lang="en-US" altLang="zh-CN" sz="2000" dirty="0" smtClean="0">
              <a:latin typeface="Times New Roman"/>
              <a:cs typeface="Times New Roman"/>
            </a:endParaRPr>
          </a:p>
          <a:p>
            <a:r>
              <a:rPr kumimoji="1" lang="en-US" altLang="zh-CN" sz="2000" dirty="0" smtClean="0">
                <a:latin typeface="Times New Roman"/>
                <a:cs typeface="Times New Roman"/>
              </a:rPr>
              <a:t>Comedy</a:t>
            </a:r>
          </a:p>
          <a:p>
            <a:endParaRPr kumimoji="1" lang="en-US" altLang="zh-CN" sz="2000" dirty="0" smtClean="0">
              <a:latin typeface="Times New Roman"/>
              <a:cs typeface="Times New Roman"/>
            </a:endParaRPr>
          </a:p>
          <a:p>
            <a:r>
              <a:rPr kumimoji="1" lang="en-US" altLang="zh-CN" sz="2000" dirty="0">
                <a:latin typeface="Times New Roman"/>
                <a:cs typeface="Times New Roman"/>
              </a:rPr>
              <a:t>Action</a:t>
            </a:r>
          </a:p>
          <a:p>
            <a:endParaRPr kumimoji="1" lang="en-US" altLang="zh-CN" sz="2000" dirty="0">
              <a:latin typeface="Times New Roman"/>
              <a:cs typeface="Times New Roman"/>
            </a:endParaRPr>
          </a:p>
          <a:p>
            <a:r>
              <a:rPr kumimoji="1" lang="en-US" altLang="zh-CN" sz="2000" dirty="0">
                <a:latin typeface="Times New Roman"/>
                <a:cs typeface="Times New Roman"/>
              </a:rPr>
              <a:t>Thriller</a:t>
            </a:r>
          </a:p>
          <a:p>
            <a:endParaRPr kumimoji="1" lang="en-US" altLang="zh-CN" sz="2000" dirty="0">
              <a:latin typeface="Times New Roman"/>
              <a:cs typeface="Times New Roman"/>
            </a:endParaRPr>
          </a:p>
          <a:p>
            <a:r>
              <a:rPr kumimoji="1" lang="en-US" altLang="zh-CN" sz="2000" dirty="0">
                <a:latin typeface="Times New Roman"/>
                <a:cs typeface="Times New Roman"/>
              </a:rPr>
              <a:t>Romance</a:t>
            </a:r>
          </a:p>
          <a:p>
            <a:endParaRPr kumimoji="1" lang="en-US" altLang="zh-CN" sz="2000" dirty="0" smtClean="0">
              <a:latin typeface="Times New Roman"/>
              <a:cs typeface="Times New Roman"/>
            </a:endParaRPr>
          </a:p>
        </p:txBody>
      </p:sp>
    </p:spTree>
    <p:extLst>
      <p:ext uri="{BB962C8B-B14F-4D97-AF65-F5344CB8AC3E}">
        <p14:creationId xmlns:p14="http://schemas.microsoft.com/office/powerpoint/2010/main" val="339276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1218" y="807984"/>
            <a:ext cx="2699327" cy="584776"/>
          </a:xfrm>
          <a:prstGeom prst="rect">
            <a:avLst/>
          </a:prstGeom>
          <a:noFill/>
        </p:spPr>
        <p:txBody>
          <a:bodyPr wrap="square" rtlCol="0">
            <a:spAutoFit/>
          </a:bodyPr>
          <a:lstStyle/>
          <a:p>
            <a:r>
              <a:rPr kumimoji="1" lang="en-US" altLang="zh-CN" sz="3200" u="sng" dirty="0" smtClean="0">
                <a:solidFill>
                  <a:srgbClr val="FF8000"/>
                </a:solidFill>
                <a:latin typeface="Times New Roman"/>
                <a:cs typeface="Times New Roman"/>
              </a:rPr>
              <a:t>Look-up Table</a:t>
            </a:r>
            <a:endParaRPr kumimoji="1" lang="zh-CN" altLang="en-US" sz="3200" u="sng" dirty="0">
              <a:solidFill>
                <a:srgbClr val="FF8000"/>
              </a:solidFill>
              <a:latin typeface="Times New Roman"/>
              <a:cs typeface="Times New Roman"/>
            </a:endParaRPr>
          </a:p>
        </p:txBody>
      </p:sp>
      <p:graphicFrame>
        <p:nvGraphicFramePr>
          <p:cNvPr id="8" name="表格 7"/>
          <p:cNvGraphicFramePr>
            <a:graphicFrameLocks noGrp="1"/>
          </p:cNvGraphicFramePr>
          <p:nvPr>
            <p:extLst>
              <p:ext uri="{D42A27DB-BD31-4B8C-83A1-F6EECF244321}">
                <p14:modId xmlns:p14="http://schemas.microsoft.com/office/powerpoint/2010/main" val="2028421823"/>
              </p:ext>
            </p:extLst>
          </p:nvPr>
        </p:nvGraphicFramePr>
        <p:xfrm>
          <a:off x="265543" y="2147447"/>
          <a:ext cx="8659094" cy="2433320"/>
        </p:xfrm>
        <a:graphic>
          <a:graphicData uri="http://schemas.openxmlformats.org/drawingml/2006/table">
            <a:tbl>
              <a:tblPr firstRow="1" bandRow="1">
                <a:tableStyleId>{5C22544A-7EE6-4342-B048-85BDC9FD1C3A}</a:tableStyleId>
              </a:tblPr>
              <a:tblGrid>
                <a:gridCol w="623457"/>
                <a:gridCol w="865910"/>
                <a:gridCol w="600363"/>
                <a:gridCol w="785091"/>
                <a:gridCol w="1270000"/>
                <a:gridCol w="854364"/>
                <a:gridCol w="900545"/>
                <a:gridCol w="923637"/>
                <a:gridCol w="958272"/>
                <a:gridCol w="877455"/>
              </a:tblGrid>
              <a:tr h="370840">
                <a:tc>
                  <a:txBody>
                    <a:bodyPr/>
                    <a:lstStyle/>
                    <a:p>
                      <a:pPr algn="ctr"/>
                      <a:r>
                        <a:rPr lang="en-US" altLang="zh-CN" sz="1600" dirty="0" smtClean="0">
                          <a:latin typeface="Times New Roman"/>
                          <a:cs typeface="Times New Roman"/>
                        </a:rPr>
                        <a:t>user</a:t>
                      </a:r>
                    </a:p>
                    <a:p>
                      <a:pPr algn="ctr"/>
                      <a:r>
                        <a:rPr lang="en-US" altLang="zh-CN" sz="1600" dirty="0" smtClean="0">
                          <a:latin typeface="Times New Roman"/>
                          <a:cs typeface="Times New Roman"/>
                        </a:rPr>
                        <a:t>id</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gender</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age</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age</a:t>
                      </a:r>
                    </a:p>
                    <a:p>
                      <a:pPr algn="ctr"/>
                      <a:r>
                        <a:rPr lang="en-US" altLang="zh-CN" sz="1600" dirty="0" smtClean="0">
                          <a:latin typeface="Times New Roman"/>
                          <a:cs typeface="Times New Roman"/>
                        </a:rPr>
                        <a:t>group</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occupation</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topic1</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topic2</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topic3</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topic4</a:t>
                      </a:r>
                      <a:endParaRPr lang="zh-CN" altLang="en-US" sz="1600" dirty="0">
                        <a:latin typeface="Times New Roman"/>
                        <a:cs typeface="Times New Roman"/>
                      </a:endParaRPr>
                    </a:p>
                  </a:txBody>
                  <a:tcPr anchor="ctr"/>
                </a:tc>
                <a:tc>
                  <a:txBody>
                    <a:bodyPr/>
                    <a:lstStyle/>
                    <a:p>
                      <a:pPr algn="ctr"/>
                      <a:r>
                        <a:rPr lang="en-US" altLang="zh-CN" sz="1600" dirty="0" smtClean="0">
                          <a:latin typeface="Times New Roman"/>
                          <a:cs typeface="Times New Roman"/>
                        </a:rPr>
                        <a:t>topic5</a:t>
                      </a:r>
                      <a:endParaRPr lang="zh-CN" altLang="en-US" sz="1600" dirty="0">
                        <a:latin typeface="Times New Roman"/>
                        <a:cs typeface="Times New Roman"/>
                      </a:endParaRPr>
                    </a:p>
                  </a:txBody>
                  <a:tcPr anchor="ctr"/>
                </a:tc>
              </a:tr>
              <a:tr h="370840">
                <a:tc>
                  <a:txBody>
                    <a:bodyPr/>
                    <a:lstStyle/>
                    <a:p>
                      <a:pPr algn="ctr" fontAlgn="b"/>
                      <a:r>
                        <a:rPr lang="en-US" altLang="zh-CN" sz="1600" b="0" i="0" u="none" strike="noStrike" dirty="0">
                          <a:solidFill>
                            <a:srgbClr val="000000"/>
                          </a:solidFill>
                          <a:effectLst/>
                          <a:latin typeface="Times New Roman"/>
                          <a:cs typeface="Times New Roman"/>
                        </a:rPr>
                        <a:t>1</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M</a:t>
                      </a:r>
                    </a:p>
                  </a:txBody>
                  <a:tcPr marL="12700" marR="12700" marT="12700" marB="0" anchor="ctr"/>
                </a:tc>
                <a:tc>
                  <a:txBody>
                    <a:bodyPr/>
                    <a:lstStyle/>
                    <a:p>
                      <a:pPr algn="ctr" fontAlgn="b"/>
                      <a:r>
                        <a:rPr lang="is-IS" sz="1600" b="0" i="0" u="none" strike="noStrike">
                          <a:solidFill>
                            <a:srgbClr val="000000"/>
                          </a:solidFill>
                          <a:effectLst/>
                          <a:latin typeface="Times New Roman"/>
                          <a:cs typeface="Times New Roman"/>
                        </a:rPr>
                        <a:t>24</a:t>
                      </a:r>
                    </a:p>
                  </a:txBody>
                  <a:tcPr marL="12700" marR="12700" marT="12700" marB="0" anchor="ctr"/>
                </a:tc>
                <a:tc>
                  <a:txBody>
                    <a:bodyPr/>
                    <a:lstStyle/>
                    <a:p>
                      <a:pPr algn="ctr" fontAlgn="b"/>
                      <a:r>
                        <a:rPr lang="en-US" sz="1600" b="0" i="0" u="none" strike="noStrike" dirty="0" smtClean="0">
                          <a:solidFill>
                            <a:srgbClr val="000000"/>
                          </a:solidFill>
                          <a:effectLst/>
                          <a:latin typeface="Times New Roman"/>
                          <a:cs typeface="Times New Roman"/>
                        </a:rPr>
                        <a:t>4</a:t>
                      </a:r>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effectLst/>
                          <a:latin typeface="Times New Roman"/>
                          <a:cs typeface="Times New Roman"/>
                        </a:rPr>
                        <a:t>technician</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Sci-Fi</a:t>
                      </a:r>
                    </a:p>
                  </a:txBody>
                  <a:tcPr marL="12700" marR="12700" marT="12700" marB="0" anchor="ctr"/>
                </a:tc>
              </a:tr>
              <a:tr h="370840">
                <a:tc>
                  <a:txBody>
                    <a:bodyPr/>
                    <a:lstStyle/>
                    <a:p>
                      <a:pPr algn="ctr" fontAlgn="b"/>
                      <a:r>
                        <a:rPr lang="is-IS" sz="1600" b="0" i="0" u="none" strike="noStrike" dirty="0">
                          <a:solidFill>
                            <a:srgbClr val="000000"/>
                          </a:solidFill>
                          <a:effectLst/>
                          <a:latin typeface="Times New Roman"/>
                          <a:cs typeface="Times New Roman"/>
                        </a:rPr>
                        <a:t>2</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F</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53</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8</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other</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Romance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a:solidFill>
                            <a:srgbClr val="000000"/>
                          </a:solidFill>
                          <a:effectLst/>
                          <a:latin typeface="Times New Roman"/>
                          <a:cs typeface="Times New Roman"/>
                        </a:rPr>
                        <a:t>Action</a:t>
                      </a:r>
                    </a:p>
                  </a:txBody>
                  <a:tcPr marL="12700" marR="12700" marT="12700" marB="0" anchor="ctr"/>
                </a:tc>
              </a:tr>
              <a:tr h="370840">
                <a:tc>
                  <a:txBody>
                    <a:bodyPr/>
                    <a:lstStyle/>
                    <a:p>
                      <a:pPr algn="ctr" fontAlgn="b"/>
                      <a:r>
                        <a:rPr lang="en-US" altLang="zh-CN" sz="1600" b="0" i="0" u="none" strike="noStrike" dirty="0">
                          <a:solidFill>
                            <a:srgbClr val="FF8000"/>
                          </a:solidFill>
                          <a:effectLst/>
                          <a:latin typeface="Times New Roman"/>
                          <a:cs typeface="Times New Roman"/>
                        </a:rPr>
                        <a:t>3</a:t>
                      </a:r>
                    </a:p>
                  </a:txBody>
                  <a:tcPr marL="12700" marR="12700" marT="12700" marB="0" anchor="ctr"/>
                </a:tc>
                <a:tc>
                  <a:txBody>
                    <a:bodyPr/>
                    <a:lstStyle/>
                    <a:p>
                      <a:pPr algn="ctr" fontAlgn="b"/>
                      <a:r>
                        <a:rPr lang="en-US" altLang="zh-CN" sz="1600" b="0" i="0" u="none" strike="noStrike" dirty="0">
                          <a:solidFill>
                            <a:srgbClr val="FF8000"/>
                          </a:solidFill>
                          <a:effectLst/>
                          <a:latin typeface="Times New Roman"/>
                          <a:cs typeface="Times New Roman"/>
                        </a:rPr>
                        <a:t>M</a:t>
                      </a:r>
                    </a:p>
                  </a:txBody>
                  <a:tcPr marL="12700" marR="12700" marT="12700" marB="0" anchor="ctr"/>
                </a:tc>
                <a:tc>
                  <a:txBody>
                    <a:bodyPr/>
                    <a:lstStyle/>
                    <a:p>
                      <a:pPr algn="ctr" fontAlgn="b"/>
                      <a:r>
                        <a:rPr lang="is-IS" sz="1600" b="0" i="0" u="none" strike="noStrike" dirty="0">
                          <a:solidFill>
                            <a:srgbClr val="FF8000"/>
                          </a:solidFill>
                          <a:effectLst/>
                          <a:latin typeface="Times New Roman"/>
                          <a:cs typeface="Times New Roman"/>
                        </a:rPr>
                        <a:t>23</a:t>
                      </a:r>
                    </a:p>
                  </a:txBody>
                  <a:tcPr marL="12700" marR="12700" marT="12700" marB="0" anchor="ctr"/>
                </a:tc>
                <a:tc>
                  <a:txBody>
                    <a:bodyPr/>
                    <a:lstStyle/>
                    <a:p>
                      <a:pPr algn="ctr" fontAlgn="b"/>
                      <a:r>
                        <a:rPr lang="en-US" altLang="zh-CN" sz="1600" b="0" i="0" u="none" strike="noStrike" dirty="0">
                          <a:solidFill>
                            <a:srgbClr val="FF8000"/>
                          </a:solidFill>
                          <a:effectLst/>
                          <a:latin typeface="Times New Roman"/>
                          <a:cs typeface="Times New Roman"/>
                        </a:rPr>
                        <a:t>4</a:t>
                      </a:r>
                    </a:p>
                  </a:txBody>
                  <a:tcPr marL="12700" marR="12700" marT="12700" marB="0" anchor="ctr"/>
                </a:tc>
                <a:tc>
                  <a:txBody>
                    <a:bodyPr/>
                    <a:lstStyle/>
                    <a:p>
                      <a:pPr algn="ctr" fontAlgn="b"/>
                      <a:r>
                        <a:rPr lang="en-US" sz="1600" b="0" i="0" u="none" strike="noStrike" dirty="0" smtClean="0">
                          <a:solidFill>
                            <a:srgbClr val="FF8000"/>
                          </a:solidFill>
                          <a:effectLst/>
                          <a:latin typeface="Times New Roman"/>
                          <a:cs typeface="Times New Roman"/>
                        </a:rPr>
                        <a:t>writer</a:t>
                      </a: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c>
                  <a:txBody>
                    <a:bodyPr/>
                    <a:lstStyle/>
                    <a:p>
                      <a:pPr algn="ctr" fontAlgn="b"/>
                      <a:endParaRPr lang="en-US" sz="1600" b="0" i="0" u="none" strike="noStrike" dirty="0">
                        <a:solidFill>
                          <a:srgbClr val="000000"/>
                        </a:solidFill>
                        <a:effectLst/>
                        <a:latin typeface="Times New Roman"/>
                        <a:cs typeface="Times New Roman"/>
                      </a:endParaRPr>
                    </a:p>
                  </a:txBody>
                  <a:tcPr marL="12700" marR="12700" marT="12700" marB="0" anchor="ctr"/>
                </a:tc>
              </a:tr>
              <a:tr h="370840">
                <a:tc>
                  <a:txBody>
                    <a:bodyPr/>
                    <a:lstStyle/>
                    <a:p>
                      <a:pPr algn="ctr" fontAlgn="b"/>
                      <a:r>
                        <a:rPr lang="en-US" altLang="zh-CN" sz="1600" b="0" i="0" u="none" strike="noStrike" dirty="0">
                          <a:solidFill>
                            <a:srgbClr val="000000"/>
                          </a:solidFill>
                          <a:effectLst/>
                          <a:latin typeface="Times New Roman"/>
                          <a:cs typeface="Times New Roman"/>
                        </a:rPr>
                        <a:t>4</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M</a:t>
                      </a:r>
                    </a:p>
                  </a:txBody>
                  <a:tcPr marL="12700" marR="12700" marT="12700" marB="0" anchor="ctr"/>
                </a:tc>
                <a:tc>
                  <a:txBody>
                    <a:bodyPr/>
                    <a:lstStyle/>
                    <a:p>
                      <a:pPr algn="ctr" fontAlgn="b"/>
                      <a:r>
                        <a:rPr lang="is-IS" sz="1600" b="0" i="0" u="none" strike="noStrike">
                          <a:solidFill>
                            <a:srgbClr val="000000"/>
                          </a:solidFill>
                          <a:effectLst/>
                          <a:latin typeface="Times New Roman"/>
                          <a:cs typeface="Times New Roman"/>
                        </a:rPr>
                        <a:t>24</a:t>
                      </a:r>
                    </a:p>
                  </a:txBody>
                  <a:tcPr marL="12700" marR="12700" marT="12700" marB="0" anchor="ctr"/>
                </a:tc>
                <a:tc>
                  <a:txBody>
                    <a:bodyPr/>
                    <a:lstStyle/>
                    <a:p>
                      <a:pPr algn="ctr" fontAlgn="b"/>
                      <a:r>
                        <a:rPr lang="en-US" altLang="zh-CN" sz="1600" b="0" i="0" u="none" strike="noStrike">
                          <a:solidFill>
                            <a:srgbClr val="000000"/>
                          </a:solidFill>
                          <a:effectLst/>
                          <a:latin typeface="Times New Roman"/>
                          <a:cs typeface="Times New Roman"/>
                        </a:rPr>
                        <a:t>4</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technician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Adventure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Drama</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Romance</a:t>
                      </a:r>
                    </a:p>
                  </a:txBody>
                  <a:tcPr marL="12700" marR="12700" marT="12700" marB="0" anchor="ctr"/>
                </a:tc>
              </a:tr>
              <a:tr h="370840">
                <a:tc>
                  <a:txBody>
                    <a:bodyPr/>
                    <a:lstStyle/>
                    <a:p>
                      <a:pPr algn="ctr" fontAlgn="b"/>
                      <a:r>
                        <a:rPr lang="en-US" altLang="zh-CN" sz="1600" b="0" i="0" u="none" strike="noStrike" dirty="0">
                          <a:solidFill>
                            <a:srgbClr val="000000"/>
                          </a:solidFill>
                          <a:effectLst/>
                          <a:latin typeface="Times New Roman"/>
                          <a:cs typeface="Times New Roman"/>
                        </a:rPr>
                        <a:t>5</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F</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33</a:t>
                      </a:r>
                    </a:p>
                  </a:txBody>
                  <a:tcPr marL="12700" marR="12700" marT="12700" marB="0" anchor="ctr"/>
                </a:tc>
                <a:tc>
                  <a:txBody>
                    <a:bodyPr/>
                    <a:lstStyle/>
                    <a:p>
                      <a:pPr algn="ctr" fontAlgn="b"/>
                      <a:r>
                        <a:rPr lang="en-US" altLang="zh-CN" sz="1600" b="0" i="0" u="none" strike="noStrike" dirty="0">
                          <a:solidFill>
                            <a:srgbClr val="000000"/>
                          </a:solidFill>
                          <a:effectLst/>
                          <a:latin typeface="Times New Roman"/>
                          <a:cs typeface="Times New Roman"/>
                        </a:rPr>
                        <a:t>5</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other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Action</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Comedy</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Thriller</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Adventure</a:t>
                      </a:r>
                    </a:p>
                  </a:txBody>
                  <a:tcPr marL="12700" marR="12700" marT="12700" marB="0" anchor="ctr"/>
                </a:tc>
                <a:tc>
                  <a:txBody>
                    <a:bodyPr/>
                    <a:lstStyle/>
                    <a:p>
                      <a:pPr algn="ctr" fontAlgn="b"/>
                      <a:r>
                        <a:rPr lang="en-US" sz="1600" b="0" i="0" u="none" strike="noStrike" dirty="0">
                          <a:solidFill>
                            <a:srgbClr val="000000"/>
                          </a:solidFill>
                          <a:effectLst/>
                          <a:latin typeface="Times New Roman"/>
                          <a:cs typeface="Times New Roman"/>
                        </a:rPr>
                        <a:t>Sci-Fi</a:t>
                      </a:r>
                    </a:p>
                  </a:txBody>
                  <a:tcPr marL="12700" marR="12700" marT="12700" marB="0" anchor="ctr"/>
                </a:tc>
              </a:tr>
            </a:tbl>
          </a:graphicData>
        </a:graphic>
      </p:graphicFrame>
    </p:spTree>
    <p:extLst>
      <p:ext uri="{BB962C8B-B14F-4D97-AF65-F5344CB8AC3E}">
        <p14:creationId xmlns:p14="http://schemas.microsoft.com/office/powerpoint/2010/main" val="35187406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827</TotalTime>
  <Words>621</Words>
  <Application>Microsoft Macintosh PowerPoint</Application>
  <PresentationFormat>全屏显示(4:3)</PresentationFormat>
  <Paragraphs>232</Paragraphs>
  <Slides>10</Slides>
  <Notes>3</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故事</vt:lpstr>
      <vt:lpstr>Recommender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yaqi zhou</dc:creator>
  <cp:lastModifiedBy>yaqi zhou</cp:lastModifiedBy>
  <cp:revision>82</cp:revision>
  <dcterms:created xsi:type="dcterms:W3CDTF">2016-03-17T06:29:38Z</dcterms:created>
  <dcterms:modified xsi:type="dcterms:W3CDTF">2016-03-31T16:55:35Z</dcterms:modified>
</cp:coreProperties>
</file>