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77" r:id="rId1"/>
  </p:sldMasterIdLst>
  <p:notesMasterIdLst>
    <p:notesMasterId r:id="rId28"/>
  </p:notesMasterIdLst>
  <p:sldIdLst>
    <p:sldId id="256" r:id="rId2"/>
    <p:sldId id="257" r:id="rId3"/>
    <p:sldId id="258" r:id="rId4"/>
    <p:sldId id="259" r:id="rId5"/>
    <p:sldId id="260" r:id="rId6"/>
    <p:sldId id="263" r:id="rId7"/>
    <p:sldId id="264" r:id="rId8"/>
    <p:sldId id="265" r:id="rId9"/>
    <p:sldId id="266" r:id="rId10"/>
    <p:sldId id="267" r:id="rId11"/>
    <p:sldId id="302" r:id="rId12"/>
    <p:sldId id="268" r:id="rId13"/>
    <p:sldId id="270" r:id="rId14"/>
    <p:sldId id="271" r:id="rId15"/>
    <p:sldId id="275" r:id="rId16"/>
    <p:sldId id="276" r:id="rId17"/>
    <p:sldId id="277" r:id="rId18"/>
    <p:sldId id="292" r:id="rId19"/>
    <p:sldId id="293" r:id="rId20"/>
    <p:sldId id="295" r:id="rId21"/>
    <p:sldId id="296" r:id="rId22"/>
    <p:sldId id="297" r:id="rId23"/>
    <p:sldId id="298" r:id="rId24"/>
    <p:sldId id="299" r:id="rId25"/>
    <p:sldId id="300" r:id="rId26"/>
    <p:sldId id="301" r:id="rId27"/>
  </p:sldIdLst>
  <p:sldSz cx="9144000" cy="5143500" type="screen16x9"/>
  <p:notesSz cx="6858000" cy="9144000"/>
  <p:embeddedFontLst>
    <p:embeddedFont>
      <p:font typeface="Calisto MT" panose="02040603050505030304" pitchFamily="18" charset="0"/>
      <p:regular r:id="rId29"/>
      <p:bold r:id="rId30"/>
      <p:italic r:id="rId31"/>
      <p:boldItalic r:id="rId32"/>
    </p:embeddedFont>
    <p:embeddedFont>
      <p:font typeface="Century Gothic" panose="020B0502020202020204" pitchFamily="34" charset="0"/>
      <p:regular r:id="rId33"/>
      <p:bold r:id="rId34"/>
      <p:italic r:id="rId35"/>
      <p:boldItalic r:id="rId36"/>
    </p:embeddedFont>
    <p:embeddedFont>
      <p:font typeface="Century Schoolbook" panose="02040604050505020304" pitchFamily="18" charset="0"/>
      <p:regular r:id="rId37"/>
      <p:bold r:id="rId38"/>
      <p:italic r:id="rId39"/>
      <p:boldItalic r:id="rId40"/>
    </p:embeddedFont>
    <p:embeddedFont>
      <p:font typeface="Constantia" panose="02030602050306030303" pitchFamily="18" charset="0"/>
      <p:regular r:id="rId41"/>
      <p:bold r:id="rId42"/>
      <p:italic r:id="rId43"/>
      <p:boldItalic r:id="rId44"/>
    </p:embeddedFont>
    <p:embeddedFont>
      <p:font typeface="PT Sans" panose="020B0604020202020204" charset="0"/>
      <p:regular r:id="rId45"/>
      <p:bold r:id="rId46"/>
      <p:italic r:id="rId47"/>
      <p:boldItalic r:id="rId48"/>
    </p:embeddedFont>
    <p:embeddedFont>
      <p:font typeface="Wingdings 2" panose="05020102010507070707" pitchFamily="18" charset="2"/>
      <p:regular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Frg37L8VcPBDAP7TeGKdjWwD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2" autoAdjust="0"/>
  </p:normalViewPr>
  <p:slideViewPr>
    <p:cSldViewPr snapToGrid="0">
      <p:cViewPr varScale="1">
        <p:scale>
          <a:sx n="114" d="100"/>
          <a:sy n="114" d="100"/>
        </p:scale>
        <p:origin x="5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2" name="Google Shape;722;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88" name="Google Shape;1388;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5" name="Google Shape;1395;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1" name="Google Shape;146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9" name="Google Shape;1519;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26" name="Google Shape;152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3" name="Google Shape;1533;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1" name="Google Shape;1591;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9" name="Google Shape;16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7" name="Google Shape;168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68624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792229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738791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579697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65695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3384864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4771773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747456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245213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3"/>
        <p:cNvGrpSpPr/>
        <p:nvPr/>
      </p:nvGrpSpPr>
      <p:grpSpPr>
        <a:xfrm>
          <a:off x="0" y="0"/>
          <a:ext cx="0" cy="0"/>
          <a:chOff x="0" y="0"/>
          <a:chExt cx="0" cy="0"/>
        </a:xfrm>
      </p:grpSpPr>
      <p:sp>
        <p:nvSpPr>
          <p:cNvPr id="24" name="Google Shape;24;p38"/>
          <p:cNvSpPr txBox="1">
            <a:spLocks noGrp="1"/>
          </p:cNvSpPr>
          <p:nvPr>
            <p:ph type="title"/>
          </p:nvPr>
        </p:nvSpPr>
        <p:spPr>
          <a:xfrm>
            <a:off x="713100" y="1328587"/>
            <a:ext cx="7717800" cy="16716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2000"/>
              <a:buFont typeface="Century Gothic"/>
              <a:buNone/>
              <a:defRPr sz="12000">
                <a:solidFill>
                  <a:schemeClr val="accent2"/>
                </a:solidFill>
              </a:defRPr>
            </a:lvl1pPr>
            <a:lvl2pPr lvl="1" algn="ctr">
              <a:lnSpc>
                <a:spcPct val="100000"/>
              </a:lnSpc>
              <a:spcBef>
                <a:spcPts val="0"/>
              </a:spcBef>
              <a:spcAft>
                <a:spcPts val="0"/>
              </a:spcAft>
              <a:buClr>
                <a:schemeClr val="lt2"/>
              </a:buClr>
              <a:buSzPts val="12000"/>
              <a:buNone/>
              <a:defRPr sz="12000"/>
            </a:lvl2pPr>
            <a:lvl3pPr lvl="2" algn="ctr">
              <a:lnSpc>
                <a:spcPct val="100000"/>
              </a:lnSpc>
              <a:spcBef>
                <a:spcPts val="0"/>
              </a:spcBef>
              <a:spcAft>
                <a:spcPts val="0"/>
              </a:spcAft>
              <a:buClr>
                <a:schemeClr val="lt2"/>
              </a:buClr>
              <a:buSzPts val="12000"/>
              <a:buNone/>
              <a:defRPr sz="12000"/>
            </a:lvl3pPr>
            <a:lvl4pPr lvl="3" algn="ctr">
              <a:lnSpc>
                <a:spcPct val="100000"/>
              </a:lnSpc>
              <a:spcBef>
                <a:spcPts val="0"/>
              </a:spcBef>
              <a:spcAft>
                <a:spcPts val="0"/>
              </a:spcAft>
              <a:buClr>
                <a:schemeClr val="lt2"/>
              </a:buClr>
              <a:buSzPts val="12000"/>
              <a:buNone/>
              <a:defRPr sz="12000"/>
            </a:lvl4pPr>
            <a:lvl5pPr lvl="4" algn="ctr">
              <a:lnSpc>
                <a:spcPct val="100000"/>
              </a:lnSpc>
              <a:spcBef>
                <a:spcPts val="0"/>
              </a:spcBef>
              <a:spcAft>
                <a:spcPts val="0"/>
              </a:spcAft>
              <a:buClr>
                <a:schemeClr val="lt2"/>
              </a:buClr>
              <a:buSzPts val="12000"/>
              <a:buNone/>
              <a:defRPr sz="12000"/>
            </a:lvl5pPr>
            <a:lvl6pPr lvl="5" algn="ctr">
              <a:lnSpc>
                <a:spcPct val="100000"/>
              </a:lnSpc>
              <a:spcBef>
                <a:spcPts val="0"/>
              </a:spcBef>
              <a:spcAft>
                <a:spcPts val="0"/>
              </a:spcAft>
              <a:buClr>
                <a:schemeClr val="lt2"/>
              </a:buClr>
              <a:buSzPts val="12000"/>
              <a:buNone/>
              <a:defRPr sz="12000"/>
            </a:lvl6pPr>
            <a:lvl7pPr lvl="6" algn="ctr">
              <a:lnSpc>
                <a:spcPct val="100000"/>
              </a:lnSpc>
              <a:spcBef>
                <a:spcPts val="0"/>
              </a:spcBef>
              <a:spcAft>
                <a:spcPts val="0"/>
              </a:spcAft>
              <a:buClr>
                <a:schemeClr val="lt2"/>
              </a:buClr>
              <a:buSzPts val="12000"/>
              <a:buNone/>
              <a:defRPr sz="12000"/>
            </a:lvl7pPr>
            <a:lvl8pPr lvl="7" algn="ctr">
              <a:lnSpc>
                <a:spcPct val="100000"/>
              </a:lnSpc>
              <a:spcBef>
                <a:spcPts val="0"/>
              </a:spcBef>
              <a:spcAft>
                <a:spcPts val="0"/>
              </a:spcAft>
              <a:buClr>
                <a:schemeClr val="lt2"/>
              </a:buClr>
              <a:buSzPts val="12000"/>
              <a:buNone/>
              <a:defRPr sz="12000"/>
            </a:lvl8pPr>
            <a:lvl9pPr lvl="8" algn="ctr">
              <a:lnSpc>
                <a:spcPct val="100000"/>
              </a:lnSpc>
              <a:spcBef>
                <a:spcPts val="0"/>
              </a:spcBef>
              <a:spcAft>
                <a:spcPts val="0"/>
              </a:spcAft>
              <a:buClr>
                <a:schemeClr val="lt2"/>
              </a:buClr>
              <a:buSzPts val="12000"/>
              <a:buNone/>
              <a:defRPr sz="12000"/>
            </a:lvl9pPr>
          </a:lstStyle>
          <a:p>
            <a:endParaRPr/>
          </a:p>
        </p:txBody>
      </p:sp>
      <p:sp>
        <p:nvSpPr>
          <p:cNvPr id="25" name="Google Shape;25;p38"/>
          <p:cNvSpPr txBox="1">
            <a:spLocks noGrp="1"/>
          </p:cNvSpPr>
          <p:nvPr>
            <p:ph type="subTitle" idx="1"/>
          </p:nvPr>
        </p:nvSpPr>
        <p:spPr>
          <a:xfrm>
            <a:off x="2037000" y="3075825"/>
            <a:ext cx="5070000" cy="3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4013316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2"/>
              </a:buClr>
              <a:buSzPts val="3200"/>
              <a:buFont typeface="Century Gothic"/>
              <a:buNone/>
              <a:defRPr/>
            </a:lvl1pPr>
            <a:lvl2pPr lvl="1" algn="l">
              <a:lnSpc>
                <a:spcPct val="100000"/>
              </a:lnSpc>
              <a:spcBef>
                <a:spcPts val="0"/>
              </a:spcBef>
              <a:spcAft>
                <a:spcPts val="0"/>
              </a:spcAft>
              <a:buClr>
                <a:schemeClr val="lt2"/>
              </a:buClr>
              <a:buSzPts val="3200"/>
              <a:buNone/>
              <a:defRPr/>
            </a:lvl2pPr>
            <a:lvl3pPr lvl="2" algn="l">
              <a:lnSpc>
                <a:spcPct val="100000"/>
              </a:lnSpc>
              <a:spcBef>
                <a:spcPts val="0"/>
              </a:spcBef>
              <a:spcAft>
                <a:spcPts val="0"/>
              </a:spcAft>
              <a:buClr>
                <a:schemeClr val="lt2"/>
              </a:buClr>
              <a:buSzPts val="3200"/>
              <a:buNone/>
              <a:defRPr/>
            </a:lvl3pPr>
            <a:lvl4pPr lvl="3" algn="l">
              <a:lnSpc>
                <a:spcPct val="100000"/>
              </a:lnSpc>
              <a:spcBef>
                <a:spcPts val="0"/>
              </a:spcBef>
              <a:spcAft>
                <a:spcPts val="0"/>
              </a:spcAft>
              <a:buClr>
                <a:schemeClr val="lt2"/>
              </a:buClr>
              <a:buSzPts val="3200"/>
              <a:buNone/>
              <a:defRPr/>
            </a:lvl4pPr>
            <a:lvl5pPr lvl="4" algn="l">
              <a:lnSpc>
                <a:spcPct val="100000"/>
              </a:lnSpc>
              <a:spcBef>
                <a:spcPts val="0"/>
              </a:spcBef>
              <a:spcAft>
                <a:spcPts val="0"/>
              </a:spcAft>
              <a:buClr>
                <a:schemeClr val="lt2"/>
              </a:buClr>
              <a:buSzPts val="3200"/>
              <a:buNone/>
              <a:defRPr/>
            </a:lvl5pPr>
            <a:lvl6pPr lvl="5" algn="l">
              <a:lnSpc>
                <a:spcPct val="100000"/>
              </a:lnSpc>
              <a:spcBef>
                <a:spcPts val="0"/>
              </a:spcBef>
              <a:spcAft>
                <a:spcPts val="0"/>
              </a:spcAft>
              <a:buClr>
                <a:schemeClr val="lt2"/>
              </a:buClr>
              <a:buSzPts val="3200"/>
              <a:buNone/>
              <a:defRPr/>
            </a:lvl6pPr>
            <a:lvl7pPr lvl="6" algn="l">
              <a:lnSpc>
                <a:spcPct val="100000"/>
              </a:lnSpc>
              <a:spcBef>
                <a:spcPts val="0"/>
              </a:spcBef>
              <a:spcAft>
                <a:spcPts val="0"/>
              </a:spcAft>
              <a:buClr>
                <a:schemeClr val="lt2"/>
              </a:buClr>
              <a:buSzPts val="3200"/>
              <a:buNone/>
              <a:defRPr/>
            </a:lvl7pPr>
            <a:lvl8pPr lvl="7" algn="l">
              <a:lnSpc>
                <a:spcPct val="100000"/>
              </a:lnSpc>
              <a:spcBef>
                <a:spcPts val="0"/>
              </a:spcBef>
              <a:spcAft>
                <a:spcPts val="0"/>
              </a:spcAft>
              <a:buClr>
                <a:schemeClr val="lt2"/>
              </a:buClr>
              <a:buSzPts val="3200"/>
              <a:buNone/>
              <a:defRPr/>
            </a:lvl8pPr>
            <a:lvl9pPr lvl="8" algn="l">
              <a:lnSpc>
                <a:spcPct val="100000"/>
              </a:lnSpc>
              <a:spcBef>
                <a:spcPts val="0"/>
              </a:spcBef>
              <a:spcAft>
                <a:spcPts val="0"/>
              </a:spcAft>
              <a:buClr>
                <a:schemeClr val="lt2"/>
              </a:buClr>
              <a:buSzPts val="3200"/>
              <a:buNone/>
              <a:defRPr/>
            </a:lvl9pPr>
          </a:lstStyle>
          <a:p>
            <a:endParaRPr/>
          </a:p>
        </p:txBody>
      </p:sp>
      <p:sp>
        <p:nvSpPr>
          <p:cNvPr id="28" name="Google Shape;28;p39"/>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AutoNum type="arabicPeriod"/>
              <a:defRPr sz="1200"/>
            </a:lvl1pPr>
            <a:lvl2pPr marL="914400" lvl="1" indent="-304800" algn="l">
              <a:lnSpc>
                <a:spcPct val="100000"/>
              </a:lnSpc>
              <a:spcBef>
                <a:spcPts val="0"/>
              </a:spcBef>
              <a:spcAft>
                <a:spcPts val="0"/>
              </a:spcAft>
              <a:buClr>
                <a:srgbClr val="434343"/>
              </a:buClr>
              <a:buSzPts val="1200"/>
              <a:buFont typeface="Roboto Condensed Light"/>
              <a:buAutoNum type="alphaLcPeriod"/>
              <a:defRPr/>
            </a:lvl2pPr>
            <a:lvl3pPr marL="1371600" lvl="2" indent="-304800" algn="l">
              <a:lnSpc>
                <a:spcPct val="100000"/>
              </a:lnSpc>
              <a:spcBef>
                <a:spcPts val="0"/>
              </a:spcBef>
              <a:spcAft>
                <a:spcPts val="0"/>
              </a:spcAft>
              <a:buClr>
                <a:srgbClr val="434343"/>
              </a:buClr>
              <a:buSzPts val="1200"/>
              <a:buFont typeface="Roboto Condensed Light"/>
              <a:buAutoNum type="romanLcPeriod"/>
              <a:defRPr/>
            </a:lvl3pPr>
            <a:lvl4pPr marL="1828800" lvl="3" indent="-304800" algn="l">
              <a:lnSpc>
                <a:spcPct val="100000"/>
              </a:lnSpc>
              <a:spcBef>
                <a:spcPts val="0"/>
              </a:spcBef>
              <a:spcAft>
                <a:spcPts val="0"/>
              </a:spcAft>
              <a:buClr>
                <a:srgbClr val="434343"/>
              </a:buClr>
              <a:buSzPts val="1200"/>
              <a:buFont typeface="Roboto Condensed Light"/>
              <a:buAutoNum type="arabicPeriod"/>
              <a:defRPr/>
            </a:lvl4pPr>
            <a:lvl5pPr marL="2286000" lvl="4" indent="-304800" algn="l">
              <a:lnSpc>
                <a:spcPct val="100000"/>
              </a:lnSpc>
              <a:spcBef>
                <a:spcPts val="0"/>
              </a:spcBef>
              <a:spcAft>
                <a:spcPts val="0"/>
              </a:spcAft>
              <a:buClr>
                <a:srgbClr val="434343"/>
              </a:buClr>
              <a:buSzPts val="1200"/>
              <a:buFont typeface="Roboto Condensed Light"/>
              <a:buAutoNum type="alphaLcPeriod"/>
              <a:defRPr/>
            </a:lvl5pPr>
            <a:lvl6pPr marL="2743200" lvl="5" indent="-304800" algn="l">
              <a:lnSpc>
                <a:spcPct val="100000"/>
              </a:lnSpc>
              <a:spcBef>
                <a:spcPts val="0"/>
              </a:spcBef>
              <a:spcAft>
                <a:spcPts val="0"/>
              </a:spcAft>
              <a:buClr>
                <a:srgbClr val="434343"/>
              </a:buClr>
              <a:buSzPts val="1200"/>
              <a:buFont typeface="Roboto Condensed Light"/>
              <a:buAutoNum type="romanLcPeriod"/>
              <a:defRPr/>
            </a:lvl6pPr>
            <a:lvl7pPr marL="3200400" lvl="6" indent="-304800" algn="l">
              <a:lnSpc>
                <a:spcPct val="100000"/>
              </a:lnSpc>
              <a:spcBef>
                <a:spcPts val="0"/>
              </a:spcBef>
              <a:spcAft>
                <a:spcPts val="0"/>
              </a:spcAft>
              <a:buClr>
                <a:srgbClr val="434343"/>
              </a:buClr>
              <a:buSzPts val="1200"/>
              <a:buFont typeface="Roboto Condensed Light"/>
              <a:buAutoNum type="arabicPeriod"/>
              <a:defRPr/>
            </a:lvl7pPr>
            <a:lvl8pPr marL="3657600" lvl="7" indent="-304800" algn="l">
              <a:lnSpc>
                <a:spcPct val="100000"/>
              </a:lnSpc>
              <a:spcBef>
                <a:spcPts val="0"/>
              </a:spcBef>
              <a:spcAft>
                <a:spcPts val="0"/>
              </a:spcAft>
              <a:buClr>
                <a:srgbClr val="434343"/>
              </a:buClr>
              <a:buSzPts val="1200"/>
              <a:buFont typeface="Roboto Condensed Light"/>
              <a:buAutoNum type="alphaLcPeriod"/>
              <a:defRPr/>
            </a:lvl8pPr>
            <a:lvl9pPr marL="4114800" lvl="8" indent="-304800" algn="l">
              <a:lnSpc>
                <a:spcPct val="100000"/>
              </a:lnSpc>
              <a:spcBef>
                <a:spcPts val="0"/>
              </a:spcBef>
              <a:spcAft>
                <a:spcPts val="0"/>
              </a:spcAft>
              <a:buClr>
                <a:srgbClr val="434343"/>
              </a:buClr>
              <a:buSzPts val="1200"/>
              <a:buFont typeface="Roboto Condensed Light"/>
              <a:buAutoNum type="romanLcPeriod"/>
              <a:defRPr/>
            </a:lvl9pPr>
          </a:lstStyle>
          <a:p>
            <a:endParaRPr/>
          </a:p>
        </p:txBody>
      </p:sp>
    </p:spTree>
    <p:extLst>
      <p:ext uri="{BB962C8B-B14F-4D97-AF65-F5344CB8AC3E}">
        <p14:creationId xmlns:p14="http://schemas.microsoft.com/office/powerpoint/2010/main" val="2657409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629415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9"/>
        <p:cNvGrpSpPr/>
        <p:nvPr/>
      </p:nvGrpSpPr>
      <p:grpSpPr>
        <a:xfrm>
          <a:off x="0" y="0"/>
          <a:ext cx="0" cy="0"/>
          <a:chOff x="0" y="0"/>
          <a:chExt cx="0" cy="0"/>
        </a:xfrm>
      </p:grpSpPr>
      <p:sp>
        <p:nvSpPr>
          <p:cNvPr id="30" name="Google Shape;30;p40"/>
          <p:cNvSpPr txBox="1">
            <a:spLocks noGrp="1"/>
          </p:cNvSpPr>
          <p:nvPr>
            <p:ph type="title"/>
          </p:nvPr>
        </p:nvSpPr>
        <p:spPr>
          <a:xfrm>
            <a:off x="713100" y="1723050"/>
            <a:ext cx="4401600" cy="572700"/>
          </a:xfrm>
          <a:prstGeom prst="rect">
            <a:avLst/>
          </a:prstGeom>
          <a:noFill/>
          <a:ln>
            <a:noFill/>
          </a:ln>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Clr>
                <a:schemeClr val="lt2"/>
              </a:buClr>
              <a:buSzPts val="3200"/>
              <a:buFont typeface="Century Gothic"/>
              <a:buNone/>
              <a:defRPr/>
            </a:lvl1pPr>
            <a:lvl2pPr lvl="1" algn="l">
              <a:lnSpc>
                <a:spcPct val="100000"/>
              </a:lnSpc>
              <a:spcBef>
                <a:spcPts val="0"/>
              </a:spcBef>
              <a:spcAft>
                <a:spcPts val="0"/>
              </a:spcAft>
              <a:buClr>
                <a:schemeClr val="lt2"/>
              </a:buClr>
              <a:buSzPts val="3200"/>
              <a:buNone/>
              <a:defRPr/>
            </a:lvl2pPr>
            <a:lvl3pPr lvl="2" algn="l">
              <a:lnSpc>
                <a:spcPct val="100000"/>
              </a:lnSpc>
              <a:spcBef>
                <a:spcPts val="0"/>
              </a:spcBef>
              <a:spcAft>
                <a:spcPts val="0"/>
              </a:spcAft>
              <a:buClr>
                <a:schemeClr val="lt2"/>
              </a:buClr>
              <a:buSzPts val="3200"/>
              <a:buNone/>
              <a:defRPr/>
            </a:lvl3pPr>
            <a:lvl4pPr lvl="3" algn="l">
              <a:lnSpc>
                <a:spcPct val="100000"/>
              </a:lnSpc>
              <a:spcBef>
                <a:spcPts val="0"/>
              </a:spcBef>
              <a:spcAft>
                <a:spcPts val="0"/>
              </a:spcAft>
              <a:buClr>
                <a:schemeClr val="lt2"/>
              </a:buClr>
              <a:buSzPts val="3200"/>
              <a:buNone/>
              <a:defRPr/>
            </a:lvl4pPr>
            <a:lvl5pPr lvl="4" algn="l">
              <a:lnSpc>
                <a:spcPct val="100000"/>
              </a:lnSpc>
              <a:spcBef>
                <a:spcPts val="0"/>
              </a:spcBef>
              <a:spcAft>
                <a:spcPts val="0"/>
              </a:spcAft>
              <a:buClr>
                <a:schemeClr val="lt2"/>
              </a:buClr>
              <a:buSzPts val="3200"/>
              <a:buNone/>
              <a:defRPr/>
            </a:lvl5pPr>
            <a:lvl6pPr lvl="5" algn="l">
              <a:lnSpc>
                <a:spcPct val="100000"/>
              </a:lnSpc>
              <a:spcBef>
                <a:spcPts val="0"/>
              </a:spcBef>
              <a:spcAft>
                <a:spcPts val="0"/>
              </a:spcAft>
              <a:buClr>
                <a:schemeClr val="lt2"/>
              </a:buClr>
              <a:buSzPts val="3200"/>
              <a:buNone/>
              <a:defRPr/>
            </a:lvl6pPr>
            <a:lvl7pPr lvl="6" algn="l">
              <a:lnSpc>
                <a:spcPct val="100000"/>
              </a:lnSpc>
              <a:spcBef>
                <a:spcPts val="0"/>
              </a:spcBef>
              <a:spcAft>
                <a:spcPts val="0"/>
              </a:spcAft>
              <a:buClr>
                <a:schemeClr val="lt2"/>
              </a:buClr>
              <a:buSzPts val="3200"/>
              <a:buNone/>
              <a:defRPr/>
            </a:lvl7pPr>
            <a:lvl8pPr lvl="7" algn="l">
              <a:lnSpc>
                <a:spcPct val="100000"/>
              </a:lnSpc>
              <a:spcBef>
                <a:spcPts val="0"/>
              </a:spcBef>
              <a:spcAft>
                <a:spcPts val="0"/>
              </a:spcAft>
              <a:buClr>
                <a:schemeClr val="lt2"/>
              </a:buClr>
              <a:buSzPts val="3200"/>
              <a:buNone/>
              <a:defRPr/>
            </a:lvl8pPr>
            <a:lvl9pPr lvl="8" algn="l">
              <a:lnSpc>
                <a:spcPct val="100000"/>
              </a:lnSpc>
              <a:spcBef>
                <a:spcPts val="0"/>
              </a:spcBef>
              <a:spcAft>
                <a:spcPts val="0"/>
              </a:spcAft>
              <a:buClr>
                <a:schemeClr val="lt2"/>
              </a:buClr>
              <a:buSzPts val="3200"/>
              <a:buNone/>
              <a:defRPr/>
            </a:lvl9pPr>
          </a:lstStyle>
          <a:p>
            <a:endParaRPr/>
          </a:p>
        </p:txBody>
      </p:sp>
      <p:sp>
        <p:nvSpPr>
          <p:cNvPr id="31" name="Google Shape;31;p40"/>
          <p:cNvSpPr txBox="1">
            <a:spLocks noGrp="1"/>
          </p:cNvSpPr>
          <p:nvPr>
            <p:ph type="subTitle" idx="1"/>
          </p:nvPr>
        </p:nvSpPr>
        <p:spPr>
          <a:xfrm>
            <a:off x="713100" y="2366050"/>
            <a:ext cx="4401600" cy="10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39687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
        <p:cNvGrpSpPr/>
        <p:nvPr/>
      </p:nvGrpSpPr>
      <p:grpSpPr>
        <a:xfrm>
          <a:off x="0" y="0"/>
          <a:ext cx="0" cy="0"/>
          <a:chOff x="0" y="0"/>
          <a:chExt cx="0" cy="0"/>
        </a:xfrm>
      </p:grpSpPr>
      <p:sp>
        <p:nvSpPr>
          <p:cNvPr id="33" name="Google Shape;33;p41"/>
          <p:cNvSpPr txBox="1">
            <a:spLocks noGrp="1"/>
          </p:cNvSpPr>
          <p:nvPr>
            <p:ph type="title"/>
          </p:nvPr>
        </p:nvSpPr>
        <p:spPr>
          <a:xfrm>
            <a:off x="2246574" y="1636039"/>
            <a:ext cx="2019300" cy="2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2000"/>
              <a:buFont typeface="Century Gothic"/>
              <a:buNone/>
              <a:defRPr sz="1800"/>
            </a:lvl1pPr>
            <a:lvl2pPr lvl="1" algn="ctr">
              <a:lnSpc>
                <a:spcPct val="100000"/>
              </a:lnSpc>
              <a:spcBef>
                <a:spcPts val="0"/>
              </a:spcBef>
              <a:spcAft>
                <a:spcPts val="0"/>
              </a:spcAft>
              <a:buClr>
                <a:schemeClr val="lt2"/>
              </a:buClr>
              <a:buSzPts val="2000"/>
              <a:buNone/>
              <a:defRPr sz="2000"/>
            </a:lvl2pPr>
            <a:lvl3pPr lvl="2" algn="ctr">
              <a:lnSpc>
                <a:spcPct val="100000"/>
              </a:lnSpc>
              <a:spcBef>
                <a:spcPts val="0"/>
              </a:spcBef>
              <a:spcAft>
                <a:spcPts val="0"/>
              </a:spcAft>
              <a:buClr>
                <a:schemeClr val="lt2"/>
              </a:buClr>
              <a:buSzPts val="2000"/>
              <a:buNone/>
              <a:defRPr sz="2000"/>
            </a:lvl3pPr>
            <a:lvl4pPr lvl="3" algn="ctr">
              <a:lnSpc>
                <a:spcPct val="100000"/>
              </a:lnSpc>
              <a:spcBef>
                <a:spcPts val="0"/>
              </a:spcBef>
              <a:spcAft>
                <a:spcPts val="0"/>
              </a:spcAft>
              <a:buClr>
                <a:schemeClr val="lt2"/>
              </a:buClr>
              <a:buSzPts val="2000"/>
              <a:buNone/>
              <a:defRPr sz="2000"/>
            </a:lvl4pPr>
            <a:lvl5pPr lvl="4" algn="ctr">
              <a:lnSpc>
                <a:spcPct val="100000"/>
              </a:lnSpc>
              <a:spcBef>
                <a:spcPts val="0"/>
              </a:spcBef>
              <a:spcAft>
                <a:spcPts val="0"/>
              </a:spcAft>
              <a:buClr>
                <a:schemeClr val="lt2"/>
              </a:buClr>
              <a:buSzPts val="2000"/>
              <a:buNone/>
              <a:defRPr sz="2000"/>
            </a:lvl5pPr>
            <a:lvl6pPr lvl="5" algn="ctr">
              <a:lnSpc>
                <a:spcPct val="100000"/>
              </a:lnSpc>
              <a:spcBef>
                <a:spcPts val="0"/>
              </a:spcBef>
              <a:spcAft>
                <a:spcPts val="0"/>
              </a:spcAft>
              <a:buClr>
                <a:schemeClr val="lt2"/>
              </a:buClr>
              <a:buSzPts val="2000"/>
              <a:buNone/>
              <a:defRPr sz="2000"/>
            </a:lvl6pPr>
            <a:lvl7pPr lvl="6" algn="ctr">
              <a:lnSpc>
                <a:spcPct val="100000"/>
              </a:lnSpc>
              <a:spcBef>
                <a:spcPts val="0"/>
              </a:spcBef>
              <a:spcAft>
                <a:spcPts val="0"/>
              </a:spcAft>
              <a:buClr>
                <a:schemeClr val="lt2"/>
              </a:buClr>
              <a:buSzPts val="2000"/>
              <a:buNone/>
              <a:defRPr sz="2000"/>
            </a:lvl7pPr>
            <a:lvl8pPr lvl="7" algn="ctr">
              <a:lnSpc>
                <a:spcPct val="100000"/>
              </a:lnSpc>
              <a:spcBef>
                <a:spcPts val="0"/>
              </a:spcBef>
              <a:spcAft>
                <a:spcPts val="0"/>
              </a:spcAft>
              <a:buClr>
                <a:schemeClr val="lt2"/>
              </a:buClr>
              <a:buSzPts val="2000"/>
              <a:buNone/>
              <a:defRPr sz="2000"/>
            </a:lvl8pPr>
            <a:lvl9pPr lvl="8" algn="ctr">
              <a:lnSpc>
                <a:spcPct val="100000"/>
              </a:lnSpc>
              <a:spcBef>
                <a:spcPts val="0"/>
              </a:spcBef>
              <a:spcAft>
                <a:spcPts val="0"/>
              </a:spcAft>
              <a:buClr>
                <a:schemeClr val="lt2"/>
              </a:buClr>
              <a:buSzPts val="2000"/>
              <a:buNone/>
              <a:defRPr sz="2000"/>
            </a:lvl9pPr>
          </a:lstStyle>
          <a:p>
            <a:endParaRPr/>
          </a:p>
        </p:txBody>
      </p:sp>
      <p:sp>
        <p:nvSpPr>
          <p:cNvPr id="34" name="Google Shape;34;p41"/>
          <p:cNvSpPr txBox="1">
            <a:spLocks noGrp="1"/>
          </p:cNvSpPr>
          <p:nvPr>
            <p:ph type="subTitle" idx="1"/>
          </p:nvPr>
        </p:nvSpPr>
        <p:spPr>
          <a:xfrm>
            <a:off x="2123424" y="2032039"/>
            <a:ext cx="2265600" cy="53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41"/>
          <p:cNvSpPr txBox="1">
            <a:spLocks noGrp="1"/>
          </p:cNvSpPr>
          <p:nvPr>
            <p:ph type="title" idx="2"/>
          </p:nvPr>
        </p:nvSpPr>
        <p:spPr>
          <a:xfrm>
            <a:off x="6172578" y="1636039"/>
            <a:ext cx="2019300" cy="2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2000"/>
              <a:buFont typeface="Century Gothic"/>
              <a:buNone/>
              <a:defRPr sz="1800"/>
            </a:lvl1pPr>
            <a:lvl2pPr lvl="1" algn="ctr">
              <a:lnSpc>
                <a:spcPct val="100000"/>
              </a:lnSpc>
              <a:spcBef>
                <a:spcPts val="0"/>
              </a:spcBef>
              <a:spcAft>
                <a:spcPts val="0"/>
              </a:spcAft>
              <a:buClr>
                <a:schemeClr val="lt2"/>
              </a:buClr>
              <a:buSzPts val="2000"/>
              <a:buNone/>
              <a:defRPr sz="2000"/>
            </a:lvl2pPr>
            <a:lvl3pPr lvl="2" algn="ctr">
              <a:lnSpc>
                <a:spcPct val="100000"/>
              </a:lnSpc>
              <a:spcBef>
                <a:spcPts val="0"/>
              </a:spcBef>
              <a:spcAft>
                <a:spcPts val="0"/>
              </a:spcAft>
              <a:buClr>
                <a:schemeClr val="lt2"/>
              </a:buClr>
              <a:buSzPts val="2000"/>
              <a:buNone/>
              <a:defRPr sz="2000"/>
            </a:lvl3pPr>
            <a:lvl4pPr lvl="3" algn="ctr">
              <a:lnSpc>
                <a:spcPct val="100000"/>
              </a:lnSpc>
              <a:spcBef>
                <a:spcPts val="0"/>
              </a:spcBef>
              <a:spcAft>
                <a:spcPts val="0"/>
              </a:spcAft>
              <a:buClr>
                <a:schemeClr val="lt2"/>
              </a:buClr>
              <a:buSzPts val="2000"/>
              <a:buNone/>
              <a:defRPr sz="2000"/>
            </a:lvl4pPr>
            <a:lvl5pPr lvl="4" algn="ctr">
              <a:lnSpc>
                <a:spcPct val="100000"/>
              </a:lnSpc>
              <a:spcBef>
                <a:spcPts val="0"/>
              </a:spcBef>
              <a:spcAft>
                <a:spcPts val="0"/>
              </a:spcAft>
              <a:buClr>
                <a:schemeClr val="lt2"/>
              </a:buClr>
              <a:buSzPts val="2000"/>
              <a:buNone/>
              <a:defRPr sz="2000"/>
            </a:lvl5pPr>
            <a:lvl6pPr lvl="5" algn="ctr">
              <a:lnSpc>
                <a:spcPct val="100000"/>
              </a:lnSpc>
              <a:spcBef>
                <a:spcPts val="0"/>
              </a:spcBef>
              <a:spcAft>
                <a:spcPts val="0"/>
              </a:spcAft>
              <a:buClr>
                <a:schemeClr val="lt2"/>
              </a:buClr>
              <a:buSzPts val="2000"/>
              <a:buNone/>
              <a:defRPr sz="2000"/>
            </a:lvl6pPr>
            <a:lvl7pPr lvl="6" algn="ctr">
              <a:lnSpc>
                <a:spcPct val="100000"/>
              </a:lnSpc>
              <a:spcBef>
                <a:spcPts val="0"/>
              </a:spcBef>
              <a:spcAft>
                <a:spcPts val="0"/>
              </a:spcAft>
              <a:buClr>
                <a:schemeClr val="lt2"/>
              </a:buClr>
              <a:buSzPts val="2000"/>
              <a:buNone/>
              <a:defRPr sz="2000"/>
            </a:lvl7pPr>
            <a:lvl8pPr lvl="7" algn="ctr">
              <a:lnSpc>
                <a:spcPct val="100000"/>
              </a:lnSpc>
              <a:spcBef>
                <a:spcPts val="0"/>
              </a:spcBef>
              <a:spcAft>
                <a:spcPts val="0"/>
              </a:spcAft>
              <a:buClr>
                <a:schemeClr val="lt2"/>
              </a:buClr>
              <a:buSzPts val="2000"/>
              <a:buNone/>
              <a:defRPr sz="2000"/>
            </a:lvl8pPr>
            <a:lvl9pPr lvl="8" algn="ctr">
              <a:lnSpc>
                <a:spcPct val="100000"/>
              </a:lnSpc>
              <a:spcBef>
                <a:spcPts val="0"/>
              </a:spcBef>
              <a:spcAft>
                <a:spcPts val="0"/>
              </a:spcAft>
              <a:buClr>
                <a:schemeClr val="lt2"/>
              </a:buClr>
              <a:buSzPts val="2000"/>
              <a:buNone/>
              <a:defRPr sz="2000"/>
            </a:lvl9pPr>
          </a:lstStyle>
          <a:p>
            <a:endParaRPr/>
          </a:p>
        </p:txBody>
      </p:sp>
      <p:sp>
        <p:nvSpPr>
          <p:cNvPr id="36" name="Google Shape;36;p41"/>
          <p:cNvSpPr txBox="1">
            <a:spLocks noGrp="1"/>
          </p:cNvSpPr>
          <p:nvPr>
            <p:ph type="subTitle" idx="3"/>
          </p:nvPr>
        </p:nvSpPr>
        <p:spPr>
          <a:xfrm>
            <a:off x="6049428" y="2032039"/>
            <a:ext cx="2265600" cy="53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41"/>
          <p:cNvSpPr txBox="1">
            <a:spLocks noGrp="1"/>
          </p:cNvSpPr>
          <p:nvPr>
            <p:ph type="title" idx="4"/>
          </p:nvPr>
        </p:nvSpPr>
        <p:spPr>
          <a:xfrm>
            <a:off x="2204274" y="3315400"/>
            <a:ext cx="2103900" cy="2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2000"/>
              <a:buFont typeface="Century Gothic"/>
              <a:buNone/>
              <a:defRPr sz="1800"/>
            </a:lvl1pPr>
            <a:lvl2pPr lvl="1" algn="ctr">
              <a:lnSpc>
                <a:spcPct val="100000"/>
              </a:lnSpc>
              <a:spcBef>
                <a:spcPts val="0"/>
              </a:spcBef>
              <a:spcAft>
                <a:spcPts val="0"/>
              </a:spcAft>
              <a:buClr>
                <a:schemeClr val="lt2"/>
              </a:buClr>
              <a:buSzPts val="2000"/>
              <a:buNone/>
              <a:defRPr sz="2000"/>
            </a:lvl2pPr>
            <a:lvl3pPr lvl="2" algn="ctr">
              <a:lnSpc>
                <a:spcPct val="100000"/>
              </a:lnSpc>
              <a:spcBef>
                <a:spcPts val="0"/>
              </a:spcBef>
              <a:spcAft>
                <a:spcPts val="0"/>
              </a:spcAft>
              <a:buClr>
                <a:schemeClr val="lt2"/>
              </a:buClr>
              <a:buSzPts val="2000"/>
              <a:buNone/>
              <a:defRPr sz="2000"/>
            </a:lvl3pPr>
            <a:lvl4pPr lvl="3" algn="ctr">
              <a:lnSpc>
                <a:spcPct val="100000"/>
              </a:lnSpc>
              <a:spcBef>
                <a:spcPts val="0"/>
              </a:spcBef>
              <a:spcAft>
                <a:spcPts val="0"/>
              </a:spcAft>
              <a:buClr>
                <a:schemeClr val="lt2"/>
              </a:buClr>
              <a:buSzPts val="2000"/>
              <a:buNone/>
              <a:defRPr sz="2000"/>
            </a:lvl4pPr>
            <a:lvl5pPr lvl="4" algn="ctr">
              <a:lnSpc>
                <a:spcPct val="100000"/>
              </a:lnSpc>
              <a:spcBef>
                <a:spcPts val="0"/>
              </a:spcBef>
              <a:spcAft>
                <a:spcPts val="0"/>
              </a:spcAft>
              <a:buClr>
                <a:schemeClr val="lt2"/>
              </a:buClr>
              <a:buSzPts val="2000"/>
              <a:buNone/>
              <a:defRPr sz="2000"/>
            </a:lvl5pPr>
            <a:lvl6pPr lvl="5" algn="ctr">
              <a:lnSpc>
                <a:spcPct val="100000"/>
              </a:lnSpc>
              <a:spcBef>
                <a:spcPts val="0"/>
              </a:spcBef>
              <a:spcAft>
                <a:spcPts val="0"/>
              </a:spcAft>
              <a:buClr>
                <a:schemeClr val="lt2"/>
              </a:buClr>
              <a:buSzPts val="2000"/>
              <a:buNone/>
              <a:defRPr sz="2000"/>
            </a:lvl6pPr>
            <a:lvl7pPr lvl="6" algn="ctr">
              <a:lnSpc>
                <a:spcPct val="100000"/>
              </a:lnSpc>
              <a:spcBef>
                <a:spcPts val="0"/>
              </a:spcBef>
              <a:spcAft>
                <a:spcPts val="0"/>
              </a:spcAft>
              <a:buClr>
                <a:schemeClr val="lt2"/>
              </a:buClr>
              <a:buSzPts val="2000"/>
              <a:buNone/>
              <a:defRPr sz="2000"/>
            </a:lvl7pPr>
            <a:lvl8pPr lvl="7" algn="ctr">
              <a:lnSpc>
                <a:spcPct val="100000"/>
              </a:lnSpc>
              <a:spcBef>
                <a:spcPts val="0"/>
              </a:spcBef>
              <a:spcAft>
                <a:spcPts val="0"/>
              </a:spcAft>
              <a:buClr>
                <a:schemeClr val="lt2"/>
              </a:buClr>
              <a:buSzPts val="2000"/>
              <a:buNone/>
              <a:defRPr sz="2000"/>
            </a:lvl8pPr>
            <a:lvl9pPr lvl="8" algn="ctr">
              <a:lnSpc>
                <a:spcPct val="100000"/>
              </a:lnSpc>
              <a:spcBef>
                <a:spcPts val="0"/>
              </a:spcBef>
              <a:spcAft>
                <a:spcPts val="0"/>
              </a:spcAft>
              <a:buClr>
                <a:schemeClr val="lt2"/>
              </a:buClr>
              <a:buSzPts val="2000"/>
              <a:buNone/>
              <a:defRPr sz="2000"/>
            </a:lvl9pPr>
          </a:lstStyle>
          <a:p>
            <a:endParaRPr/>
          </a:p>
        </p:txBody>
      </p:sp>
      <p:sp>
        <p:nvSpPr>
          <p:cNvPr id="38" name="Google Shape;38;p41"/>
          <p:cNvSpPr txBox="1">
            <a:spLocks noGrp="1"/>
          </p:cNvSpPr>
          <p:nvPr>
            <p:ph type="subTitle" idx="5"/>
          </p:nvPr>
        </p:nvSpPr>
        <p:spPr>
          <a:xfrm>
            <a:off x="2123424" y="3711400"/>
            <a:ext cx="2265600" cy="53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41"/>
          <p:cNvSpPr txBox="1">
            <a:spLocks noGrp="1"/>
          </p:cNvSpPr>
          <p:nvPr>
            <p:ph type="title" idx="6"/>
          </p:nvPr>
        </p:nvSpPr>
        <p:spPr>
          <a:xfrm>
            <a:off x="6172578" y="3315400"/>
            <a:ext cx="2019300" cy="2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2000"/>
              <a:buFont typeface="Century Gothic"/>
              <a:buNone/>
              <a:defRPr sz="1800"/>
            </a:lvl1pPr>
            <a:lvl2pPr lvl="1" algn="ctr">
              <a:lnSpc>
                <a:spcPct val="100000"/>
              </a:lnSpc>
              <a:spcBef>
                <a:spcPts val="0"/>
              </a:spcBef>
              <a:spcAft>
                <a:spcPts val="0"/>
              </a:spcAft>
              <a:buClr>
                <a:schemeClr val="lt2"/>
              </a:buClr>
              <a:buSzPts val="2000"/>
              <a:buNone/>
              <a:defRPr sz="2000"/>
            </a:lvl2pPr>
            <a:lvl3pPr lvl="2" algn="ctr">
              <a:lnSpc>
                <a:spcPct val="100000"/>
              </a:lnSpc>
              <a:spcBef>
                <a:spcPts val="0"/>
              </a:spcBef>
              <a:spcAft>
                <a:spcPts val="0"/>
              </a:spcAft>
              <a:buClr>
                <a:schemeClr val="lt2"/>
              </a:buClr>
              <a:buSzPts val="2000"/>
              <a:buNone/>
              <a:defRPr sz="2000"/>
            </a:lvl3pPr>
            <a:lvl4pPr lvl="3" algn="ctr">
              <a:lnSpc>
                <a:spcPct val="100000"/>
              </a:lnSpc>
              <a:spcBef>
                <a:spcPts val="0"/>
              </a:spcBef>
              <a:spcAft>
                <a:spcPts val="0"/>
              </a:spcAft>
              <a:buClr>
                <a:schemeClr val="lt2"/>
              </a:buClr>
              <a:buSzPts val="2000"/>
              <a:buNone/>
              <a:defRPr sz="2000"/>
            </a:lvl4pPr>
            <a:lvl5pPr lvl="4" algn="ctr">
              <a:lnSpc>
                <a:spcPct val="100000"/>
              </a:lnSpc>
              <a:spcBef>
                <a:spcPts val="0"/>
              </a:spcBef>
              <a:spcAft>
                <a:spcPts val="0"/>
              </a:spcAft>
              <a:buClr>
                <a:schemeClr val="lt2"/>
              </a:buClr>
              <a:buSzPts val="2000"/>
              <a:buNone/>
              <a:defRPr sz="2000"/>
            </a:lvl5pPr>
            <a:lvl6pPr lvl="5" algn="ctr">
              <a:lnSpc>
                <a:spcPct val="100000"/>
              </a:lnSpc>
              <a:spcBef>
                <a:spcPts val="0"/>
              </a:spcBef>
              <a:spcAft>
                <a:spcPts val="0"/>
              </a:spcAft>
              <a:buClr>
                <a:schemeClr val="lt2"/>
              </a:buClr>
              <a:buSzPts val="2000"/>
              <a:buNone/>
              <a:defRPr sz="2000"/>
            </a:lvl6pPr>
            <a:lvl7pPr lvl="6" algn="ctr">
              <a:lnSpc>
                <a:spcPct val="100000"/>
              </a:lnSpc>
              <a:spcBef>
                <a:spcPts val="0"/>
              </a:spcBef>
              <a:spcAft>
                <a:spcPts val="0"/>
              </a:spcAft>
              <a:buClr>
                <a:schemeClr val="lt2"/>
              </a:buClr>
              <a:buSzPts val="2000"/>
              <a:buNone/>
              <a:defRPr sz="2000"/>
            </a:lvl7pPr>
            <a:lvl8pPr lvl="7" algn="ctr">
              <a:lnSpc>
                <a:spcPct val="100000"/>
              </a:lnSpc>
              <a:spcBef>
                <a:spcPts val="0"/>
              </a:spcBef>
              <a:spcAft>
                <a:spcPts val="0"/>
              </a:spcAft>
              <a:buClr>
                <a:schemeClr val="lt2"/>
              </a:buClr>
              <a:buSzPts val="2000"/>
              <a:buNone/>
              <a:defRPr sz="2000"/>
            </a:lvl8pPr>
            <a:lvl9pPr lvl="8" algn="ctr">
              <a:lnSpc>
                <a:spcPct val="100000"/>
              </a:lnSpc>
              <a:spcBef>
                <a:spcPts val="0"/>
              </a:spcBef>
              <a:spcAft>
                <a:spcPts val="0"/>
              </a:spcAft>
              <a:buClr>
                <a:schemeClr val="lt2"/>
              </a:buClr>
              <a:buSzPts val="2000"/>
              <a:buNone/>
              <a:defRPr sz="2000"/>
            </a:lvl9pPr>
          </a:lstStyle>
          <a:p>
            <a:endParaRPr/>
          </a:p>
        </p:txBody>
      </p:sp>
      <p:sp>
        <p:nvSpPr>
          <p:cNvPr id="40" name="Google Shape;40;p41"/>
          <p:cNvSpPr txBox="1">
            <a:spLocks noGrp="1"/>
          </p:cNvSpPr>
          <p:nvPr>
            <p:ph type="subTitle" idx="7"/>
          </p:nvPr>
        </p:nvSpPr>
        <p:spPr>
          <a:xfrm>
            <a:off x="6049428" y="3711400"/>
            <a:ext cx="2265600" cy="53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41"/>
          <p:cNvSpPr txBox="1">
            <a:spLocks noGrp="1"/>
          </p:cNvSpPr>
          <p:nvPr>
            <p:ph type="title" idx="8"/>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3200"/>
              <a:buFont typeface="Century Gothic"/>
              <a:buNone/>
              <a:defRPr/>
            </a:lvl1pPr>
            <a:lvl2pPr lvl="1" algn="ctr">
              <a:lnSpc>
                <a:spcPct val="100000"/>
              </a:lnSpc>
              <a:spcBef>
                <a:spcPts val="0"/>
              </a:spcBef>
              <a:spcAft>
                <a:spcPts val="0"/>
              </a:spcAft>
              <a:buClr>
                <a:schemeClr val="lt2"/>
              </a:buClr>
              <a:buSzPts val="3200"/>
              <a:buNone/>
              <a:defRPr/>
            </a:lvl2pPr>
            <a:lvl3pPr lvl="2" algn="ctr">
              <a:lnSpc>
                <a:spcPct val="100000"/>
              </a:lnSpc>
              <a:spcBef>
                <a:spcPts val="0"/>
              </a:spcBef>
              <a:spcAft>
                <a:spcPts val="0"/>
              </a:spcAft>
              <a:buClr>
                <a:schemeClr val="lt2"/>
              </a:buClr>
              <a:buSzPts val="3200"/>
              <a:buNone/>
              <a:defRPr/>
            </a:lvl3pPr>
            <a:lvl4pPr lvl="3" algn="ctr">
              <a:lnSpc>
                <a:spcPct val="100000"/>
              </a:lnSpc>
              <a:spcBef>
                <a:spcPts val="0"/>
              </a:spcBef>
              <a:spcAft>
                <a:spcPts val="0"/>
              </a:spcAft>
              <a:buClr>
                <a:schemeClr val="lt2"/>
              </a:buClr>
              <a:buSzPts val="3200"/>
              <a:buNone/>
              <a:defRPr/>
            </a:lvl4pPr>
            <a:lvl5pPr lvl="4" algn="ctr">
              <a:lnSpc>
                <a:spcPct val="100000"/>
              </a:lnSpc>
              <a:spcBef>
                <a:spcPts val="0"/>
              </a:spcBef>
              <a:spcAft>
                <a:spcPts val="0"/>
              </a:spcAft>
              <a:buClr>
                <a:schemeClr val="lt2"/>
              </a:buClr>
              <a:buSzPts val="3200"/>
              <a:buNone/>
              <a:defRPr/>
            </a:lvl5pPr>
            <a:lvl6pPr lvl="5" algn="ctr">
              <a:lnSpc>
                <a:spcPct val="100000"/>
              </a:lnSpc>
              <a:spcBef>
                <a:spcPts val="0"/>
              </a:spcBef>
              <a:spcAft>
                <a:spcPts val="0"/>
              </a:spcAft>
              <a:buClr>
                <a:schemeClr val="lt2"/>
              </a:buClr>
              <a:buSzPts val="3200"/>
              <a:buNone/>
              <a:defRPr/>
            </a:lvl6pPr>
            <a:lvl7pPr lvl="6" algn="ctr">
              <a:lnSpc>
                <a:spcPct val="100000"/>
              </a:lnSpc>
              <a:spcBef>
                <a:spcPts val="0"/>
              </a:spcBef>
              <a:spcAft>
                <a:spcPts val="0"/>
              </a:spcAft>
              <a:buClr>
                <a:schemeClr val="lt2"/>
              </a:buClr>
              <a:buSzPts val="3200"/>
              <a:buNone/>
              <a:defRPr/>
            </a:lvl7pPr>
            <a:lvl8pPr lvl="7" algn="ctr">
              <a:lnSpc>
                <a:spcPct val="100000"/>
              </a:lnSpc>
              <a:spcBef>
                <a:spcPts val="0"/>
              </a:spcBef>
              <a:spcAft>
                <a:spcPts val="0"/>
              </a:spcAft>
              <a:buClr>
                <a:schemeClr val="lt2"/>
              </a:buClr>
              <a:buSzPts val="3200"/>
              <a:buNone/>
              <a:defRPr/>
            </a:lvl8pPr>
            <a:lvl9pPr lvl="8" algn="ctr">
              <a:lnSpc>
                <a:spcPct val="100000"/>
              </a:lnSpc>
              <a:spcBef>
                <a:spcPts val="0"/>
              </a:spcBef>
              <a:spcAft>
                <a:spcPts val="0"/>
              </a:spcAft>
              <a:buClr>
                <a:schemeClr val="lt2"/>
              </a:buClr>
              <a:buSzPts val="3200"/>
              <a:buNone/>
              <a:defRPr/>
            </a:lvl9pPr>
          </a:lstStyle>
          <a:p>
            <a:endParaRPr/>
          </a:p>
        </p:txBody>
      </p:sp>
    </p:spTree>
    <p:extLst>
      <p:ext uri="{BB962C8B-B14F-4D97-AF65-F5344CB8AC3E}">
        <p14:creationId xmlns:p14="http://schemas.microsoft.com/office/powerpoint/2010/main" val="1339374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42"/>
          <p:cNvSpPr txBox="1">
            <a:spLocks noGrp="1"/>
          </p:cNvSpPr>
          <p:nvPr>
            <p:ph type="subTitle" idx="1"/>
          </p:nvPr>
        </p:nvSpPr>
        <p:spPr>
          <a:xfrm>
            <a:off x="2399850" y="2366051"/>
            <a:ext cx="4344300" cy="106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42"/>
          <p:cNvSpPr txBox="1">
            <a:spLocks noGrp="1"/>
          </p:cNvSpPr>
          <p:nvPr>
            <p:ph type="title"/>
          </p:nvPr>
        </p:nvSpPr>
        <p:spPr>
          <a:xfrm>
            <a:off x="2399850" y="1723050"/>
            <a:ext cx="43443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3200"/>
              <a:buFont typeface="Century Gothic"/>
              <a:buNone/>
              <a:defRPr/>
            </a:lvl1pPr>
            <a:lvl2pPr lvl="1" algn="l">
              <a:lnSpc>
                <a:spcPct val="100000"/>
              </a:lnSpc>
              <a:spcBef>
                <a:spcPts val="0"/>
              </a:spcBef>
              <a:spcAft>
                <a:spcPts val="0"/>
              </a:spcAft>
              <a:buClr>
                <a:schemeClr val="lt2"/>
              </a:buClr>
              <a:buSzPts val="3200"/>
              <a:buNone/>
              <a:defRPr/>
            </a:lvl2pPr>
            <a:lvl3pPr lvl="2" algn="l">
              <a:lnSpc>
                <a:spcPct val="100000"/>
              </a:lnSpc>
              <a:spcBef>
                <a:spcPts val="0"/>
              </a:spcBef>
              <a:spcAft>
                <a:spcPts val="0"/>
              </a:spcAft>
              <a:buClr>
                <a:schemeClr val="lt2"/>
              </a:buClr>
              <a:buSzPts val="3200"/>
              <a:buNone/>
              <a:defRPr/>
            </a:lvl3pPr>
            <a:lvl4pPr lvl="3" algn="l">
              <a:lnSpc>
                <a:spcPct val="100000"/>
              </a:lnSpc>
              <a:spcBef>
                <a:spcPts val="0"/>
              </a:spcBef>
              <a:spcAft>
                <a:spcPts val="0"/>
              </a:spcAft>
              <a:buClr>
                <a:schemeClr val="lt2"/>
              </a:buClr>
              <a:buSzPts val="3200"/>
              <a:buNone/>
              <a:defRPr/>
            </a:lvl4pPr>
            <a:lvl5pPr lvl="4" algn="l">
              <a:lnSpc>
                <a:spcPct val="100000"/>
              </a:lnSpc>
              <a:spcBef>
                <a:spcPts val="0"/>
              </a:spcBef>
              <a:spcAft>
                <a:spcPts val="0"/>
              </a:spcAft>
              <a:buClr>
                <a:schemeClr val="lt2"/>
              </a:buClr>
              <a:buSzPts val="3200"/>
              <a:buNone/>
              <a:defRPr/>
            </a:lvl5pPr>
            <a:lvl6pPr lvl="5" algn="l">
              <a:lnSpc>
                <a:spcPct val="100000"/>
              </a:lnSpc>
              <a:spcBef>
                <a:spcPts val="0"/>
              </a:spcBef>
              <a:spcAft>
                <a:spcPts val="0"/>
              </a:spcAft>
              <a:buClr>
                <a:schemeClr val="lt2"/>
              </a:buClr>
              <a:buSzPts val="3200"/>
              <a:buNone/>
              <a:defRPr/>
            </a:lvl6pPr>
            <a:lvl7pPr lvl="6" algn="l">
              <a:lnSpc>
                <a:spcPct val="100000"/>
              </a:lnSpc>
              <a:spcBef>
                <a:spcPts val="0"/>
              </a:spcBef>
              <a:spcAft>
                <a:spcPts val="0"/>
              </a:spcAft>
              <a:buClr>
                <a:schemeClr val="lt2"/>
              </a:buClr>
              <a:buSzPts val="3200"/>
              <a:buNone/>
              <a:defRPr/>
            </a:lvl7pPr>
            <a:lvl8pPr lvl="7" algn="l">
              <a:lnSpc>
                <a:spcPct val="100000"/>
              </a:lnSpc>
              <a:spcBef>
                <a:spcPts val="0"/>
              </a:spcBef>
              <a:spcAft>
                <a:spcPts val="0"/>
              </a:spcAft>
              <a:buClr>
                <a:schemeClr val="lt2"/>
              </a:buClr>
              <a:buSzPts val="3200"/>
              <a:buNone/>
              <a:defRPr/>
            </a:lvl8pPr>
            <a:lvl9pPr lvl="8" algn="l">
              <a:lnSpc>
                <a:spcPct val="100000"/>
              </a:lnSpc>
              <a:spcBef>
                <a:spcPts val="0"/>
              </a:spcBef>
              <a:spcAft>
                <a:spcPts val="0"/>
              </a:spcAft>
              <a:buClr>
                <a:schemeClr val="lt2"/>
              </a:buClr>
              <a:buSzPts val="3200"/>
              <a:buNone/>
              <a:defRPr/>
            </a:lvl9pPr>
          </a:lstStyle>
          <a:p>
            <a:endParaRPr/>
          </a:p>
        </p:txBody>
      </p:sp>
    </p:spTree>
    <p:extLst>
      <p:ext uri="{BB962C8B-B14F-4D97-AF65-F5344CB8AC3E}">
        <p14:creationId xmlns:p14="http://schemas.microsoft.com/office/powerpoint/2010/main" val="5881176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82"/>
        <p:cNvGrpSpPr/>
        <p:nvPr/>
      </p:nvGrpSpPr>
      <p:grpSpPr>
        <a:xfrm>
          <a:off x="0" y="0"/>
          <a:ext cx="0" cy="0"/>
          <a:chOff x="0" y="0"/>
          <a:chExt cx="0" cy="0"/>
        </a:xfrm>
      </p:grpSpPr>
      <p:sp>
        <p:nvSpPr>
          <p:cNvPr id="83" name="Google Shape;83;p51"/>
          <p:cNvSpPr txBox="1">
            <a:spLocks noGrp="1"/>
          </p:cNvSpPr>
          <p:nvPr>
            <p:ph type="title"/>
          </p:nvPr>
        </p:nvSpPr>
        <p:spPr>
          <a:xfrm>
            <a:off x="865430" y="1390644"/>
            <a:ext cx="3819680" cy="118110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700"/>
              <a:buFont typeface="Century Gothic"/>
              <a:buNone/>
              <a:defRPr sz="27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1"/>
          <p:cNvSpPr>
            <a:spLocks noGrp="1"/>
          </p:cNvSpPr>
          <p:nvPr>
            <p:ph type="pic" idx="2"/>
          </p:nvPr>
        </p:nvSpPr>
        <p:spPr>
          <a:xfrm>
            <a:off x="5212160" y="857250"/>
            <a:ext cx="2400300" cy="3429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85" name="Google Shape;85;p51"/>
          <p:cNvSpPr txBox="1">
            <a:spLocks noGrp="1"/>
          </p:cNvSpPr>
          <p:nvPr>
            <p:ph type="body" idx="1"/>
          </p:nvPr>
        </p:nvSpPr>
        <p:spPr>
          <a:xfrm>
            <a:off x="866216" y="2743200"/>
            <a:ext cx="3813734" cy="1028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86" name="Google Shape;86;p51"/>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7" name="Google Shape;87;p51"/>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8" name="Google Shape;88;p5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100"/>
              <a:buFont typeface="Arial"/>
              <a:buNone/>
              <a:defRPr sz="21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638921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579454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100079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519267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10783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84097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127872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70109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117993324"/>
      </p:ext>
    </p:extLst>
  </p:cSld>
  <p:clrMap bg1="dk1" tx1="lt1" bg2="dk2" tx2="lt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 id="2147484095" r:id="rId18"/>
    <p:sldLayoutId id="2147484096" r:id="rId19"/>
    <p:sldLayoutId id="2147484097" r:id="rId20"/>
    <p:sldLayoutId id="2147484098" r:id="rId21"/>
    <p:sldLayoutId id="2147484099" r:id="rId22"/>
    <p:sldLayoutId id="2147484100" r:id="rId23"/>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
          <p:cNvSpPr/>
          <p:nvPr/>
        </p:nvSpPr>
        <p:spPr>
          <a:xfrm>
            <a:off x="1792197" y="3328836"/>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 name="Google Shape;157;p1"/>
          <p:cNvSpPr txBox="1">
            <a:spLocks noGrp="1"/>
          </p:cNvSpPr>
          <p:nvPr>
            <p:ph type="ctrTitle"/>
          </p:nvPr>
        </p:nvSpPr>
        <p:spPr>
          <a:xfrm>
            <a:off x="866215" y="564627"/>
            <a:ext cx="6746935" cy="301840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accent2"/>
              </a:buClr>
              <a:buSzPts val="4400"/>
              <a:buFont typeface="Century Gothic"/>
              <a:buNone/>
            </a:pPr>
            <a:r>
              <a:rPr lang="en-US" sz="4400" dirty="0">
                <a:solidFill>
                  <a:schemeClr val="accent2"/>
                </a:solidFill>
              </a:rPr>
              <a:t>MACHINE LEARNING PROJECT</a:t>
            </a:r>
            <a:r>
              <a:rPr lang="en-US" sz="6000" dirty="0"/>
              <a:t> </a:t>
            </a:r>
            <a:br>
              <a:rPr lang="en-US" sz="6000" dirty="0"/>
            </a:br>
            <a:r>
              <a:rPr lang="en-US" sz="3200" dirty="0"/>
              <a:t>RESUME CLASSIFICATION</a:t>
            </a:r>
            <a:endParaRPr sz="4000" dirty="0"/>
          </a:p>
        </p:txBody>
      </p:sp>
      <p:grpSp>
        <p:nvGrpSpPr>
          <p:cNvPr id="158" name="Google Shape;158;p1"/>
          <p:cNvGrpSpPr/>
          <p:nvPr/>
        </p:nvGrpSpPr>
        <p:grpSpPr>
          <a:xfrm rot="10800000">
            <a:off x="2130739" y="4336003"/>
            <a:ext cx="883262" cy="242091"/>
            <a:chOff x="2300350" y="2601250"/>
            <a:chExt cx="2275275" cy="623625"/>
          </a:xfrm>
        </p:grpSpPr>
        <p:sp>
          <p:nvSpPr>
            <p:cNvPr id="159" name="Google Shape;159;p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 name="Google Shape;160;p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 name="Google Shape;161;p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 name="Google Shape;162;p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 name="Google Shape;163;p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65" name="Google Shape;165;p1"/>
          <p:cNvGrpSpPr/>
          <p:nvPr/>
        </p:nvGrpSpPr>
        <p:grpSpPr>
          <a:xfrm rot="-5400000" flipH="1">
            <a:off x="3660496" y="4881980"/>
            <a:ext cx="1823016" cy="296643"/>
            <a:chOff x="7857346" y="3902355"/>
            <a:chExt cx="1823016" cy="296643"/>
          </a:xfrm>
        </p:grpSpPr>
        <p:sp>
          <p:nvSpPr>
            <p:cNvPr id="166" name="Google Shape;166;p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 name="Google Shape;167;p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 name="Google Shape;168;p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 name="Google Shape;169;p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70;p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1" name="Google Shape;171;p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72" name="Google Shape;172;p1"/>
          <p:cNvGrpSpPr/>
          <p:nvPr/>
        </p:nvGrpSpPr>
        <p:grpSpPr>
          <a:xfrm rot="5400000">
            <a:off x="2421400" y="552075"/>
            <a:ext cx="98902" cy="553090"/>
            <a:chOff x="4898850" y="4820550"/>
            <a:chExt cx="98902" cy="553090"/>
          </a:xfrm>
        </p:grpSpPr>
        <p:sp>
          <p:nvSpPr>
            <p:cNvPr id="173" name="Google Shape;173;p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174;p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5" name="Google Shape;175;p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6" name="Google Shape;176;p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7" name="Google Shape;177;p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78" name="Google Shape;178;p1"/>
          <p:cNvGrpSpPr/>
          <p:nvPr/>
        </p:nvGrpSpPr>
        <p:grpSpPr>
          <a:xfrm>
            <a:off x="4505167" y="564628"/>
            <a:ext cx="1105976" cy="133969"/>
            <a:chOff x="8183182" y="663852"/>
            <a:chExt cx="1475028" cy="178673"/>
          </a:xfrm>
        </p:grpSpPr>
        <p:grpSp>
          <p:nvGrpSpPr>
            <p:cNvPr id="179" name="Google Shape;179;p1"/>
            <p:cNvGrpSpPr/>
            <p:nvPr/>
          </p:nvGrpSpPr>
          <p:grpSpPr>
            <a:xfrm>
              <a:off x="8183182" y="774425"/>
              <a:ext cx="1178025" cy="68100"/>
              <a:chOff x="2024450" y="204150"/>
              <a:chExt cx="1178025" cy="68100"/>
            </a:xfrm>
          </p:grpSpPr>
          <p:sp>
            <p:nvSpPr>
              <p:cNvPr id="180" name="Google Shape;180;p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1" name="Google Shape;181;p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2" name="Google Shape;182;p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3" name="Google Shape;183;p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4" name="Google Shape;184;p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5" name="Google Shape;185;p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6" name="Google Shape;186;p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7" name="Google Shape;187;p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8" name="Google Shape;188;p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9" name="Google Shape;189;p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90" name="Google Shape;190;p1"/>
            <p:cNvGrpSpPr/>
            <p:nvPr/>
          </p:nvGrpSpPr>
          <p:grpSpPr>
            <a:xfrm>
              <a:off x="8480185" y="663852"/>
              <a:ext cx="1178025" cy="68100"/>
              <a:chOff x="2024450" y="204150"/>
              <a:chExt cx="1178025" cy="68100"/>
            </a:xfrm>
          </p:grpSpPr>
          <p:sp>
            <p:nvSpPr>
              <p:cNvPr id="191" name="Google Shape;191;p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2" name="Google Shape;192;p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3" name="Google Shape;193;p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4" name="Google Shape;194;p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5" name="Google Shape;195;p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6" name="Google Shape;196;p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7" name="Google Shape;197;p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8" name="Google Shape;198;p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9" name="Google Shape;199;p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0" name="Google Shape;200;p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grpSp>
        <p:nvGrpSpPr>
          <p:cNvPr id="201" name="Google Shape;201;p1"/>
          <p:cNvGrpSpPr/>
          <p:nvPr/>
        </p:nvGrpSpPr>
        <p:grpSpPr>
          <a:xfrm>
            <a:off x="5447301" y="4536119"/>
            <a:ext cx="1252896" cy="51000"/>
            <a:chOff x="2915381" y="4104819"/>
            <a:chExt cx="1252896" cy="51000"/>
          </a:xfrm>
        </p:grpSpPr>
        <p:sp>
          <p:nvSpPr>
            <p:cNvPr id="202" name="Google Shape;202;p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3" name="Google Shape;203;p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4" name="Google Shape;204;p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5" name="Google Shape;205;p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6" name="Google Shape;206;p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8" name="Google Shape;208;p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0" name="Google Shape;210;p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1" name="Google Shape;211;p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2" name="Google Shape;212;p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3" name="Google Shape;213;p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4" name="Google Shape;214;p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5" name="Google Shape;215;p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2"/>
          <p:cNvSpPr txBox="1">
            <a:spLocks noGrp="1"/>
          </p:cNvSpPr>
          <p:nvPr>
            <p:ph type="title"/>
          </p:nvPr>
        </p:nvSpPr>
        <p:spPr>
          <a:xfrm>
            <a:off x="1294119" y="83624"/>
            <a:ext cx="3819680" cy="118110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100"/>
              <a:buFont typeface="Century Gothic"/>
              <a:buNone/>
            </a:pPr>
            <a:r>
              <a:rPr lang="en-US" dirty="0"/>
              <a:t>TOP 10 WORDS BASED ON </a:t>
            </a:r>
            <a:r>
              <a:rPr lang="en-US" dirty="0">
                <a:solidFill>
                  <a:schemeClr val="accent2"/>
                </a:solidFill>
              </a:rPr>
              <a:t>CATEGORY</a:t>
            </a:r>
            <a:endParaRPr dirty="0">
              <a:solidFill>
                <a:schemeClr val="accent2"/>
              </a:solidFill>
            </a:endParaRPr>
          </a:p>
        </p:txBody>
      </p:sp>
      <p:pic>
        <p:nvPicPr>
          <p:cNvPr id="19" name="Picture Placeholder 18">
            <a:extLst>
              <a:ext uri="{FF2B5EF4-FFF2-40B4-BE49-F238E27FC236}">
                <a16:creationId xmlns:a16="http://schemas.microsoft.com/office/drawing/2014/main" id="{CE9C27CC-EE28-49DE-9947-33A4A764BB43}"/>
              </a:ext>
            </a:extLst>
          </p:cNvPr>
          <p:cNvPicPr>
            <a:picLocks noGrp="1" noChangeAspect="1"/>
          </p:cNvPicPr>
          <p:nvPr>
            <p:ph type="pic" idx="2"/>
          </p:nvPr>
        </p:nvPicPr>
        <p:blipFill>
          <a:blip r:embed="rId3"/>
          <a:srcRect l="12129" r="12129"/>
          <a:stretch>
            <a:fillRect/>
          </a:stretch>
        </p:blipFill>
        <p:spPr>
          <a:xfrm>
            <a:off x="4016920" y="1428641"/>
            <a:ext cx="2400300" cy="3050143"/>
          </a:xfrm>
        </p:spPr>
      </p:pic>
      <p:sp>
        <p:nvSpPr>
          <p:cNvPr id="20" name="Google Shape;498;p12">
            <a:extLst>
              <a:ext uri="{FF2B5EF4-FFF2-40B4-BE49-F238E27FC236}">
                <a16:creationId xmlns:a16="http://schemas.microsoft.com/office/drawing/2014/main" id="{E8CC73D8-0A1D-43C6-A84E-A3CCE7A35936}"/>
              </a:ext>
            </a:extLst>
          </p:cNvPr>
          <p:cNvSpPr txBox="1">
            <a:spLocks noGrp="1"/>
          </p:cNvSpPr>
          <p:nvPr>
            <p:ph type="body" idx="1"/>
          </p:nvPr>
        </p:nvSpPr>
        <p:spPr>
          <a:xfrm>
            <a:off x="299720" y="1408299"/>
            <a:ext cx="3813175" cy="2477869"/>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endParaRPr lang="en-US" sz="1400" b="0" i="0" u="none" strike="noStrike" cap="none" dirty="0">
              <a:solidFill>
                <a:schemeClr val="lt1"/>
              </a:solidFill>
              <a:latin typeface="Constantia" panose="02030602050306030303" pitchFamily="18" charset="0"/>
              <a:ea typeface="PT Sans"/>
              <a:cs typeface="PT Sans"/>
              <a:sym typeface="PT Sans"/>
            </a:endParaRPr>
          </a:p>
          <a:p>
            <a:pPr marL="285750" marR="0" lvl="0" indent="-285750" algn="l" rtl="0">
              <a:lnSpc>
                <a:spcPct val="100000"/>
              </a:lnSpc>
              <a:spcBef>
                <a:spcPts val="0"/>
              </a:spcBef>
              <a:spcAft>
                <a:spcPts val="0"/>
              </a:spcAft>
              <a:buClr>
                <a:srgbClr val="000000"/>
              </a:buClr>
              <a:buSzPts val="1800"/>
              <a:buFont typeface="Noto Sans Symbols"/>
              <a:buChar char="❑"/>
            </a:pPr>
            <a:endParaRPr lang="en-US" sz="1400" dirty="0">
              <a:latin typeface="Constantia" panose="02030602050306030303" pitchFamily="18" charset="0"/>
              <a:ea typeface="PT Sans"/>
              <a:cs typeface="PT Sans"/>
              <a:sym typeface="PT Sans"/>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600" b="0" i="0" u="none" strike="noStrike" cap="none" dirty="0">
                <a:solidFill>
                  <a:schemeClr val="lt1"/>
                </a:solidFill>
                <a:latin typeface="Constantia" panose="02030602050306030303" pitchFamily="18" charset="0"/>
                <a:ea typeface="PT Sans"/>
                <a:cs typeface="PT Sans"/>
                <a:sym typeface="PT Sans"/>
              </a:rPr>
              <a:t>This histogram shows distribution </a:t>
            </a:r>
            <a:r>
              <a:rPr lang="en-US" sz="1600" dirty="0">
                <a:solidFill>
                  <a:schemeClr val="lt1"/>
                </a:solidFill>
                <a:latin typeface="Constantia" panose="02030602050306030303" pitchFamily="18" charset="0"/>
                <a:ea typeface="PT Sans"/>
                <a:cs typeface="PT Sans"/>
                <a:sym typeface="PT Sans"/>
              </a:rPr>
              <a:t>of Top 10 words in different in Resume based on the 4 different categories.</a:t>
            </a:r>
          </a:p>
          <a:p>
            <a:pPr marR="0" lvl="0" algn="l" rtl="0">
              <a:lnSpc>
                <a:spcPct val="100000"/>
              </a:lnSpc>
              <a:spcBef>
                <a:spcPts val="0"/>
              </a:spcBef>
              <a:spcAft>
                <a:spcPts val="0"/>
              </a:spcAft>
              <a:buClr>
                <a:srgbClr val="000000"/>
              </a:buClr>
              <a:buSzPts val="1800"/>
            </a:pPr>
            <a:endParaRPr lang="en-US" dirty="0">
              <a:solidFill>
                <a:schemeClr val="lt1"/>
              </a:solidFill>
              <a:latin typeface="PT Sans"/>
              <a:ea typeface="PT Sans"/>
              <a:cs typeface="PT Sans"/>
              <a:sym typeface="PT Sans"/>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600" dirty="0">
                <a:solidFill>
                  <a:schemeClr val="lt1"/>
                </a:solidFill>
                <a:latin typeface="Constantia" panose="02030602050306030303" pitchFamily="18" charset="0"/>
                <a:ea typeface="PT Sans"/>
                <a:cs typeface="PT Sans"/>
                <a:sym typeface="PT Sans"/>
              </a:rPr>
              <a:t>It Concludes that and is the most frequent word in all the four categories of resume.</a:t>
            </a:r>
          </a:p>
          <a:p>
            <a:pPr marL="285750" marR="0" lvl="0" indent="-285750" algn="l" rtl="0">
              <a:lnSpc>
                <a:spcPct val="100000"/>
              </a:lnSpc>
              <a:spcBef>
                <a:spcPts val="0"/>
              </a:spcBef>
              <a:spcAft>
                <a:spcPts val="0"/>
              </a:spcAft>
              <a:buClr>
                <a:srgbClr val="000000"/>
              </a:buClr>
              <a:buSzPts val="1800"/>
              <a:buFont typeface="Noto Sans Symbols"/>
              <a:buChar char="❑"/>
            </a:pPr>
            <a:endParaRPr sz="1400" b="1" i="0" u="none" strike="noStrike" cap="none" dirty="0">
              <a:solidFill>
                <a:schemeClr val="lt1"/>
              </a:solidFill>
              <a:latin typeface="PT Sans"/>
              <a:ea typeface="PT Sans"/>
              <a:cs typeface="PT Sans"/>
              <a:sym typeface="PT Sans"/>
            </a:endParaRPr>
          </a:p>
        </p:txBody>
      </p:sp>
      <p:sp>
        <p:nvSpPr>
          <p:cNvPr id="499" name="Google Shape;499;p12"/>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0" name="Google Shape;500;p12"/>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1" name="Google Shape;501;p12"/>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2" name="Google Shape;502;p12"/>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503" name="Google Shape;503;p12"/>
          <p:cNvGrpSpPr/>
          <p:nvPr/>
        </p:nvGrpSpPr>
        <p:grpSpPr>
          <a:xfrm>
            <a:off x="7809182" y="1196629"/>
            <a:ext cx="2250993" cy="228146"/>
            <a:chOff x="7809182" y="1151604"/>
            <a:chExt cx="2250993" cy="228146"/>
          </a:xfrm>
        </p:grpSpPr>
        <p:sp>
          <p:nvSpPr>
            <p:cNvPr id="504" name="Google Shape;504;p12"/>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5" name="Google Shape;505;p12"/>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506" name="Google Shape;506;p12"/>
          <p:cNvGrpSpPr/>
          <p:nvPr/>
        </p:nvGrpSpPr>
        <p:grpSpPr>
          <a:xfrm rot="5400000">
            <a:off x="1202681" y="484414"/>
            <a:ext cx="98902" cy="553090"/>
            <a:chOff x="4898850" y="4820550"/>
            <a:chExt cx="98902" cy="553090"/>
          </a:xfrm>
        </p:grpSpPr>
        <p:sp>
          <p:nvSpPr>
            <p:cNvPr id="507" name="Google Shape;507;p1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8" name="Google Shape;508;p1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9" name="Google Shape;509;p1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0" name="Google Shape;510;p1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1" name="Google Shape;511;p1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pic>
        <p:nvPicPr>
          <p:cNvPr id="22" name="Picture 21">
            <a:extLst>
              <a:ext uri="{FF2B5EF4-FFF2-40B4-BE49-F238E27FC236}">
                <a16:creationId xmlns:a16="http://schemas.microsoft.com/office/drawing/2014/main" id="{14074FB7-73AD-4507-8972-465EFB7C5D35}"/>
              </a:ext>
            </a:extLst>
          </p:cNvPr>
          <p:cNvPicPr>
            <a:picLocks noChangeAspect="1"/>
          </p:cNvPicPr>
          <p:nvPr/>
        </p:nvPicPr>
        <p:blipFill>
          <a:blip r:embed="rId4"/>
          <a:stretch>
            <a:fillRect/>
          </a:stretch>
        </p:blipFill>
        <p:spPr>
          <a:xfrm>
            <a:off x="6480198" y="1408299"/>
            <a:ext cx="2450728" cy="310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4680-8C65-475D-B1F2-26D8FD423ED3}"/>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8B72CED-47F0-4BCB-8407-51ACB3323C39}"/>
              </a:ext>
            </a:extLst>
          </p:cNvPr>
          <p:cNvSpPr>
            <a:spLocks noGrp="1"/>
          </p:cNvSpPr>
          <p:nvPr>
            <p:ph sz="half" idx="1"/>
          </p:nvPr>
        </p:nvSpPr>
        <p:spPr/>
        <p:txBody>
          <a:bodyPr/>
          <a:lstStyle/>
          <a:p>
            <a:endParaRPr lang="en-IN" dirty="0"/>
          </a:p>
        </p:txBody>
      </p:sp>
      <p:sp>
        <p:nvSpPr>
          <p:cNvPr id="4" name="Text Placeholder 3">
            <a:extLst>
              <a:ext uri="{FF2B5EF4-FFF2-40B4-BE49-F238E27FC236}">
                <a16:creationId xmlns:a16="http://schemas.microsoft.com/office/drawing/2014/main" id="{FAE0F4C6-0067-4F3F-89E3-55E86709CB1D}"/>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D33719DB-D810-4675-BE4E-BB93B4507945}"/>
              </a:ext>
            </a:extLst>
          </p:cNvPr>
          <p:cNvPicPr>
            <a:picLocks noChangeAspect="1"/>
          </p:cNvPicPr>
          <p:nvPr/>
        </p:nvPicPr>
        <p:blipFill>
          <a:blip r:embed="rId2"/>
          <a:stretch>
            <a:fillRect/>
          </a:stretch>
        </p:blipFill>
        <p:spPr>
          <a:xfrm>
            <a:off x="608332" y="451246"/>
            <a:ext cx="3297254" cy="4241007"/>
          </a:xfrm>
          <a:prstGeom prst="rect">
            <a:avLst/>
          </a:prstGeom>
        </p:spPr>
      </p:pic>
      <p:pic>
        <p:nvPicPr>
          <p:cNvPr id="8" name="Picture 7">
            <a:extLst>
              <a:ext uri="{FF2B5EF4-FFF2-40B4-BE49-F238E27FC236}">
                <a16:creationId xmlns:a16="http://schemas.microsoft.com/office/drawing/2014/main" id="{EC6F5D3E-2734-4C5C-8D88-BE0867B4ABAC}"/>
              </a:ext>
            </a:extLst>
          </p:cNvPr>
          <p:cNvPicPr>
            <a:picLocks noChangeAspect="1"/>
          </p:cNvPicPr>
          <p:nvPr/>
        </p:nvPicPr>
        <p:blipFill>
          <a:blip r:embed="rId3"/>
          <a:stretch>
            <a:fillRect/>
          </a:stretch>
        </p:blipFill>
        <p:spPr>
          <a:xfrm>
            <a:off x="4124739" y="451247"/>
            <a:ext cx="3297254" cy="4241006"/>
          </a:xfrm>
          <a:prstGeom prst="rect">
            <a:avLst/>
          </a:prstGeom>
        </p:spPr>
      </p:pic>
    </p:spTree>
    <p:extLst>
      <p:ext uri="{BB962C8B-B14F-4D97-AF65-F5344CB8AC3E}">
        <p14:creationId xmlns:p14="http://schemas.microsoft.com/office/powerpoint/2010/main" val="15282186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3"/>
          <p:cNvSpPr txBox="1">
            <a:spLocks noGrp="1"/>
          </p:cNvSpPr>
          <p:nvPr>
            <p:ph type="title"/>
          </p:nvPr>
        </p:nvSpPr>
        <p:spPr>
          <a:xfrm>
            <a:off x="534983" y="83760"/>
            <a:ext cx="7053542" cy="72665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2800"/>
              <a:buFont typeface="Century Gothic"/>
              <a:buNone/>
            </a:pPr>
            <a:r>
              <a:rPr lang="en-US" sz="2800" dirty="0"/>
              <a:t>VISUALIZE BALANCING OF RESUMES </a:t>
            </a:r>
            <a:br>
              <a:rPr lang="en-US" sz="2800" dirty="0"/>
            </a:br>
            <a:r>
              <a:rPr lang="en-US" sz="2800" dirty="0"/>
              <a:t> BASED ON </a:t>
            </a:r>
            <a:r>
              <a:rPr lang="en-US" sz="2800" dirty="0">
                <a:solidFill>
                  <a:schemeClr val="accent2"/>
                </a:solidFill>
              </a:rPr>
              <a:t>CATEGORIES</a:t>
            </a:r>
            <a:endParaRPr sz="2800" dirty="0">
              <a:solidFill>
                <a:schemeClr val="accent2"/>
              </a:solidFill>
            </a:endParaRPr>
          </a:p>
        </p:txBody>
      </p:sp>
      <p:sp>
        <p:nvSpPr>
          <p:cNvPr id="519" name="Google Shape;519;p13"/>
          <p:cNvSpPr txBox="1"/>
          <p:nvPr/>
        </p:nvSpPr>
        <p:spPr>
          <a:xfrm>
            <a:off x="6453119" y="1196629"/>
            <a:ext cx="2609705" cy="3880506"/>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dirty="0">
                <a:solidFill>
                  <a:schemeClr val="lt1"/>
                </a:solidFill>
                <a:latin typeface="PT Sans"/>
                <a:ea typeface="PT Sans"/>
                <a:cs typeface="PT Sans"/>
                <a:sym typeface="PT Sans"/>
              </a:rPr>
              <a:t>Distribution </a:t>
            </a:r>
            <a:r>
              <a:rPr lang="en-US" sz="1400" b="0" i="0" u="none" strike="noStrike" cap="none" dirty="0">
                <a:solidFill>
                  <a:schemeClr val="lt1"/>
                </a:solidFill>
                <a:latin typeface="PT Sans"/>
                <a:ea typeface="PT Sans"/>
                <a:cs typeface="PT Sans"/>
                <a:sym typeface="PT Sans"/>
              </a:rPr>
              <a:t> resumes </a:t>
            </a:r>
            <a:r>
              <a:rPr lang="en-US" dirty="0">
                <a:solidFill>
                  <a:schemeClr val="lt1"/>
                </a:solidFill>
                <a:latin typeface="PT Sans"/>
                <a:ea typeface="PT Sans"/>
                <a:cs typeface="PT Sans"/>
                <a:sym typeface="PT Sans"/>
              </a:rPr>
              <a:t>based on 4 different Resume Categories.</a:t>
            </a:r>
            <a:endParaRPr sz="1400" b="1" i="0" u="none" strike="noStrike" cap="none" dirty="0">
              <a:solidFill>
                <a:schemeClr val="lt1"/>
              </a:solidFill>
              <a:latin typeface="PT Sans"/>
              <a:ea typeface="PT Sans"/>
              <a:cs typeface="PT Sans"/>
              <a:sym typeface="PT Sans"/>
            </a:endParaRPr>
          </a:p>
        </p:txBody>
      </p:sp>
      <p:sp>
        <p:nvSpPr>
          <p:cNvPr id="520" name="Google Shape;520;p13"/>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1" name="Google Shape;521;p13"/>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2" name="Google Shape;522;p13"/>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3" name="Google Shape;523;p13"/>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524" name="Google Shape;524;p13"/>
          <p:cNvGrpSpPr/>
          <p:nvPr/>
        </p:nvGrpSpPr>
        <p:grpSpPr>
          <a:xfrm>
            <a:off x="7809182" y="1196629"/>
            <a:ext cx="2250993" cy="228146"/>
            <a:chOff x="7809182" y="1151604"/>
            <a:chExt cx="2250993" cy="228146"/>
          </a:xfrm>
        </p:grpSpPr>
        <p:sp>
          <p:nvSpPr>
            <p:cNvPr id="525" name="Google Shape;525;p13"/>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6" name="Google Shape;526;p13"/>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527" name="Google Shape;527;p13"/>
          <p:cNvGrpSpPr/>
          <p:nvPr/>
        </p:nvGrpSpPr>
        <p:grpSpPr>
          <a:xfrm rot="5400000">
            <a:off x="1202681" y="484414"/>
            <a:ext cx="98902" cy="553090"/>
            <a:chOff x="4898850" y="4820550"/>
            <a:chExt cx="98902" cy="553090"/>
          </a:xfrm>
        </p:grpSpPr>
        <p:sp>
          <p:nvSpPr>
            <p:cNvPr id="528" name="Google Shape;528;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9" name="Google Shape;529;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0" name="Google Shape;530;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1" name="Google Shape;531;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2" name="Google Shape;532;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33" name="Google Shape;533;p13"/>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3D0D81F0-7AF5-4054-A5E1-6E88B174D943}"/>
              </a:ext>
            </a:extLst>
          </p:cNvPr>
          <p:cNvPicPr>
            <a:picLocks noChangeAspect="1"/>
          </p:cNvPicPr>
          <p:nvPr/>
        </p:nvPicPr>
        <p:blipFill>
          <a:blip r:embed="rId3"/>
          <a:stretch>
            <a:fillRect/>
          </a:stretch>
        </p:blipFill>
        <p:spPr>
          <a:xfrm>
            <a:off x="1479226" y="1390725"/>
            <a:ext cx="4174463" cy="35317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grpSp>
        <p:nvGrpSpPr>
          <p:cNvPr id="562" name="Google Shape;562;p60"/>
          <p:cNvGrpSpPr/>
          <p:nvPr/>
        </p:nvGrpSpPr>
        <p:grpSpPr>
          <a:xfrm rot="10800000">
            <a:off x="2353996" y="4413168"/>
            <a:ext cx="883262" cy="242091"/>
            <a:chOff x="2300350" y="2601250"/>
            <a:chExt cx="2275275" cy="623625"/>
          </a:xfrm>
        </p:grpSpPr>
        <p:sp>
          <p:nvSpPr>
            <p:cNvPr id="563" name="Google Shape;563;p6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4" name="Google Shape;564;p6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5" name="Google Shape;565;p6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6" name="Google Shape;566;p6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7" name="Google Shape;567;p6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8" name="Google Shape;568;p6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69" name="Google Shape;569;p60"/>
          <p:cNvSpPr txBox="1"/>
          <p:nvPr/>
        </p:nvSpPr>
        <p:spPr>
          <a:xfrm>
            <a:off x="174659" y="0"/>
            <a:ext cx="7602877" cy="678094"/>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b="0" i="0" u="none" strike="noStrike" cap="none" dirty="0">
                <a:solidFill>
                  <a:schemeClr val="lt1"/>
                </a:solidFill>
                <a:latin typeface="Century Gothic"/>
                <a:ea typeface="Century Gothic"/>
                <a:cs typeface="Century Gothic"/>
                <a:sym typeface="Century Gothic"/>
              </a:rPr>
              <a:t>Text </a:t>
            </a:r>
            <a:r>
              <a:rPr lang="en-US" sz="3200" b="0" i="0" u="none" strike="noStrike" cap="none" dirty="0">
                <a:solidFill>
                  <a:schemeClr val="accent2"/>
                </a:solidFill>
                <a:latin typeface="Century Gothic"/>
                <a:ea typeface="Century Gothic"/>
                <a:cs typeface="Century Gothic"/>
                <a:sym typeface="Century Gothic"/>
              </a:rPr>
              <a:t>Processing</a:t>
            </a:r>
            <a:endParaRPr sz="3200" b="0" i="0" u="none" strike="noStrike" cap="none" dirty="0">
              <a:solidFill>
                <a:schemeClr val="accent2"/>
              </a:solidFill>
              <a:latin typeface="Century Gothic"/>
              <a:ea typeface="Century Gothic"/>
              <a:cs typeface="Century Gothic"/>
              <a:sym typeface="Century Gothic"/>
            </a:endParaRPr>
          </a:p>
        </p:txBody>
      </p:sp>
      <p:pic>
        <p:nvPicPr>
          <p:cNvPr id="570" name="Google Shape;570;p60"/>
          <p:cNvPicPr preferRelativeResize="0"/>
          <p:nvPr/>
        </p:nvPicPr>
        <p:blipFill rotWithShape="1">
          <a:blip r:embed="rId3">
            <a:alphaModFix/>
          </a:blip>
          <a:srcRect/>
          <a:stretch/>
        </p:blipFill>
        <p:spPr>
          <a:xfrm>
            <a:off x="28302" y="1728087"/>
            <a:ext cx="5094807" cy="2587060"/>
          </a:xfrm>
          <a:prstGeom prst="rect">
            <a:avLst/>
          </a:prstGeom>
          <a:noFill/>
          <a:ln>
            <a:noFill/>
          </a:ln>
        </p:spPr>
      </p:pic>
      <p:sp>
        <p:nvSpPr>
          <p:cNvPr id="571" name="Google Shape;571;p60"/>
          <p:cNvSpPr txBox="1"/>
          <p:nvPr/>
        </p:nvSpPr>
        <p:spPr>
          <a:xfrm>
            <a:off x="5264510" y="893852"/>
            <a:ext cx="3828120" cy="4239374"/>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000000"/>
              </a:buClr>
              <a:buSzPts val="1800"/>
              <a:buFont typeface="Noto Sans Symbols"/>
              <a:buChar char="❑"/>
            </a:pPr>
            <a:r>
              <a:rPr lang="en-US" sz="1200" b="0" i="0" u="none" strike="noStrike" cap="none" dirty="0">
                <a:solidFill>
                  <a:schemeClr val="lt1"/>
                </a:solidFill>
                <a:latin typeface="PT Sans"/>
                <a:ea typeface="PT Sans"/>
                <a:cs typeface="PT Sans"/>
                <a:sym typeface="PT Sans"/>
              </a:rPr>
              <a:t> Helps to convert all text to lowercase</a:t>
            </a:r>
            <a:endParaRPr dirty="0"/>
          </a:p>
          <a:p>
            <a:pPr marL="285750" marR="0" lvl="0" indent="-171450" algn="l" rtl="0">
              <a:lnSpc>
                <a:spcPct val="100000"/>
              </a:lnSpc>
              <a:spcBef>
                <a:spcPts val="0"/>
              </a:spcBef>
              <a:spcAft>
                <a:spcPts val="0"/>
              </a:spcAft>
              <a:buClr>
                <a:srgbClr val="000000"/>
              </a:buClr>
              <a:buSzPts val="1800"/>
              <a:buFont typeface="Noto Sans Symbols"/>
              <a:buNone/>
            </a:pPr>
            <a:endParaRPr sz="1200" b="0" i="0" u="none" strike="noStrike" cap="none" dirty="0">
              <a:solidFill>
                <a:schemeClr val="lt1"/>
              </a:solidFill>
              <a:latin typeface="PT Sans"/>
              <a:ea typeface="PT Sans"/>
              <a:cs typeface="PT Sans"/>
              <a:sym typeface="PT Sans"/>
            </a:endParaRPr>
          </a:p>
          <a:p>
            <a:pPr marL="171450" marR="0" lvl="0" indent="-171450" algn="l" rtl="0">
              <a:lnSpc>
                <a:spcPct val="100000"/>
              </a:lnSpc>
              <a:spcBef>
                <a:spcPts val="0"/>
              </a:spcBef>
              <a:spcAft>
                <a:spcPts val="0"/>
              </a:spcAft>
              <a:buClr>
                <a:srgbClr val="000000"/>
              </a:buClr>
              <a:buSzPts val="1800"/>
              <a:buFont typeface="Noto Sans Symbols"/>
              <a:buChar char="❑"/>
            </a:pPr>
            <a:r>
              <a:rPr lang="en-US" sz="1200" b="0" i="0" u="none" strike="noStrike" cap="none" dirty="0">
                <a:solidFill>
                  <a:schemeClr val="lt1"/>
                </a:solidFill>
                <a:latin typeface="PT Sans"/>
                <a:ea typeface="PT Sans"/>
                <a:cs typeface="PT Sans"/>
                <a:sym typeface="PT Sans"/>
              </a:rPr>
              <a:t> Regular Expression helps to remove 'https', 'www‘ unwanted URLs from the text</a:t>
            </a:r>
            <a:endParaRPr dirty="0"/>
          </a:p>
          <a:p>
            <a:pPr marL="285750" marR="0" lvl="0" indent="-171450" algn="l" rtl="0">
              <a:lnSpc>
                <a:spcPct val="100000"/>
              </a:lnSpc>
              <a:spcBef>
                <a:spcPts val="0"/>
              </a:spcBef>
              <a:spcAft>
                <a:spcPts val="0"/>
              </a:spcAft>
              <a:buClr>
                <a:srgbClr val="000000"/>
              </a:buClr>
              <a:buSzPts val="1800"/>
              <a:buFont typeface="Noto Sans Symbols"/>
              <a:buNone/>
            </a:pPr>
            <a:endParaRPr sz="1200" b="0" i="0" u="none" strike="noStrike" cap="none" dirty="0">
              <a:solidFill>
                <a:schemeClr val="lt1"/>
              </a:solidFill>
              <a:latin typeface="PT Sans"/>
              <a:ea typeface="PT Sans"/>
              <a:cs typeface="PT Sans"/>
              <a:sym typeface="PT Sans"/>
            </a:endParaRPr>
          </a:p>
          <a:p>
            <a:pPr marL="171450" marR="0" lvl="0" indent="-171450" algn="l" rtl="0">
              <a:lnSpc>
                <a:spcPct val="100000"/>
              </a:lnSpc>
              <a:spcBef>
                <a:spcPts val="0"/>
              </a:spcBef>
              <a:spcAft>
                <a:spcPts val="0"/>
              </a:spcAft>
              <a:buClr>
                <a:srgbClr val="000000"/>
              </a:buClr>
              <a:buSzPts val="1800"/>
              <a:buFont typeface="Noto Sans Symbols"/>
              <a:buChar char="❑"/>
            </a:pPr>
            <a:r>
              <a:rPr lang="en-US" sz="1200" b="0" i="0" u="none" strike="noStrike" cap="none" dirty="0">
                <a:solidFill>
                  <a:schemeClr val="lt1"/>
                </a:solidFill>
                <a:latin typeface="PT Sans"/>
                <a:ea typeface="PT Sans"/>
                <a:cs typeface="PT Sans"/>
                <a:sym typeface="PT Sans"/>
              </a:rPr>
              <a:t> Regular Expression helps to remove unwanted symbols and hashtags</a:t>
            </a:r>
            <a:endParaRPr dirty="0"/>
          </a:p>
          <a:p>
            <a:pPr marL="285750" marR="0" lvl="0" indent="-171450" algn="l" rtl="0">
              <a:lnSpc>
                <a:spcPct val="100000"/>
              </a:lnSpc>
              <a:spcBef>
                <a:spcPts val="0"/>
              </a:spcBef>
              <a:spcAft>
                <a:spcPts val="0"/>
              </a:spcAft>
              <a:buClr>
                <a:srgbClr val="000000"/>
              </a:buClr>
              <a:buSzPts val="1800"/>
              <a:buFont typeface="Noto Sans Symbols"/>
              <a:buNone/>
            </a:pPr>
            <a:endParaRPr sz="1200" b="0" i="0" u="none" strike="noStrike" cap="none" dirty="0">
              <a:solidFill>
                <a:schemeClr val="lt1"/>
              </a:solidFill>
              <a:latin typeface="PT Sans"/>
              <a:ea typeface="PT Sans"/>
              <a:cs typeface="PT Sans"/>
              <a:sym typeface="PT Sans"/>
            </a:endParaRPr>
          </a:p>
          <a:p>
            <a:pPr marL="171450" marR="0" lvl="0" indent="-171450" algn="l" rtl="0">
              <a:lnSpc>
                <a:spcPct val="100000"/>
              </a:lnSpc>
              <a:spcBef>
                <a:spcPts val="0"/>
              </a:spcBef>
              <a:spcAft>
                <a:spcPts val="0"/>
              </a:spcAft>
              <a:buClr>
                <a:srgbClr val="000000"/>
              </a:buClr>
              <a:buSzPts val="1800"/>
              <a:buFont typeface="Noto Sans Symbols"/>
              <a:buChar char="❑"/>
            </a:pPr>
            <a:r>
              <a:rPr lang="en-US" sz="1200" b="0" i="0" u="none" strike="noStrike" cap="none" dirty="0">
                <a:solidFill>
                  <a:schemeClr val="lt1"/>
                </a:solidFill>
                <a:latin typeface="PT Sans"/>
                <a:ea typeface="PT Sans"/>
                <a:cs typeface="PT Sans"/>
                <a:sym typeface="PT Sans"/>
              </a:rPr>
              <a:t> Regular Expression helps to remove unwanted punctuations</a:t>
            </a:r>
            <a:endParaRPr dirty="0"/>
          </a:p>
          <a:p>
            <a:pPr marL="285750" marR="0" lvl="0" indent="-171450" algn="l" rtl="0">
              <a:lnSpc>
                <a:spcPct val="100000"/>
              </a:lnSpc>
              <a:spcBef>
                <a:spcPts val="0"/>
              </a:spcBef>
              <a:spcAft>
                <a:spcPts val="0"/>
              </a:spcAft>
              <a:buClr>
                <a:srgbClr val="000000"/>
              </a:buClr>
              <a:buSzPts val="1800"/>
              <a:buFont typeface="Noto Sans Symbols"/>
              <a:buNone/>
            </a:pPr>
            <a:endParaRPr sz="1200" b="0" i="0" u="none" strike="noStrike" cap="none" dirty="0">
              <a:solidFill>
                <a:schemeClr val="lt1"/>
              </a:solidFill>
              <a:latin typeface="PT Sans"/>
              <a:ea typeface="PT Sans"/>
              <a:cs typeface="PT Sans"/>
              <a:sym typeface="PT Sans"/>
            </a:endParaRPr>
          </a:p>
          <a:p>
            <a:pPr marL="171450" marR="0" lvl="0" indent="-171450" algn="l" rtl="0">
              <a:lnSpc>
                <a:spcPct val="100000"/>
              </a:lnSpc>
              <a:spcBef>
                <a:spcPts val="0"/>
              </a:spcBef>
              <a:spcAft>
                <a:spcPts val="0"/>
              </a:spcAft>
              <a:buClr>
                <a:srgbClr val="000000"/>
              </a:buClr>
              <a:buSzPts val="1800"/>
              <a:buFont typeface="Noto Sans Symbols"/>
              <a:buChar char="❑"/>
            </a:pPr>
            <a:r>
              <a:rPr lang="en-US" sz="1200" b="0" i="0" u="none" strike="noStrike" cap="none" dirty="0">
                <a:solidFill>
                  <a:schemeClr val="lt1"/>
                </a:solidFill>
                <a:latin typeface="PT Sans"/>
                <a:ea typeface="PT Sans"/>
                <a:cs typeface="PT Sans"/>
                <a:sym typeface="PT Sans"/>
              </a:rPr>
              <a:t>Tokenization helps to split words into individual words</a:t>
            </a:r>
            <a:endParaRPr dirty="0"/>
          </a:p>
          <a:p>
            <a:pPr marL="285750" marR="0" lvl="0" indent="-171450" algn="l" rtl="0">
              <a:lnSpc>
                <a:spcPct val="100000"/>
              </a:lnSpc>
              <a:spcBef>
                <a:spcPts val="0"/>
              </a:spcBef>
              <a:spcAft>
                <a:spcPts val="0"/>
              </a:spcAft>
              <a:buClr>
                <a:srgbClr val="000000"/>
              </a:buClr>
              <a:buSzPts val="1800"/>
              <a:buFont typeface="Noto Sans Symbols"/>
              <a:buNone/>
            </a:pPr>
            <a:endParaRPr sz="1200" b="0" i="0" u="none" strike="noStrike" cap="none" dirty="0">
              <a:solidFill>
                <a:schemeClr val="lt1"/>
              </a:solidFill>
              <a:latin typeface="PT Sans"/>
              <a:ea typeface="PT Sans"/>
              <a:cs typeface="PT Sans"/>
              <a:sym typeface="PT Sans"/>
            </a:endParaRPr>
          </a:p>
          <a:p>
            <a:pPr marL="171450" marR="0" lvl="0" indent="-171450" algn="l" rtl="0">
              <a:lnSpc>
                <a:spcPct val="100000"/>
              </a:lnSpc>
              <a:spcBef>
                <a:spcPts val="0"/>
              </a:spcBef>
              <a:spcAft>
                <a:spcPts val="0"/>
              </a:spcAft>
              <a:buClr>
                <a:srgbClr val="000000"/>
              </a:buClr>
              <a:buSzPts val="1800"/>
              <a:buFont typeface="Noto Sans Symbols"/>
              <a:buChar char="❑"/>
            </a:pPr>
            <a:r>
              <a:rPr lang="en-US" sz="1200" b="0" i="0" u="none" strike="noStrike" cap="none" dirty="0">
                <a:solidFill>
                  <a:schemeClr val="lt1"/>
                </a:solidFill>
                <a:latin typeface="PT Sans"/>
                <a:ea typeface="PT Sans"/>
                <a:cs typeface="PT Sans"/>
                <a:sym typeface="PT Sans"/>
              </a:rPr>
              <a:t> This will join the filtered text in to a single string</a:t>
            </a:r>
            <a:endParaRPr sz="1200" b="0" i="0" u="none" strike="noStrike" cap="none" dirty="0">
              <a:solidFill>
                <a:schemeClr val="lt1"/>
              </a:solidFill>
              <a:latin typeface="PT Sans"/>
              <a:ea typeface="PT Sans"/>
              <a:cs typeface="PT Sans"/>
              <a:sym typeface="PT Sans"/>
            </a:endParaRPr>
          </a:p>
          <a:p>
            <a:pPr marL="285750" marR="0" lvl="0" indent="-171450" algn="l" rtl="0">
              <a:lnSpc>
                <a:spcPct val="100000"/>
              </a:lnSpc>
              <a:spcBef>
                <a:spcPts val="0"/>
              </a:spcBef>
              <a:spcAft>
                <a:spcPts val="0"/>
              </a:spcAft>
              <a:buClr>
                <a:srgbClr val="000000"/>
              </a:buClr>
              <a:buSzPts val="1800"/>
              <a:buFont typeface="Noto Sans Symbols"/>
              <a:buNone/>
            </a:pPr>
            <a:endParaRPr sz="1200" b="0" i="0" u="none" strike="noStrike" cap="none" dirty="0">
              <a:solidFill>
                <a:schemeClr val="lt1"/>
              </a:solidFill>
              <a:latin typeface="PT Sans"/>
              <a:ea typeface="PT Sans"/>
              <a:cs typeface="PT Sans"/>
              <a:sym typeface="PT Sans"/>
            </a:endParaRPr>
          </a:p>
        </p:txBody>
      </p:sp>
      <p:cxnSp>
        <p:nvCxnSpPr>
          <p:cNvPr id="572" name="Google Shape;572;p60"/>
          <p:cNvCxnSpPr/>
          <p:nvPr/>
        </p:nvCxnSpPr>
        <p:spPr>
          <a:xfrm rot="10800000" flipH="1">
            <a:off x="1345915" y="1592383"/>
            <a:ext cx="4055100" cy="441900"/>
          </a:xfrm>
          <a:prstGeom prst="bentConnector3">
            <a:avLst>
              <a:gd name="adj1" fmla="val 50000"/>
            </a:avLst>
          </a:prstGeom>
          <a:noFill/>
          <a:ln w="9525" cap="flat" cmpd="sng">
            <a:solidFill>
              <a:srgbClr val="AE100E"/>
            </a:solidFill>
            <a:prstDash val="solid"/>
            <a:round/>
            <a:headEnd type="none" w="sm" len="sm"/>
            <a:tailEnd type="triangle" w="med" len="med"/>
          </a:ln>
        </p:spPr>
      </p:cxnSp>
      <p:cxnSp>
        <p:nvCxnSpPr>
          <p:cNvPr id="573" name="Google Shape;573;p60"/>
          <p:cNvCxnSpPr/>
          <p:nvPr/>
        </p:nvCxnSpPr>
        <p:spPr>
          <a:xfrm rot="10800000" flipH="1">
            <a:off x="3883631" y="1962424"/>
            <a:ext cx="1517400" cy="228000"/>
          </a:xfrm>
          <a:prstGeom prst="bentConnector3">
            <a:avLst>
              <a:gd name="adj1" fmla="val 50000"/>
            </a:avLst>
          </a:prstGeom>
          <a:noFill/>
          <a:ln w="9525" cap="flat" cmpd="sng">
            <a:solidFill>
              <a:srgbClr val="AE100E"/>
            </a:solidFill>
            <a:prstDash val="solid"/>
            <a:round/>
            <a:headEnd type="none" w="sm" len="sm"/>
            <a:tailEnd type="triangle" w="med" len="med"/>
          </a:ln>
        </p:spPr>
      </p:cxnSp>
      <p:cxnSp>
        <p:nvCxnSpPr>
          <p:cNvPr id="574" name="Google Shape;574;p60"/>
          <p:cNvCxnSpPr/>
          <p:nvPr/>
        </p:nvCxnSpPr>
        <p:spPr>
          <a:xfrm>
            <a:off x="2315064" y="2406181"/>
            <a:ext cx="3085800" cy="80100"/>
          </a:xfrm>
          <a:prstGeom prst="bentConnector3">
            <a:avLst>
              <a:gd name="adj1" fmla="val 50000"/>
            </a:avLst>
          </a:prstGeom>
          <a:noFill/>
          <a:ln w="9525" cap="flat" cmpd="sng">
            <a:solidFill>
              <a:srgbClr val="AE100E"/>
            </a:solidFill>
            <a:prstDash val="solid"/>
            <a:round/>
            <a:headEnd type="none" w="sm" len="sm"/>
            <a:tailEnd type="triangle" w="med" len="med"/>
          </a:ln>
        </p:spPr>
      </p:cxnSp>
      <p:cxnSp>
        <p:nvCxnSpPr>
          <p:cNvPr id="575" name="Google Shape;575;p60"/>
          <p:cNvCxnSpPr/>
          <p:nvPr/>
        </p:nvCxnSpPr>
        <p:spPr>
          <a:xfrm>
            <a:off x="2222598" y="2564552"/>
            <a:ext cx="3178200" cy="486900"/>
          </a:xfrm>
          <a:prstGeom prst="bentConnector3">
            <a:avLst>
              <a:gd name="adj1" fmla="val 50000"/>
            </a:avLst>
          </a:prstGeom>
          <a:noFill/>
          <a:ln w="9525" cap="flat" cmpd="sng">
            <a:solidFill>
              <a:srgbClr val="AE100E"/>
            </a:solidFill>
            <a:prstDash val="solid"/>
            <a:round/>
            <a:headEnd type="none" w="sm" len="sm"/>
            <a:tailEnd type="triangle" w="med" len="med"/>
          </a:ln>
        </p:spPr>
      </p:cxnSp>
      <p:cxnSp>
        <p:nvCxnSpPr>
          <p:cNvPr id="576" name="Google Shape;576;p60"/>
          <p:cNvCxnSpPr/>
          <p:nvPr/>
        </p:nvCxnSpPr>
        <p:spPr>
          <a:xfrm>
            <a:off x="2147299" y="2743200"/>
            <a:ext cx="3253500" cy="873300"/>
          </a:xfrm>
          <a:prstGeom prst="bentConnector3">
            <a:avLst>
              <a:gd name="adj1" fmla="val 50002"/>
            </a:avLst>
          </a:prstGeom>
          <a:noFill/>
          <a:ln w="9525" cap="flat" cmpd="sng">
            <a:solidFill>
              <a:srgbClr val="AE100E"/>
            </a:solidFill>
            <a:prstDash val="solid"/>
            <a:round/>
            <a:headEnd type="none" w="sm" len="sm"/>
            <a:tailEnd type="triangle" w="med" len="med"/>
          </a:ln>
        </p:spPr>
      </p:cxnSp>
      <p:cxnSp>
        <p:nvCxnSpPr>
          <p:cNvPr id="577" name="Google Shape;577;p60"/>
          <p:cNvCxnSpPr/>
          <p:nvPr/>
        </p:nvCxnSpPr>
        <p:spPr>
          <a:xfrm rot="10800000" flipH="1">
            <a:off x="1566695" y="4161142"/>
            <a:ext cx="3834300" cy="30600"/>
          </a:xfrm>
          <a:prstGeom prst="bentConnector3">
            <a:avLst>
              <a:gd name="adj1" fmla="val 50000"/>
            </a:avLst>
          </a:prstGeom>
          <a:noFill/>
          <a:ln w="9525" cap="flat" cmpd="sng">
            <a:solidFill>
              <a:srgbClr val="AE100E"/>
            </a:solidFill>
            <a:prstDash val="solid"/>
            <a:round/>
            <a:headEnd type="none" w="sm" len="sm"/>
            <a:tailEnd type="triangle" w="med" len="med"/>
          </a:ln>
        </p:spPr>
      </p:cxnSp>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5"/>
          <p:cNvSpPr txBox="1">
            <a:spLocks noGrp="1"/>
          </p:cNvSpPr>
          <p:nvPr>
            <p:ph type="title"/>
          </p:nvPr>
        </p:nvSpPr>
        <p:spPr>
          <a:xfrm>
            <a:off x="534983" y="83760"/>
            <a:ext cx="7053542" cy="813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2800"/>
              <a:buFont typeface="Century Gothic"/>
              <a:buNone/>
            </a:pPr>
            <a:r>
              <a:rPr lang="en-US" sz="2800" dirty="0"/>
              <a:t>VISUALIZE FREQUENTLY USED WORDS IN  </a:t>
            </a:r>
            <a:br>
              <a:rPr lang="en-US" sz="2800" dirty="0"/>
            </a:br>
            <a:r>
              <a:rPr lang="en-US" sz="2800" dirty="0">
                <a:solidFill>
                  <a:schemeClr val="accent2"/>
                </a:solidFill>
              </a:rPr>
              <a:t>RESUME TEXT</a:t>
            </a:r>
            <a:endParaRPr sz="2800" dirty="0">
              <a:solidFill>
                <a:schemeClr val="accent2"/>
              </a:solidFill>
            </a:endParaRPr>
          </a:p>
        </p:txBody>
      </p:sp>
      <p:sp>
        <p:nvSpPr>
          <p:cNvPr id="583" name="Google Shape;583;p15"/>
          <p:cNvSpPr txBox="1"/>
          <p:nvPr/>
        </p:nvSpPr>
        <p:spPr>
          <a:xfrm>
            <a:off x="6907231" y="1424777"/>
            <a:ext cx="2236768" cy="3673806"/>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600" b="0" i="0" u="none" strike="noStrike" cap="none" dirty="0">
                <a:solidFill>
                  <a:schemeClr val="lt1"/>
                </a:solidFill>
                <a:latin typeface="Constantia" panose="02030602050306030303" pitchFamily="18" charset="0"/>
                <a:ea typeface="PT Sans"/>
                <a:cs typeface="PT Sans"/>
                <a:sym typeface="PT Sans"/>
              </a:rPr>
              <a:t>This Word cloud shows, which are the most frequently used words available in </a:t>
            </a:r>
            <a:r>
              <a:rPr lang="en-US" sz="1600" dirty="0">
                <a:solidFill>
                  <a:schemeClr val="lt1"/>
                </a:solidFill>
                <a:latin typeface="Constantia" panose="02030602050306030303" pitchFamily="18" charset="0"/>
                <a:ea typeface="PT Sans"/>
                <a:cs typeface="PT Sans"/>
                <a:sym typeface="PT Sans"/>
              </a:rPr>
              <a:t>Resume texts</a:t>
            </a:r>
            <a:r>
              <a:rPr lang="en-US" sz="1600" b="0" i="0" u="none" strike="noStrike" cap="none" dirty="0">
                <a:solidFill>
                  <a:schemeClr val="lt1"/>
                </a:solidFill>
                <a:latin typeface="Constantia" panose="02030602050306030303" pitchFamily="18" charset="0"/>
                <a:ea typeface="PT Sans"/>
                <a:cs typeface="PT Sans"/>
                <a:sym typeface="PT Sans"/>
              </a:rPr>
              <a:t>.</a:t>
            </a:r>
            <a:endParaRPr sz="1600" dirty="0">
              <a:latin typeface="Constantia" panose="02030602050306030303"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Constantia" panose="02030602050306030303" pitchFamily="18" charset="0"/>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600" b="0" i="0" u="none" strike="noStrike" cap="none" dirty="0">
                <a:solidFill>
                  <a:schemeClr val="lt1"/>
                </a:solidFill>
                <a:latin typeface="Constantia" panose="02030602050306030303" pitchFamily="18" charset="0"/>
                <a:ea typeface="PT Sans"/>
                <a:cs typeface="PT Sans"/>
                <a:sym typeface="PT Sans"/>
              </a:rPr>
              <a:t>As we can see, Experience, Using</a:t>
            </a:r>
            <a:r>
              <a:rPr lang="en-US" sz="1600" dirty="0">
                <a:solidFill>
                  <a:schemeClr val="lt1"/>
                </a:solidFill>
                <a:latin typeface="Constantia" panose="02030602050306030303" pitchFamily="18" charset="0"/>
                <a:ea typeface="PT Sans"/>
                <a:cs typeface="PT Sans"/>
                <a:sym typeface="PT Sans"/>
              </a:rPr>
              <a:t> ,</a:t>
            </a:r>
            <a:r>
              <a:rPr lang="en-US" sz="1600" b="0" i="0" u="none" strike="noStrike" cap="none" dirty="0">
                <a:solidFill>
                  <a:schemeClr val="lt1"/>
                </a:solidFill>
                <a:latin typeface="Constantia" panose="02030602050306030303" pitchFamily="18" charset="0"/>
                <a:ea typeface="PT Sans"/>
                <a:cs typeface="PT Sans"/>
                <a:sym typeface="PT Sans"/>
              </a:rPr>
              <a:t> Project, Application are the most frequently used words</a:t>
            </a:r>
            <a:r>
              <a:rPr lang="en-US" sz="1400" b="0" i="0" u="none" strike="noStrike" cap="none" dirty="0">
                <a:solidFill>
                  <a:schemeClr val="lt1"/>
                </a:solidFill>
                <a:latin typeface="PT Sans"/>
                <a:ea typeface="PT Sans"/>
                <a:cs typeface="PT Sans"/>
                <a:sym typeface="PT Sans"/>
              </a:rPr>
              <a:t>.</a:t>
            </a:r>
            <a:endParaRPr sz="1400" b="0" i="0" u="none" strike="noStrike" cap="none" dirty="0">
              <a:solidFill>
                <a:schemeClr val="lt1"/>
              </a:solidFill>
              <a:latin typeface="PT Sans"/>
              <a:ea typeface="PT Sans"/>
              <a:cs typeface="PT Sans"/>
              <a:sym typeface="PT Sans"/>
            </a:endParaRPr>
          </a:p>
        </p:txBody>
      </p:sp>
      <p:sp>
        <p:nvSpPr>
          <p:cNvPr id="584" name="Google Shape;584;p15"/>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5" name="Google Shape;585;p15"/>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6" name="Google Shape;586;p15"/>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7" name="Google Shape;587;p15"/>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588" name="Google Shape;588;p15"/>
          <p:cNvGrpSpPr/>
          <p:nvPr/>
        </p:nvGrpSpPr>
        <p:grpSpPr>
          <a:xfrm>
            <a:off x="7809182" y="1196629"/>
            <a:ext cx="2250993" cy="228146"/>
            <a:chOff x="7809182" y="1151604"/>
            <a:chExt cx="2250993" cy="228146"/>
          </a:xfrm>
        </p:grpSpPr>
        <p:sp>
          <p:nvSpPr>
            <p:cNvPr id="589" name="Google Shape;589;p15"/>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0" name="Google Shape;590;p15"/>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591" name="Google Shape;591;p15"/>
          <p:cNvGrpSpPr/>
          <p:nvPr/>
        </p:nvGrpSpPr>
        <p:grpSpPr>
          <a:xfrm rot="5400000">
            <a:off x="688973" y="714037"/>
            <a:ext cx="98902" cy="553090"/>
            <a:chOff x="4898850" y="4820550"/>
            <a:chExt cx="98902" cy="553090"/>
          </a:xfrm>
        </p:grpSpPr>
        <p:sp>
          <p:nvSpPr>
            <p:cNvPr id="592" name="Google Shape;5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3" name="Google Shape;5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4" name="Google Shape;5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5" name="Google Shape;5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6" name="Google Shape;5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97" name="Google Shape;597;p15"/>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5DE929C7-CF6E-45D0-9EFF-397F623AA7EC}"/>
              </a:ext>
            </a:extLst>
          </p:cNvPr>
          <p:cNvPicPr>
            <a:picLocks noChangeAspect="1"/>
          </p:cNvPicPr>
          <p:nvPr/>
        </p:nvPicPr>
        <p:blipFill>
          <a:blip r:embed="rId3"/>
          <a:stretch>
            <a:fillRect/>
          </a:stretch>
        </p:blipFill>
        <p:spPr>
          <a:xfrm>
            <a:off x="239184" y="1259950"/>
            <a:ext cx="6268296" cy="37159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1"/>
          <p:cNvSpPr txBox="1">
            <a:spLocks noGrp="1"/>
          </p:cNvSpPr>
          <p:nvPr>
            <p:ph type="subTitle" idx="1"/>
          </p:nvPr>
        </p:nvSpPr>
        <p:spPr>
          <a:xfrm>
            <a:off x="2378313" y="2664402"/>
            <a:ext cx="4344300" cy="4561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1800" dirty="0"/>
              <a:t>Model Building</a:t>
            </a:r>
            <a:endParaRPr sz="1800" dirty="0"/>
          </a:p>
        </p:txBody>
      </p:sp>
      <p:sp>
        <p:nvSpPr>
          <p:cNvPr id="667" name="Google Shape;667;p61"/>
          <p:cNvSpPr txBox="1">
            <a:spLocks noGrp="1"/>
          </p:cNvSpPr>
          <p:nvPr>
            <p:ph type="title"/>
          </p:nvPr>
        </p:nvSpPr>
        <p:spPr>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dirty="0"/>
              <a:t>PROJECT </a:t>
            </a:r>
            <a:r>
              <a:rPr lang="en-US" dirty="0">
                <a:solidFill>
                  <a:schemeClr val="accent2"/>
                </a:solidFill>
              </a:rPr>
              <a:t>SECTION</a:t>
            </a:r>
            <a:endParaRPr dirty="0">
              <a:solidFill>
                <a:schemeClr val="accent2"/>
              </a:solidFill>
            </a:endParaRPr>
          </a:p>
        </p:txBody>
      </p:sp>
      <p:grpSp>
        <p:nvGrpSpPr>
          <p:cNvPr id="668" name="Google Shape;668;p61"/>
          <p:cNvGrpSpPr/>
          <p:nvPr/>
        </p:nvGrpSpPr>
        <p:grpSpPr>
          <a:xfrm flipH="1">
            <a:off x="4130364" y="3694591"/>
            <a:ext cx="883262" cy="242091"/>
            <a:chOff x="2300350" y="2601250"/>
            <a:chExt cx="2275275" cy="623625"/>
          </a:xfrm>
        </p:grpSpPr>
        <p:sp>
          <p:nvSpPr>
            <p:cNvPr id="669" name="Google Shape;669;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0" name="Google Shape;670;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1" name="Google Shape;671;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2" name="Google Shape;672;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3" name="Google Shape;673;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4" name="Google Shape;674;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75" name="Google Shape;675;p61"/>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676" name="Google Shape;676;p61"/>
          <p:cNvGrpSpPr/>
          <p:nvPr/>
        </p:nvGrpSpPr>
        <p:grpSpPr>
          <a:xfrm>
            <a:off x="6397851" y="1075319"/>
            <a:ext cx="1252896" cy="51000"/>
            <a:chOff x="2915381" y="4104819"/>
            <a:chExt cx="1252896" cy="51000"/>
          </a:xfrm>
        </p:grpSpPr>
        <p:sp>
          <p:nvSpPr>
            <p:cNvPr id="677" name="Google Shape;677;p6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8" name="Google Shape;678;p6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9" name="Google Shape;679;p6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0" name="Google Shape;680;p6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1" name="Google Shape;681;p6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2" name="Google Shape;682;p6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3" name="Google Shape;683;p6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4" name="Google Shape;684;p6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5" name="Google Shape;685;p6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6" name="Google Shape;686;p6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7" name="Google Shape;687;p6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8" name="Google Shape;688;p6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9" name="Google Shape;689;p6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0" name="Google Shape;690;p6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691" name="Google Shape;691;p61"/>
          <p:cNvGrpSpPr/>
          <p:nvPr/>
        </p:nvGrpSpPr>
        <p:grpSpPr>
          <a:xfrm rot="5400000">
            <a:off x="7822000" y="3988625"/>
            <a:ext cx="98902" cy="553090"/>
            <a:chOff x="4898850" y="4820550"/>
            <a:chExt cx="98902" cy="553090"/>
          </a:xfrm>
        </p:grpSpPr>
        <p:sp>
          <p:nvSpPr>
            <p:cNvPr id="692" name="Google Shape;692;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3" name="Google Shape;693;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4" name="Google Shape;694;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5" name="Google Shape;695;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6" name="Google Shape;696;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697" name="Google Shape;697;p61"/>
          <p:cNvGrpSpPr/>
          <p:nvPr/>
        </p:nvGrpSpPr>
        <p:grpSpPr>
          <a:xfrm>
            <a:off x="1632103" y="4389467"/>
            <a:ext cx="1105976" cy="133969"/>
            <a:chOff x="8183182" y="663852"/>
            <a:chExt cx="1475028" cy="178673"/>
          </a:xfrm>
        </p:grpSpPr>
        <p:grpSp>
          <p:nvGrpSpPr>
            <p:cNvPr id="698" name="Google Shape;698;p61"/>
            <p:cNvGrpSpPr/>
            <p:nvPr/>
          </p:nvGrpSpPr>
          <p:grpSpPr>
            <a:xfrm>
              <a:off x="8183182" y="774425"/>
              <a:ext cx="1178025" cy="68100"/>
              <a:chOff x="2024450" y="204150"/>
              <a:chExt cx="1178025" cy="68100"/>
            </a:xfrm>
          </p:grpSpPr>
          <p:sp>
            <p:nvSpPr>
              <p:cNvPr id="699" name="Google Shape;699;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0" name="Google Shape;700;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1" name="Google Shape;701;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2" name="Google Shape;702;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3" name="Google Shape;703;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4" name="Google Shape;704;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5" name="Google Shape;705;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6" name="Google Shape;706;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7" name="Google Shape;707;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8" name="Google Shape;708;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709" name="Google Shape;709;p61"/>
            <p:cNvGrpSpPr/>
            <p:nvPr/>
          </p:nvGrpSpPr>
          <p:grpSpPr>
            <a:xfrm>
              <a:off x="8480185" y="663852"/>
              <a:ext cx="1178025" cy="68100"/>
              <a:chOff x="2024450" y="204150"/>
              <a:chExt cx="1178025" cy="68100"/>
            </a:xfrm>
          </p:grpSpPr>
          <p:sp>
            <p:nvSpPr>
              <p:cNvPr id="710" name="Google Shape;710;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1" name="Google Shape;711;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2" name="Google Shape;712;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3" name="Google Shape;713;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4" name="Google Shape;714;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5" name="Google Shape;715;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6" name="Google Shape;716;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7" name="Google Shape;717;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8" name="Google Shape;718;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9" name="Google Shape;719;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2"/>
          <p:cNvSpPr/>
          <p:nvPr/>
        </p:nvSpPr>
        <p:spPr>
          <a:xfrm>
            <a:off x="0" y="1295339"/>
            <a:ext cx="9144000" cy="56974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25" name="Google Shape;725;p62"/>
          <p:cNvSpPr/>
          <p:nvPr/>
        </p:nvSpPr>
        <p:spPr>
          <a:xfrm>
            <a:off x="287740" y="1429845"/>
            <a:ext cx="8608610" cy="254997"/>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726" name="Google Shape;726;p62"/>
          <p:cNvGrpSpPr/>
          <p:nvPr/>
        </p:nvGrpSpPr>
        <p:grpSpPr>
          <a:xfrm>
            <a:off x="19753" y="1320823"/>
            <a:ext cx="1408997" cy="3492073"/>
            <a:chOff x="879118" y="604911"/>
            <a:chExt cx="2194560" cy="5439787"/>
          </a:xfrm>
        </p:grpSpPr>
        <p:grpSp>
          <p:nvGrpSpPr>
            <p:cNvPr id="727" name="Google Shape;727;p62"/>
            <p:cNvGrpSpPr/>
            <p:nvPr/>
          </p:nvGrpSpPr>
          <p:grpSpPr>
            <a:xfrm>
              <a:off x="879118" y="604911"/>
              <a:ext cx="2194560" cy="5439787"/>
              <a:chOff x="879118" y="604911"/>
              <a:chExt cx="2194560" cy="5439787"/>
            </a:xfrm>
          </p:grpSpPr>
          <p:sp>
            <p:nvSpPr>
              <p:cNvPr id="728" name="Google Shape;728;p62"/>
              <p:cNvSpPr/>
              <p:nvPr/>
            </p:nvSpPr>
            <p:spPr>
              <a:xfrm flipH="1">
                <a:off x="1947191" y="3847289"/>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29" name="Google Shape;729;p62"/>
              <p:cNvSpPr/>
              <p:nvPr/>
            </p:nvSpPr>
            <p:spPr>
              <a:xfrm>
                <a:off x="879118" y="3850138"/>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a:gsLst>
                  <a:gs pos="0">
                    <a:srgbClr val="00CC00">
                      <a:alpha val="69803"/>
                    </a:srgbClr>
                  </a:gs>
                  <a:gs pos="100000">
                    <a:srgbClr val="008000">
                      <a:alpha val="49803"/>
                    </a:srgbClr>
                  </a:gs>
                </a:gsLst>
                <a:lin ang="5400000" scaled="0"/>
              </a:gradFill>
              <a:ln w="25400" cap="flat" cmpd="sng">
                <a:solidFill>
                  <a:srgbClr val="0080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730" name="Google Shape;730;p62"/>
              <p:cNvGrpSpPr/>
              <p:nvPr/>
            </p:nvGrpSpPr>
            <p:grpSpPr>
              <a:xfrm>
                <a:off x="1596571" y="604911"/>
                <a:ext cx="759655" cy="759655"/>
                <a:chOff x="1611085" y="604911"/>
                <a:chExt cx="759655" cy="759655"/>
              </a:xfrm>
            </p:grpSpPr>
            <p:sp>
              <p:nvSpPr>
                <p:cNvPr id="731" name="Google Shape;731;p62"/>
                <p:cNvSpPr/>
                <p:nvPr/>
              </p:nvSpPr>
              <p:spPr>
                <a:xfrm>
                  <a:off x="1611085"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32" name="Google Shape;732;p62"/>
                <p:cNvSpPr/>
                <p:nvPr/>
              </p:nvSpPr>
              <p:spPr>
                <a:xfrm>
                  <a:off x="1747686" y="741512"/>
                  <a:ext cx="486452" cy="486452"/>
                </a:xfrm>
                <a:prstGeom prst="ellipse">
                  <a:avLst/>
                </a:prstGeom>
                <a:gradFill>
                  <a:gsLst>
                    <a:gs pos="0">
                      <a:srgbClr val="00CC00">
                        <a:alpha val="69803"/>
                      </a:srgbClr>
                    </a:gs>
                    <a:gs pos="100000">
                      <a:srgbClr val="008000">
                        <a:alpha val="49803"/>
                      </a:srgbClr>
                    </a:gs>
                  </a:gsLst>
                  <a:lin ang="5400000" scaled="0"/>
                </a:gradFill>
                <a:ln w="25400" cap="flat" cmpd="sng">
                  <a:solidFill>
                    <a:srgbClr val="008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733" name="Google Shape;733;p62"/>
              <p:cNvCxnSpPr>
                <a:stCxn id="731" idx="4"/>
                <a:endCxn id="729" idx="5"/>
              </p:cNvCxnSpPr>
              <p:nvPr/>
            </p:nvCxnSpPr>
            <p:spPr>
              <a:xfrm>
                <a:off x="1976399" y="1364566"/>
                <a:ext cx="0" cy="2485500"/>
              </a:xfrm>
              <a:prstGeom prst="straightConnector1">
                <a:avLst/>
              </a:prstGeom>
              <a:noFill/>
              <a:ln w="12700" cap="flat" cmpd="sng">
                <a:solidFill>
                  <a:schemeClr val="dk1"/>
                </a:solidFill>
                <a:prstDash val="solid"/>
                <a:round/>
                <a:headEnd type="none" w="sm" len="sm"/>
                <a:tailEnd type="none" w="sm" len="sm"/>
              </a:ln>
            </p:spPr>
          </p:cxnSp>
          <p:sp>
            <p:nvSpPr>
              <p:cNvPr id="734" name="Google Shape;734;p62"/>
              <p:cNvSpPr/>
              <p:nvPr/>
            </p:nvSpPr>
            <p:spPr>
              <a:xfrm>
                <a:off x="1969851" y="3847289"/>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735" name="Google Shape;735;p62"/>
              <p:cNvCxnSpPr/>
              <p:nvPr/>
            </p:nvCxnSpPr>
            <p:spPr>
              <a:xfrm rot="10800000" flipH="1">
                <a:off x="1931033" y="3808519"/>
                <a:ext cx="90730" cy="58225"/>
              </a:xfrm>
              <a:prstGeom prst="straightConnector1">
                <a:avLst/>
              </a:prstGeom>
              <a:noFill/>
              <a:ln w="12700" cap="flat" cmpd="sng">
                <a:solidFill>
                  <a:schemeClr val="dk1"/>
                </a:solidFill>
                <a:prstDash val="solid"/>
                <a:round/>
                <a:headEnd type="none" w="sm" len="sm"/>
                <a:tailEnd type="none" w="sm" len="sm"/>
              </a:ln>
            </p:spPr>
          </p:cxnSp>
          <p:cxnSp>
            <p:nvCxnSpPr>
              <p:cNvPr id="736" name="Google Shape;736;p62"/>
              <p:cNvCxnSpPr/>
              <p:nvPr/>
            </p:nvCxnSpPr>
            <p:spPr>
              <a:xfrm rot="10800000" flipH="1">
                <a:off x="1927789" y="3790687"/>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737" name="Google Shape;737;p62"/>
            <p:cNvSpPr txBox="1"/>
            <p:nvPr/>
          </p:nvSpPr>
          <p:spPr>
            <a:xfrm>
              <a:off x="1050347" y="4465193"/>
              <a:ext cx="1833748" cy="647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b="0" i="0" u="none" strike="noStrike" cap="none" dirty="0">
                  <a:solidFill>
                    <a:schemeClr val="lt1"/>
                  </a:solidFill>
                  <a:latin typeface="Arial"/>
                  <a:ea typeface="Arial"/>
                  <a:cs typeface="Arial"/>
                  <a:sym typeface="Arial"/>
                </a:rPr>
                <a:t>Support vector machine</a:t>
              </a:r>
              <a:endParaRPr sz="1050" b="0" i="0" u="none" strike="noStrike" cap="none" dirty="0">
                <a:solidFill>
                  <a:schemeClr val="lt1"/>
                </a:solidFill>
                <a:latin typeface="Arial"/>
                <a:ea typeface="Arial"/>
                <a:cs typeface="Arial"/>
                <a:sym typeface="Arial"/>
              </a:endParaRPr>
            </a:p>
          </p:txBody>
        </p:sp>
      </p:grpSp>
      <p:grpSp>
        <p:nvGrpSpPr>
          <p:cNvPr id="738" name="Google Shape;738;p62"/>
          <p:cNvGrpSpPr/>
          <p:nvPr/>
        </p:nvGrpSpPr>
        <p:grpSpPr>
          <a:xfrm>
            <a:off x="1364879" y="1385470"/>
            <a:ext cx="1393838" cy="2674793"/>
            <a:chOff x="2957194" y="604911"/>
            <a:chExt cx="2194560" cy="4422343"/>
          </a:xfrm>
        </p:grpSpPr>
        <p:grpSp>
          <p:nvGrpSpPr>
            <p:cNvPr id="739" name="Google Shape;739;p62"/>
            <p:cNvGrpSpPr/>
            <p:nvPr/>
          </p:nvGrpSpPr>
          <p:grpSpPr>
            <a:xfrm>
              <a:off x="2957194" y="604911"/>
              <a:ext cx="2194560" cy="4422343"/>
              <a:chOff x="2957194" y="604911"/>
              <a:chExt cx="2194560" cy="4422343"/>
            </a:xfrm>
          </p:grpSpPr>
          <p:sp>
            <p:nvSpPr>
              <p:cNvPr id="740" name="Google Shape;740;p62"/>
              <p:cNvSpPr/>
              <p:nvPr/>
            </p:nvSpPr>
            <p:spPr>
              <a:xfrm flipH="1">
                <a:off x="4026889" y="2803925"/>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41" name="Google Shape;741;p62"/>
              <p:cNvSpPr/>
              <p:nvPr/>
            </p:nvSpPr>
            <p:spPr>
              <a:xfrm>
                <a:off x="2957194" y="2832694"/>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a:gsLst>
                  <a:gs pos="0">
                    <a:srgbClr val="FFCC00">
                      <a:alpha val="69803"/>
                    </a:srgbClr>
                  </a:gs>
                  <a:gs pos="100000">
                    <a:srgbClr val="FF9900">
                      <a:alpha val="49803"/>
                    </a:srgbClr>
                  </a:gs>
                </a:gsLst>
                <a:lin ang="5400000" scaled="0"/>
              </a:gradFill>
              <a:ln w="25400" cap="flat" cmpd="sng">
                <a:solidFill>
                  <a:srgbClr val="FF99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742" name="Google Shape;742;p62"/>
              <p:cNvGrpSpPr/>
              <p:nvPr/>
            </p:nvGrpSpPr>
            <p:grpSpPr>
              <a:xfrm>
                <a:off x="3674647" y="604911"/>
                <a:ext cx="759655" cy="759655"/>
                <a:chOff x="3275875" y="604911"/>
                <a:chExt cx="759655" cy="759655"/>
              </a:xfrm>
            </p:grpSpPr>
            <p:sp>
              <p:nvSpPr>
                <p:cNvPr id="743" name="Google Shape;743;p62"/>
                <p:cNvSpPr/>
                <p:nvPr/>
              </p:nvSpPr>
              <p:spPr>
                <a:xfrm>
                  <a:off x="3275875"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44" name="Google Shape;744;p62"/>
                <p:cNvSpPr/>
                <p:nvPr/>
              </p:nvSpPr>
              <p:spPr>
                <a:xfrm>
                  <a:off x="3412476" y="741512"/>
                  <a:ext cx="486452" cy="486452"/>
                </a:xfrm>
                <a:prstGeom prst="ellipse">
                  <a:avLst/>
                </a:prstGeom>
                <a:gradFill>
                  <a:gsLst>
                    <a:gs pos="0">
                      <a:srgbClr val="FFCC00">
                        <a:alpha val="69803"/>
                      </a:srgbClr>
                    </a:gs>
                    <a:gs pos="100000">
                      <a:srgbClr val="FF9900">
                        <a:alpha val="49803"/>
                      </a:srgbClr>
                    </a:gs>
                  </a:gsLst>
                  <a:lin ang="5400000" scaled="0"/>
                </a:gradFill>
                <a:ln w="25400" cap="flat" cmpd="sng">
                  <a:solidFill>
                    <a:srgbClr val="FF99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745" name="Google Shape;745;p62"/>
              <p:cNvCxnSpPr>
                <a:stCxn id="743" idx="4"/>
                <a:endCxn id="741" idx="5"/>
              </p:cNvCxnSpPr>
              <p:nvPr/>
            </p:nvCxnSpPr>
            <p:spPr>
              <a:xfrm>
                <a:off x="4054475" y="1364566"/>
                <a:ext cx="0" cy="1468200"/>
              </a:xfrm>
              <a:prstGeom prst="straightConnector1">
                <a:avLst/>
              </a:prstGeom>
              <a:noFill/>
              <a:ln w="12700" cap="flat" cmpd="sng">
                <a:solidFill>
                  <a:schemeClr val="dk1"/>
                </a:solidFill>
                <a:prstDash val="solid"/>
                <a:round/>
                <a:headEnd type="none" w="sm" len="sm"/>
                <a:tailEnd type="none" w="sm" len="sm"/>
              </a:ln>
            </p:spPr>
          </p:cxnSp>
          <p:sp>
            <p:nvSpPr>
              <p:cNvPr id="746" name="Google Shape;746;p62"/>
              <p:cNvSpPr/>
              <p:nvPr/>
            </p:nvSpPr>
            <p:spPr>
              <a:xfrm>
                <a:off x="4049549" y="2803925"/>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747" name="Google Shape;747;p62"/>
              <p:cNvCxnSpPr/>
              <p:nvPr/>
            </p:nvCxnSpPr>
            <p:spPr>
              <a:xfrm rot="10800000" flipH="1">
                <a:off x="4010731" y="2765155"/>
                <a:ext cx="90730" cy="58225"/>
              </a:xfrm>
              <a:prstGeom prst="straightConnector1">
                <a:avLst/>
              </a:prstGeom>
              <a:noFill/>
              <a:ln w="12700" cap="flat" cmpd="sng">
                <a:solidFill>
                  <a:schemeClr val="dk1"/>
                </a:solidFill>
                <a:prstDash val="solid"/>
                <a:round/>
                <a:headEnd type="none" w="sm" len="sm"/>
                <a:tailEnd type="none" w="sm" len="sm"/>
              </a:ln>
            </p:spPr>
          </p:cxnSp>
          <p:cxnSp>
            <p:nvCxnSpPr>
              <p:cNvPr id="748" name="Google Shape;748;p62"/>
              <p:cNvCxnSpPr/>
              <p:nvPr/>
            </p:nvCxnSpPr>
            <p:spPr>
              <a:xfrm rot="10800000" flipH="1">
                <a:off x="4007487" y="2747323"/>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749" name="Google Shape;749;p62"/>
            <p:cNvSpPr txBox="1"/>
            <p:nvPr/>
          </p:nvSpPr>
          <p:spPr>
            <a:xfrm>
              <a:off x="3090746" y="3440719"/>
              <a:ext cx="1833749" cy="6869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b="0" i="0" u="none" strike="noStrike" cap="none" dirty="0">
                  <a:solidFill>
                    <a:schemeClr val="lt1"/>
                  </a:solidFill>
                  <a:latin typeface="Arial"/>
                  <a:ea typeface="Arial"/>
                  <a:cs typeface="Arial"/>
                  <a:sym typeface="Arial"/>
                </a:rPr>
                <a:t>Logistic Regression</a:t>
              </a:r>
              <a:endParaRPr sz="1050" b="0" i="0" u="none" strike="noStrike" cap="none" dirty="0">
                <a:solidFill>
                  <a:schemeClr val="lt1"/>
                </a:solidFill>
                <a:latin typeface="Arial"/>
                <a:ea typeface="Arial"/>
                <a:cs typeface="Arial"/>
                <a:sym typeface="Arial"/>
              </a:endParaRPr>
            </a:p>
          </p:txBody>
        </p:sp>
      </p:grpSp>
      <p:grpSp>
        <p:nvGrpSpPr>
          <p:cNvPr id="750" name="Google Shape;750;p62"/>
          <p:cNvGrpSpPr/>
          <p:nvPr/>
        </p:nvGrpSpPr>
        <p:grpSpPr>
          <a:xfrm>
            <a:off x="2860590" y="1385470"/>
            <a:ext cx="1408997" cy="3349878"/>
            <a:chOff x="5035270" y="544620"/>
            <a:chExt cx="2194560" cy="4945405"/>
          </a:xfrm>
        </p:grpSpPr>
        <p:grpSp>
          <p:nvGrpSpPr>
            <p:cNvPr id="751" name="Google Shape;751;p62"/>
            <p:cNvGrpSpPr/>
            <p:nvPr/>
          </p:nvGrpSpPr>
          <p:grpSpPr>
            <a:xfrm>
              <a:off x="5035270" y="544620"/>
              <a:ext cx="2194560" cy="4945405"/>
              <a:chOff x="5035270" y="544620"/>
              <a:chExt cx="2194560" cy="4945405"/>
            </a:xfrm>
          </p:grpSpPr>
          <p:sp>
            <p:nvSpPr>
              <p:cNvPr id="752" name="Google Shape;752;p62"/>
              <p:cNvSpPr/>
              <p:nvPr/>
            </p:nvSpPr>
            <p:spPr>
              <a:xfrm flipH="1">
                <a:off x="6114476" y="3291776"/>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53" name="Google Shape;753;p62"/>
              <p:cNvSpPr/>
              <p:nvPr/>
            </p:nvSpPr>
            <p:spPr>
              <a:xfrm>
                <a:off x="5035270" y="3295465"/>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a:gsLst>
                  <a:gs pos="0">
                    <a:srgbClr val="FF00FF">
                      <a:alpha val="69803"/>
                    </a:srgbClr>
                  </a:gs>
                  <a:gs pos="100000">
                    <a:srgbClr val="660066">
                      <a:alpha val="49803"/>
                    </a:srgbClr>
                  </a:gs>
                </a:gsLst>
                <a:lin ang="5400000" scaled="0"/>
              </a:gradFill>
              <a:ln w="25400" cap="flat" cmpd="sng">
                <a:solidFill>
                  <a:srgbClr val="FF99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754" name="Google Shape;754;p62"/>
              <p:cNvGrpSpPr/>
              <p:nvPr/>
            </p:nvGrpSpPr>
            <p:grpSpPr>
              <a:xfrm>
                <a:off x="5752723" y="544620"/>
                <a:ext cx="759655" cy="759655"/>
                <a:chOff x="4955179" y="604911"/>
                <a:chExt cx="759655" cy="759655"/>
              </a:xfrm>
            </p:grpSpPr>
            <p:sp>
              <p:nvSpPr>
                <p:cNvPr id="755" name="Google Shape;755;p62"/>
                <p:cNvSpPr/>
                <p:nvPr/>
              </p:nvSpPr>
              <p:spPr>
                <a:xfrm>
                  <a:off x="4955179"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56" name="Google Shape;756;p62"/>
                <p:cNvSpPr/>
                <p:nvPr/>
              </p:nvSpPr>
              <p:spPr>
                <a:xfrm>
                  <a:off x="5091780" y="741512"/>
                  <a:ext cx="486452" cy="486452"/>
                </a:xfrm>
                <a:prstGeom prst="ellipse">
                  <a:avLst/>
                </a:prstGeom>
                <a:gradFill>
                  <a:gsLst>
                    <a:gs pos="0">
                      <a:srgbClr val="FF00FF">
                        <a:alpha val="69803"/>
                      </a:srgbClr>
                    </a:gs>
                    <a:gs pos="100000">
                      <a:srgbClr val="660066">
                        <a:alpha val="49803"/>
                      </a:srgbClr>
                    </a:gs>
                  </a:gsLst>
                  <a:lin ang="5400000" scaled="0"/>
                </a:gradFill>
                <a:ln w="25400" cap="flat" cmpd="sng">
                  <a:solidFill>
                    <a:srgbClr val="FF99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757" name="Google Shape;757;p62"/>
              <p:cNvCxnSpPr>
                <a:stCxn id="755" idx="4"/>
                <a:endCxn id="753" idx="5"/>
              </p:cNvCxnSpPr>
              <p:nvPr/>
            </p:nvCxnSpPr>
            <p:spPr>
              <a:xfrm>
                <a:off x="6132551" y="1304275"/>
                <a:ext cx="0" cy="1991100"/>
              </a:xfrm>
              <a:prstGeom prst="straightConnector1">
                <a:avLst/>
              </a:prstGeom>
              <a:noFill/>
              <a:ln w="12700" cap="flat" cmpd="sng">
                <a:solidFill>
                  <a:schemeClr val="dk1"/>
                </a:solidFill>
                <a:prstDash val="solid"/>
                <a:round/>
                <a:headEnd type="none" w="sm" len="sm"/>
                <a:tailEnd type="none" w="sm" len="sm"/>
              </a:ln>
            </p:spPr>
          </p:cxnSp>
          <p:sp>
            <p:nvSpPr>
              <p:cNvPr id="758" name="Google Shape;758;p62"/>
              <p:cNvSpPr/>
              <p:nvPr/>
            </p:nvSpPr>
            <p:spPr>
              <a:xfrm>
                <a:off x="6137136" y="3291776"/>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759" name="Google Shape;759;p62"/>
              <p:cNvCxnSpPr/>
              <p:nvPr/>
            </p:nvCxnSpPr>
            <p:spPr>
              <a:xfrm rot="10800000" flipH="1">
                <a:off x="6098318" y="3253006"/>
                <a:ext cx="90730" cy="58225"/>
              </a:xfrm>
              <a:prstGeom prst="straightConnector1">
                <a:avLst/>
              </a:prstGeom>
              <a:noFill/>
              <a:ln w="12700" cap="flat" cmpd="sng">
                <a:solidFill>
                  <a:schemeClr val="dk1"/>
                </a:solidFill>
                <a:prstDash val="solid"/>
                <a:round/>
                <a:headEnd type="none" w="sm" len="sm"/>
                <a:tailEnd type="none" w="sm" len="sm"/>
              </a:ln>
            </p:spPr>
          </p:cxnSp>
          <p:cxnSp>
            <p:nvCxnSpPr>
              <p:cNvPr id="760" name="Google Shape;760;p62"/>
              <p:cNvCxnSpPr/>
              <p:nvPr/>
            </p:nvCxnSpPr>
            <p:spPr>
              <a:xfrm rot="10800000" flipH="1">
                <a:off x="6095074" y="3235174"/>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761" name="Google Shape;761;p62"/>
            <p:cNvSpPr txBox="1"/>
            <p:nvPr/>
          </p:nvSpPr>
          <p:spPr>
            <a:xfrm>
              <a:off x="5159178" y="3937559"/>
              <a:ext cx="1833748" cy="37479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dirty="0">
                  <a:solidFill>
                    <a:schemeClr val="lt1"/>
                  </a:solidFill>
                </a:rPr>
                <a:t>Naïve Bayes</a:t>
              </a:r>
              <a:endParaRPr sz="1050" b="0" i="0" u="none" strike="noStrike" cap="none" dirty="0">
                <a:solidFill>
                  <a:schemeClr val="lt1"/>
                </a:solidFill>
                <a:latin typeface="Arial"/>
                <a:ea typeface="Arial"/>
                <a:cs typeface="Arial"/>
                <a:sym typeface="Arial"/>
              </a:endParaRPr>
            </a:p>
          </p:txBody>
        </p:sp>
      </p:grpSp>
      <p:grpSp>
        <p:nvGrpSpPr>
          <p:cNvPr id="762" name="Google Shape;762;p62"/>
          <p:cNvGrpSpPr/>
          <p:nvPr/>
        </p:nvGrpSpPr>
        <p:grpSpPr>
          <a:xfrm>
            <a:off x="4471745" y="1411885"/>
            <a:ext cx="1480340" cy="2645865"/>
            <a:chOff x="7113346" y="604911"/>
            <a:chExt cx="2194560" cy="4283056"/>
          </a:xfrm>
        </p:grpSpPr>
        <p:grpSp>
          <p:nvGrpSpPr>
            <p:cNvPr id="763" name="Google Shape;763;p62"/>
            <p:cNvGrpSpPr/>
            <p:nvPr/>
          </p:nvGrpSpPr>
          <p:grpSpPr>
            <a:xfrm>
              <a:off x="7113346" y="604911"/>
              <a:ext cx="2194560" cy="4283056"/>
              <a:chOff x="7113346" y="604911"/>
              <a:chExt cx="2194560" cy="4283056"/>
            </a:xfrm>
          </p:grpSpPr>
          <p:sp>
            <p:nvSpPr>
              <p:cNvPr id="764" name="Google Shape;764;p62"/>
              <p:cNvSpPr/>
              <p:nvPr/>
            </p:nvSpPr>
            <p:spPr>
              <a:xfrm flipH="1">
                <a:off x="8183041" y="2692938"/>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65" name="Google Shape;765;p62"/>
              <p:cNvSpPr/>
              <p:nvPr/>
            </p:nvSpPr>
            <p:spPr>
              <a:xfrm>
                <a:off x="7113346" y="2693407"/>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a:gsLst>
                  <a:gs pos="0">
                    <a:srgbClr val="0099FF">
                      <a:alpha val="69803"/>
                    </a:srgbClr>
                  </a:gs>
                  <a:gs pos="100000">
                    <a:srgbClr val="0033CC">
                      <a:alpha val="49803"/>
                    </a:srgbClr>
                  </a:gs>
                </a:gsLst>
                <a:lin ang="5400000" scaled="0"/>
              </a:gradFill>
              <a:ln w="25400" cap="flat" cmpd="sng">
                <a:solidFill>
                  <a:srgbClr val="FF99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766" name="Google Shape;766;p62"/>
              <p:cNvGrpSpPr/>
              <p:nvPr/>
            </p:nvGrpSpPr>
            <p:grpSpPr>
              <a:xfrm>
                <a:off x="7830799" y="604911"/>
                <a:ext cx="759655" cy="759655"/>
                <a:chOff x="6634483" y="604911"/>
                <a:chExt cx="759655" cy="759655"/>
              </a:xfrm>
            </p:grpSpPr>
            <p:sp>
              <p:nvSpPr>
                <p:cNvPr id="767" name="Google Shape;767;p62"/>
                <p:cNvSpPr/>
                <p:nvPr/>
              </p:nvSpPr>
              <p:spPr>
                <a:xfrm>
                  <a:off x="6634483"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68" name="Google Shape;768;p62"/>
                <p:cNvSpPr/>
                <p:nvPr/>
              </p:nvSpPr>
              <p:spPr>
                <a:xfrm>
                  <a:off x="6771084" y="741512"/>
                  <a:ext cx="486452" cy="486452"/>
                </a:xfrm>
                <a:prstGeom prst="ellipse">
                  <a:avLst/>
                </a:prstGeom>
                <a:gradFill>
                  <a:gsLst>
                    <a:gs pos="0">
                      <a:srgbClr val="0099FF">
                        <a:alpha val="69803"/>
                      </a:srgbClr>
                    </a:gs>
                    <a:gs pos="100000">
                      <a:srgbClr val="0033CC">
                        <a:alpha val="49803"/>
                      </a:srgbClr>
                    </a:gs>
                  </a:gsLst>
                  <a:lin ang="5400000" scaled="0"/>
                </a:gradFill>
                <a:ln w="25400" cap="flat" cmpd="sng">
                  <a:solidFill>
                    <a:srgbClr val="FF99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769" name="Google Shape;769;p62"/>
              <p:cNvCxnSpPr>
                <a:stCxn id="767" idx="4"/>
                <a:endCxn id="765" idx="5"/>
              </p:cNvCxnSpPr>
              <p:nvPr/>
            </p:nvCxnSpPr>
            <p:spPr>
              <a:xfrm>
                <a:off x="8210627" y="1364566"/>
                <a:ext cx="0" cy="1328700"/>
              </a:xfrm>
              <a:prstGeom prst="straightConnector1">
                <a:avLst/>
              </a:prstGeom>
              <a:noFill/>
              <a:ln w="12700" cap="flat" cmpd="sng">
                <a:solidFill>
                  <a:schemeClr val="dk1"/>
                </a:solidFill>
                <a:prstDash val="solid"/>
                <a:round/>
                <a:headEnd type="none" w="sm" len="sm"/>
                <a:tailEnd type="none" w="sm" len="sm"/>
              </a:ln>
            </p:spPr>
          </p:cxnSp>
          <p:sp>
            <p:nvSpPr>
              <p:cNvPr id="770" name="Google Shape;770;p62"/>
              <p:cNvSpPr/>
              <p:nvPr/>
            </p:nvSpPr>
            <p:spPr>
              <a:xfrm>
                <a:off x="8205701" y="2692938"/>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771" name="Google Shape;771;p62"/>
              <p:cNvCxnSpPr/>
              <p:nvPr/>
            </p:nvCxnSpPr>
            <p:spPr>
              <a:xfrm rot="10800000" flipH="1">
                <a:off x="8166883" y="2654168"/>
                <a:ext cx="90730" cy="58225"/>
              </a:xfrm>
              <a:prstGeom prst="straightConnector1">
                <a:avLst/>
              </a:prstGeom>
              <a:noFill/>
              <a:ln w="12700" cap="flat" cmpd="sng">
                <a:solidFill>
                  <a:schemeClr val="dk1"/>
                </a:solidFill>
                <a:prstDash val="solid"/>
                <a:round/>
                <a:headEnd type="none" w="sm" len="sm"/>
                <a:tailEnd type="none" w="sm" len="sm"/>
              </a:ln>
            </p:spPr>
          </p:cxnSp>
          <p:cxnSp>
            <p:nvCxnSpPr>
              <p:cNvPr id="772" name="Google Shape;772;p62"/>
              <p:cNvCxnSpPr/>
              <p:nvPr/>
            </p:nvCxnSpPr>
            <p:spPr>
              <a:xfrm rot="10800000" flipH="1">
                <a:off x="8163639" y="2636336"/>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773" name="Google Shape;773;p62"/>
            <p:cNvSpPr txBox="1"/>
            <p:nvPr/>
          </p:nvSpPr>
          <p:spPr>
            <a:xfrm>
              <a:off x="7288178" y="3439187"/>
              <a:ext cx="1833747" cy="4110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b="0" i="0" u="none" strike="noStrike" cap="none" dirty="0">
                  <a:solidFill>
                    <a:schemeClr val="lt1"/>
                  </a:solidFill>
                  <a:latin typeface="Arial"/>
                  <a:ea typeface="Arial"/>
                  <a:cs typeface="Arial"/>
                  <a:sym typeface="Arial"/>
                </a:rPr>
                <a:t>Random Forest</a:t>
              </a:r>
              <a:endParaRPr sz="1050" b="0" i="0" u="none" strike="noStrike" cap="none" dirty="0">
                <a:solidFill>
                  <a:schemeClr val="lt1"/>
                </a:solidFill>
                <a:latin typeface="Arial"/>
                <a:ea typeface="Arial"/>
                <a:cs typeface="Arial"/>
                <a:sym typeface="Arial"/>
              </a:endParaRPr>
            </a:p>
          </p:txBody>
        </p:sp>
      </p:grpSp>
      <p:grpSp>
        <p:nvGrpSpPr>
          <p:cNvPr id="774" name="Google Shape;774;p62"/>
          <p:cNvGrpSpPr/>
          <p:nvPr/>
        </p:nvGrpSpPr>
        <p:grpSpPr>
          <a:xfrm>
            <a:off x="6025473" y="1429845"/>
            <a:ext cx="1408997" cy="3245446"/>
            <a:chOff x="9191422" y="626012"/>
            <a:chExt cx="2194560" cy="5055604"/>
          </a:xfrm>
        </p:grpSpPr>
        <p:grpSp>
          <p:nvGrpSpPr>
            <p:cNvPr id="775" name="Google Shape;775;p62"/>
            <p:cNvGrpSpPr/>
            <p:nvPr/>
          </p:nvGrpSpPr>
          <p:grpSpPr>
            <a:xfrm>
              <a:off x="9191422" y="626012"/>
              <a:ext cx="2194560" cy="5055604"/>
              <a:chOff x="9191422" y="626012"/>
              <a:chExt cx="2194560" cy="5055604"/>
            </a:xfrm>
          </p:grpSpPr>
          <p:sp>
            <p:nvSpPr>
              <p:cNvPr id="776" name="Google Shape;776;p62"/>
              <p:cNvSpPr/>
              <p:nvPr/>
            </p:nvSpPr>
            <p:spPr>
              <a:xfrm flipH="1">
                <a:off x="10265269" y="3490463"/>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77" name="Google Shape;777;p62"/>
              <p:cNvSpPr/>
              <p:nvPr/>
            </p:nvSpPr>
            <p:spPr>
              <a:xfrm>
                <a:off x="9191422" y="3487056"/>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a:gsLst>
                  <a:gs pos="0">
                    <a:srgbClr val="990033">
                      <a:alpha val="69803"/>
                    </a:srgbClr>
                  </a:gs>
                  <a:gs pos="100000">
                    <a:srgbClr val="CC0066">
                      <a:alpha val="49803"/>
                    </a:srgbClr>
                  </a:gs>
                </a:gsLst>
                <a:lin ang="5400000" scaled="0"/>
              </a:gradFill>
              <a:ln w="25400" cap="flat" cmpd="sng">
                <a:solidFill>
                  <a:srgbClr val="FF99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778" name="Google Shape;778;p62"/>
              <p:cNvGrpSpPr/>
              <p:nvPr/>
            </p:nvGrpSpPr>
            <p:grpSpPr>
              <a:xfrm>
                <a:off x="9908876" y="626012"/>
                <a:ext cx="759655" cy="759655"/>
                <a:chOff x="8313787" y="604911"/>
                <a:chExt cx="759655" cy="759655"/>
              </a:xfrm>
            </p:grpSpPr>
            <p:sp>
              <p:nvSpPr>
                <p:cNvPr id="779" name="Google Shape;779;p62"/>
                <p:cNvSpPr/>
                <p:nvPr/>
              </p:nvSpPr>
              <p:spPr>
                <a:xfrm>
                  <a:off x="8313787"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780" name="Google Shape;780;p62"/>
                <p:cNvSpPr/>
                <p:nvPr/>
              </p:nvSpPr>
              <p:spPr>
                <a:xfrm>
                  <a:off x="8450388" y="741512"/>
                  <a:ext cx="486452" cy="486452"/>
                </a:xfrm>
                <a:prstGeom prst="ellipse">
                  <a:avLst/>
                </a:prstGeom>
                <a:gradFill>
                  <a:gsLst>
                    <a:gs pos="0">
                      <a:srgbClr val="990033">
                        <a:alpha val="69803"/>
                      </a:srgbClr>
                    </a:gs>
                    <a:gs pos="100000">
                      <a:srgbClr val="CC0066">
                        <a:alpha val="49803"/>
                      </a:srgbClr>
                    </a:gs>
                  </a:gsLst>
                  <a:lin ang="5400000" scaled="0"/>
                </a:gradFill>
                <a:ln w="25400" cap="flat" cmpd="sng">
                  <a:solidFill>
                    <a:srgbClr val="FF99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781" name="Google Shape;781;p62"/>
              <p:cNvCxnSpPr>
                <a:stCxn id="779" idx="4"/>
                <a:endCxn id="777" idx="5"/>
              </p:cNvCxnSpPr>
              <p:nvPr/>
            </p:nvCxnSpPr>
            <p:spPr>
              <a:xfrm>
                <a:off x="10288704" y="1385667"/>
                <a:ext cx="0" cy="2101500"/>
              </a:xfrm>
              <a:prstGeom prst="straightConnector1">
                <a:avLst/>
              </a:prstGeom>
              <a:noFill/>
              <a:ln w="12700" cap="flat" cmpd="sng">
                <a:solidFill>
                  <a:schemeClr val="dk1"/>
                </a:solidFill>
                <a:prstDash val="solid"/>
                <a:round/>
                <a:headEnd type="none" w="sm" len="sm"/>
                <a:tailEnd type="none" w="sm" len="sm"/>
              </a:ln>
            </p:spPr>
          </p:cxnSp>
          <p:sp>
            <p:nvSpPr>
              <p:cNvPr id="782" name="Google Shape;782;p62"/>
              <p:cNvSpPr/>
              <p:nvPr/>
            </p:nvSpPr>
            <p:spPr>
              <a:xfrm>
                <a:off x="10287929" y="3490463"/>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783" name="Google Shape;783;p62"/>
              <p:cNvCxnSpPr/>
              <p:nvPr/>
            </p:nvCxnSpPr>
            <p:spPr>
              <a:xfrm rot="10800000" flipH="1">
                <a:off x="10249111" y="3451693"/>
                <a:ext cx="90730" cy="58225"/>
              </a:xfrm>
              <a:prstGeom prst="straightConnector1">
                <a:avLst/>
              </a:prstGeom>
              <a:noFill/>
              <a:ln w="12700" cap="flat" cmpd="sng">
                <a:solidFill>
                  <a:schemeClr val="dk1"/>
                </a:solidFill>
                <a:prstDash val="solid"/>
                <a:round/>
                <a:headEnd type="none" w="sm" len="sm"/>
                <a:tailEnd type="none" w="sm" len="sm"/>
              </a:ln>
            </p:spPr>
          </p:cxnSp>
          <p:cxnSp>
            <p:nvCxnSpPr>
              <p:cNvPr id="784" name="Google Shape;784;p62"/>
              <p:cNvCxnSpPr/>
              <p:nvPr/>
            </p:nvCxnSpPr>
            <p:spPr>
              <a:xfrm rot="10800000" flipH="1">
                <a:off x="10245867" y="3433861"/>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785" name="Google Shape;785;p62"/>
            <p:cNvSpPr txBox="1"/>
            <p:nvPr/>
          </p:nvSpPr>
          <p:spPr>
            <a:xfrm>
              <a:off x="9374357" y="4072396"/>
              <a:ext cx="1833748" cy="395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dirty="0">
                  <a:solidFill>
                    <a:schemeClr val="lt1"/>
                  </a:solidFill>
                </a:rPr>
                <a:t>XGBoost</a:t>
              </a:r>
              <a:endParaRPr sz="1050" b="0" i="0" u="none" strike="noStrike" cap="none" dirty="0">
                <a:solidFill>
                  <a:schemeClr val="lt1"/>
                </a:solidFill>
                <a:latin typeface="Arial"/>
                <a:ea typeface="Arial"/>
                <a:cs typeface="Arial"/>
                <a:sym typeface="Arial"/>
              </a:endParaRPr>
            </a:p>
          </p:txBody>
        </p:sp>
      </p:grpSp>
      <p:grpSp>
        <p:nvGrpSpPr>
          <p:cNvPr id="798" name="Google Shape;798;p62"/>
          <p:cNvGrpSpPr/>
          <p:nvPr/>
        </p:nvGrpSpPr>
        <p:grpSpPr>
          <a:xfrm>
            <a:off x="7701282" y="1385470"/>
            <a:ext cx="1408997" cy="3245446"/>
            <a:chOff x="9191422" y="626012"/>
            <a:chExt cx="2194560" cy="5055604"/>
          </a:xfrm>
        </p:grpSpPr>
        <p:grpSp>
          <p:nvGrpSpPr>
            <p:cNvPr id="799" name="Google Shape;799;p62"/>
            <p:cNvGrpSpPr/>
            <p:nvPr/>
          </p:nvGrpSpPr>
          <p:grpSpPr>
            <a:xfrm>
              <a:off x="9191422" y="626012"/>
              <a:ext cx="2194560" cy="5055604"/>
              <a:chOff x="9191422" y="626012"/>
              <a:chExt cx="2194560" cy="5055604"/>
            </a:xfrm>
          </p:grpSpPr>
          <p:sp>
            <p:nvSpPr>
              <p:cNvPr id="800" name="Google Shape;800;p62"/>
              <p:cNvSpPr/>
              <p:nvPr/>
            </p:nvSpPr>
            <p:spPr>
              <a:xfrm flipH="1">
                <a:off x="10265269" y="3490463"/>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801" name="Google Shape;801;p62"/>
              <p:cNvSpPr/>
              <p:nvPr/>
            </p:nvSpPr>
            <p:spPr>
              <a:xfrm>
                <a:off x="9191422" y="3487056"/>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solidFill>
                <a:srgbClr val="EC5453"/>
              </a:solidFill>
              <a:ln w="25400" cap="flat" cmpd="sng">
                <a:solidFill>
                  <a:srgbClr val="FF99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802" name="Google Shape;802;p62"/>
              <p:cNvGrpSpPr/>
              <p:nvPr/>
            </p:nvGrpSpPr>
            <p:grpSpPr>
              <a:xfrm>
                <a:off x="9908876" y="626012"/>
                <a:ext cx="759655" cy="759655"/>
                <a:chOff x="8313787" y="604911"/>
                <a:chExt cx="759655" cy="759655"/>
              </a:xfrm>
            </p:grpSpPr>
            <p:sp>
              <p:nvSpPr>
                <p:cNvPr id="803" name="Google Shape;803;p62"/>
                <p:cNvSpPr/>
                <p:nvPr/>
              </p:nvSpPr>
              <p:spPr>
                <a:xfrm>
                  <a:off x="8313787"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804" name="Google Shape;804;p62"/>
                <p:cNvSpPr/>
                <p:nvPr/>
              </p:nvSpPr>
              <p:spPr>
                <a:xfrm>
                  <a:off x="8450388" y="741512"/>
                  <a:ext cx="486452" cy="486452"/>
                </a:xfrm>
                <a:prstGeom prst="ellipse">
                  <a:avLst/>
                </a:prstGeom>
                <a:solidFill>
                  <a:srgbClr val="EC5453"/>
                </a:solidFill>
                <a:ln w="25400" cap="flat" cmpd="sng">
                  <a:solidFill>
                    <a:srgbClr val="FF99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805" name="Google Shape;805;p62"/>
              <p:cNvCxnSpPr>
                <a:stCxn id="803" idx="4"/>
                <a:endCxn id="801" idx="5"/>
              </p:cNvCxnSpPr>
              <p:nvPr/>
            </p:nvCxnSpPr>
            <p:spPr>
              <a:xfrm>
                <a:off x="10288704" y="1385667"/>
                <a:ext cx="0" cy="2101500"/>
              </a:xfrm>
              <a:prstGeom prst="straightConnector1">
                <a:avLst/>
              </a:prstGeom>
              <a:noFill/>
              <a:ln w="12700" cap="flat" cmpd="sng">
                <a:solidFill>
                  <a:schemeClr val="dk1"/>
                </a:solidFill>
                <a:prstDash val="solid"/>
                <a:round/>
                <a:headEnd type="none" w="sm" len="sm"/>
                <a:tailEnd type="none" w="sm" len="sm"/>
              </a:ln>
            </p:spPr>
          </p:cxnSp>
          <p:sp>
            <p:nvSpPr>
              <p:cNvPr id="806" name="Google Shape;806;p62"/>
              <p:cNvSpPr/>
              <p:nvPr/>
            </p:nvSpPr>
            <p:spPr>
              <a:xfrm>
                <a:off x="10287929" y="3490463"/>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807" name="Google Shape;807;p62"/>
              <p:cNvCxnSpPr/>
              <p:nvPr/>
            </p:nvCxnSpPr>
            <p:spPr>
              <a:xfrm rot="10800000" flipH="1">
                <a:off x="10249111" y="3451693"/>
                <a:ext cx="90730" cy="58225"/>
              </a:xfrm>
              <a:prstGeom prst="straightConnector1">
                <a:avLst/>
              </a:prstGeom>
              <a:noFill/>
              <a:ln w="12700" cap="flat" cmpd="sng">
                <a:solidFill>
                  <a:schemeClr val="dk1"/>
                </a:solidFill>
                <a:prstDash val="solid"/>
                <a:round/>
                <a:headEnd type="none" w="sm" len="sm"/>
                <a:tailEnd type="none" w="sm" len="sm"/>
              </a:ln>
            </p:spPr>
          </p:cxnSp>
          <p:cxnSp>
            <p:nvCxnSpPr>
              <p:cNvPr id="808" name="Google Shape;808;p62"/>
              <p:cNvCxnSpPr/>
              <p:nvPr/>
            </p:nvCxnSpPr>
            <p:spPr>
              <a:xfrm rot="10800000" flipH="1">
                <a:off x="10245867" y="3433861"/>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809" name="Google Shape;809;p62"/>
            <p:cNvSpPr txBox="1"/>
            <p:nvPr/>
          </p:nvSpPr>
          <p:spPr>
            <a:xfrm>
              <a:off x="9374357" y="4072396"/>
              <a:ext cx="1833748" cy="647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dirty="0">
                  <a:solidFill>
                    <a:schemeClr val="lt1"/>
                  </a:solidFill>
                </a:rPr>
                <a:t>K-Nearest Neighbours</a:t>
              </a:r>
              <a:endParaRPr sz="1050" b="0" i="0" u="none" strike="noStrike" cap="none" dirty="0">
                <a:solidFill>
                  <a:schemeClr val="lt1"/>
                </a:solidFill>
                <a:latin typeface="Arial"/>
                <a:ea typeface="Arial"/>
                <a:cs typeface="Arial"/>
                <a:sym typeface="Arial"/>
              </a:endParaRPr>
            </a:p>
          </p:txBody>
        </p:sp>
      </p:grpSp>
      <p:sp>
        <p:nvSpPr>
          <p:cNvPr id="810" name="Google Shape;810;p62"/>
          <p:cNvSpPr txBox="1"/>
          <p:nvPr/>
        </p:nvSpPr>
        <p:spPr>
          <a:xfrm>
            <a:off x="267398" y="4115435"/>
            <a:ext cx="95473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dirty="0">
                <a:solidFill>
                  <a:schemeClr val="lt1"/>
                </a:solidFill>
              </a:rPr>
              <a:t>100</a:t>
            </a:r>
            <a:r>
              <a:rPr lang="en-US" sz="1600" b="0" i="0" u="none" strike="noStrike" cap="none" dirty="0">
                <a:solidFill>
                  <a:schemeClr val="lt1"/>
                </a:solidFill>
                <a:latin typeface="Arial"/>
                <a:ea typeface="Arial"/>
                <a:cs typeface="Arial"/>
                <a:sym typeface="Arial"/>
              </a:rPr>
              <a:t>%</a:t>
            </a:r>
            <a:endParaRPr sz="1600" b="0" i="0" u="none" strike="noStrike" cap="none" dirty="0">
              <a:solidFill>
                <a:schemeClr val="lt1"/>
              </a:solidFill>
              <a:latin typeface="Arial"/>
              <a:ea typeface="Arial"/>
              <a:cs typeface="Arial"/>
              <a:sym typeface="Arial"/>
            </a:endParaRPr>
          </a:p>
        </p:txBody>
      </p:sp>
      <p:sp>
        <p:nvSpPr>
          <p:cNvPr id="811" name="Google Shape;811;p62"/>
          <p:cNvSpPr txBox="1"/>
          <p:nvPr/>
        </p:nvSpPr>
        <p:spPr>
          <a:xfrm>
            <a:off x="1457731" y="3508493"/>
            <a:ext cx="95473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dirty="0">
                <a:solidFill>
                  <a:schemeClr val="lt1"/>
                </a:solidFill>
              </a:rPr>
              <a:t>100</a:t>
            </a:r>
            <a:r>
              <a:rPr lang="en-US" sz="1600" b="0" i="0" u="none" strike="noStrike" cap="none" dirty="0">
                <a:solidFill>
                  <a:schemeClr val="lt1"/>
                </a:solidFill>
                <a:latin typeface="Arial"/>
                <a:ea typeface="Arial"/>
                <a:cs typeface="Arial"/>
                <a:sym typeface="Arial"/>
              </a:rPr>
              <a:t>%</a:t>
            </a:r>
            <a:endParaRPr sz="1600" b="0" i="0" u="none" strike="noStrike" cap="none" dirty="0">
              <a:solidFill>
                <a:schemeClr val="lt1"/>
              </a:solidFill>
              <a:latin typeface="Arial"/>
              <a:ea typeface="Arial"/>
              <a:cs typeface="Arial"/>
              <a:sym typeface="Arial"/>
            </a:endParaRPr>
          </a:p>
        </p:txBody>
      </p:sp>
      <p:sp>
        <p:nvSpPr>
          <p:cNvPr id="812" name="Google Shape;812;p62"/>
          <p:cNvSpPr txBox="1"/>
          <p:nvPr/>
        </p:nvSpPr>
        <p:spPr>
          <a:xfrm>
            <a:off x="3076116" y="4155719"/>
            <a:ext cx="95473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Arial"/>
                <a:ea typeface="Arial"/>
                <a:cs typeface="Arial"/>
                <a:sym typeface="Arial"/>
              </a:rPr>
              <a:t>97%</a:t>
            </a:r>
            <a:endParaRPr sz="1600" b="0" i="0" u="none" strike="noStrike" cap="none" dirty="0">
              <a:solidFill>
                <a:schemeClr val="lt1"/>
              </a:solidFill>
              <a:latin typeface="Arial"/>
              <a:ea typeface="Arial"/>
              <a:cs typeface="Arial"/>
              <a:sym typeface="Arial"/>
            </a:endParaRPr>
          </a:p>
        </p:txBody>
      </p:sp>
      <p:sp>
        <p:nvSpPr>
          <p:cNvPr id="813" name="Google Shape;813;p62"/>
          <p:cNvSpPr txBox="1"/>
          <p:nvPr/>
        </p:nvSpPr>
        <p:spPr>
          <a:xfrm>
            <a:off x="4605757" y="3418435"/>
            <a:ext cx="1010307"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dirty="0">
                <a:solidFill>
                  <a:schemeClr val="lt1"/>
                </a:solidFill>
              </a:rPr>
              <a:t>100</a:t>
            </a:r>
            <a:r>
              <a:rPr lang="en-US" sz="1600" b="0" i="0" u="none" strike="noStrike" cap="none" dirty="0">
                <a:solidFill>
                  <a:schemeClr val="lt1"/>
                </a:solidFill>
                <a:latin typeface="Arial"/>
                <a:ea typeface="Arial"/>
                <a:cs typeface="Arial"/>
                <a:sym typeface="Arial"/>
              </a:rPr>
              <a:t>%</a:t>
            </a:r>
            <a:endParaRPr sz="1600" b="0" i="0" u="none" strike="noStrike" cap="none" dirty="0">
              <a:solidFill>
                <a:schemeClr val="lt1"/>
              </a:solidFill>
              <a:latin typeface="Arial"/>
              <a:ea typeface="Arial"/>
              <a:cs typeface="Arial"/>
              <a:sym typeface="Arial"/>
            </a:endParaRPr>
          </a:p>
        </p:txBody>
      </p:sp>
      <p:sp>
        <p:nvSpPr>
          <p:cNvPr id="814" name="Google Shape;814;p62"/>
          <p:cNvSpPr txBox="1"/>
          <p:nvPr/>
        </p:nvSpPr>
        <p:spPr>
          <a:xfrm>
            <a:off x="6135772" y="3939220"/>
            <a:ext cx="95473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dirty="0">
                <a:solidFill>
                  <a:schemeClr val="lt1"/>
                </a:solidFill>
              </a:rPr>
              <a:t>100</a:t>
            </a:r>
            <a:r>
              <a:rPr lang="en-US" sz="1600" b="0" i="0" u="none" strike="noStrike" cap="none" dirty="0">
                <a:solidFill>
                  <a:schemeClr val="lt1"/>
                </a:solidFill>
                <a:latin typeface="Arial"/>
                <a:ea typeface="Arial"/>
                <a:cs typeface="Arial"/>
                <a:sym typeface="Arial"/>
              </a:rPr>
              <a:t>%</a:t>
            </a:r>
            <a:endParaRPr sz="1600" b="0" i="0" u="none" strike="noStrike" cap="none" dirty="0">
              <a:solidFill>
                <a:schemeClr val="lt1"/>
              </a:solidFill>
              <a:latin typeface="Arial"/>
              <a:ea typeface="Arial"/>
              <a:cs typeface="Arial"/>
              <a:sym typeface="Arial"/>
            </a:endParaRPr>
          </a:p>
        </p:txBody>
      </p:sp>
      <p:sp>
        <p:nvSpPr>
          <p:cNvPr id="816" name="Google Shape;816;p62"/>
          <p:cNvSpPr txBox="1"/>
          <p:nvPr/>
        </p:nvSpPr>
        <p:spPr>
          <a:xfrm>
            <a:off x="7947739" y="3986442"/>
            <a:ext cx="95473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Arial"/>
                <a:ea typeface="Arial"/>
                <a:cs typeface="Arial"/>
                <a:sym typeface="Arial"/>
              </a:rPr>
              <a:t>95%</a:t>
            </a:r>
            <a:endParaRPr sz="1600" b="0" i="0" u="none" strike="noStrike" cap="none" dirty="0">
              <a:solidFill>
                <a:schemeClr val="lt1"/>
              </a:solidFill>
              <a:latin typeface="Arial"/>
              <a:ea typeface="Arial"/>
              <a:cs typeface="Arial"/>
              <a:sym typeface="Arial"/>
            </a:endParaRPr>
          </a:p>
        </p:txBody>
      </p:sp>
      <p:sp>
        <p:nvSpPr>
          <p:cNvPr id="817" name="Google Shape;817;p62"/>
          <p:cNvSpPr txBox="1"/>
          <p:nvPr/>
        </p:nvSpPr>
        <p:spPr>
          <a:xfrm>
            <a:off x="801229" y="642764"/>
            <a:ext cx="6996957" cy="56192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2000"/>
              <a:buFont typeface="Arial"/>
              <a:buNone/>
            </a:pPr>
            <a:r>
              <a:rPr lang="en-US" sz="1400" b="0" i="0" u="none" strike="noStrike" cap="none" dirty="0">
                <a:solidFill>
                  <a:schemeClr val="lt1"/>
                </a:solidFill>
                <a:latin typeface="Century Gothic"/>
                <a:ea typeface="Century Gothic"/>
                <a:cs typeface="Century Gothic"/>
                <a:sym typeface="Century Gothic"/>
              </a:rPr>
              <a:t>We trained our dataset using different classification methods, as mentioned below</a:t>
            </a:r>
            <a:endParaRPr sz="1000" b="0" i="0" u="none" strike="noStrike" cap="none" dirty="0">
              <a:solidFill>
                <a:srgbClr val="000000"/>
              </a:solidFill>
              <a:latin typeface="Arial"/>
              <a:ea typeface="Arial"/>
              <a:cs typeface="Arial"/>
              <a:sym typeface="Arial"/>
            </a:endParaRPr>
          </a:p>
        </p:txBody>
      </p:sp>
      <p:sp>
        <p:nvSpPr>
          <p:cNvPr id="818" name="Google Shape;818;p62"/>
          <p:cNvSpPr txBox="1">
            <a:spLocks noGrp="1"/>
          </p:cNvSpPr>
          <p:nvPr>
            <p:ph type="title"/>
          </p:nvPr>
        </p:nvSpPr>
        <p:spPr>
          <a:xfrm>
            <a:off x="610359" y="58278"/>
            <a:ext cx="7316832" cy="557553"/>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sz="2000" dirty="0">
                <a:solidFill>
                  <a:schemeClr val="lt1"/>
                </a:solidFill>
                <a:latin typeface="Century Gothic"/>
                <a:ea typeface="Century Gothic"/>
                <a:cs typeface="Century Gothic"/>
                <a:sym typeface="Century Gothic"/>
              </a:rPr>
              <a:t>MODELS</a:t>
            </a:r>
            <a:r>
              <a:rPr lang="en-US" sz="2000" dirty="0"/>
              <a:t> </a:t>
            </a:r>
            <a:r>
              <a:rPr lang="en-US" sz="2000" dirty="0">
                <a:solidFill>
                  <a:schemeClr val="accent2"/>
                </a:solidFill>
              </a:rPr>
              <a:t>USED</a:t>
            </a:r>
            <a:endParaRPr sz="20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anim calcmode="lin" valueType="num">
                                      <p:cBhvr additive="base">
                                        <p:cTn id="7" dur="2000"/>
                                        <p:tgtEl>
                                          <p:spTgt spid="72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8"/>
                                        </p:tgtEl>
                                        <p:attrNameLst>
                                          <p:attrName>style.visibility</p:attrName>
                                        </p:attrNameLst>
                                      </p:cBhvr>
                                      <p:to>
                                        <p:strVal val="visible"/>
                                      </p:to>
                                    </p:set>
                                    <p:anim calcmode="lin" valueType="num">
                                      <p:cBhvr additive="base">
                                        <p:cTn id="12" dur="2000"/>
                                        <p:tgtEl>
                                          <p:spTgt spid="73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50"/>
                                        </p:tgtEl>
                                        <p:attrNameLst>
                                          <p:attrName>style.visibility</p:attrName>
                                        </p:attrNameLst>
                                      </p:cBhvr>
                                      <p:to>
                                        <p:strVal val="visible"/>
                                      </p:to>
                                    </p:set>
                                    <p:anim calcmode="lin" valueType="num">
                                      <p:cBhvr additive="base">
                                        <p:cTn id="17" dur="2000"/>
                                        <p:tgtEl>
                                          <p:spTgt spid="750"/>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762"/>
                                        </p:tgtEl>
                                        <p:attrNameLst>
                                          <p:attrName>style.visibility</p:attrName>
                                        </p:attrNameLst>
                                      </p:cBhvr>
                                      <p:to>
                                        <p:strVal val="visible"/>
                                      </p:to>
                                    </p:set>
                                    <p:anim calcmode="lin" valueType="num">
                                      <p:cBhvr additive="base">
                                        <p:cTn id="22" dur="2000"/>
                                        <p:tgtEl>
                                          <p:spTgt spid="762"/>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774"/>
                                        </p:tgtEl>
                                        <p:attrNameLst>
                                          <p:attrName>style.visibility</p:attrName>
                                        </p:attrNameLst>
                                      </p:cBhvr>
                                      <p:to>
                                        <p:strVal val="visible"/>
                                      </p:to>
                                    </p:set>
                                    <p:anim calcmode="lin" valueType="num">
                                      <p:cBhvr additive="base">
                                        <p:cTn id="27" dur="2000"/>
                                        <p:tgtEl>
                                          <p:spTgt spid="774"/>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798"/>
                                        </p:tgtEl>
                                        <p:attrNameLst>
                                          <p:attrName>style.visibility</p:attrName>
                                        </p:attrNameLst>
                                      </p:cBhvr>
                                      <p:to>
                                        <p:strVal val="visible"/>
                                      </p:to>
                                    </p:set>
                                    <p:anim calcmode="lin" valueType="num">
                                      <p:cBhvr additive="base">
                                        <p:cTn id="32" dur="2000"/>
                                        <p:tgtEl>
                                          <p:spTgt spid="79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3"/>
          <p:cNvSpPr txBox="1">
            <a:spLocks noGrp="1"/>
          </p:cNvSpPr>
          <p:nvPr>
            <p:ph type="subTitle" idx="1"/>
          </p:nvPr>
        </p:nvSpPr>
        <p:spPr>
          <a:xfrm>
            <a:off x="2378313" y="2664402"/>
            <a:ext cx="4344300" cy="4561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2000" dirty="0"/>
              <a:t>Accuracy – 100%</a:t>
            </a:r>
            <a:endParaRPr sz="2000" dirty="0"/>
          </a:p>
        </p:txBody>
      </p:sp>
      <p:sp>
        <p:nvSpPr>
          <p:cNvPr id="824" name="Google Shape;824;p63"/>
          <p:cNvSpPr txBox="1">
            <a:spLocks noGrp="1"/>
          </p:cNvSpPr>
          <p:nvPr>
            <p:ph type="title"/>
          </p:nvPr>
        </p:nvSpPr>
        <p:spPr>
          <a:xfrm>
            <a:off x="1935040" y="1446235"/>
            <a:ext cx="5190283" cy="782627"/>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dirty="0"/>
              <a:t>SUPPORT VECTOR MACHINE </a:t>
            </a:r>
            <a:r>
              <a:rPr lang="en-US" dirty="0">
                <a:solidFill>
                  <a:schemeClr val="accent2"/>
                </a:solidFill>
              </a:rPr>
              <a:t>CLASSIFIER</a:t>
            </a:r>
            <a:endParaRPr dirty="0">
              <a:solidFill>
                <a:schemeClr val="accent2"/>
              </a:solidFill>
            </a:endParaRPr>
          </a:p>
        </p:txBody>
      </p:sp>
      <p:grpSp>
        <p:nvGrpSpPr>
          <p:cNvPr id="825" name="Google Shape;825;p63"/>
          <p:cNvGrpSpPr/>
          <p:nvPr/>
        </p:nvGrpSpPr>
        <p:grpSpPr>
          <a:xfrm flipH="1">
            <a:off x="4130364" y="3694591"/>
            <a:ext cx="883262" cy="242091"/>
            <a:chOff x="2300350" y="2601250"/>
            <a:chExt cx="2275275" cy="623625"/>
          </a:xfrm>
        </p:grpSpPr>
        <p:sp>
          <p:nvSpPr>
            <p:cNvPr id="826" name="Google Shape;826;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27" name="Google Shape;827;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28" name="Google Shape;828;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29" name="Google Shape;829;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0" name="Google Shape;830;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1" name="Google Shape;831;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832" name="Google Shape;832;p63"/>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833" name="Google Shape;833;p63"/>
          <p:cNvGrpSpPr/>
          <p:nvPr/>
        </p:nvGrpSpPr>
        <p:grpSpPr>
          <a:xfrm>
            <a:off x="6397851" y="1075319"/>
            <a:ext cx="1252896" cy="51000"/>
            <a:chOff x="2915381" y="4104819"/>
            <a:chExt cx="1252896" cy="51000"/>
          </a:xfrm>
        </p:grpSpPr>
        <p:sp>
          <p:nvSpPr>
            <p:cNvPr id="834" name="Google Shape;834;p6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5" name="Google Shape;835;p6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6" name="Google Shape;836;p6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7" name="Google Shape;837;p6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8" name="Google Shape;838;p6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39" name="Google Shape;839;p6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0" name="Google Shape;840;p6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1" name="Google Shape;841;p6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2" name="Google Shape;842;p6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3" name="Google Shape;843;p6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4" name="Google Shape;844;p6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5" name="Google Shape;845;p6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6" name="Google Shape;846;p6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47" name="Google Shape;847;p6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848" name="Google Shape;848;p63"/>
          <p:cNvGrpSpPr/>
          <p:nvPr/>
        </p:nvGrpSpPr>
        <p:grpSpPr>
          <a:xfrm rot="5400000">
            <a:off x="7822000" y="3988625"/>
            <a:ext cx="98902" cy="553090"/>
            <a:chOff x="4898850" y="4820550"/>
            <a:chExt cx="98902" cy="553090"/>
          </a:xfrm>
        </p:grpSpPr>
        <p:sp>
          <p:nvSpPr>
            <p:cNvPr id="849" name="Google Shape;849;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0" name="Google Shape;850;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1" name="Google Shape;851;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2" name="Google Shape;852;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3" name="Google Shape;853;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854" name="Google Shape;854;p63"/>
          <p:cNvGrpSpPr/>
          <p:nvPr/>
        </p:nvGrpSpPr>
        <p:grpSpPr>
          <a:xfrm>
            <a:off x="1632103" y="4389467"/>
            <a:ext cx="1105976" cy="133969"/>
            <a:chOff x="8183182" y="663852"/>
            <a:chExt cx="1475028" cy="178673"/>
          </a:xfrm>
        </p:grpSpPr>
        <p:grpSp>
          <p:nvGrpSpPr>
            <p:cNvPr id="855" name="Google Shape;855;p63"/>
            <p:cNvGrpSpPr/>
            <p:nvPr/>
          </p:nvGrpSpPr>
          <p:grpSpPr>
            <a:xfrm>
              <a:off x="8183182" y="774425"/>
              <a:ext cx="1178025" cy="68100"/>
              <a:chOff x="2024450" y="204150"/>
              <a:chExt cx="1178025" cy="68100"/>
            </a:xfrm>
          </p:grpSpPr>
          <p:sp>
            <p:nvSpPr>
              <p:cNvPr id="856" name="Google Shape;85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7" name="Google Shape;85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8" name="Google Shape;85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59" name="Google Shape;85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0" name="Google Shape;86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1" name="Google Shape;86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2" name="Google Shape;86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3" name="Google Shape;86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4" name="Google Shape;86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5" name="Google Shape;86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866" name="Google Shape;866;p63"/>
            <p:cNvGrpSpPr/>
            <p:nvPr/>
          </p:nvGrpSpPr>
          <p:grpSpPr>
            <a:xfrm>
              <a:off x="8480185" y="663852"/>
              <a:ext cx="1178025" cy="68100"/>
              <a:chOff x="2024450" y="204150"/>
              <a:chExt cx="1178025" cy="68100"/>
            </a:xfrm>
          </p:grpSpPr>
          <p:sp>
            <p:nvSpPr>
              <p:cNvPr id="867" name="Google Shape;867;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8" name="Google Shape;868;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69" name="Google Shape;869;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0" name="Google Shape;870;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1" name="Google Shape;871;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2" name="Google Shape;872;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3" name="Google Shape;873;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4" name="Google Shape;874;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5" name="Google Shape;875;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6" name="Google Shape;876;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
        <p:nvSpPr>
          <p:cNvPr id="877" name="Google Shape;877;p63"/>
          <p:cNvSpPr/>
          <p:nvPr/>
        </p:nvSpPr>
        <p:spPr>
          <a:xfrm>
            <a:off x="442022" y="457342"/>
            <a:ext cx="1160980" cy="419474"/>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878" name="Google Shape;878;p63"/>
          <p:cNvSpPr/>
          <p:nvPr/>
        </p:nvSpPr>
        <p:spPr>
          <a:xfrm>
            <a:off x="531196" y="569729"/>
            <a:ext cx="954736" cy="200833"/>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879" name="Google Shape;879;p63"/>
          <p:cNvGrpSpPr/>
          <p:nvPr/>
        </p:nvGrpSpPr>
        <p:grpSpPr>
          <a:xfrm>
            <a:off x="318013" y="482825"/>
            <a:ext cx="1408997" cy="3492073"/>
            <a:chOff x="879118" y="604911"/>
            <a:chExt cx="2194560" cy="5439787"/>
          </a:xfrm>
        </p:grpSpPr>
        <p:grpSp>
          <p:nvGrpSpPr>
            <p:cNvPr id="880" name="Google Shape;880;p63"/>
            <p:cNvGrpSpPr/>
            <p:nvPr/>
          </p:nvGrpSpPr>
          <p:grpSpPr>
            <a:xfrm>
              <a:off x="879118" y="604911"/>
              <a:ext cx="2194560" cy="5439787"/>
              <a:chOff x="879118" y="604911"/>
              <a:chExt cx="2194560" cy="5439787"/>
            </a:xfrm>
          </p:grpSpPr>
          <p:sp>
            <p:nvSpPr>
              <p:cNvPr id="881" name="Google Shape;881;p63"/>
              <p:cNvSpPr/>
              <p:nvPr/>
            </p:nvSpPr>
            <p:spPr>
              <a:xfrm flipH="1">
                <a:off x="1947191" y="3847289"/>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882" name="Google Shape;882;p63"/>
              <p:cNvSpPr/>
              <p:nvPr/>
            </p:nvSpPr>
            <p:spPr>
              <a:xfrm>
                <a:off x="879118" y="3850138"/>
                <a:ext cx="2194560" cy="2194560"/>
              </a:xfrm>
              <a:custGeom>
                <a:avLst/>
                <a:gdLst/>
                <a:ahLst/>
                <a:cxnLst/>
                <a:rect l="l" t="t" r="r" b="b"/>
                <a:pathLst>
                  <a:path w="2194560" h="2194560" extrusionOk="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a:gsLst>
                  <a:gs pos="0">
                    <a:srgbClr val="00CC00">
                      <a:alpha val="69803"/>
                    </a:srgbClr>
                  </a:gs>
                  <a:gs pos="100000">
                    <a:srgbClr val="008000">
                      <a:alpha val="49803"/>
                    </a:srgbClr>
                  </a:gs>
                </a:gsLst>
                <a:lin ang="5400000" scaled="0"/>
              </a:gradFill>
              <a:ln w="25400" cap="flat" cmpd="sng">
                <a:solidFill>
                  <a:srgbClr val="008000"/>
                </a:solidFill>
                <a:prstDash val="solid"/>
                <a:round/>
                <a:headEnd type="none" w="sm" len="sm"/>
                <a:tailEnd type="none" w="sm" len="sm"/>
              </a:ln>
              <a:effectLst>
                <a:reflection stA="50000" endA="300" endPos="41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nvGrpSpPr>
              <p:cNvPr id="883" name="Google Shape;883;p63"/>
              <p:cNvGrpSpPr/>
              <p:nvPr/>
            </p:nvGrpSpPr>
            <p:grpSpPr>
              <a:xfrm>
                <a:off x="1596571" y="604911"/>
                <a:ext cx="759655" cy="759655"/>
                <a:chOff x="1611085" y="604911"/>
                <a:chExt cx="759655" cy="759655"/>
              </a:xfrm>
            </p:grpSpPr>
            <p:sp>
              <p:nvSpPr>
                <p:cNvPr id="884" name="Google Shape;884;p63"/>
                <p:cNvSpPr/>
                <p:nvPr/>
              </p:nvSpPr>
              <p:spPr>
                <a:xfrm>
                  <a:off x="1611085" y="604911"/>
                  <a:ext cx="759655" cy="759655"/>
                </a:xfrm>
                <a:prstGeom prst="ellipse">
                  <a:avLst/>
                </a:prstGeom>
                <a:solidFill>
                  <a:schemeClr val="lt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sp>
              <p:nvSpPr>
                <p:cNvPr id="885" name="Google Shape;885;p63"/>
                <p:cNvSpPr/>
                <p:nvPr/>
              </p:nvSpPr>
              <p:spPr>
                <a:xfrm>
                  <a:off x="1747686" y="741512"/>
                  <a:ext cx="486452" cy="486452"/>
                </a:xfrm>
                <a:prstGeom prst="ellipse">
                  <a:avLst/>
                </a:prstGeom>
                <a:gradFill>
                  <a:gsLst>
                    <a:gs pos="0">
                      <a:srgbClr val="00CC00">
                        <a:alpha val="69803"/>
                      </a:srgbClr>
                    </a:gs>
                    <a:gs pos="100000">
                      <a:srgbClr val="008000">
                        <a:alpha val="49803"/>
                      </a:srgbClr>
                    </a:gs>
                  </a:gsLst>
                  <a:lin ang="5400000" scaled="0"/>
                </a:gradFill>
                <a:ln w="25400" cap="flat" cmpd="sng">
                  <a:solidFill>
                    <a:srgbClr val="008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grpSp>
          <p:cxnSp>
            <p:nvCxnSpPr>
              <p:cNvPr id="886" name="Google Shape;886;p63"/>
              <p:cNvCxnSpPr>
                <a:stCxn id="884" idx="4"/>
                <a:endCxn id="882" idx="5"/>
              </p:cNvCxnSpPr>
              <p:nvPr/>
            </p:nvCxnSpPr>
            <p:spPr>
              <a:xfrm>
                <a:off x="1976399" y="1364566"/>
                <a:ext cx="0" cy="2485500"/>
              </a:xfrm>
              <a:prstGeom prst="straightConnector1">
                <a:avLst/>
              </a:prstGeom>
              <a:noFill/>
              <a:ln w="12700" cap="flat" cmpd="sng">
                <a:solidFill>
                  <a:schemeClr val="dk1"/>
                </a:solidFill>
                <a:prstDash val="solid"/>
                <a:round/>
                <a:headEnd type="none" w="sm" len="sm"/>
                <a:tailEnd type="none" w="sm" len="sm"/>
              </a:ln>
            </p:spPr>
          </p:cxnSp>
          <p:sp>
            <p:nvSpPr>
              <p:cNvPr id="887" name="Google Shape;887;p63"/>
              <p:cNvSpPr/>
              <p:nvPr/>
            </p:nvSpPr>
            <p:spPr>
              <a:xfrm>
                <a:off x="1969851" y="3847289"/>
                <a:ext cx="44023" cy="165371"/>
              </a:xfrm>
              <a:custGeom>
                <a:avLst/>
                <a:gdLst/>
                <a:ahLst/>
                <a:cxnLst/>
                <a:rect l="l" t="t" r="r" b="b"/>
                <a:pathLst>
                  <a:path w="44023" h="165371" extrusionOk="0">
                    <a:moveTo>
                      <a:pt x="0" y="0"/>
                    </a:moveTo>
                    <a:cubicBezTo>
                      <a:pt x="20671" y="17834"/>
                      <a:pt x="41343" y="35668"/>
                      <a:pt x="43775" y="63230"/>
                    </a:cubicBezTo>
                    <a:cubicBezTo>
                      <a:pt x="46207" y="90792"/>
                      <a:pt x="30399" y="128081"/>
                      <a:pt x="14592" y="165371"/>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dirty="0">
                  <a:solidFill>
                    <a:schemeClr val="lt1"/>
                  </a:solidFill>
                  <a:latin typeface="Arial"/>
                  <a:ea typeface="Arial"/>
                  <a:cs typeface="Arial"/>
                  <a:sym typeface="Arial"/>
                </a:endParaRPr>
              </a:p>
            </p:txBody>
          </p:sp>
          <p:cxnSp>
            <p:nvCxnSpPr>
              <p:cNvPr id="888" name="Google Shape;888;p63"/>
              <p:cNvCxnSpPr/>
              <p:nvPr/>
            </p:nvCxnSpPr>
            <p:spPr>
              <a:xfrm rot="10800000" flipH="1">
                <a:off x="1931033" y="3808519"/>
                <a:ext cx="90730" cy="58225"/>
              </a:xfrm>
              <a:prstGeom prst="straightConnector1">
                <a:avLst/>
              </a:prstGeom>
              <a:noFill/>
              <a:ln w="12700" cap="flat" cmpd="sng">
                <a:solidFill>
                  <a:schemeClr val="dk1"/>
                </a:solidFill>
                <a:prstDash val="solid"/>
                <a:round/>
                <a:headEnd type="none" w="sm" len="sm"/>
                <a:tailEnd type="none" w="sm" len="sm"/>
              </a:ln>
            </p:spPr>
          </p:cxnSp>
          <p:cxnSp>
            <p:nvCxnSpPr>
              <p:cNvPr id="889" name="Google Shape;889;p63"/>
              <p:cNvCxnSpPr/>
              <p:nvPr/>
            </p:nvCxnSpPr>
            <p:spPr>
              <a:xfrm rot="10800000" flipH="1">
                <a:off x="1927789" y="3790687"/>
                <a:ext cx="90730" cy="58225"/>
              </a:xfrm>
              <a:prstGeom prst="straightConnector1">
                <a:avLst/>
              </a:prstGeom>
              <a:noFill/>
              <a:ln w="12700" cap="flat" cmpd="sng">
                <a:solidFill>
                  <a:schemeClr val="dk1"/>
                </a:solidFill>
                <a:prstDash val="solid"/>
                <a:round/>
                <a:headEnd type="none" w="sm" len="sm"/>
                <a:tailEnd type="none" w="sm" len="sm"/>
              </a:ln>
            </p:spPr>
          </p:cxnSp>
        </p:grpSp>
        <p:sp>
          <p:nvSpPr>
            <p:cNvPr id="890" name="Google Shape;890;p63"/>
            <p:cNvSpPr txBox="1"/>
            <p:nvPr/>
          </p:nvSpPr>
          <p:spPr>
            <a:xfrm>
              <a:off x="1050347" y="4465193"/>
              <a:ext cx="1833748" cy="647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dirty="0">
                  <a:solidFill>
                    <a:schemeClr val="lt1"/>
                  </a:solidFill>
                </a:rPr>
                <a:t>Support vector machine</a:t>
              </a:r>
              <a:endParaRPr sz="1050" b="0" i="0" u="none" strike="noStrike" cap="none" dirty="0">
                <a:solidFill>
                  <a:schemeClr val="lt1"/>
                </a:solidFill>
                <a:latin typeface="Arial"/>
                <a:ea typeface="Arial"/>
                <a:cs typeface="Arial"/>
                <a:sym typeface="Arial"/>
              </a:endParaRPr>
            </a:p>
          </p:txBody>
        </p:sp>
      </p:grpSp>
      <p:sp>
        <p:nvSpPr>
          <p:cNvPr id="891" name="Google Shape;891;p63"/>
          <p:cNvSpPr txBox="1"/>
          <p:nvPr/>
        </p:nvSpPr>
        <p:spPr>
          <a:xfrm>
            <a:off x="531196" y="3294311"/>
            <a:ext cx="95473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dirty="0">
                <a:solidFill>
                  <a:schemeClr val="lt1"/>
                </a:solidFill>
              </a:rPr>
              <a:t>100%</a:t>
            </a:r>
            <a:endParaRPr sz="1600" b="0" i="0" u="none" strike="noStrike" cap="none"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9"/>
                                        </p:tgtEl>
                                        <p:attrNameLst>
                                          <p:attrName>style.visibility</p:attrName>
                                        </p:attrNameLst>
                                      </p:cBhvr>
                                      <p:to>
                                        <p:strVal val="visible"/>
                                      </p:to>
                                    </p:set>
                                    <p:anim calcmode="lin" valueType="num">
                                      <p:cBhvr additive="base">
                                        <p:cTn id="7" dur="2000"/>
                                        <p:tgtEl>
                                          <p:spTgt spid="8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1" name="Google Shape;1391;p77"/>
          <p:cNvSpPr txBox="1">
            <a:spLocks noGrp="1"/>
          </p:cNvSpPr>
          <p:nvPr>
            <p:ph type="title"/>
          </p:nvPr>
        </p:nvSpPr>
        <p:spPr>
          <a:xfrm>
            <a:off x="297576" y="92467"/>
            <a:ext cx="7253929" cy="36987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sz="2400" dirty="0">
                <a:latin typeface="Century Gothic"/>
                <a:ea typeface="Century Gothic"/>
                <a:cs typeface="Century Gothic"/>
                <a:sym typeface="Century Gothic"/>
              </a:rPr>
              <a:t>ACCU</a:t>
            </a:r>
            <a:r>
              <a:rPr lang="en-US" sz="2400" dirty="0">
                <a:solidFill>
                  <a:schemeClr val="accent2"/>
                </a:solidFill>
                <a:latin typeface="Century Gothic"/>
                <a:ea typeface="Century Gothic"/>
                <a:cs typeface="Century Gothic"/>
                <a:sym typeface="Century Gothic"/>
              </a:rPr>
              <a:t>RACY</a:t>
            </a:r>
            <a:endParaRPr sz="2400" dirty="0">
              <a:solidFill>
                <a:schemeClr val="lt2"/>
              </a:solidFill>
              <a:latin typeface="Century Gothic"/>
              <a:ea typeface="Century Gothic"/>
              <a:cs typeface="Century Gothic"/>
              <a:sym typeface="Century Gothic"/>
            </a:endParaRPr>
          </a:p>
        </p:txBody>
      </p:sp>
      <p:sp>
        <p:nvSpPr>
          <p:cNvPr id="1392" name="Google Shape;1392;p77"/>
          <p:cNvSpPr txBox="1"/>
          <p:nvPr/>
        </p:nvSpPr>
        <p:spPr>
          <a:xfrm>
            <a:off x="6904233" y="1099334"/>
            <a:ext cx="2198670" cy="3972191"/>
          </a:xfrm>
          <a:prstGeom prst="rect">
            <a:avLst/>
          </a:prstGeom>
          <a:noFill/>
          <a:ln>
            <a:noFill/>
          </a:ln>
        </p:spPr>
        <p:txBody>
          <a:bodyPr spcFirstLastPara="1" wrap="square" lIns="91425" tIns="91425" rIns="91425" bIns="91425" anchor="ctr" anchorCtr="0">
            <a:noAutofit/>
          </a:bodyPr>
          <a:lstStyle/>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chemeClr val="lt1"/>
              </a:solidFill>
              <a:latin typeface="PT Sans"/>
              <a:ea typeface="PT Sans"/>
              <a:cs typeface="PT Sans"/>
              <a:sym typeface="PT Sans"/>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dirty="0">
                <a:solidFill>
                  <a:schemeClr val="lt1"/>
                </a:solidFill>
                <a:latin typeface="Constantia" panose="02030602050306030303" pitchFamily="18" charset="0"/>
                <a:ea typeface="PT Sans"/>
                <a:cs typeface="PT Sans"/>
                <a:sym typeface="PT Sans"/>
              </a:rPr>
              <a:t>This bar plot shows accuracy of all models in one frame</a:t>
            </a:r>
            <a:endParaRPr sz="1400" dirty="0">
              <a:latin typeface="Constantia" panose="02030602050306030303" pitchFamily="18" charset="0"/>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chemeClr val="lt1"/>
              </a:solidFill>
              <a:latin typeface="Constantia" panose="02030602050306030303" pitchFamily="18" charset="0"/>
              <a:ea typeface="PT Sans"/>
              <a:cs typeface="PT Sans"/>
              <a:sym typeface="PT Sans"/>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chemeClr val="lt1"/>
              </a:solidFill>
              <a:latin typeface="Constantia" panose="02030602050306030303" pitchFamily="18" charset="0"/>
              <a:ea typeface="PT Sans"/>
              <a:cs typeface="PT Sans"/>
              <a:sym typeface="PT Sans"/>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dirty="0">
                <a:solidFill>
                  <a:schemeClr val="lt1"/>
                </a:solidFill>
                <a:latin typeface="Constantia" panose="02030602050306030303" pitchFamily="18" charset="0"/>
                <a:ea typeface="PT Sans"/>
                <a:cs typeface="PT Sans"/>
                <a:sym typeface="PT Sans"/>
              </a:rPr>
              <a:t>As we can see in the graph </a:t>
            </a:r>
            <a:r>
              <a:rPr lang="en-US" sz="1400" dirty="0">
                <a:solidFill>
                  <a:schemeClr val="lt1"/>
                </a:solidFill>
                <a:latin typeface="Constantia" panose="02030602050306030303" pitchFamily="18" charset="0"/>
                <a:ea typeface="PT Sans"/>
                <a:cs typeface="PT Sans"/>
                <a:sym typeface="PT Sans"/>
              </a:rPr>
              <a:t>Support vector machine</a:t>
            </a:r>
            <a:r>
              <a:rPr lang="en-US" sz="1400" b="0" i="0" u="none" strike="noStrike" cap="none" dirty="0">
                <a:solidFill>
                  <a:schemeClr val="lt1"/>
                </a:solidFill>
                <a:latin typeface="Constantia" panose="02030602050306030303" pitchFamily="18" charset="0"/>
                <a:ea typeface="PT Sans"/>
                <a:cs typeface="PT Sans"/>
                <a:sym typeface="PT Sans"/>
              </a:rPr>
              <a:t> classifier gives the highest accuracy</a:t>
            </a:r>
            <a:endParaRPr sz="1400" dirty="0">
              <a:latin typeface="Constantia" panose="02030602050306030303" pitchFamily="18" charset="0"/>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chemeClr val="lt1"/>
              </a:solidFill>
              <a:latin typeface="Constantia" panose="02030602050306030303" pitchFamily="18" charset="0"/>
              <a:ea typeface="PT Sans"/>
              <a:cs typeface="PT Sans"/>
              <a:sym typeface="PT Sans"/>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chemeClr val="lt1"/>
              </a:solidFill>
              <a:latin typeface="Constantia" panose="02030602050306030303" pitchFamily="18" charset="0"/>
              <a:ea typeface="PT Sans"/>
              <a:cs typeface="PT Sans"/>
              <a:sym typeface="PT Sans"/>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dirty="0">
                <a:solidFill>
                  <a:schemeClr val="lt1"/>
                </a:solidFill>
                <a:latin typeface="Constantia" panose="02030602050306030303" pitchFamily="18" charset="0"/>
                <a:ea typeface="PT Sans"/>
                <a:cs typeface="PT Sans"/>
                <a:sym typeface="PT Sans"/>
              </a:rPr>
              <a:t>Hence, </a:t>
            </a:r>
            <a:r>
              <a:rPr lang="en-US" sz="1400" dirty="0">
                <a:solidFill>
                  <a:schemeClr val="lt1"/>
                </a:solidFill>
                <a:latin typeface="Constantia" panose="02030602050306030303" pitchFamily="18" charset="0"/>
                <a:ea typeface="PT Sans"/>
                <a:cs typeface="PT Sans"/>
                <a:sym typeface="PT Sans"/>
              </a:rPr>
              <a:t>Support Vector Machine</a:t>
            </a:r>
            <a:r>
              <a:rPr lang="en-US" sz="1400" b="0" i="0" u="none" strike="noStrike" cap="none" dirty="0">
                <a:solidFill>
                  <a:schemeClr val="lt1"/>
                </a:solidFill>
                <a:latin typeface="Constantia" panose="02030602050306030303" pitchFamily="18" charset="0"/>
                <a:ea typeface="PT Sans"/>
                <a:cs typeface="PT Sans"/>
                <a:sym typeface="PT Sans"/>
              </a:rPr>
              <a:t> will be our finalized model to move further with our manual testing.</a:t>
            </a:r>
            <a:endParaRPr sz="1400" dirty="0">
              <a:latin typeface="Constantia" panose="02030602050306030303" pitchFamily="18" charset="0"/>
            </a:endParaRPr>
          </a:p>
          <a:p>
            <a:pPr marL="0" marR="0" lvl="0" indent="0" algn="l" rtl="0">
              <a:lnSpc>
                <a:spcPct val="100000"/>
              </a:lnSpc>
              <a:spcBef>
                <a:spcPts val="0"/>
              </a:spcBef>
              <a:spcAft>
                <a:spcPts val="0"/>
              </a:spcAft>
              <a:buNone/>
            </a:pPr>
            <a:endParaRPr sz="1400" b="0" i="0" u="none" strike="noStrike" cap="none" dirty="0">
              <a:solidFill>
                <a:schemeClr val="lt1"/>
              </a:solidFill>
              <a:latin typeface="PT Sans"/>
              <a:ea typeface="PT Sans"/>
              <a:cs typeface="PT Sans"/>
              <a:sym typeface="PT Sans"/>
            </a:endParaRPr>
          </a:p>
        </p:txBody>
      </p:sp>
      <p:pic>
        <p:nvPicPr>
          <p:cNvPr id="3" name="Picture 2">
            <a:extLst>
              <a:ext uri="{FF2B5EF4-FFF2-40B4-BE49-F238E27FC236}">
                <a16:creationId xmlns:a16="http://schemas.microsoft.com/office/drawing/2014/main" id="{04B8A6E6-2010-4EB3-A315-C5A4F9100386}"/>
              </a:ext>
            </a:extLst>
          </p:cNvPr>
          <p:cNvPicPr>
            <a:picLocks noChangeAspect="1"/>
          </p:cNvPicPr>
          <p:nvPr/>
        </p:nvPicPr>
        <p:blipFill>
          <a:blip r:embed="rId3"/>
          <a:stretch>
            <a:fillRect/>
          </a:stretch>
        </p:blipFill>
        <p:spPr>
          <a:xfrm>
            <a:off x="238125" y="755703"/>
            <a:ext cx="6495184" cy="3831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8" name="Google Shape;1398;p78"/>
          <p:cNvSpPr txBox="1">
            <a:spLocks noGrp="1"/>
          </p:cNvSpPr>
          <p:nvPr>
            <p:ph type="title"/>
          </p:nvPr>
        </p:nvSpPr>
        <p:spPr>
          <a:xfrm>
            <a:off x="2065263" y="226711"/>
            <a:ext cx="5123339" cy="642347"/>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sz="3200" dirty="0"/>
              <a:t>MODEL </a:t>
            </a:r>
            <a:r>
              <a:rPr lang="en-US" sz="3200" dirty="0">
                <a:solidFill>
                  <a:schemeClr val="accent2"/>
                </a:solidFill>
              </a:rPr>
              <a:t>EVALUATION</a:t>
            </a:r>
            <a:endParaRPr sz="3200" dirty="0">
              <a:solidFill>
                <a:schemeClr val="accent2"/>
              </a:solidFill>
            </a:endParaRPr>
          </a:p>
        </p:txBody>
      </p:sp>
      <p:grpSp>
        <p:nvGrpSpPr>
          <p:cNvPr id="1399" name="Google Shape;1399;p78"/>
          <p:cNvGrpSpPr/>
          <p:nvPr/>
        </p:nvGrpSpPr>
        <p:grpSpPr>
          <a:xfrm flipH="1">
            <a:off x="3998861" y="4743564"/>
            <a:ext cx="883262" cy="242091"/>
            <a:chOff x="2300350" y="2601250"/>
            <a:chExt cx="2275275" cy="623625"/>
          </a:xfrm>
        </p:grpSpPr>
        <p:sp>
          <p:nvSpPr>
            <p:cNvPr id="1400" name="Google Shape;1400;p7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1" name="Google Shape;1401;p7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2" name="Google Shape;1402;p78"/>
            <p:cNvSpPr/>
            <p:nvPr/>
          </p:nvSpPr>
          <p:spPr>
            <a:xfrm>
              <a:off x="2998402"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3" name="Google Shape;1403;p7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4" name="Google Shape;1404;p7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5" name="Google Shape;1405;p7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06" name="Google Shape;1406;p78"/>
          <p:cNvSpPr/>
          <p:nvPr/>
        </p:nvSpPr>
        <p:spPr>
          <a:xfrm rot="10800000">
            <a:off x="6482491" y="379226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407" name="Google Shape;1407;p78"/>
          <p:cNvGrpSpPr/>
          <p:nvPr/>
        </p:nvGrpSpPr>
        <p:grpSpPr>
          <a:xfrm>
            <a:off x="6397851" y="1075319"/>
            <a:ext cx="1252896" cy="51000"/>
            <a:chOff x="2915381" y="4104819"/>
            <a:chExt cx="1252896" cy="51000"/>
          </a:xfrm>
        </p:grpSpPr>
        <p:sp>
          <p:nvSpPr>
            <p:cNvPr id="1408" name="Google Shape;1408;p7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09" name="Google Shape;1409;p7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0" name="Google Shape;1410;p7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1" name="Google Shape;1411;p7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2" name="Google Shape;1412;p7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3" name="Google Shape;1413;p7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4" name="Google Shape;1414;p7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5" name="Google Shape;1415;p7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6" name="Google Shape;1416;p7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7" name="Google Shape;1417;p7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8" name="Google Shape;1418;p7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19" name="Google Shape;1419;p7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0" name="Google Shape;1420;p7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1" name="Google Shape;1421;p7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22" name="Google Shape;1422;p78"/>
          <p:cNvGrpSpPr/>
          <p:nvPr/>
        </p:nvGrpSpPr>
        <p:grpSpPr>
          <a:xfrm rot="5400000">
            <a:off x="7822000" y="3988625"/>
            <a:ext cx="98902" cy="553090"/>
            <a:chOff x="4898850" y="4820550"/>
            <a:chExt cx="98902" cy="553090"/>
          </a:xfrm>
        </p:grpSpPr>
        <p:sp>
          <p:nvSpPr>
            <p:cNvPr id="1423" name="Google Shape;1423;p7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4" name="Google Shape;1424;p7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5" name="Google Shape;1425;p7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6" name="Google Shape;1426;p7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7" name="Google Shape;1427;p7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28" name="Google Shape;1428;p78"/>
          <p:cNvGrpSpPr/>
          <p:nvPr/>
        </p:nvGrpSpPr>
        <p:grpSpPr>
          <a:xfrm>
            <a:off x="620056" y="4781702"/>
            <a:ext cx="1105976" cy="133969"/>
            <a:chOff x="8183182" y="663852"/>
            <a:chExt cx="1475028" cy="178673"/>
          </a:xfrm>
        </p:grpSpPr>
        <p:grpSp>
          <p:nvGrpSpPr>
            <p:cNvPr id="1429" name="Google Shape;1429;p78"/>
            <p:cNvGrpSpPr/>
            <p:nvPr/>
          </p:nvGrpSpPr>
          <p:grpSpPr>
            <a:xfrm>
              <a:off x="8183182" y="774425"/>
              <a:ext cx="1178025" cy="68100"/>
              <a:chOff x="2024450" y="204150"/>
              <a:chExt cx="1178025" cy="68100"/>
            </a:xfrm>
          </p:grpSpPr>
          <p:sp>
            <p:nvSpPr>
              <p:cNvPr id="1430" name="Google Shape;1430;p7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1" name="Google Shape;1431;p7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2" name="Google Shape;1432;p7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3" name="Google Shape;1433;p7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4" name="Google Shape;1434;p7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5" name="Google Shape;1435;p7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6" name="Google Shape;1436;p7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7" name="Google Shape;1437;p7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8" name="Google Shape;1438;p7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9" name="Google Shape;1439;p7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40" name="Google Shape;1440;p78"/>
            <p:cNvGrpSpPr/>
            <p:nvPr/>
          </p:nvGrpSpPr>
          <p:grpSpPr>
            <a:xfrm>
              <a:off x="8480185" y="663852"/>
              <a:ext cx="1178025" cy="68100"/>
              <a:chOff x="2024450" y="204150"/>
              <a:chExt cx="1178025" cy="68100"/>
            </a:xfrm>
          </p:grpSpPr>
          <p:sp>
            <p:nvSpPr>
              <p:cNvPr id="1441" name="Google Shape;1441;p7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 name="Google Shape;1442;p7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3" name="Google Shape;1443;p7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 name="Google Shape;1444;p7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 name="Google Shape;1445;p7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 name="Google Shape;1446;p7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 name="Google Shape;1447;p7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 name="Google Shape;1448;p7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 name="Google Shape;1449;p7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 name="Google Shape;1450;p7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graphicFrame>
        <p:nvGraphicFramePr>
          <p:cNvPr id="13" name="Table 13">
            <a:extLst>
              <a:ext uri="{FF2B5EF4-FFF2-40B4-BE49-F238E27FC236}">
                <a16:creationId xmlns:a16="http://schemas.microsoft.com/office/drawing/2014/main" id="{13FAD131-95F8-4914-B48B-A0BD61B41687}"/>
              </a:ext>
            </a:extLst>
          </p:cNvPr>
          <p:cNvGraphicFramePr>
            <a:graphicFrameLocks noGrp="1"/>
          </p:cNvGraphicFramePr>
          <p:nvPr>
            <p:extLst>
              <p:ext uri="{D42A27DB-BD31-4B8C-83A1-F6EECF244321}">
                <p14:modId xmlns:p14="http://schemas.microsoft.com/office/powerpoint/2010/main" val="2668562186"/>
              </p:ext>
            </p:extLst>
          </p:nvPr>
        </p:nvGraphicFramePr>
        <p:xfrm>
          <a:off x="1120156" y="1229389"/>
          <a:ext cx="5202267" cy="324899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30509444"/>
                    </a:ext>
                  </a:extLst>
                </a:gridCol>
                <a:gridCol w="2154267">
                  <a:extLst>
                    <a:ext uri="{9D8B030D-6E8A-4147-A177-3AD203B41FA5}">
                      <a16:colId xmlns:a16="http://schemas.microsoft.com/office/drawing/2014/main" val="1423994162"/>
                    </a:ext>
                  </a:extLst>
                </a:gridCol>
              </a:tblGrid>
              <a:tr h="581994">
                <a:tc>
                  <a:txBody>
                    <a:bodyPr/>
                    <a:lstStyle/>
                    <a:p>
                      <a:r>
                        <a:rPr lang="en-US" dirty="0"/>
                        <a:t>MODEL NAME</a:t>
                      </a:r>
                      <a:endParaRPr lang="en-IN" dirty="0"/>
                    </a:p>
                  </a:txBody>
                  <a:tcPr/>
                </a:tc>
                <a:tc>
                  <a:txBody>
                    <a:bodyPr/>
                    <a:lstStyle/>
                    <a:p>
                      <a:r>
                        <a:rPr lang="en-US" dirty="0"/>
                        <a:t>CROSS VALIDATION SCORES</a:t>
                      </a:r>
                      <a:endParaRPr lang="en-IN" dirty="0"/>
                    </a:p>
                  </a:txBody>
                  <a:tcPr/>
                </a:tc>
                <a:extLst>
                  <a:ext uri="{0D108BD9-81ED-4DB2-BD59-A6C34878D82A}">
                    <a16:rowId xmlns:a16="http://schemas.microsoft.com/office/drawing/2014/main" val="1260953461"/>
                  </a:ext>
                </a:extLst>
              </a:tr>
              <a:tr h="370840">
                <a:tc>
                  <a:txBody>
                    <a:bodyPr/>
                    <a:lstStyle/>
                    <a:p>
                      <a:r>
                        <a:rPr lang="en-IN" sz="1400" b="0" i="0" u="none" strike="noStrike" cap="none" dirty="0">
                          <a:solidFill>
                            <a:schemeClr val="dk1"/>
                          </a:solidFill>
                          <a:effectLst/>
                          <a:latin typeface="+mn-lt"/>
                          <a:ea typeface="+mn-ea"/>
                          <a:cs typeface="+mn-cs"/>
                          <a:sym typeface="Arial"/>
                        </a:rPr>
                        <a:t>SVM Cross-Validation Scores</a:t>
                      </a:r>
                      <a:endParaRPr lang="en-IN" dirty="0"/>
                    </a:p>
                  </a:txBody>
                  <a:tcPr/>
                </a:tc>
                <a:tc>
                  <a:txBody>
                    <a:bodyPr/>
                    <a:lstStyle/>
                    <a:p>
                      <a:r>
                        <a:rPr lang="en-US" dirty="0"/>
                        <a:t>95%</a:t>
                      </a:r>
                      <a:endParaRPr lang="en-IN" dirty="0"/>
                    </a:p>
                  </a:txBody>
                  <a:tcPr/>
                </a:tc>
                <a:extLst>
                  <a:ext uri="{0D108BD9-81ED-4DB2-BD59-A6C34878D82A}">
                    <a16:rowId xmlns:a16="http://schemas.microsoft.com/office/drawing/2014/main" val="1526749100"/>
                  </a:ext>
                </a:extLst>
              </a:tr>
              <a:tr h="370840">
                <a:tc>
                  <a:txBody>
                    <a:bodyPr/>
                    <a:lstStyle/>
                    <a:p>
                      <a:r>
                        <a:rPr lang="en-IN" sz="1400" b="0" i="0" u="none" strike="noStrike" cap="none" dirty="0">
                          <a:solidFill>
                            <a:schemeClr val="dk1"/>
                          </a:solidFill>
                          <a:effectLst/>
                          <a:latin typeface="+mn-lt"/>
                          <a:ea typeface="+mn-ea"/>
                          <a:cs typeface="+mn-cs"/>
                          <a:sym typeface="Arial"/>
                        </a:rPr>
                        <a:t>Random Forest Cross-Validation Scores</a:t>
                      </a:r>
                      <a:endParaRPr lang="en-IN" dirty="0"/>
                    </a:p>
                  </a:txBody>
                  <a:tcPr/>
                </a:tc>
                <a:tc>
                  <a:txBody>
                    <a:bodyPr/>
                    <a:lstStyle/>
                    <a:p>
                      <a:r>
                        <a:rPr lang="en-US" dirty="0"/>
                        <a:t>90%</a:t>
                      </a:r>
                      <a:endParaRPr lang="en-IN" dirty="0"/>
                    </a:p>
                  </a:txBody>
                  <a:tcPr/>
                </a:tc>
                <a:extLst>
                  <a:ext uri="{0D108BD9-81ED-4DB2-BD59-A6C34878D82A}">
                    <a16:rowId xmlns:a16="http://schemas.microsoft.com/office/drawing/2014/main" val="1744071442"/>
                  </a:ext>
                </a:extLst>
              </a:tr>
              <a:tr h="370840">
                <a:tc>
                  <a:txBody>
                    <a:bodyPr/>
                    <a:lstStyle/>
                    <a:p>
                      <a:r>
                        <a:rPr lang="en-IN" sz="1400" b="0" i="0" u="none" strike="noStrike" cap="none" dirty="0">
                          <a:solidFill>
                            <a:schemeClr val="dk1"/>
                          </a:solidFill>
                          <a:effectLst/>
                          <a:latin typeface="+mn-lt"/>
                          <a:ea typeface="+mn-ea"/>
                          <a:cs typeface="+mn-cs"/>
                          <a:sym typeface="Arial"/>
                        </a:rPr>
                        <a:t>XGBoost Cross-Validation Scores</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925899720"/>
                  </a:ext>
                </a:extLst>
              </a:tr>
              <a:tr h="370840">
                <a:tc>
                  <a:txBody>
                    <a:bodyPr/>
                    <a:lstStyle/>
                    <a:p>
                      <a:r>
                        <a:rPr lang="en-IN" sz="1400" b="0" i="0" u="none" strike="noStrike" cap="none" dirty="0">
                          <a:solidFill>
                            <a:schemeClr val="dk1"/>
                          </a:solidFill>
                          <a:effectLst/>
                          <a:latin typeface="+mn-lt"/>
                          <a:ea typeface="+mn-ea"/>
                          <a:cs typeface="+mn-cs"/>
                          <a:sym typeface="Arial"/>
                        </a:rPr>
                        <a:t>Logistic Regression Cross-Validation Scores</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2982243020"/>
                  </a:ext>
                </a:extLst>
              </a:tr>
              <a:tr h="370840">
                <a:tc>
                  <a:txBody>
                    <a:bodyPr/>
                    <a:lstStyle/>
                    <a:p>
                      <a:r>
                        <a:rPr lang="en-IN" sz="1400" b="0" i="0" u="none" strike="noStrike" cap="none" dirty="0">
                          <a:solidFill>
                            <a:schemeClr val="dk1"/>
                          </a:solidFill>
                          <a:effectLst/>
                          <a:latin typeface="+mn-lt"/>
                          <a:ea typeface="+mn-ea"/>
                          <a:cs typeface="+mn-cs"/>
                          <a:sym typeface="Arial"/>
                        </a:rPr>
                        <a:t>Naive-Bayes Cross-Validation Scores</a:t>
                      </a:r>
                      <a:endParaRPr lang="en-IN" dirty="0"/>
                    </a:p>
                  </a:txBody>
                  <a:tcPr/>
                </a:tc>
                <a:tc>
                  <a:txBody>
                    <a:bodyPr/>
                    <a:lstStyle/>
                    <a:p>
                      <a:r>
                        <a:rPr lang="en-US" dirty="0"/>
                        <a:t>78%</a:t>
                      </a:r>
                      <a:endParaRPr lang="en-IN" dirty="0"/>
                    </a:p>
                  </a:txBody>
                  <a:tcPr/>
                </a:tc>
                <a:extLst>
                  <a:ext uri="{0D108BD9-81ED-4DB2-BD59-A6C34878D82A}">
                    <a16:rowId xmlns:a16="http://schemas.microsoft.com/office/drawing/2014/main" val="2069406207"/>
                  </a:ext>
                </a:extLst>
              </a:tr>
              <a:tr h="370840">
                <a:tc>
                  <a:txBody>
                    <a:bodyPr/>
                    <a:lstStyle/>
                    <a:p>
                      <a:r>
                        <a:rPr lang="en-IN" sz="1400" b="0" i="0" u="none" strike="noStrike" cap="none" dirty="0">
                          <a:solidFill>
                            <a:schemeClr val="dk1"/>
                          </a:solidFill>
                          <a:effectLst/>
                          <a:latin typeface="+mn-lt"/>
                          <a:ea typeface="+mn-ea"/>
                          <a:cs typeface="+mn-cs"/>
                          <a:sym typeface="Arial"/>
                        </a:rPr>
                        <a:t>K-Nearest Neighbours Cross-Validation Scores</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1812992973"/>
                  </a:ext>
                </a:extLst>
              </a:tr>
            </a:tbl>
          </a:graphicData>
        </a:graphic>
      </p:graphicFrame>
      <p:sp>
        <p:nvSpPr>
          <p:cNvPr id="15" name="TextBox 14">
            <a:extLst>
              <a:ext uri="{FF2B5EF4-FFF2-40B4-BE49-F238E27FC236}">
                <a16:creationId xmlns:a16="http://schemas.microsoft.com/office/drawing/2014/main" id="{FD10D1A2-6EE6-4245-90CD-710F6FDC0765}"/>
              </a:ext>
            </a:extLst>
          </p:cNvPr>
          <p:cNvSpPr txBox="1"/>
          <p:nvPr/>
        </p:nvSpPr>
        <p:spPr>
          <a:xfrm>
            <a:off x="7017285" y="1126319"/>
            <a:ext cx="1867339" cy="2831544"/>
          </a:xfrm>
          <a:prstGeom prst="rect">
            <a:avLst/>
          </a:prstGeom>
          <a:noFill/>
        </p:spPr>
        <p:txBody>
          <a:bodyPr wrap="square" rtlCol="0">
            <a:spAutoFit/>
          </a:bodyPr>
          <a:lstStyle/>
          <a:p>
            <a:r>
              <a:rPr lang="en-US" dirty="0"/>
              <a:t> </a:t>
            </a:r>
            <a:r>
              <a:rPr lang="en-US" sz="1600" dirty="0">
                <a:latin typeface="Constantia" panose="02030602050306030303" pitchFamily="18" charset="0"/>
              </a:rPr>
              <a:t>From the cross validation table ,it is clear that SVM Model has the highest Cross validation scores .</a:t>
            </a:r>
          </a:p>
          <a:p>
            <a:endParaRPr lang="en-US" sz="1600" dirty="0">
              <a:latin typeface="Constantia" panose="02030602050306030303" pitchFamily="18" charset="0"/>
            </a:endParaRPr>
          </a:p>
          <a:p>
            <a:r>
              <a:rPr lang="en-US" sz="1600" dirty="0">
                <a:latin typeface="Constantia" panose="02030602050306030303" pitchFamily="18" charset="0"/>
              </a:rPr>
              <a:t>Hence we have considered SVM as the final model for deployment</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
          <p:cNvSpPr/>
          <p:nvPr/>
        </p:nvSpPr>
        <p:spPr>
          <a:xfrm>
            <a:off x="1714649" y="3024975"/>
            <a:ext cx="5970421" cy="683996"/>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1" name="Google Shape;221;p2"/>
          <p:cNvSpPr txBox="1">
            <a:spLocks noGrp="1"/>
          </p:cNvSpPr>
          <p:nvPr>
            <p:ph type="title"/>
          </p:nvPr>
        </p:nvSpPr>
        <p:spPr>
          <a:xfrm>
            <a:off x="840959" y="1217034"/>
            <a:ext cx="7717800" cy="16716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accent2"/>
              </a:buClr>
              <a:buSzPts val="12000"/>
              <a:buFont typeface="Century Gothic"/>
              <a:buNone/>
            </a:pPr>
            <a:r>
              <a:rPr lang="en-US" sz="7200" dirty="0"/>
              <a:t>GROUP - 6</a:t>
            </a:r>
            <a:endParaRPr sz="7200" dirty="0"/>
          </a:p>
        </p:txBody>
      </p:sp>
      <p:grpSp>
        <p:nvGrpSpPr>
          <p:cNvPr id="222" name="Google Shape;222;p2"/>
          <p:cNvGrpSpPr/>
          <p:nvPr/>
        </p:nvGrpSpPr>
        <p:grpSpPr>
          <a:xfrm rot="10800000">
            <a:off x="2282077" y="3981653"/>
            <a:ext cx="883262" cy="242091"/>
            <a:chOff x="2300350" y="2601250"/>
            <a:chExt cx="2275275" cy="623625"/>
          </a:xfrm>
        </p:grpSpPr>
        <p:sp>
          <p:nvSpPr>
            <p:cNvPr id="223" name="Google Shape;22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4" name="Google Shape;22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5" name="Google Shape;22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6" name="Google Shape;22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7" name="Google Shape;22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8" name="Google Shape;22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80"/>
          <p:cNvSpPr txBox="1">
            <a:spLocks noGrp="1"/>
          </p:cNvSpPr>
          <p:nvPr>
            <p:ph type="subTitle" idx="1"/>
          </p:nvPr>
        </p:nvSpPr>
        <p:spPr>
          <a:xfrm>
            <a:off x="2378313" y="2664402"/>
            <a:ext cx="4344300" cy="4561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endParaRPr sz="2000" dirty="0"/>
          </a:p>
        </p:txBody>
      </p:sp>
      <p:sp>
        <p:nvSpPr>
          <p:cNvPr id="1464" name="Google Shape;1464;p80"/>
          <p:cNvSpPr txBox="1">
            <a:spLocks noGrp="1"/>
          </p:cNvSpPr>
          <p:nvPr>
            <p:ph type="title"/>
          </p:nvPr>
        </p:nvSpPr>
        <p:spPr>
          <a:xfrm>
            <a:off x="2065263" y="1646749"/>
            <a:ext cx="5123339" cy="62384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sz="3200" dirty="0"/>
              <a:t>MODEL </a:t>
            </a:r>
            <a:r>
              <a:rPr lang="en-US" sz="3200" dirty="0">
                <a:solidFill>
                  <a:schemeClr val="accent2"/>
                </a:solidFill>
              </a:rPr>
              <a:t>DEPLOYMENT</a:t>
            </a:r>
            <a:endParaRPr sz="3200" dirty="0">
              <a:solidFill>
                <a:schemeClr val="accent2"/>
              </a:solidFill>
            </a:endParaRPr>
          </a:p>
        </p:txBody>
      </p:sp>
      <p:grpSp>
        <p:nvGrpSpPr>
          <p:cNvPr id="1465" name="Google Shape;1465;p80"/>
          <p:cNvGrpSpPr/>
          <p:nvPr/>
        </p:nvGrpSpPr>
        <p:grpSpPr>
          <a:xfrm flipH="1">
            <a:off x="4130364" y="3694591"/>
            <a:ext cx="883262" cy="242091"/>
            <a:chOff x="2300350" y="2601250"/>
            <a:chExt cx="2275275" cy="623625"/>
          </a:xfrm>
        </p:grpSpPr>
        <p:sp>
          <p:nvSpPr>
            <p:cNvPr id="1466" name="Google Shape;1466;p8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67" name="Google Shape;1467;p8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68" name="Google Shape;1468;p8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69" name="Google Shape;1469;p8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0" name="Google Shape;1470;p8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1" name="Google Shape;1471;p8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72" name="Google Shape;1472;p80"/>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473" name="Google Shape;1473;p80"/>
          <p:cNvGrpSpPr/>
          <p:nvPr/>
        </p:nvGrpSpPr>
        <p:grpSpPr>
          <a:xfrm>
            <a:off x="6397851" y="1075319"/>
            <a:ext cx="1252896" cy="51000"/>
            <a:chOff x="2915381" y="4104819"/>
            <a:chExt cx="1252896" cy="51000"/>
          </a:xfrm>
        </p:grpSpPr>
        <p:sp>
          <p:nvSpPr>
            <p:cNvPr id="1474" name="Google Shape;1474;p8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5" name="Google Shape;1475;p8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6" name="Google Shape;1476;p8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7" name="Google Shape;1477;p8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8" name="Google Shape;1478;p8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9" name="Google Shape;1479;p8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0" name="Google Shape;1480;p8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1" name="Google Shape;1481;p8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2" name="Google Shape;1482;p8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3" name="Google Shape;1483;p8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4" name="Google Shape;1484;p8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5" name="Google Shape;1485;p8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6" name="Google Shape;1486;p8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87" name="Google Shape;1487;p8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88" name="Google Shape;1488;p80"/>
          <p:cNvGrpSpPr/>
          <p:nvPr/>
        </p:nvGrpSpPr>
        <p:grpSpPr>
          <a:xfrm rot="5400000">
            <a:off x="7822000" y="3988625"/>
            <a:ext cx="98902" cy="553090"/>
            <a:chOff x="4898850" y="4820550"/>
            <a:chExt cx="98902" cy="553090"/>
          </a:xfrm>
        </p:grpSpPr>
        <p:sp>
          <p:nvSpPr>
            <p:cNvPr id="1489" name="Google Shape;1489;p8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0" name="Google Shape;1490;p8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1" name="Google Shape;1491;p8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2" name="Google Shape;1492;p8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3" name="Google Shape;1493;p8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94" name="Google Shape;1494;p80"/>
          <p:cNvGrpSpPr/>
          <p:nvPr/>
        </p:nvGrpSpPr>
        <p:grpSpPr>
          <a:xfrm>
            <a:off x="1632103" y="4389467"/>
            <a:ext cx="1105976" cy="133969"/>
            <a:chOff x="8183182" y="663852"/>
            <a:chExt cx="1475028" cy="178673"/>
          </a:xfrm>
        </p:grpSpPr>
        <p:grpSp>
          <p:nvGrpSpPr>
            <p:cNvPr id="1495" name="Google Shape;1495;p80"/>
            <p:cNvGrpSpPr/>
            <p:nvPr/>
          </p:nvGrpSpPr>
          <p:grpSpPr>
            <a:xfrm>
              <a:off x="8183182" y="774425"/>
              <a:ext cx="1178025" cy="68100"/>
              <a:chOff x="2024450" y="204150"/>
              <a:chExt cx="1178025" cy="68100"/>
            </a:xfrm>
          </p:grpSpPr>
          <p:sp>
            <p:nvSpPr>
              <p:cNvPr id="1496" name="Google Shape;1496;p8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7" name="Google Shape;1497;p8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8" name="Google Shape;1498;p8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99" name="Google Shape;1499;p8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0" name="Google Shape;1500;p8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1" name="Google Shape;1501;p8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2" name="Google Shape;1502;p8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3" name="Google Shape;1503;p8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4" name="Google Shape;1504;p8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5" name="Google Shape;1505;p8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506" name="Google Shape;1506;p80"/>
            <p:cNvGrpSpPr/>
            <p:nvPr/>
          </p:nvGrpSpPr>
          <p:grpSpPr>
            <a:xfrm>
              <a:off x="8480185" y="663852"/>
              <a:ext cx="1178025" cy="68100"/>
              <a:chOff x="2024450" y="204150"/>
              <a:chExt cx="1178025" cy="68100"/>
            </a:xfrm>
          </p:grpSpPr>
          <p:sp>
            <p:nvSpPr>
              <p:cNvPr id="1507" name="Google Shape;1507;p8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8" name="Google Shape;1508;p8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9" name="Google Shape;1509;p8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0" name="Google Shape;1510;p8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1" name="Google Shape;1511;p8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2" name="Google Shape;1512;p8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3" name="Google Shape;1513;p8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4" name="Google Shape;1514;p8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5" name="Google Shape;1515;p8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6" name="Google Shape;1516;p8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81"/>
          <p:cNvSpPr txBox="1">
            <a:spLocks noGrp="1"/>
          </p:cNvSpPr>
          <p:nvPr>
            <p:ph type="title"/>
          </p:nvPr>
        </p:nvSpPr>
        <p:spPr>
          <a:xfrm>
            <a:off x="585625" y="92466"/>
            <a:ext cx="7202186" cy="462337"/>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sz="2000" dirty="0">
                <a:latin typeface="Century Gothic"/>
                <a:ea typeface="Century Gothic"/>
                <a:cs typeface="Century Gothic"/>
                <a:sym typeface="Century Gothic"/>
              </a:rPr>
              <a:t>WEB</a:t>
            </a:r>
            <a:r>
              <a:rPr lang="en-US" sz="2000" dirty="0">
                <a:solidFill>
                  <a:schemeClr val="accent2"/>
                </a:solidFill>
                <a:latin typeface="Century Gothic"/>
                <a:ea typeface="Century Gothic"/>
                <a:cs typeface="Century Gothic"/>
                <a:sym typeface="Century Gothic"/>
              </a:rPr>
              <a:t>PAGE</a:t>
            </a:r>
            <a:endParaRPr sz="2000" dirty="0">
              <a:solidFill>
                <a:schemeClr val="lt2"/>
              </a:solidFill>
              <a:latin typeface="Century Gothic"/>
              <a:ea typeface="Century Gothic"/>
              <a:cs typeface="Century Gothic"/>
              <a:sym typeface="Century Gothic"/>
            </a:endParaRPr>
          </a:p>
        </p:txBody>
      </p:sp>
      <p:sp>
        <p:nvSpPr>
          <p:cNvPr id="1522" name="Google Shape;1522;p81"/>
          <p:cNvSpPr txBox="1"/>
          <p:nvPr/>
        </p:nvSpPr>
        <p:spPr>
          <a:xfrm>
            <a:off x="7453423" y="704134"/>
            <a:ext cx="1690577" cy="4367392"/>
          </a:xfrm>
          <a:prstGeom prst="rect">
            <a:avLst/>
          </a:prstGeom>
          <a:noFill/>
          <a:ln>
            <a:noFill/>
          </a:ln>
        </p:spPr>
        <p:txBody>
          <a:bodyPr spcFirstLastPara="1" wrap="square" lIns="91425" tIns="91425" rIns="91425" bIns="91425" anchor="ctr" anchorCtr="0">
            <a:noAutofit/>
          </a:bodyPr>
          <a:lstStyle/>
          <a:p>
            <a:pPr marL="285750" marR="0" lvl="0" indent="-215900" algn="l" rtl="0">
              <a:lnSpc>
                <a:spcPct val="100000"/>
              </a:lnSpc>
              <a:spcBef>
                <a:spcPts val="0"/>
              </a:spcBef>
              <a:spcAft>
                <a:spcPts val="0"/>
              </a:spcAft>
              <a:buClr>
                <a:srgbClr val="000000"/>
              </a:buClr>
              <a:buSzPts val="1100"/>
              <a:buFont typeface="Noto Sans Symbols"/>
              <a:buNone/>
            </a:pPr>
            <a:endParaRPr sz="1100" b="0" i="0" u="none" strike="noStrike" cap="none" dirty="0">
              <a:solidFill>
                <a:schemeClr val="lt1"/>
              </a:solidFill>
              <a:latin typeface="PT Sans"/>
              <a:ea typeface="PT Sans"/>
              <a:cs typeface="PT Sans"/>
              <a:sym typeface="PT Sans"/>
            </a:endParaRPr>
          </a:p>
          <a:p>
            <a:pPr marL="285750" marR="0" lvl="0" indent="-285750" algn="l" rtl="0">
              <a:lnSpc>
                <a:spcPct val="100000"/>
              </a:lnSpc>
              <a:spcBef>
                <a:spcPts val="0"/>
              </a:spcBef>
              <a:spcAft>
                <a:spcPts val="0"/>
              </a:spcAft>
              <a:buClr>
                <a:srgbClr val="000000"/>
              </a:buClr>
              <a:buSzPts val="1100"/>
              <a:buFont typeface="Noto Sans Symbols"/>
              <a:buChar char="❑"/>
            </a:pPr>
            <a:r>
              <a:rPr lang="en-US" sz="1400" b="0" i="0" u="none" strike="noStrike" cap="none" dirty="0">
                <a:solidFill>
                  <a:schemeClr val="lt1"/>
                </a:solidFill>
                <a:latin typeface="Constantia" panose="02030602050306030303" pitchFamily="18" charset="0"/>
                <a:ea typeface="PT Sans"/>
                <a:cs typeface="PT Sans"/>
                <a:sym typeface="PT Sans"/>
              </a:rPr>
              <a:t>This is how the  page of our deployment webpage looks like</a:t>
            </a:r>
            <a:endParaRPr sz="1400" dirty="0">
              <a:latin typeface="Constantia" panose="02030602050306030303" pitchFamily="18" charset="0"/>
            </a:endParaRPr>
          </a:p>
          <a:p>
            <a:pPr marL="285750" marR="0" lvl="0" indent="-215900" algn="l" rtl="0">
              <a:lnSpc>
                <a:spcPct val="100000"/>
              </a:lnSpc>
              <a:spcBef>
                <a:spcPts val="0"/>
              </a:spcBef>
              <a:spcAft>
                <a:spcPts val="0"/>
              </a:spcAft>
              <a:buClr>
                <a:srgbClr val="000000"/>
              </a:buClr>
              <a:buSzPts val="1100"/>
              <a:buFont typeface="Noto Sans Symbols"/>
              <a:buNone/>
            </a:pPr>
            <a:endParaRPr sz="1400" b="0" i="0" u="none" strike="noStrike" cap="none" dirty="0">
              <a:solidFill>
                <a:schemeClr val="lt1"/>
              </a:solidFill>
              <a:latin typeface="Constantia" panose="02030602050306030303" pitchFamily="18" charset="0"/>
              <a:ea typeface="PT Sans"/>
              <a:cs typeface="PT Sans"/>
              <a:sym typeface="PT Sans"/>
            </a:endParaRPr>
          </a:p>
          <a:p>
            <a:pPr marL="285750" marR="0" lvl="0" indent="-285750" algn="l" rtl="0">
              <a:lnSpc>
                <a:spcPct val="100000"/>
              </a:lnSpc>
              <a:spcBef>
                <a:spcPts val="0"/>
              </a:spcBef>
              <a:spcAft>
                <a:spcPts val="0"/>
              </a:spcAft>
              <a:buClr>
                <a:srgbClr val="000000"/>
              </a:buClr>
              <a:buSzPts val="1100"/>
              <a:buFont typeface="Noto Sans Symbols"/>
              <a:buChar char="❑"/>
            </a:pPr>
            <a:r>
              <a:rPr lang="en-US" sz="1400" dirty="0">
                <a:solidFill>
                  <a:schemeClr val="lt1"/>
                </a:solidFill>
                <a:latin typeface="Constantia" panose="02030602050306030303" pitchFamily="18" charset="0"/>
                <a:sym typeface="PT Sans"/>
              </a:rPr>
              <a:t>Here we have to upload one or more resumes.</a:t>
            </a:r>
            <a:endParaRPr sz="1400" dirty="0">
              <a:latin typeface="Constantia" panose="02030602050306030303" pitchFamily="18" charset="0"/>
            </a:endParaRPr>
          </a:p>
          <a:p>
            <a:pPr marL="285750" marR="0" lvl="0" indent="-215900" algn="l" rtl="0">
              <a:lnSpc>
                <a:spcPct val="100000"/>
              </a:lnSpc>
              <a:spcBef>
                <a:spcPts val="0"/>
              </a:spcBef>
              <a:spcAft>
                <a:spcPts val="0"/>
              </a:spcAft>
              <a:buClr>
                <a:srgbClr val="000000"/>
              </a:buClr>
              <a:buSzPts val="1100"/>
              <a:buFont typeface="Noto Sans Symbols"/>
              <a:buNone/>
            </a:pPr>
            <a:endParaRPr lang="en-IN" sz="1400" b="0" i="0" u="none" strike="noStrike" cap="none" dirty="0">
              <a:solidFill>
                <a:schemeClr val="lt1"/>
              </a:solidFill>
              <a:latin typeface="Constantia" panose="02030602050306030303" pitchFamily="18" charset="0"/>
              <a:ea typeface="PT Sans"/>
              <a:cs typeface="PT Sans"/>
              <a:sym typeface="PT Sans"/>
            </a:endParaRPr>
          </a:p>
          <a:p>
            <a:pPr marL="285750" marR="0" lvl="0" indent="-285750" algn="l" rtl="0">
              <a:lnSpc>
                <a:spcPct val="100000"/>
              </a:lnSpc>
              <a:spcBef>
                <a:spcPts val="0"/>
              </a:spcBef>
              <a:spcAft>
                <a:spcPts val="0"/>
              </a:spcAft>
              <a:buClr>
                <a:srgbClr val="000000"/>
              </a:buClr>
              <a:buSzPts val="1100"/>
              <a:buFont typeface="Noto Sans Symbols"/>
              <a:buChar char="❑"/>
            </a:pPr>
            <a:r>
              <a:rPr lang="en-US" sz="1400" b="0" i="0" u="none" strike="noStrike" cap="none" dirty="0">
                <a:solidFill>
                  <a:schemeClr val="lt1"/>
                </a:solidFill>
                <a:latin typeface="Constantia" panose="02030602050306030303" pitchFamily="18" charset="0"/>
                <a:ea typeface="PT Sans"/>
                <a:cs typeface="PT Sans"/>
                <a:sym typeface="PT Sans"/>
              </a:rPr>
              <a:t>Once Resumes files  are entered press </a:t>
            </a:r>
            <a:r>
              <a:rPr lang="en-US" sz="1400" dirty="0">
                <a:solidFill>
                  <a:schemeClr val="lt1"/>
                </a:solidFill>
                <a:latin typeface="Constantia" panose="02030602050306030303" pitchFamily="18" charset="0"/>
                <a:ea typeface="PT Sans"/>
                <a:cs typeface="PT Sans"/>
                <a:sym typeface="PT Sans"/>
              </a:rPr>
              <a:t>Classify </a:t>
            </a:r>
            <a:r>
              <a:rPr lang="en-US" sz="1400" b="0" i="0" u="none" strike="noStrike" cap="none" dirty="0">
                <a:solidFill>
                  <a:schemeClr val="lt1"/>
                </a:solidFill>
                <a:latin typeface="Constantia" panose="02030602050306030303" pitchFamily="18" charset="0"/>
                <a:ea typeface="PT Sans"/>
                <a:cs typeface="PT Sans"/>
                <a:sym typeface="PT Sans"/>
              </a:rPr>
              <a:t>button to view the results.</a:t>
            </a:r>
            <a:endParaRPr lang="en-US" sz="1400" dirty="0">
              <a:latin typeface="Constantia" panose="02030602050306030303" pitchFamily="18" charset="0"/>
            </a:endParaRPr>
          </a:p>
          <a:p>
            <a:pPr marL="0" marR="0" lvl="0" indent="0" algn="l" rtl="0">
              <a:lnSpc>
                <a:spcPct val="100000"/>
              </a:lnSpc>
              <a:spcBef>
                <a:spcPts val="0"/>
              </a:spcBef>
              <a:spcAft>
                <a:spcPts val="0"/>
              </a:spcAft>
              <a:buNone/>
            </a:pPr>
            <a:endParaRPr lang="en-IN" sz="1100" b="0" i="0" u="none" strike="noStrike" cap="none" dirty="0">
              <a:solidFill>
                <a:schemeClr val="lt1"/>
              </a:solidFill>
              <a:latin typeface="PT Sans"/>
              <a:ea typeface="PT Sans"/>
              <a:cs typeface="PT Sans"/>
              <a:sym typeface="PT Sans"/>
            </a:endParaRPr>
          </a:p>
        </p:txBody>
      </p:sp>
      <p:pic>
        <p:nvPicPr>
          <p:cNvPr id="9" name="Picture 8">
            <a:extLst>
              <a:ext uri="{FF2B5EF4-FFF2-40B4-BE49-F238E27FC236}">
                <a16:creationId xmlns:a16="http://schemas.microsoft.com/office/drawing/2014/main" id="{C47C4C93-9C76-49C6-827A-67550424E8CE}"/>
              </a:ext>
            </a:extLst>
          </p:cNvPr>
          <p:cNvPicPr>
            <a:picLocks noChangeAspect="1"/>
          </p:cNvPicPr>
          <p:nvPr/>
        </p:nvPicPr>
        <p:blipFill>
          <a:blip r:embed="rId3"/>
          <a:stretch>
            <a:fillRect/>
          </a:stretch>
        </p:blipFill>
        <p:spPr>
          <a:xfrm>
            <a:off x="0" y="704134"/>
            <a:ext cx="6662057" cy="41484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82"/>
          <p:cNvSpPr txBox="1">
            <a:spLocks noGrp="1"/>
          </p:cNvSpPr>
          <p:nvPr>
            <p:ph type="title"/>
          </p:nvPr>
        </p:nvSpPr>
        <p:spPr>
          <a:xfrm>
            <a:off x="585624" y="92466"/>
            <a:ext cx="7101715" cy="48169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sz="1600" dirty="0">
                <a:latin typeface="Century Gothic"/>
                <a:ea typeface="Century Gothic"/>
                <a:cs typeface="Century Gothic"/>
                <a:sym typeface="Century Gothic"/>
              </a:rPr>
              <a:t>FINAL WEBPAGE </a:t>
            </a:r>
            <a:r>
              <a:rPr lang="en-US" sz="1600" dirty="0">
                <a:solidFill>
                  <a:schemeClr val="accent2"/>
                </a:solidFill>
                <a:latin typeface="Century Gothic"/>
                <a:ea typeface="Century Gothic"/>
                <a:cs typeface="Century Gothic"/>
                <a:sym typeface="Century Gothic"/>
              </a:rPr>
              <a:t>TO PREDICT </a:t>
            </a:r>
            <a:endParaRPr sz="1600" dirty="0">
              <a:solidFill>
                <a:schemeClr val="lt2"/>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F302795A-48E4-4B32-9BD1-1B8202F21E8B}"/>
              </a:ext>
            </a:extLst>
          </p:cNvPr>
          <p:cNvPicPr>
            <a:picLocks noChangeAspect="1"/>
          </p:cNvPicPr>
          <p:nvPr/>
        </p:nvPicPr>
        <p:blipFill>
          <a:blip r:embed="rId3"/>
          <a:stretch>
            <a:fillRect/>
          </a:stretch>
        </p:blipFill>
        <p:spPr>
          <a:xfrm>
            <a:off x="252548" y="679269"/>
            <a:ext cx="8490857" cy="40320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83"/>
          <p:cNvSpPr txBox="1">
            <a:spLocks noGrp="1"/>
          </p:cNvSpPr>
          <p:nvPr>
            <p:ph type="subTitle" idx="1"/>
          </p:nvPr>
        </p:nvSpPr>
        <p:spPr>
          <a:xfrm>
            <a:off x="1076368" y="1210757"/>
            <a:ext cx="6610491" cy="262435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Noto Sans Symbols"/>
              <a:buChar char="❑"/>
            </a:pPr>
            <a:r>
              <a:rPr lang="en-US" sz="1800" dirty="0"/>
              <a:t>Getting words in to its base format</a:t>
            </a:r>
          </a:p>
          <a:p>
            <a:pPr marL="285750" lvl="0" indent="-285750" algn="l" rtl="0">
              <a:lnSpc>
                <a:spcPct val="100000"/>
              </a:lnSpc>
              <a:spcBef>
                <a:spcPts val="0"/>
              </a:spcBef>
              <a:spcAft>
                <a:spcPts val="0"/>
              </a:spcAft>
              <a:buSzPts val="1400"/>
              <a:buFont typeface="Noto Sans Symbols"/>
              <a:buChar char="❑"/>
            </a:pPr>
            <a:endParaRPr lang="en-US" sz="1800" dirty="0"/>
          </a:p>
          <a:p>
            <a:pPr marL="285750" lvl="0" indent="-285750" algn="l" rtl="0">
              <a:lnSpc>
                <a:spcPct val="100000"/>
              </a:lnSpc>
              <a:spcBef>
                <a:spcPts val="0"/>
              </a:spcBef>
              <a:spcAft>
                <a:spcPts val="0"/>
              </a:spcAft>
              <a:buSzPts val="1400"/>
              <a:buFont typeface="Noto Sans Symbols"/>
              <a:buChar char="❑"/>
            </a:pPr>
            <a:r>
              <a:rPr lang="en-US" sz="1800" dirty="0"/>
              <a:t>Downloading the dataset zip, unzip of data.</a:t>
            </a:r>
          </a:p>
          <a:p>
            <a:pPr marL="285750" lvl="0" indent="-196850" algn="l" rtl="0">
              <a:lnSpc>
                <a:spcPct val="100000"/>
              </a:lnSpc>
              <a:spcBef>
                <a:spcPts val="0"/>
              </a:spcBef>
              <a:spcAft>
                <a:spcPts val="0"/>
              </a:spcAft>
              <a:buSzPts val="1400"/>
              <a:buFont typeface="Noto Sans Symbols"/>
              <a:buNone/>
            </a:pPr>
            <a:endParaRPr sz="1800" dirty="0"/>
          </a:p>
          <a:p>
            <a:pPr marL="285750" lvl="0" indent="-285750" algn="l" rtl="0">
              <a:lnSpc>
                <a:spcPct val="100000"/>
              </a:lnSpc>
              <a:spcBef>
                <a:spcPts val="0"/>
              </a:spcBef>
              <a:spcAft>
                <a:spcPts val="0"/>
              </a:spcAft>
              <a:buSzPts val="1400"/>
              <a:buFont typeface="Noto Sans Symbols"/>
              <a:buChar char="❑"/>
            </a:pPr>
            <a:r>
              <a:rPr lang="en-US" sz="1800" dirty="0"/>
              <a:t>System Slowness / compatibility Issue</a:t>
            </a:r>
            <a:endParaRPr dirty="0"/>
          </a:p>
          <a:p>
            <a:pPr marL="285750" lvl="0" indent="-196850" algn="l" rtl="0">
              <a:lnSpc>
                <a:spcPct val="100000"/>
              </a:lnSpc>
              <a:spcBef>
                <a:spcPts val="0"/>
              </a:spcBef>
              <a:spcAft>
                <a:spcPts val="0"/>
              </a:spcAft>
              <a:buSzPts val="1400"/>
              <a:buFont typeface="Noto Sans Symbols"/>
              <a:buNone/>
            </a:pPr>
            <a:endParaRPr sz="1800" dirty="0"/>
          </a:p>
          <a:p>
            <a:pPr marL="285750" lvl="0" indent="-285750" algn="l" rtl="0">
              <a:lnSpc>
                <a:spcPct val="100000"/>
              </a:lnSpc>
              <a:spcBef>
                <a:spcPts val="0"/>
              </a:spcBef>
              <a:spcAft>
                <a:spcPts val="0"/>
              </a:spcAft>
              <a:buSzPts val="1400"/>
              <a:buFont typeface="Noto Sans Symbols"/>
              <a:buChar char="❑"/>
            </a:pPr>
            <a:r>
              <a:rPr lang="en-US" sz="1800" dirty="0"/>
              <a:t>Waiting long time for hyper parameter tuning </a:t>
            </a:r>
            <a:endParaRPr dirty="0"/>
          </a:p>
          <a:p>
            <a:pPr marL="285750" lvl="0" indent="-196850" algn="l" rtl="0">
              <a:lnSpc>
                <a:spcPct val="100000"/>
              </a:lnSpc>
              <a:spcBef>
                <a:spcPts val="0"/>
              </a:spcBef>
              <a:spcAft>
                <a:spcPts val="0"/>
              </a:spcAft>
              <a:buSzPts val="1400"/>
              <a:buFont typeface="Noto Sans Symbols"/>
              <a:buNone/>
            </a:pPr>
            <a:endParaRPr sz="1800" dirty="0"/>
          </a:p>
          <a:p>
            <a:pPr marL="285750" lvl="0" indent="-285750" algn="l" rtl="0">
              <a:lnSpc>
                <a:spcPct val="100000"/>
              </a:lnSpc>
              <a:spcBef>
                <a:spcPts val="0"/>
              </a:spcBef>
              <a:spcAft>
                <a:spcPts val="0"/>
              </a:spcAft>
              <a:buSzPts val="1400"/>
              <a:buFont typeface="Noto Sans Symbols"/>
              <a:buChar char="❑"/>
            </a:pPr>
            <a:r>
              <a:rPr lang="en-US" sz="1800" dirty="0"/>
              <a:t>Decide which graph to use for visualization</a:t>
            </a:r>
            <a:endParaRPr dirty="0"/>
          </a:p>
          <a:p>
            <a:pPr marL="285750" lvl="0" indent="-196850" algn="l" rtl="0">
              <a:lnSpc>
                <a:spcPct val="100000"/>
              </a:lnSpc>
              <a:spcBef>
                <a:spcPts val="0"/>
              </a:spcBef>
              <a:spcAft>
                <a:spcPts val="0"/>
              </a:spcAft>
              <a:buSzPts val="1400"/>
              <a:buFont typeface="Noto Sans Symbols"/>
              <a:buNone/>
            </a:pPr>
            <a:endParaRPr sz="1800" dirty="0"/>
          </a:p>
        </p:txBody>
      </p:sp>
      <p:sp>
        <p:nvSpPr>
          <p:cNvPr id="1536" name="Google Shape;1536;p83"/>
          <p:cNvSpPr txBox="1">
            <a:spLocks noGrp="1"/>
          </p:cNvSpPr>
          <p:nvPr>
            <p:ph type="title"/>
          </p:nvPr>
        </p:nvSpPr>
        <p:spPr>
          <a:xfrm>
            <a:off x="1750102" y="345947"/>
            <a:ext cx="5123339" cy="62384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sz="3200" dirty="0"/>
              <a:t>CHALLENGES </a:t>
            </a:r>
            <a:r>
              <a:rPr lang="en-US" sz="3200" dirty="0">
                <a:solidFill>
                  <a:schemeClr val="accent2"/>
                </a:solidFill>
              </a:rPr>
              <a:t>FACED</a:t>
            </a:r>
            <a:endParaRPr sz="3200" dirty="0">
              <a:solidFill>
                <a:schemeClr val="accent2"/>
              </a:solidFill>
            </a:endParaRPr>
          </a:p>
        </p:txBody>
      </p:sp>
      <p:grpSp>
        <p:nvGrpSpPr>
          <p:cNvPr id="1537" name="Google Shape;1537;p83"/>
          <p:cNvGrpSpPr/>
          <p:nvPr/>
        </p:nvGrpSpPr>
        <p:grpSpPr>
          <a:xfrm flipH="1">
            <a:off x="4130364" y="4147376"/>
            <a:ext cx="883262" cy="242091"/>
            <a:chOff x="2300350" y="2601250"/>
            <a:chExt cx="2275275" cy="623625"/>
          </a:xfrm>
        </p:grpSpPr>
        <p:sp>
          <p:nvSpPr>
            <p:cNvPr id="1538" name="Google Shape;1538;p8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39" name="Google Shape;1539;p8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0" name="Google Shape;1540;p8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1" name="Google Shape;1541;p8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2" name="Google Shape;1542;p8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3" name="Google Shape;1543;p8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544" name="Google Shape;1544;p83"/>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545" name="Google Shape;1545;p83"/>
          <p:cNvGrpSpPr/>
          <p:nvPr/>
        </p:nvGrpSpPr>
        <p:grpSpPr>
          <a:xfrm>
            <a:off x="6397851" y="1075319"/>
            <a:ext cx="1252896" cy="51000"/>
            <a:chOff x="2915381" y="4104819"/>
            <a:chExt cx="1252896" cy="51000"/>
          </a:xfrm>
        </p:grpSpPr>
        <p:sp>
          <p:nvSpPr>
            <p:cNvPr id="1546" name="Google Shape;1546;p8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7" name="Google Shape;1547;p8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8" name="Google Shape;1548;p8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49" name="Google Shape;1549;p8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0" name="Google Shape;1550;p8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1" name="Google Shape;1551;p8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2" name="Google Shape;1552;p8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3" name="Google Shape;1553;p8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4" name="Google Shape;1554;p8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5" name="Google Shape;1555;p8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6" name="Google Shape;1556;p8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7" name="Google Shape;1557;p8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8" name="Google Shape;1558;p8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9" name="Google Shape;1559;p8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560" name="Google Shape;1560;p83"/>
          <p:cNvGrpSpPr/>
          <p:nvPr/>
        </p:nvGrpSpPr>
        <p:grpSpPr>
          <a:xfrm rot="5400000">
            <a:off x="7822000" y="3988625"/>
            <a:ext cx="98902" cy="553090"/>
            <a:chOff x="4898850" y="4820550"/>
            <a:chExt cx="98902" cy="553090"/>
          </a:xfrm>
        </p:grpSpPr>
        <p:sp>
          <p:nvSpPr>
            <p:cNvPr id="1561" name="Google Shape;1561;p8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2" name="Google Shape;1562;p8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3" name="Google Shape;1563;p8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4" name="Google Shape;1564;p8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5" name="Google Shape;1565;p8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566" name="Google Shape;1566;p83"/>
          <p:cNvGrpSpPr/>
          <p:nvPr/>
        </p:nvGrpSpPr>
        <p:grpSpPr>
          <a:xfrm>
            <a:off x="1632103" y="4389467"/>
            <a:ext cx="1105976" cy="133969"/>
            <a:chOff x="8183182" y="663852"/>
            <a:chExt cx="1475028" cy="178673"/>
          </a:xfrm>
        </p:grpSpPr>
        <p:grpSp>
          <p:nvGrpSpPr>
            <p:cNvPr id="1567" name="Google Shape;1567;p83"/>
            <p:cNvGrpSpPr/>
            <p:nvPr/>
          </p:nvGrpSpPr>
          <p:grpSpPr>
            <a:xfrm>
              <a:off x="8183182" y="774425"/>
              <a:ext cx="1178025" cy="68100"/>
              <a:chOff x="2024450" y="204150"/>
              <a:chExt cx="1178025" cy="68100"/>
            </a:xfrm>
          </p:grpSpPr>
          <p:sp>
            <p:nvSpPr>
              <p:cNvPr id="1568" name="Google Shape;1568;p8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9" name="Google Shape;1569;p8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0" name="Google Shape;1570;p8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1" name="Google Shape;1571;p8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2" name="Google Shape;1572;p8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3" name="Google Shape;1573;p8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4" name="Google Shape;1574;p8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5" name="Google Shape;1575;p8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6" name="Google Shape;1576;p8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7" name="Google Shape;1577;p8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578" name="Google Shape;1578;p83"/>
            <p:cNvGrpSpPr/>
            <p:nvPr/>
          </p:nvGrpSpPr>
          <p:grpSpPr>
            <a:xfrm>
              <a:off x="8480185" y="663852"/>
              <a:ext cx="1178025" cy="68100"/>
              <a:chOff x="2024450" y="204150"/>
              <a:chExt cx="1178025" cy="68100"/>
            </a:xfrm>
          </p:grpSpPr>
          <p:sp>
            <p:nvSpPr>
              <p:cNvPr id="1579" name="Google Shape;1579;p8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0" name="Google Shape;1580;p8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1" name="Google Shape;1581;p8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2" name="Google Shape;1582;p8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3" name="Google Shape;1583;p8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4" name="Google Shape;1584;p8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5" name="Google Shape;1585;p8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6" name="Google Shape;1586;p8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7" name="Google Shape;1587;p8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8" name="Google Shape;1588;p8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84"/>
          <p:cNvSpPr txBox="1">
            <a:spLocks noGrp="1"/>
          </p:cNvSpPr>
          <p:nvPr>
            <p:ph type="subTitle" idx="1"/>
          </p:nvPr>
        </p:nvSpPr>
        <p:spPr>
          <a:xfrm>
            <a:off x="71920" y="1020226"/>
            <a:ext cx="8938515" cy="3220981"/>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Noto Sans Symbols"/>
              <a:buChar char="❑"/>
            </a:pPr>
            <a:r>
              <a:rPr lang="en-US" sz="1200" dirty="0"/>
              <a:t>Earlier we decided to use port stemmer which will help us to convert all the words in to its base format however when we executed the function then the results were not that good what was required, later we did some research and decided to go with lemmatization and yes the results came out to be good.</a:t>
            </a:r>
            <a:endParaRPr dirty="0"/>
          </a:p>
          <a:p>
            <a:pPr marL="285750" lvl="0" indent="-196850" algn="l" rtl="0">
              <a:lnSpc>
                <a:spcPct val="100000"/>
              </a:lnSpc>
              <a:spcBef>
                <a:spcPts val="0"/>
              </a:spcBef>
              <a:spcAft>
                <a:spcPts val="0"/>
              </a:spcAft>
              <a:buSzPts val="1400"/>
              <a:buFont typeface="Noto Sans Symbols"/>
              <a:buNone/>
            </a:pPr>
            <a:endParaRPr sz="1200" dirty="0"/>
          </a:p>
          <a:p>
            <a:pPr marL="285750" lvl="0" indent="-285750" algn="l" rtl="0">
              <a:lnSpc>
                <a:spcPct val="100000"/>
              </a:lnSpc>
              <a:spcBef>
                <a:spcPts val="0"/>
              </a:spcBef>
              <a:spcAft>
                <a:spcPts val="0"/>
              </a:spcAft>
              <a:buSzPts val="1400"/>
              <a:buFont typeface="Noto Sans Symbols"/>
              <a:buChar char="❑"/>
            </a:pPr>
            <a:r>
              <a:rPr lang="en-US" sz="1200" dirty="0"/>
              <a:t>When we started executing our functions, normal functions were executing very fast however when it comes to visualization or any kind of long function it used to take very long to execute, then we as a group used to get on call and request everyone to execute the same code in their system and check which one gets executed fast and that is how we overcome this problem</a:t>
            </a:r>
            <a:endParaRPr dirty="0"/>
          </a:p>
          <a:p>
            <a:pPr marL="285750" lvl="0" indent="-196850" algn="l" rtl="0">
              <a:lnSpc>
                <a:spcPct val="100000"/>
              </a:lnSpc>
              <a:spcBef>
                <a:spcPts val="0"/>
              </a:spcBef>
              <a:spcAft>
                <a:spcPts val="0"/>
              </a:spcAft>
              <a:buSzPts val="1400"/>
              <a:buFont typeface="Noto Sans Symbols"/>
              <a:buNone/>
            </a:pPr>
            <a:endParaRPr sz="1200" dirty="0"/>
          </a:p>
          <a:p>
            <a:pPr marL="285750" lvl="0" indent="-285750" algn="l" rtl="0">
              <a:lnSpc>
                <a:spcPct val="100000"/>
              </a:lnSpc>
              <a:spcBef>
                <a:spcPts val="0"/>
              </a:spcBef>
              <a:spcAft>
                <a:spcPts val="0"/>
              </a:spcAft>
              <a:buSzPts val="1400"/>
              <a:buFont typeface="Noto Sans Symbols"/>
              <a:buChar char="❑"/>
            </a:pPr>
            <a:r>
              <a:rPr lang="en-US" sz="1200" dirty="0"/>
              <a:t>As said earlier, the longest function used to take very long, and it was the same story when it comes to hyper parameter tuning, when we tried executing the function it took so long to execute and we had no option than waiting for it to execute</a:t>
            </a:r>
            <a:endParaRPr dirty="0"/>
          </a:p>
          <a:p>
            <a:pPr marL="285750" lvl="0" indent="-196850" algn="l" rtl="0">
              <a:lnSpc>
                <a:spcPct val="100000"/>
              </a:lnSpc>
              <a:spcBef>
                <a:spcPts val="0"/>
              </a:spcBef>
              <a:spcAft>
                <a:spcPts val="0"/>
              </a:spcAft>
              <a:buSzPts val="1400"/>
              <a:buFont typeface="Noto Sans Symbols"/>
              <a:buNone/>
            </a:pPr>
            <a:endParaRPr sz="1200" dirty="0"/>
          </a:p>
          <a:p>
            <a:pPr marL="285750" lvl="0" indent="-285750" algn="l" rtl="0">
              <a:lnSpc>
                <a:spcPct val="100000"/>
              </a:lnSpc>
              <a:spcBef>
                <a:spcPts val="0"/>
              </a:spcBef>
              <a:spcAft>
                <a:spcPts val="0"/>
              </a:spcAft>
              <a:buSzPts val="1400"/>
              <a:buFont typeface="Noto Sans Symbols"/>
              <a:buChar char="❑"/>
            </a:pPr>
            <a:r>
              <a:rPr lang="en-US" sz="1200" dirty="0"/>
              <a:t>At the start of this project during EDA section when we have been requested to add more graphs to get more insights about dataset, it was little difficult to chose which graph to add however we did some research with the help of google and able to visualize our dataset. </a:t>
            </a:r>
            <a:endParaRPr dirty="0"/>
          </a:p>
          <a:p>
            <a:pPr marL="285750" lvl="0" indent="-196850" algn="l" rtl="0">
              <a:lnSpc>
                <a:spcPct val="100000"/>
              </a:lnSpc>
              <a:spcBef>
                <a:spcPts val="0"/>
              </a:spcBef>
              <a:spcAft>
                <a:spcPts val="0"/>
              </a:spcAft>
              <a:buSzPts val="1400"/>
              <a:buFont typeface="Noto Sans Symbols"/>
              <a:buNone/>
            </a:pPr>
            <a:endParaRPr sz="1200" dirty="0"/>
          </a:p>
        </p:txBody>
      </p:sp>
      <p:sp>
        <p:nvSpPr>
          <p:cNvPr id="1594" name="Google Shape;1594;p84"/>
          <p:cNvSpPr txBox="1">
            <a:spLocks noGrp="1"/>
          </p:cNvSpPr>
          <p:nvPr>
            <p:ph type="title"/>
          </p:nvPr>
        </p:nvSpPr>
        <p:spPr>
          <a:xfrm>
            <a:off x="832208" y="174661"/>
            <a:ext cx="6041234" cy="795126"/>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sz="2800" dirty="0"/>
              <a:t>HOW DID WE OVERCOME </a:t>
            </a:r>
            <a:r>
              <a:rPr lang="en-US" sz="2800" dirty="0">
                <a:solidFill>
                  <a:schemeClr val="accent2"/>
                </a:solidFill>
              </a:rPr>
              <a:t>CHALLENGES</a:t>
            </a:r>
            <a:r>
              <a:rPr lang="en-US" sz="2800" dirty="0"/>
              <a:t> </a:t>
            </a:r>
            <a:r>
              <a:rPr lang="en-US" sz="2800" dirty="0">
                <a:solidFill>
                  <a:schemeClr val="accent2"/>
                </a:solidFill>
              </a:rPr>
              <a:t>FACED</a:t>
            </a:r>
            <a:endParaRPr sz="2800" dirty="0">
              <a:solidFill>
                <a:schemeClr val="accent2"/>
              </a:solidFill>
            </a:endParaRPr>
          </a:p>
        </p:txBody>
      </p:sp>
      <p:grpSp>
        <p:nvGrpSpPr>
          <p:cNvPr id="1595" name="Google Shape;1595;p84"/>
          <p:cNvGrpSpPr/>
          <p:nvPr/>
        </p:nvGrpSpPr>
        <p:grpSpPr>
          <a:xfrm flipH="1">
            <a:off x="4120090" y="4691907"/>
            <a:ext cx="883262" cy="242091"/>
            <a:chOff x="2300350" y="2601250"/>
            <a:chExt cx="2275275" cy="623625"/>
          </a:xfrm>
        </p:grpSpPr>
        <p:sp>
          <p:nvSpPr>
            <p:cNvPr id="1596" name="Google Shape;1596;p8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97" name="Google Shape;1597;p8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98" name="Google Shape;1598;p8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99" name="Google Shape;1599;p8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0" name="Google Shape;1600;p8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1" name="Google Shape;1601;p8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602" name="Google Shape;1602;p84"/>
          <p:cNvSpPr/>
          <p:nvPr/>
        </p:nvSpPr>
        <p:spPr>
          <a:xfrm rot="10800000">
            <a:off x="6176787" y="4241207"/>
            <a:ext cx="584272" cy="1034856"/>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603" name="Google Shape;1603;p84"/>
          <p:cNvGrpSpPr/>
          <p:nvPr/>
        </p:nvGrpSpPr>
        <p:grpSpPr>
          <a:xfrm>
            <a:off x="6483652" y="426051"/>
            <a:ext cx="1252896" cy="51000"/>
            <a:chOff x="2915381" y="4104819"/>
            <a:chExt cx="1252896" cy="51000"/>
          </a:xfrm>
        </p:grpSpPr>
        <p:sp>
          <p:nvSpPr>
            <p:cNvPr id="1604" name="Google Shape;1604;p8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5" name="Google Shape;1605;p8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6" name="Google Shape;1606;p8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7" name="Google Shape;1607;p8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8" name="Google Shape;1608;p8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9" name="Google Shape;1609;p8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0" name="Google Shape;1610;p8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1" name="Google Shape;1611;p8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2" name="Google Shape;1612;p8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3" name="Google Shape;1613;p8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4" name="Google Shape;1614;p8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5" name="Google Shape;1615;p8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6" name="Google Shape;1616;p8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7" name="Google Shape;1617;p8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618" name="Google Shape;1618;p84"/>
          <p:cNvGrpSpPr/>
          <p:nvPr/>
        </p:nvGrpSpPr>
        <p:grpSpPr>
          <a:xfrm rot="5400000">
            <a:off x="7820242" y="4215777"/>
            <a:ext cx="98902" cy="553090"/>
            <a:chOff x="4898850" y="4820550"/>
            <a:chExt cx="98902" cy="553090"/>
          </a:xfrm>
        </p:grpSpPr>
        <p:sp>
          <p:nvSpPr>
            <p:cNvPr id="1619" name="Google Shape;1619;p8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0" name="Google Shape;1620;p8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1" name="Google Shape;1621;p8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2" name="Google Shape;1622;p8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3" name="Google Shape;1623;p8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624" name="Google Shape;1624;p84"/>
          <p:cNvGrpSpPr/>
          <p:nvPr/>
        </p:nvGrpSpPr>
        <p:grpSpPr>
          <a:xfrm>
            <a:off x="1621829" y="4933998"/>
            <a:ext cx="1105976" cy="133969"/>
            <a:chOff x="8183182" y="663852"/>
            <a:chExt cx="1475028" cy="178673"/>
          </a:xfrm>
        </p:grpSpPr>
        <p:grpSp>
          <p:nvGrpSpPr>
            <p:cNvPr id="1625" name="Google Shape;1625;p84"/>
            <p:cNvGrpSpPr/>
            <p:nvPr/>
          </p:nvGrpSpPr>
          <p:grpSpPr>
            <a:xfrm>
              <a:off x="8183182" y="774425"/>
              <a:ext cx="1178025" cy="68100"/>
              <a:chOff x="2024450" y="204150"/>
              <a:chExt cx="1178025" cy="68100"/>
            </a:xfrm>
          </p:grpSpPr>
          <p:sp>
            <p:nvSpPr>
              <p:cNvPr id="1626" name="Google Shape;1626;p8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7" name="Google Shape;1627;p8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8" name="Google Shape;1628;p8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9" name="Google Shape;1629;p8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0" name="Google Shape;1630;p8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1" name="Google Shape;1631;p8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2" name="Google Shape;1632;p8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3" name="Google Shape;1633;p8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4" name="Google Shape;1634;p8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5" name="Google Shape;1635;p8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636" name="Google Shape;1636;p84"/>
            <p:cNvGrpSpPr/>
            <p:nvPr/>
          </p:nvGrpSpPr>
          <p:grpSpPr>
            <a:xfrm>
              <a:off x="8480185" y="663852"/>
              <a:ext cx="1178025" cy="68100"/>
              <a:chOff x="2024450" y="204150"/>
              <a:chExt cx="1178025" cy="68100"/>
            </a:xfrm>
          </p:grpSpPr>
          <p:sp>
            <p:nvSpPr>
              <p:cNvPr id="1637" name="Google Shape;1637;p8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8" name="Google Shape;1638;p8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39" name="Google Shape;1639;p8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0" name="Google Shape;1640;p8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1" name="Google Shape;1641;p8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2" name="Google Shape;1642;p8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3" name="Google Shape;1643;p8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4" name="Google Shape;1644;p8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5" name="Google Shape;1645;p8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6" name="Google Shape;1646;p8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2" name="Google Shape;1652;p34"/>
          <p:cNvSpPr/>
          <p:nvPr/>
        </p:nvSpPr>
        <p:spPr>
          <a:xfrm>
            <a:off x="5087966" y="1065984"/>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54" name="Google Shape;1654;p34"/>
          <p:cNvSpPr/>
          <p:nvPr/>
        </p:nvSpPr>
        <p:spPr>
          <a:xfrm>
            <a:off x="1161962" y="1065984"/>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163C3F"/>
              </a:solidFill>
              <a:latin typeface="Arial"/>
              <a:ea typeface="Arial"/>
              <a:cs typeface="Arial"/>
              <a:sym typeface="Arial"/>
            </a:endParaRPr>
          </a:p>
        </p:txBody>
      </p:sp>
      <p:sp>
        <p:nvSpPr>
          <p:cNvPr id="1655" name="Google Shape;1655;p34"/>
          <p:cNvSpPr txBox="1">
            <a:spLocks noGrp="1"/>
          </p:cNvSpPr>
          <p:nvPr>
            <p:ph type="title"/>
          </p:nvPr>
        </p:nvSpPr>
        <p:spPr>
          <a:xfrm>
            <a:off x="1307002" y="1128984"/>
            <a:ext cx="1842282" cy="26912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dirty="0">
                <a:solidFill>
                  <a:srgbClr val="163C3F"/>
                </a:solidFill>
                <a:latin typeface="Constantia" panose="02030602050306030303" pitchFamily="18" charset="0"/>
              </a:rPr>
              <a:t>Sarth Naik</a:t>
            </a:r>
            <a:endParaRPr dirty="0">
              <a:solidFill>
                <a:srgbClr val="163C3F"/>
              </a:solidFill>
              <a:latin typeface="Constantia" panose="02030602050306030303" pitchFamily="18" charset="0"/>
            </a:endParaRPr>
          </a:p>
        </p:txBody>
      </p:sp>
      <p:sp>
        <p:nvSpPr>
          <p:cNvPr id="1656" name="Google Shape;1656;p34"/>
          <p:cNvSpPr txBox="1">
            <a:spLocks noGrp="1"/>
          </p:cNvSpPr>
          <p:nvPr>
            <p:ph type="title" idx="2"/>
          </p:nvPr>
        </p:nvSpPr>
        <p:spPr>
          <a:xfrm>
            <a:off x="5233006" y="1108435"/>
            <a:ext cx="1866437" cy="33404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dirty="0">
                <a:solidFill>
                  <a:srgbClr val="163C3F"/>
                </a:solidFill>
              </a:rPr>
              <a:t>Shivam Jaiswal </a:t>
            </a:r>
            <a:endParaRPr dirty="0">
              <a:solidFill>
                <a:srgbClr val="163C3F"/>
              </a:solidFill>
            </a:endParaRPr>
          </a:p>
        </p:txBody>
      </p:sp>
      <p:sp>
        <p:nvSpPr>
          <p:cNvPr id="1659" name="Google Shape;1659;p34"/>
          <p:cNvSpPr txBox="1">
            <a:spLocks noGrp="1"/>
          </p:cNvSpPr>
          <p:nvPr>
            <p:ph type="title" idx="4"/>
          </p:nvPr>
        </p:nvSpPr>
        <p:spPr>
          <a:xfrm>
            <a:off x="610359" y="140469"/>
            <a:ext cx="7717800" cy="900193"/>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dirty="0"/>
              <a:t>OUR </a:t>
            </a:r>
            <a:r>
              <a:rPr lang="en-US" dirty="0">
                <a:solidFill>
                  <a:schemeClr val="accent2"/>
                </a:solidFill>
              </a:rPr>
              <a:t>TEAM</a:t>
            </a:r>
            <a:endParaRPr dirty="0">
              <a:solidFill>
                <a:schemeClr val="accent2"/>
              </a:solidFill>
            </a:endParaRPr>
          </a:p>
        </p:txBody>
      </p:sp>
      <p:grpSp>
        <p:nvGrpSpPr>
          <p:cNvPr id="1660" name="Google Shape;1660;p34"/>
          <p:cNvGrpSpPr/>
          <p:nvPr/>
        </p:nvGrpSpPr>
        <p:grpSpPr>
          <a:xfrm rot="10800000">
            <a:off x="3765106" y="3941697"/>
            <a:ext cx="883262" cy="242091"/>
            <a:chOff x="2300350" y="2601250"/>
            <a:chExt cx="2275275" cy="623625"/>
          </a:xfrm>
        </p:grpSpPr>
        <p:sp>
          <p:nvSpPr>
            <p:cNvPr id="1661" name="Google Shape;1661;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2" name="Google Shape;1662;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3" name="Google Shape;1663;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4" name="Google Shape;1664;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5" name="Google Shape;1665;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6" name="Google Shape;1666;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667" name="Google Shape;1667;p34"/>
          <p:cNvGrpSpPr/>
          <p:nvPr/>
        </p:nvGrpSpPr>
        <p:grpSpPr>
          <a:xfrm>
            <a:off x="7812807" y="997962"/>
            <a:ext cx="1520982" cy="302065"/>
            <a:chOff x="5642557" y="-150670"/>
            <a:chExt cx="1520982" cy="302065"/>
          </a:xfrm>
        </p:grpSpPr>
        <p:sp>
          <p:nvSpPr>
            <p:cNvPr id="1668" name="Google Shape;1668;p3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9" name="Google Shape;1669;p3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0" name="Google Shape;1670;p3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1" name="Google Shape;1671;p3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2" name="Google Shape;1672;p3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673" name="Google Shape;1673;p34"/>
          <p:cNvGrpSpPr/>
          <p:nvPr/>
        </p:nvGrpSpPr>
        <p:grpSpPr>
          <a:xfrm rot="5400000">
            <a:off x="1486738" y="499625"/>
            <a:ext cx="98902" cy="553090"/>
            <a:chOff x="4898850" y="4820550"/>
            <a:chExt cx="98902" cy="553090"/>
          </a:xfrm>
        </p:grpSpPr>
        <p:sp>
          <p:nvSpPr>
            <p:cNvPr id="1674" name="Google Shape;1674;p3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5" name="Google Shape;1675;p3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6" name="Google Shape;1676;p3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7" name="Google Shape;1677;p3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78" name="Google Shape;1678;p3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679" name="Google Shape;1679;p34"/>
          <p:cNvSpPr/>
          <p:nvPr/>
        </p:nvSpPr>
        <p:spPr>
          <a:xfrm>
            <a:off x="5233006" y="2766646"/>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0" name="Google Shape;1680;p34"/>
          <p:cNvSpPr txBox="1"/>
          <p:nvPr/>
        </p:nvSpPr>
        <p:spPr>
          <a:xfrm>
            <a:off x="5233006" y="2766646"/>
            <a:ext cx="1866437" cy="39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163C3F"/>
              </a:buClr>
              <a:buSzPts val="2000"/>
              <a:buFont typeface="Arial"/>
              <a:buNone/>
            </a:pPr>
            <a:r>
              <a:rPr lang="en-US" sz="1800" b="0" i="0" u="none" strike="noStrike" cap="none" dirty="0">
                <a:solidFill>
                  <a:srgbClr val="163C3F"/>
                </a:solidFill>
                <a:latin typeface="Century Gothic"/>
                <a:ea typeface="Century Gothic"/>
                <a:cs typeface="Century Gothic"/>
                <a:sym typeface="Century Gothic"/>
              </a:rPr>
              <a:t> Bindhu B N</a:t>
            </a:r>
            <a:endParaRPr sz="1400" b="0" i="0" u="none" strike="noStrike" cap="none" dirty="0">
              <a:solidFill>
                <a:srgbClr val="000000"/>
              </a:solidFill>
              <a:latin typeface="Arial"/>
              <a:ea typeface="Arial"/>
              <a:cs typeface="Arial"/>
              <a:sym typeface="Arial"/>
            </a:endParaRPr>
          </a:p>
        </p:txBody>
      </p:sp>
      <p:sp>
        <p:nvSpPr>
          <p:cNvPr id="1683" name="Google Shape;1683;p34"/>
          <p:cNvSpPr/>
          <p:nvPr/>
        </p:nvSpPr>
        <p:spPr>
          <a:xfrm>
            <a:off x="1065292" y="2766646"/>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4" name="Google Shape;1684;p34"/>
          <p:cNvSpPr txBox="1"/>
          <p:nvPr/>
        </p:nvSpPr>
        <p:spPr>
          <a:xfrm>
            <a:off x="1161962" y="2722320"/>
            <a:ext cx="1931904" cy="39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163C3F"/>
              </a:buClr>
              <a:buSzPts val="2000"/>
              <a:buFont typeface="Century Gothic"/>
              <a:buNone/>
            </a:pPr>
            <a:r>
              <a:rPr lang="en-US" sz="1800" dirty="0">
                <a:solidFill>
                  <a:srgbClr val="163C3F"/>
                </a:solidFill>
                <a:latin typeface="+mj-lt"/>
                <a:ea typeface="Century Gothic"/>
                <a:cs typeface="Century Gothic"/>
                <a:sym typeface="Century Gothic"/>
              </a:rPr>
              <a:t>Vidya Reddy</a:t>
            </a:r>
            <a:endParaRPr sz="1800" b="0" i="0" u="none" strike="noStrike" cap="none" dirty="0">
              <a:solidFill>
                <a:srgbClr val="163C3F"/>
              </a:solidFill>
              <a:latin typeface="+mj-lt"/>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35"/>
          <p:cNvSpPr/>
          <p:nvPr/>
        </p:nvSpPr>
        <p:spPr>
          <a:xfrm>
            <a:off x="1714649" y="3024975"/>
            <a:ext cx="5970421" cy="683996"/>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0" name="Google Shape;1690;p35"/>
          <p:cNvSpPr txBox="1">
            <a:spLocks noGrp="1"/>
          </p:cNvSpPr>
          <p:nvPr>
            <p:ph type="title"/>
          </p:nvPr>
        </p:nvSpPr>
        <p:spPr>
          <a:xfrm>
            <a:off x="713100" y="154641"/>
            <a:ext cx="7717800" cy="2845546"/>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accent2"/>
              </a:buClr>
              <a:buSzPts val="12000"/>
              <a:buFont typeface="Century Gothic"/>
              <a:buNone/>
            </a:pPr>
            <a:r>
              <a:rPr lang="en-US" sz="9600" dirty="0"/>
              <a:t>THANK</a:t>
            </a:r>
            <a:r>
              <a:rPr lang="en-US" dirty="0"/>
              <a:t> </a:t>
            </a:r>
            <a:r>
              <a:rPr lang="en-US" sz="9600" dirty="0"/>
              <a:t>YOU</a:t>
            </a:r>
            <a:endParaRPr dirty="0"/>
          </a:p>
        </p:txBody>
      </p:sp>
      <p:grpSp>
        <p:nvGrpSpPr>
          <p:cNvPr id="1691" name="Google Shape;1691;p35"/>
          <p:cNvGrpSpPr/>
          <p:nvPr/>
        </p:nvGrpSpPr>
        <p:grpSpPr>
          <a:xfrm rot="10800000">
            <a:off x="2282077" y="3981653"/>
            <a:ext cx="883262" cy="242091"/>
            <a:chOff x="2300350" y="2601250"/>
            <a:chExt cx="2275275" cy="623625"/>
          </a:xfrm>
        </p:grpSpPr>
        <p:sp>
          <p:nvSpPr>
            <p:cNvPr id="1692" name="Google Shape;1692;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3" name="Google Shape;1693;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4" name="Google Shape;1694;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5" name="Google Shape;1695;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6" name="Google Shape;1696;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97" name="Google Shape;1697;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4250">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
          <p:cNvSpPr txBox="1">
            <a:spLocks noGrp="1"/>
          </p:cNvSpPr>
          <p:nvPr>
            <p:ph type="title"/>
          </p:nvPr>
        </p:nvSpPr>
        <p:spPr>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lt2"/>
              </a:buClr>
              <a:buSzPts val="3200"/>
              <a:buFont typeface="Century Gothic"/>
              <a:buNone/>
            </a:pPr>
            <a:r>
              <a:rPr lang="en-US" sz="2800" dirty="0"/>
              <a:t>BUSINESS PROBLEM :</a:t>
            </a:r>
            <a:endParaRPr sz="2800" dirty="0">
              <a:solidFill>
                <a:schemeClr val="accent2"/>
              </a:solidFill>
            </a:endParaRPr>
          </a:p>
        </p:txBody>
      </p:sp>
      <p:sp>
        <p:nvSpPr>
          <p:cNvPr id="234" name="Google Shape;234;p3"/>
          <p:cNvSpPr txBox="1">
            <a:spLocks noGrp="1"/>
          </p:cNvSpPr>
          <p:nvPr>
            <p:ph type="body" idx="1"/>
          </p:nvPr>
        </p:nvSpPr>
        <p:spPr>
          <a:xfrm>
            <a:off x="600084" y="2325492"/>
            <a:ext cx="7717800" cy="269857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sz="1800" dirty="0"/>
              <a:t>OBJECTIVE:</a:t>
            </a:r>
          </a:p>
          <a:p>
            <a:pPr marL="0" lvl="0" indent="0" algn="l" rtl="0">
              <a:lnSpc>
                <a:spcPct val="100000"/>
              </a:lnSpc>
              <a:spcBef>
                <a:spcPts val="0"/>
              </a:spcBef>
              <a:spcAft>
                <a:spcPts val="0"/>
              </a:spcAft>
              <a:buClr>
                <a:schemeClr val="dk1"/>
              </a:buClr>
              <a:buSzPts val="1100"/>
              <a:buNone/>
            </a:pPr>
            <a:endParaRPr dirty="0"/>
          </a:p>
          <a:p>
            <a:pPr marL="0" indent="0">
              <a:spcAft>
                <a:spcPts val="1200"/>
              </a:spcAft>
              <a:buNone/>
            </a:pPr>
            <a:r>
              <a:rPr lang="en-US" sz="1600" dirty="0">
                <a:latin typeface="Century Schoolbook" panose="02040604050505020304" pitchFamily="18" charset="0"/>
              </a:rPr>
              <a:t>The document classification solution should significantly reduce the manual human effort in the HRM .It should achieve a higher level of accuracy and automation with minimal human intervention</a:t>
            </a:r>
            <a:r>
              <a:rPr lang="en-US" sz="1600" dirty="0">
                <a:solidFill>
                  <a:schemeClr val="bg1"/>
                </a:solidFill>
                <a:latin typeface="Century Schoolbook" panose="02040604050505020304" pitchFamily="18" charset="0"/>
              </a:rPr>
              <a:t>.</a:t>
            </a:r>
            <a:endParaRPr lang="en-IN" sz="1600" dirty="0">
              <a:solidFill>
                <a:schemeClr val="bg1"/>
              </a:solidFill>
              <a:latin typeface="Century Schoolbook" panose="02040604050505020304" pitchFamily="18" charset="0"/>
            </a:endParaRPr>
          </a:p>
          <a:p>
            <a:pPr marL="0" lvl="0" indent="0" algn="l" rtl="0">
              <a:lnSpc>
                <a:spcPct val="100000"/>
              </a:lnSpc>
              <a:spcBef>
                <a:spcPts val="0"/>
              </a:spcBef>
              <a:spcAft>
                <a:spcPts val="1200"/>
              </a:spcAft>
              <a:buSzPts val="1200"/>
              <a:buNone/>
            </a:pPr>
            <a:endParaRPr lang="en-IN" sz="1600" dirty="0"/>
          </a:p>
        </p:txBody>
      </p:sp>
      <p:grpSp>
        <p:nvGrpSpPr>
          <p:cNvPr id="235" name="Google Shape;235;p3"/>
          <p:cNvGrpSpPr/>
          <p:nvPr/>
        </p:nvGrpSpPr>
        <p:grpSpPr>
          <a:xfrm>
            <a:off x="7126489" y="852727"/>
            <a:ext cx="883262" cy="242091"/>
            <a:chOff x="2300350" y="2601250"/>
            <a:chExt cx="2275275" cy="623625"/>
          </a:xfrm>
        </p:grpSpPr>
        <p:sp>
          <p:nvSpPr>
            <p:cNvPr id="236" name="Google Shape;236;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7" name="Google Shape;237;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8" name="Google Shape;238;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9" name="Google Shape;239;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0" name="Google Shape;240;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1" name="Google Shape;241;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42" name="Google Shape;242;p3"/>
          <p:cNvSpPr txBox="1"/>
          <p:nvPr/>
        </p:nvSpPr>
        <p:spPr>
          <a:xfrm>
            <a:off x="713100" y="1308249"/>
            <a:ext cx="77178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2"/>
              </a:buClr>
              <a:buSzPts val="32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2"/>
              </a:buClr>
              <a:buSzPts val="3200"/>
              <a:buFont typeface="Arial"/>
              <a:buNone/>
            </a:pPr>
            <a:endParaRPr sz="1800" b="0" i="0" u="none" strike="noStrike" cap="none" dirty="0">
              <a:solidFill>
                <a:schemeClr val="accent2"/>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
          <p:cNvSpPr txBox="1">
            <a:spLocks noGrp="1"/>
          </p:cNvSpPr>
          <p:nvPr>
            <p:ph type="title"/>
          </p:nvPr>
        </p:nvSpPr>
        <p:spPr>
          <a:xfrm>
            <a:off x="2018185" y="575960"/>
            <a:ext cx="4778066" cy="785798"/>
          </a:xfrm>
          <a:prstGeom prst="rect">
            <a:avLst/>
          </a:prstGeom>
          <a:noFill/>
          <a:ln>
            <a:noFill/>
          </a:ln>
          <a:effectLst>
            <a:outerShdw blurRad="157163" algn="bl" rotWithShape="0">
              <a:schemeClr val="accent2">
                <a:alpha val="40000"/>
              </a:schemeClr>
            </a:outerShdw>
          </a:effectLst>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lt2"/>
              </a:buClr>
              <a:buSzPts val="3200"/>
              <a:buFont typeface="Century Gothic"/>
              <a:buNone/>
            </a:pPr>
            <a:r>
              <a:rPr lang="en-US" dirty="0"/>
              <a:t> </a:t>
            </a:r>
            <a:r>
              <a:rPr lang="en-US" dirty="0">
                <a:solidFill>
                  <a:schemeClr val="accent2"/>
                </a:solidFill>
              </a:rPr>
              <a:t>PROJECT STATEMENT</a:t>
            </a:r>
            <a:endParaRPr dirty="0">
              <a:solidFill>
                <a:schemeClr val="accent2"/>
              </a:solidFill>
            </a:endParaRPr>
          </a:p>
        </p:txBody>
      </p:sp>
      <p:sp>
        <p:nvSpPr>
          <p:cNvPr id="248" name="Google Shape;248;p4"/>
          <p:cNvSpPr txBox="1">
            <a:spLocks noGrp="1"/>
          </p:cNvSpPr>
          <p:nvPr>
            <p:ph type="subTitle" idx="1"/>
          </p:nvPr>
        </p:nvSpPr>
        <p:spPr>
          <a:xfrm>
            <a:off x="1386840" y="1361758"/>
            <a:ext cx="6111100" cy="279610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lang="en-US" sz="1400" dirty="0"/>
          </a:p>
          <a:p>
            <a:pPr marL="0" lvl="0" indent="0" algn="l" rtl="0">
              <a:lnSpc>
                <a:spcPct val="100000"/>
              </a:lnSpc>
              <a:spcBef>
                <a:spcPts val="0"/>
              </a:spcBef>
              <a:spcAft>
                <a:spcPts val="0"/>
              </a:spcAft>
              <a:buSzPts val="1400"/>
              <a:buNone/>
            </a:pPr>
            <a:r>
              <a:rPr lang="en-US" sz="1600" dirty="0">
                <a:latin typeface="Constantia" panose="02030602050306030303" pitchFamily="18" charset="0"/>
              </a:rPr>
              <a:t>This dataset consists of about Resume Details which is been classified on basis of 4 categories.</a:t>
            </a:r>
            <a:endParaRPr sz="1600" dirty="0">
              <a:latin typeface="Constantia" panose="02030602050306030303" pitchFamily="18" charset="0"/>
            </a:endParaRPr>
          </a:p>
          <a:p>
            <a:pPr marL="0" lvl="0" indent="0"/>
            <a:endParaRPr lang="en-US" sz="1600" dirty="0">
              <a:latin typeface="Constantia" panose="02030602050306030303" pitchFamily="18" charset="0"/>
            </a:endParaRPr>
          </a:p>
          <a:p>
            <a:pPr marL="0" lvl="0" indent="0"/>
            <a:r>
              <a:rPr lang="en-US" sz="1600" dirty="0">
                <a:latin typeface="Constantia" panose="02030602050306030303" pitchFamily="18" charset="0"/>
              </a:rPr>
              <a:t>Aim of this project is to check whether a candidate is qualified for a role based his or her education, experience, and other information captured on their resume.</a:t>
            </a:r>
          </a:p>
          <a:p>
            <a:pPr marL="0" lvl="0" indent="0"/>
            <a:endParaRPr lang="en-US" sz="1600" dirty="0">
              <a:latin typeface="Constantia" panose="02030602050306030303" pitchFamily="18" charset="0"/>
            </a:endParaRPr>
          </a:p>
          <a:p>
            <a:pPr marL="0" lvl="0" indent="0"/>
            <a:r>
              <a:rPr lang="en-US" sz="1600" dirty="0">
                <a:latin typeface="Constantia" panose="02030602050306030303" pitchFamily="18" charset="0"/>
              </a:rPr>
              <a:t> In a nutshell, it's a form of pattern matching between a job's requirements and the qualifications of a candidate based on their resume . Also it consists of 2 columns namely Raw Details and Category . </a:t>
            </a:r>
            <a:endParaRPr sz="1600" dirty="0">
              <a:latin typeface="Constantia" panose="02030602050306030303" pitchFamily="18" charset="0"/>
            </a:endParaRPr>
          </a:p>
          <a:p>
            <a:pPr marL="0" lvl="0" indent="0" algn="l" rtl="0">
              <a:lnSpc>
                <a:spcPct val="100000"/>
              </a:lnSpc>
              <a:spcBef>
                <a:spcPts val="0"/>
              </a:spcBef>
              <a:spcAft>
                <a:spcPts val="0"/>
              </a:spcAft>
              <a:buSzPts val="1400"/>
              <a:buNone/>
            </a:pPr>
            <a:endParaRPr sz="1400" dirty="0"/>
          </a:p>
        </p:txBody>
      </p:sp>
      <p:sp>
        <p:nvSpPr>
          <p:cNvPr id="249" name="Google Shape;249;p4"/>
          <p:cNvSpPr/>
          <p:nvPr/>
        </p:nvSpPr>
        <p:spPr>
          <a:xfrm>
            <a:off x="23485" y="419914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0" name="Google Shape;250;p4"/>
          <p:cNvSpPr/>
          <p:nvPr/>
        </p:nvSpPr>
        <p:spPr>
          <a:xfrm>
            <a:off x="262673" y="449944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251" name="Google Shape;251;p4"/>
          <p:cNvGrpSpPr/>
          <p:nvPr/>
        </p:nvGrpSpPr>
        <p:grpSpPr>
          <a:xfrm rot="10800000">
            <a:off x="7162936" y="4541494"/>
            <a:ext cx="883262" cy="242091"/>
            <a:chOff x="2300350" y="2601250"/>
            <a:chExt cx="2275275" cy="623625"/>
          </a:xfrm>
        </p:grpSpPr>
        <p:sp>
          <p:nvSpPr>
            <p:cNvPr id="252" name="Google Shape;252;p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3" name="Google Shape;253;p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4" name="Google Shape;254;p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5" name="Google Shape;255;p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6" name="Google Shape;256;p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7" name="Google Shape;257;p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258" name="Google Shape;258;p4"/>
          <p:cNvGrpSpPr/>
          <p:nvPr/>
        </p:nvGrpSpPr>
        <p:grpSpPr>
          <a:xfrm rot="5400000">
            <a:off x="971384" y="599714"/>
            <a:ext cx="98902" cy="553090"/>
            <a:chOff x="4898850" y="4820550"/>
            <a:chExt cx="98902" cy="553090"/>
          </a:xfrm>
        </p:grpSpPr>
        <p:sp>
          <p:nvSpPr>
            <p:cNvPr id="259" name="Google Shape;259;p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0" name="Google Shape;260;p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1" name="Google Shape;261;p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2" name="Google Shape;262;p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3" name="Google Shape;263;p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264" name="Google Shape;264;p4"/>
          <p:cNvGrpSpPr/>
          <p:nvPr/>
        </p:nvGrpSpPr>
        <p:grpSpPr>
          <a:xfrm>
            <a:off x="2315237" y="4579632"/>
            <a:ext cx="883262" cy="242091"/>
            <a:chOff x="2300350" y="2601250"/>
            <a:chExt cx="2275275" cy="623625"/>
          </a:xfrm>
        </p:grpSpPr>
        <p:sp>
          <p:nvSpPr>
            <p:cNvPr id="265" name="Google Shape;265;p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6" name="Google Shape;266;p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7" name="Google Shape;267;p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8" name="Google Shape;268;p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9" name="Google Shape;269;p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0" name="Google Shape;270;p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271" name="Google Shape;271;p4"/>
          <p:cNvGrpSpPr/>
          <p:nvPr/>
        </p:nvGrpSpPr>
        <p:grpSpPr>
          <a:xfrm>
            <a:off x="4626462" y="4579632"/>
            <a:ext cx="1105976" cy="133969"/>
            <a:chOff x="8183182" y="663852"/>
            <a:chExt cx="1475028" cy="178673"/>
          </a:xfrm>
        </p:grpSpPr>
        <p:grpSp>
          <p:nvGrpSpPr>
            <p:cNvPr id="272" name="Google Shape;272;p4"/>
            <p:cNvGrpSpPr/>
            <p:nvPr/>
          </p:nvGrpSpPr>
          <p:grpSpPr>
            <a:xfrm>
              <a:off x="8183182" y="774425"/>
              <a:ext cx="1178025" cy="68100"/>
              <a:chOff x="2024450" y="204150"/>
              <a:chExt cx="1178025" cy="68100"/>
            </a:xfrm>
          </p:grpSpPr>
          <p:sp>
            <p:nvSpPr>
              <p:cNvPr id="273" name="Google Shape;273;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4" name="Google Shape;274;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5" name="Google Shape;275;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6" name="Google Shape;276;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7" name="Google Shape;277;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8" name="Google Shape;278;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9" name="Google Shape;279;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0" name="Google Shape;280;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1" name="Google Shape;281;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2" name="Google Shape;282;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283" name="Google Shape;283;p4"/>
            <p:cNvGrpSpPr/>
            <p:nvPr/>
          </p:nvGrpSpPr>
          <p:grpSpPr>
            <a:xfrm>
              <a:off x="8480185" y="663852"/>
              <a:ext cx="1178025" cy="68100"/>
              <a:chOff x="2024450" y="204150"/>
              <a:chExt cx="1178025" cy="68100"/>
            </a:xfrm>
          </p:grpSpPr>
          <p:sp>
            <p:nvSpPr>
              <p:cNvPr id="284" name="Google Shape;284;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5" name="Google Shape;285;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6" name="Google Shape;286;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7" name="Google Shape;287;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8" name="Google Shape;288;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9" name="Google Shape;289;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0" name="Google Shape;290;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1" name="Google Shape;291;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2" name="Google Shape;292;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3" name="Google Shape;293;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
          <p:cNvSpPr/>
          <p:nvPr/>
        </p:nvSpPr>
        <p:spPr>
          <a:xfrm>
            <a:off x="61644" y="997962"/>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163C3F"/>
              </a:solidFill>
              <a:latin typeface="Arial"/>
              <a:ea typeface="Arial"/>
              <a:cs typeface="Arial"/>
              <a:sym typeface="Arial"/>
            </a:endParaRPr>
          </a:p>
        </p:txBody>
      </p:sp>
      <p:sp>
        <p:nvSpPr>
          <p:cNvPr id="299" name="Google Shape;299;p5"/>
          <p:cNvSpPr txBox="1">
            <a:spLocks noGrp="1"/>
          </p:cNvSpPr>
          <p:nvPr>
            <p:ph type="title"/>
          </p:nvPr>
        </p:nvSpPr>
        <p:spPr>
          <a:xfrm>
            <a:off x="218458" y="1042890"/>
            <a:ext cx="1895315" cy="17182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sz="1600" dirty="0">
                <a:solidFill>
                  <a:srgbClr val="163C3F"/>
                </a:solidFill>
              </a:rPr>
              <a:t>Pandas</a:t>
            </a:r>
            <a:endParaRPr sz="1600" dirty="0">
              <a:solidFill>
                <a:srgbClr val="163C3F"/>
              </a:solidFill>
            </a:endParaRPr>
          </a:p>
        </p:txBody>
      </p:sp>
      <p:sp>
        <p:nvSpPr>
          <p:cNvPr id="322" name="Google Shape;322;p5"/>
          <p:cNvSpPr txBox="1">
            <a:spLocks noGrp="1"/>
          </p:cNvSpPr>
          <p:nvPr>
            <p:ph type="title" idx="2"/>
          </p:nvPr>
        </p:nvSpPr>
        <p:spPr>
          <a:xfrm>
            <a:off x="794561" y="1377052"/>
            <a:ext cx="1895315" cy="17182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sz="1600" dirty="0">
                <a:solidFill>
                  <a:srgbClr val="163C3F"/>
                </a:solidFill>
              </a:rPr>
              <a:t>NumPy</a:t>
            </a:r>
            <a:endParaRPr sz="1600" dirty="0">
              <a:solidFill>
                <a:srgbClr val="163C3F"/>
              </a:solidFill>
            </a:endParaRPr>
          </a:p>
        </p:txBody>
      </p:sp>
      <p:sp>
        <p:nvSpPr>
          <p:cNvPr id="324" name="Google Shape;324;p5"/>
          <p:cNvSpPr txBox="1">
            <a:spLocks noGrp="1"/>
          </p:cNvSpPr>
          <p:nvPr>
            <p:ph type="title" idx="4"/>
          </p:nvPr>
        </p:nvSpPr>
        <p:spPr>
          <a:xfrm>
            <a:off x="1416458" y="1724329"/>
            <a:ext cx="1895315" cy="17182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sz="1600" dirty="0">
                <a:solidFill>
                  <a:srgbClr val="163C3F"/>
                </a:solidFill>
              </a:rPr>
              <a:t>Matplotlib</a:t>
            </a:r>
            <a:endParaRPr sz="1600" dirty="0">
              <a:solidFill>
                <a:srgbClr val="163C3F"/>
              </a:solidFill>
            </a:endParaRPr>
          </a:p>
        </p:txBody>
      </p:sp>
      <p:sp>
        <p:nvSpPr>
          <p:cNvPr id="326" name="Google Shape;326;p5"/>
          <p:cNvSpPr txBox="1">
            <a:spLocks noGrp="1"/>
          </p:cNvSpPr>
          <p:nvPr>
            <p:ph type="title" idx="6"/>
          </p:nvPr>
        </p:nvSpPr>
        <p:spPr>
          <a:xfrm>
            <a:off x="2097490" y="2045650"/>
            <a:ext cx="1895315" cy="17182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sz="1600" dirty="0">
                <a:solidFill>
                  <a:srgbClr val="163C3F"/>
                </a:solidFill>
              </a:rPr>
              <a:t>Seaborn</a:t>
            </a:r>
            <a:endParaRPr sz="1600" dirty="0">
              <a:solidFill>
                <a:srgbClr val="163C3F"/>
              </a:solidFill>
            </a:endParaRPr>
          </a:p>
        </p:txBody>
      </p:sp>
      <p:sp>
        <p:nvSpPr>
          <p:cNvPr id="328" name="Google Shape;328;p5"/>
          <p:cNvSpPr txBox="1">
            <a:spLocks noGrp="1"/>
          </p:cNvSpPr>
          <p:nvPr>
            <p:ph type="title" idx="8"/>
          </p:nvPr>
        </p:nvSpPr>
        <p:spPr>
          <a:xfrm>
            <a:off x="2673593" y="2379812"/>
            <a:ext cx="1895315" cy="17182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163C3F"/>
              </a:buClr>
              <a:buSzPts val="2000"/>
              <a:buFont typeface="Century Gothic"/>
              <a:buNone/>
            </a:pPr>
            <a:r>
              <a:rPr lang="en-US" sz="1600" dirty="0">
                <a:solidFill>
                  <a:srgbClr val="163C3F"/>
                </a:solidFill>
              </a:rPr>
              <a:t>NLTK</a:t>
            </a:r>
            <a:endParaRPr sz="1600" dirty="0">
              <a:solidFill>
                <a:srgbClr val="163C3F"/>
              </a:solidFill>
            </a:endParaRPr>
          </a:p>
        </p:txBody>
      </p:sp>
      <p:sp>
        <p:nvSpPr>
          <p:cNvPr id="300" name="Google Shape;300;p5"/>
          <p:cNvSpPr txBox="1">
            <a:spLocks noGrp="1"/>
          </p:cNvSpPr>
          <p:nvPr>
            <p:ph type="title" idx="4294967295"/>
          </p:nvPr>
        </p:nvSpPr>
        <p:spPr>
          <a:xfrm>
            <a:off x="0" y="139700"/>
            <a:ext cx="7718425" cy="573088"/>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dirty="0"/>
              <a:t>LIBRARIES </a:t>
            </a:r>
            <a:r>
              <a:rPr lang="en-US" dirty="0">
                <a:solidFill>
                  <a:schemeClr val="accent2"/>
                </a:solidFill>
              </a:rPr>
              <a:t>USED</a:t>
            </a:r>
            <a:endParaRPr dirty="0">
              <a:solidFill>
                <a:schemeClr val="accent2"/>
              </a:solidFill>
            </a:endParaRPr>
          </a:p>
        </p:txBody>
      </p:sp>
      <p:grpSp>
        <p:nvGrpSpPr>
          <p:cNvPr id="301" name="Google Shape;301;p5"/>
          <p:cNvGrpSpPr/>
          <p:nvPr/>
        </p:nvGrpSpPr>
        <p:grpSpPr>
          <a:xfrm rot="10800000">
            <a:off x="3149285" y="4681926"/>
            <a:ext cx="883262" cy="242091"/>
            <a:chOff x="2300350" y="2601250"/>
            <a:chExt cx="2275275" cy="623625"/>
          </a:xfrm>
        </p:grpSpPr>
        <p:sp>
          <p:nvSpPr>
            <p:cNvPr id="302" name="Google Shape;3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3" name="Google Shape;3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4" name="Google Shape;3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5" name="Google Shape;3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6" name="Google Shape;3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7" name="Google Shape;3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308" name="Google Shape;308;p5"/>
          <p:cNvGrpSpPr/>
          <p:nvPr/>
        </p:nvGrpSpPr>
        <p:grpSpPr>
          <a:xfrm>
            <a:off x="7812807" y="997962"/>
            <a:ext cx="1520982" cy="302065"/>
            <a:chOff x="5642557" y="-150670"/>
            <a:chExt cx="1520982" cy="302065"/>
          </a:xfrm>
        </p:grpSpPr>
        <p:sp>
          <p:nvSpPr>
            <p:cNvPr id="309" name="Google Shape;309;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0" name="Google Shape;310;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1" name="Google Shape;311;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2" name="Google Shape;312;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3" name="Google Shape;313;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314" name="Google Shape;314;p5"/>
          <p:cNvGrpSpPr/>
          <p:nvPr/>
        </p:nvGrpSpPr>
        <p:grpSpPr>
          <a:xfrm rot="5400000">
            <a:off x="1486738" y="499625"/>
            <a:ext cx="98902" cy="553090"/>
            <a:chOff x="4898850" y="4820550"/>
            <a:chExt cx="98902" cy="553090"/>
          </a:xfrm>
        </p:grpSpPr>
        <p:sp>
          <p:nvSpPr>
            <p:cNvPr id="315" name="Google Shape;315;p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6" name="Google Shape;316;p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7" name="Google Shape;317;p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8" name="Google Shape;318;p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9" name="Google Shape;319;p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20" name="Google Shape;320;p5"/>
          <p:cNvSpPr txBox="1"/>
          <p:nvPr/>
        </p:nvSpPr>
        <p:spPr>
          <a:xfrm>
            <a:off x="4984464" y="4694964"/>
            <a:ext cx="3984876" cy="298972"/>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2000"/>
              <a:buFont typeface="Arial"/>
              <a:buNone/>
            </a:pPr>
            <a:r>
              <a:rPr lang="en-US" sz="2000" b="0" i="0" u="none" strike="noStrike" cap="none" dirty="0">
                <a:solidFill>
                  <a:schemeClr val="lt1"/>
                </a:solidFill>
                <a:latin typeface="Century Gothic"/>
                <a:ea typeface="Century Gothic"/>
                <a:cs typeface="Century Gothic"/>
                <a:sym typeface="Century Gothic"/>
              </a:rPr>
              <a:t>Then, Read the Dataset</a:t>
            </a:r>
            <a:endParaRPr sz="1200" b="0" i="0" u="none" strike="noStrike" cap="none" dirty="0">
              <a:solidFill>
                <a:srgbClr val="000000"/>
              </a:solidFill>
              <a:latin typeface="Arial"/>
              <a:ea typeface="Arial"/>
              <a:cs typeface="Arial"/>
              <a:sym typeface="Arial"/>
            </a:endParaRPr>
          </a:p>
        </p:txBody>
      </p:sp>
      <p:sp>
        <p:nvSpPr>
          <p:cNvPr id="321" name="Google Shape;321;p5"/>
          <p:cNvSpPr/>
          <p:nvPr/>
        </p:nvSpPr>
        <p:spPr>
          <a:xfrm>
            <a:off x="637745" y="1332124"/>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163C3F"/>
                </a:solidFill>
                <a:latin typeface="Arial"/>
                <a:ea typeface="Arial"/>
                <a:cs typeface="Arial"/>
                <a:sym typeface="Arial"/>
              </a:rPr>
              <a:t>NumPy</a:t>
            </a:r>
            <a:endParaRPr sz="1400" b="0" i="0" u="none" strike="noStrike" cap="none" dirty="0">
              <a:solidFill>
                <a:srgbClr val="163C3F"/>
              </a:solidFill>
              <a:latin typeface="Arial"/>
              <a:ea typeface="Arial"/>
              <a:cs typeface="Arial"/>
              <a:sym typeface="Arial"/>
            </a:endParaRPr>
          </a:p>
        </p:txBody>
      </p:sp>
      <p:sp>
        <p:nvSpPr>
          <p:cNvPr id="323" name="Google Shape;323;p5"/>
          <p:cNvSpPr/>
          <p:nvPr/>
        </p:nvSpPr>
        <p:spPr>
          <a:xfrm>
            <a:off x="1259644" y="1679401"/>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163C3F"/>
                </a:solidFill>
                <a:latin typeface="Arial"/>
                <a:ea typeface="Arial"/>
                <a:cs typeface="Arial"/>
                <a:sym typeface="Arial"/>
              </a:rPr>
              <a:t>Matplotlib</a:t>
            </a:r>
            <a:endParaRPr sz="1400" b="0" i="0" u="none" strike="noStrike" cap="none" dirty="0">
              <a:solidFill>
                <a:srgbClr val="163C3F"/>
              </a:solidFill>
              <a:latin typeface="Arial"/>
              <a:ea typeface="Arial"/>
              <a:cs typeface="Arial"/>
              <a:sym typeface="Arial"/>
            </a:endParaRPr>
          </a:p>
        </p:txBody>
      </p:sp>
      <p:sp>
        <p:nvSpPr>
          <p:cNvPr id="325" name="Google Shape;325;p5"/>
          <p:cNvSpPr/>
          <p:nvPr/>
        </p:nvSpPr>
        <p:spPr>
          <a:xfrm>
            <a:off x="1940676" y="2000722"/>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163C3F"/>
                </a:solidFill>
                <a:latin typeface="Arial"/>
                <a:ea typeface="Arial"/>
                <a:cs typeface="Arial"/>
                <a:sym typeface="Arial"/>
              </a:rPr>
              <a:t>Seaborn</a:t>
            </a:r>
            <a:endParaRPr sz="1400" b="0" i="0" u="none" strike="noStrike" cap="none" dirty="0">
              <a:solidFill>
                <a:srgbClr val="163C3F"/>
              </a:solidFill>
              <a:latin typeface="Arial"/>
              <a:ea typeface="Arial"/>
              <a:cs typeface="Arial"/>
              <a:sym typeface="Arial"/>
            </a:endParaRPr>
          </a:p>
        </p:txBody>
      </p:sp>
      <p:sp>
        <p:nvSpPr>
          <p:cNvPr id="327" name="Google Shape;327;p5"/>
          <p:cNvSpPr/>
          <p:nvPr/>
        </p:nvSpPr>
        <p:spPr>
          <a:xfrm>
            <a:off x="2516779" y="2334884"/>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163C3F"/>
                </a:solidFill>
                <a:latin typeface="Arial"/>
                <a:ea typeface="Arial"/>
                <a:cs typeface="Arial"/>
                <a:sym typeface="Arial"/>
              </a:rPr>
              <a:t>NLTK</a:t>
            </a:r>
            <a:endParaRPr sz="1400" b="0" i="0" u="none" strike="noStrike" cap="none" dirty="0">
              <a:solidFill>
                <a:srgbClr val="163C3F"/>
              </a:solidFill>
              <a:latin typeface="Arial"/>
              <a:ea typeface="Arial"/>
              <a:cs typeface="Arial"/>
              <a:sym typeface="Arial"/>
            </a:endParaRPr>
          </a:p>
        </p:txBody>
      </p:sp>
      <p:sp>
        <p:nvSpPr>
          <p:cNvPr id="329" name="Google Shape;329;p5"/>
          <p:cNvSpPr/>
          <p:nvPr/>
        </p:nvSpPr>
        <p:spPr>
          <a:xfrm>
            <a:off x="3138676" y="2682161"/>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dirty="0">
                <a:solidFill>
                  <a:srgbClr val="163C3F"/>
                </a:solidFill>
                <a:latin typeface="Arial"/>
                <a:ea typeface="Arial"/>
                <a:cs typeface="Arial"/>
                <a:sym typeface="Arial"/>
              </a:rPr>
              <a:t>Stop word</a:t>
            </a:r>
            <a:r>
              <a:rPr lang="en-US" sz="1400" b="0" i="0" u="none" strike="noStrike" cap="none" dirty="0">
                <a:solidFill>
                  <a:srgbClr val="163C3F"/>
                </a:solidFill>
                <a:latin typeface="Arial"/>
                <a:ea typeface="Arial"/>
                <a:cs typeface="Arial"/>
                <a:sym typeface="Arial"/>
              </a:rPr>
              <a:t>s</a:t>
            </a:r>
            <a:endParaRPr sz="1400" b="0" i="0" u="none" strike="noStrike" cap="none" dirty="0">
              <a:solidFill>
                <a:srgbClr val="163C3F"/>
              </a:solidFill>
              <a:latin typeface="Arial"/>
              <a:ea typeface="Arial"/>
              <a:cs typeface="Arial"/>
              <a:sym typeface="Arial"/>
            </a:endParaRPr>
          </a:p>
        </p:txBody>
      </p:sp>
      <p:sp>
        <p:nvSpPr>
          <p:cNvPr id="331" name="Google Shape;331;p5"/>
          <p:cNvSpPr/>
          <p:nvPr/>
        </p:nvSpPr>
        <p:spPr>
          <a:xfrm>
            <a:off x="4024380" y="3016309"/>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dirty="0">
                <a:solidFill>
                  <a:srgbClr val="163C3F"/>
                </a:solidFill>
                <a:latin typeface="Arial"/>
                <a:ea typeface="Arial"/>
                <a:cs typeface="Arial"/>
                <a:sym typeface="Arial"/>
              </a:rPr>
              <a:t>Word Cloud</a:t>
            </a:r>
            <a:endParaRPr sz="1400" b="0" i="0" u="none" strike="noStrike" cap="none" dirty="0">
              <a:solidFill>
                <a:srgbClr val="163C3F"/>
              </a:solidFill>
              <a:latin typeface="Arial"/>
              <a:ea typeface="Arial"/>
              <a:cs typeface="Arial"/>
              <a:sym typeface="Arial"/>
            </a:endParaRPr>
          </a:p>
        </p:txBody>
      </p:sp>
      <p:sp>
        <p:nvSpPr>
          <p:cNvPr id="333" name="Google Shape;333;p5"/>
          <p:cNvSpPr/>
          <p:nvPr/>
        </p:nvSpPr>
        <p:spPr>
          <a:xfrm>
            <a:off x="4600483" y="3350471"/>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163C3F"/>
                </a:solidFill>
                <a:latin typeface="Arial"/>
                <a:ea typeface="Arial"/>
                <a:cs typeface="Arial"/>
                <a:sym typeface="Arial"/>
              </a:rPr>
              <a:t>RE</a:t>
            </a:r>
            <a:endParaRPr sz="1400" b="0" i="0" u="none" strike="noStrike" cap="none" dirty="0">
              <a:solidFill>
                <a:srgbClr val="163C3F"/>
              </a:solidFill>
              <a:latin typeface="Arial"/>
              <a:ea typeface="Arial"/>
              <a:cs typeface="Arial"/>
              <a:sym typeface="Arial"/>
            </a:endParaRPr>
          </a:p>
        </p:txBody>
      </p:sp>
      <p:sp>
        <p:nvSpPr>
          <p:cNvPr id="335" name="Google Shape;335;p5"/>
          <p:cNvSpPr/>
          <p:nvPr/>
        </p:nvSpPr>
        <p:spPr>
          <a:xfrm>
            <a:off x="5222380" y="3697748"/>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163C3F"/>
                </a:solidFill>
                <a:latin typeface="Arial"/>
                <a:ea typeface="Arial"/>
                <a:cs typeface="Arial"/>
                <a:sym typeface="Arial"/>
              </a:rPr>
              <a:t>Job lib</a:t>
            </a:r>
            <a:endParaRPr sz="1400" b="0" i="0" u="none" strike="noStrike" cap="none" dirty="0">
              <a:solidFill>
                <a:srgbClr val="163C3F"/>
              </a:solidFill>
              <a:latin typeface="Arial"/>
              <a:ea typeface="Arial"/>
              <a:cs typeface="Arial"/>
              <a:sym typeface="Arial"/>
            </a:endParaRPr>
          </a:p>
        </p:txBody>
      </p:sp>
      <p:sp>
        <p:nvSpPr>
          <p:cNvPr id="337" name="Google Shape;337;p5"/>
          <p:cNvSpPr/>
          <p:nvPr/>
        </p:nvSpPr>
        <p:spPr>
          <a:xfrm>
            <a:off x="5873901" y="4000410"/>
            <a:ext cx="2208945" cy="23482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dirty="0">
                <a:solidFill>
                  <a:srgbClr val="163C3F"/>
                </a:solidFill>
                <a:latin typeface="Arial"/>
                <a:ea typeface="Arial"/>
                <a:cs typeface="Arial"/>
                <a:sym typeface="Arial"/>
              </a:rPr>
              <a:t>s</a:t>
            </a:r>
            <a:r>
              <a:rPr lang="en-US" sz="1400" b="0" i="0" u="none" strike="noStrike" cap="none" dirty="0">
                <a:solidFill>
                  <a:srgbClr val="163C3F"/>
                </a:solidFill>
                <a:latin typeface="Arial"/>
                <a:ea typeface="Arial"/>
                <a:cs typeface="Arial"/>
                <a:sym typeface="Arial"/>
              </a:rPr>
              <a:t>k learn</a:t>
            </a:r>
            <a:endParaRPr sz="1400" b="0" i="0" u="none" strike="noStrike" cap="none" dirty="0">
              <a:solidFill>
                <a:srgbClr val="163C3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fade">
                                      <p:cBhvr>
                                        <p:cTn id="12" dur="1822"/>
                                        <p:tgtEl>
                                          <p:spTgt spid="298"/>
                                        </p:tgtEl>
                                      </p:cBhvr>
                                    </p:animEffect>
                                  </p:childTnLst>
                                </p:cTn>
                              </p:par>
                              <p:par>
                                <p:cTn id="13" presetID="10" presetClass="entr" presetSubtype="0" fill="hold" nodeType="withEffect">
                                  <p:stCondLst>
                                    <p:cond delay="0"/>
                                  </p:stCondLst>
                                  <p:childTnLst>
                                    <p:set>
                                      <p:cBhvr>
                                        <p:cTn id="14" dur="1" fill="hold">
                                          <p:stCondLst>
                                            <p:cond delay="0"/>
                                          </p:stCondLst>
                                        </p:cTn>
                                        <p:tgtEl>
                                          <p:spTgt spid="299"/>
                                        </p:tgtEl>
                                        <p:attrNameLst>
                                          <p:attrName>style.visibility</p:attrName>
                                        </p:attrNameLst>
                                      </p:cBhvr>
                                      <p:to>
                                        <p:strVal val="visible"/>
                                      </p:to>
                                    </p:set>
                                    <p:animEffect transition="in" filter="fade">
                                      <p:cBhvr>
                                        <p:cTn id="15" dur="1822"/>
                                        <p:tgtEl>
                                          <p:spTgt spid="299"/>
                                        </p:tgtEl>
                                      </p:cBhvr>
                                    </p:animEffect>
                                  </p:childTnLst>
                                </p:cTn>
                              </p:par>
                              <p:par>
                                <p:cTn id="16" presetID="10" presetClass="entr" presetSubtype="0" fill="hold" nodeType="withEffect">
                                  <p:stCondLst>
                                    <p:cond delay="0"/>
                                  </p:stCondLst>
                                  <p:childTnLst>
                                    <p:set>
                                      <p:cBhvr>
                                        <p:cTn id="17" dur="1" fill="hold">
                                          <p:stCondLst>
                                            <p:cond delay="0"/>
                                          </p:stCondLst>
                                        </p:cTn>
                                        <p:tgtEl>
                                          <p:spTgt spid="321"/>
                                        </p:tgtEl>
                                        <p:attrNameLst>
                                          <p:attrName>style.visibility</p:attrName>
                                        </p:attrNameLst>
                                      </p:cBhvr>
                                      <p:to>
                                        <p:strVal val="visible"/>
                                      </p:to>
                                    </p:set>
                                    <p:animEffect transition="in" filter="fade">
                                      <p:cBhvr>
                                        <p:cTn id="18" dur="1822"/>
                                        <p:tgtEl>
                                          <p:spTgt spid="321"/>
                                        </p:tgtEl>
                                      </p:cBhvr>
                                    </p:animEffect>
                                  </p:childTnLst>
                                </p:cTn>
                              </p:par>
                              <p:par>
                                <p:cTn id="19" presetID="10" presetClass="entr" presetSubtype="0" fill="hold" nodeType="withEffect">
                                  <p:stCondLst>
                                    <p:cond delay="0"/>
                                  </p:stCondLst>
                                  <p:childTnLst>
                                    <p:set>
                                      <p:cBhvr>
                                        <p:cTn id="20" dur="1" fill="hold">
                                          <p:stCondLst>
                                            <p:cond delay="0"/>
                                          </p:stCondLst>
                                        </p:cTn>
                                        <p:tgtEl>
                                          <p:spTgt spid="322"/>
                                        </p:tgtEl>
                                        <p:attrNameLst>
                                          <p:attrName>style.visibility</p:attrName>
                                        </p:attrNameLst>
                                      </p:cBhvr>
                                      <p:to>
                                        <p:strVal val="visible"/>
                                      </p:to>
                                    </p:set>
                                    <p:animEffect transition="in" filter="fade">
                                      <p:cBhvr>
                                        <p:cTn id="21" dur="1822"/>
                                        <p:tgtEl>
                                          <p:spTgt spid="322"/>
                                        </p:tgtEl>
                                      </p:cBhvr>
                                    </p:animEffect>
                                  </p:childTnLst>
                                </p:cTn>
                              </p:par>
                              <p:par>
                                <p:cTn id="22" presetID="10" presetClass="entr" presetSubtype="0" fill="hold" nodeType="withEffect">
                                  <p:stCondLst>
                                    <p:cond delay="0"/>
                                  </p:stCondLst>
                                  <p:childTnLst>
                                    <p:set>
                                      <p:cBhvr>
                                        <p:cTn id="23" dur="1" fill="hold">
                                          <p:stCondLst>
                                            <p:cond delay="0"/>
                                          </p:stCondLst>
                                        </p:cTn>
                                        <p:tgtEl>
                                          <p:spTgt spid="323"/>
                                        </p:tgtEl>
                                        <p:attrNameLst>
                                          <p:attrName>style.visibility</p:attrName>
                                        </p:attrNameLst>
                                      </p:cBhvr>
                                      <p:to>
                                        <p:strVal val="visible"/>
                                      </p:to>
                                    </p:set>
                                    <p:animEffect transition="in" filter="fade">
                                      <p:cBhvr>
                                        <p:cTn id="24" dur="1822"/>
                                        <p:tgtEl>
                                          <p:spTgt spid="323"/>
                                        </p:tgtEl>
                                      </p:cBhvr>
                                    </p:animEffect>
                                  </p:childTnLst>
                                </p:cTn>
                              </p:par>
                              <p:par>
                                <p:cTn id="25" presetID="10" presetClass="entr" presetSubtype="0" fill="hold" nodeType="with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1822"/>
                                        <p:tgtEl>
                                          <p:spTgt spid="324"/>
                                        </p:tgtEl>
                                      </p:cBhvr>
                                    </p:animEffect>
                                  </p:childTnLst>
                                </p:cTn>
                              </p:par>
                              <p:par>
                                <p:cTn id="28" presetID="10" presetClass="entr" presetSubtype="0" fill="hold" nodeType="withEffect">
                                  <p:stCondLst>
                                    <p:cond delay="0"/>
                                  </p:stCondLst>
                                  <p:childTnLst>
                                    <p:set>
                                      <p:cBhvr>
                                        <p:cTn id="29" dur="1" fill="hold">
                                          <p:stCondLst>
                                            <p:cond delay="0"/>
                                          </p:stCondLst>
                                        </p:cTn>
                                        <p:tgtEl>
                                          <p:spTgt spid="325"/>
                                        </p:tgtEl>
                                        <p:attrNameLst>
                                          <p:attrName>style.visibility</p:attrName>
                                        </p:attrNameLst>
                                      </p:cBhvr>
                                      <p:to>
                                        <p:strVal val="visible"/>
                                      </p:to>
                                    </p:set>
                                    <p:animEffect transition="in" filter="fade">
                                      <p:cBhvr>
                                        <p:cTn id="30" dur="1822"/>
                                        <p:tgtEl>
                                          <p:spTgt spid="325"/>
                                        </p:tgtEl>
                                      </p:cBhvr>
                                    </p:animEffect>
                                  </p:childTnLst>
                                </p:cTn>
                              </p:par>
                              <p:par>
                                <p:cTn id="31" presetID="10" presetClass="entr" presetSubtype="0" fill="hold" nodeType="withEffect">
                                  <p:stCondLst>
                                    <p:cond delay="0"/>
                                  </p:stCondLst>
                                  <p:childTnLst>
                                    <p:set>
                                      <p:cBhvr>
                                        <p:cTn id="32" dur="1" fill="hold">
                                          <p:stCondLst>
                                            <p:cond delay="0"/>
                                          </p:stCondLst>
                                        </p:cTn>
                                        <p:tgtEl>
                                          <p:spTgt spid="326"/>
                                        </p:tgtEl>
                                        <p:attrNameLst>
                                          <p:attrName>style.visibility</p:attrName>
                                        </p:attrNameLst>
                                      </p:cBhvr>
                                      <p:to>
                                        <p:strVal val="visible"/>
                                      </p:to>
                                    </p:set>
                                    <p:animEffect transition="in" filter="fade">
                                      <p:cBhvr>
                                        <p:cTn id="33" dur="1822"/>
                                        <p:tgtEl>
                                          <p:spTgt spid="326"/>
                                        </p:tgtEl>
                                      </p:cBhvr>
                                    </p:animEffect>
                                  </p:childTnLst>
                                </p:cTn>
                              </p:par>
                              <p:par>
                                <p:cTn id="34" presetID="10" presetClass="entr" presetSubtype="0" fill="hold" nodeType="withEffect">
                                  <p:stCondLst>
                                    <p:cond delay="0"/>
                                  </p:stCondLst>
                                  <p:childTnLst>
                                    <p:set>
                                      <p:cBhvr>
                                        <p:cTn id="35" dur="1" fill="hold">
                                          <p:stCondLst>
                                            <p:cond delay="0"/>
                                          </p:stCondLst>
                                        </p:cTn>
                                        <p:tgtEl>
                                          <p:spTgt spid="327"/>
                                        </p:tgtEl>
                                        <p:attrNameLst>
                                          <p:attrName>style.visibility</p:attrName>
                                        </p:attrNameLst>
                                      </p:cBhvr>
                                      <p:to>
                                        <p:strVal val="visible"/>
                                      </p:to>
                                    </p:set>
                                    <p:animEffect transition="in" filter="fade">
                                      <p:cBhvr>
                                        <p:cTn id="36" dur="1822"/>
                                        <p:tgtEl>
                                          <p:spTgt spid="327"/>
                                        </p:tgtEl>
                                      </p:cBhvr>
                                    </p:animEffect>
                                  </p:childTnLst>
                                </p:cTn>
                              </p:par>
                              <p:par>
                                <p:cTn id="37" presetID="10" presetClass="entr" presetSubtype="0" fill="hold" nodeType="withEffect">
                                  <p:stCondLst>
                                    <p:cond delay="0"/>
                                  </p:stCondLst>
                                  <p:childTnLst>
                                    <p:set>
                                      <p:cBhvr>
                                        <p:cTn id="38" dur="1" fill="hold">
                                          <p:stCondLst>
                                            <p:cond delay="0"/>
                                          </p:stCondLst>
                                        </p:cTn>
                                        <p:tgtEl>
                                          <p:spTgt spid="328"/>
                                        </p:tgtEl>
                                        <p:attrNameLst>
                                          <p:attrName>style.visibility</p:attrName>
                                        </p:attrNameLst>
                                      </p:cBhvr>
                                      <p:to>
                                        <p:strVal val="visible"/>
                                      </p:to>
                                    </p:set>
                                    <p:animEffect transition="in" filter="fade">
                                      <p:cBhvr>
                                        <p:cTn id="39" dur="1822"/>
                                        <p:tgtEl>
                                          <p:spTgt spid="328"/>
                                        </p:tgtEl>
                                      </p:cBhvr>
                                    </p:animEffect>
                                  </p:childTnLst>
                                </p:cTn>
                              </p:par>
                              <p:par>
                                <p:cTn id="40" presetID="10" presetClass="entr" presetSubtype="0" fill="hold" nodeType="withEffect">
                                  <p:stCondLst>
                                    <p:cond delay="0"/>
                                  </p:stCondLst>
                                  <p:childTnLst>
                                    <p:set>
                                      <p:cBhvr>
                                        <p:cTn id="41" dur="1" fill="hold">
                                          <p:stCondLst>
                                            <p:cond delay="0"/>
                                          </p:stCondLst>
                                        </p:cTn>
                                        <p:tgtEl>
                                          <p:spTgt spid="329"/>
                                        </p:tgtEl>
                                        <p:attrNameLst>
                                          <p:attrName>style.visibility</p:attrName>
                                        </p:attrNameLst>
                                      </p:cBhvr>
                                      <p:to>
                                        <p:strVal val="visible"/>
                                      </p:to>
                                    </p:set>
                                    <p:animEffect transition="in" filter="fade">
                                      <p:cBhvr>
                                        <p:cTn id="42" dur="1822"/>
                                        <p:tgtEl>
                                          <p:spTgt spid="329"/>
                                        </p:tgtEl>
                                      </p:cBhvr>
                                    </p:animEffect>
                                  </p:childTnLst>
                                </p:cTn>
                              </p:par>
                              <p:par>
                                <p:cTn id="43" presetID="10" presetClass="entr" presetSubtype="0" fill="hold" nodeType="withEffect">
                                  <p:stCondLst>
                                    <p:cond delay="0"/>
                                  </p:stCondLst>
                                  <p:childTnLst>
                                    <p:set>
                                      <p:cBhvr>
                                        <p:cTn id="44" dur="1" fill="hold">
                                          <p:stCondLst>
                                            <p:cond delay="0"/>
                                          </p:stCondLst>
                                        </p:cTn>
                                        <p:tgtEl>
                                          <p:spTgt spid="331"/>
                                        </p:tgtEl>
                                        <p:attrNameLst>
                                          <p:attrName>style.visibility</p:attrName>
                                        </p:attrNameLst>
                                      </p:cBhvr>
                                      <p:to>
                                        <p:strVal val="visible"/>
                                      </p:to>
                                    </p:set>
                                    <p:animEffect transition="in" filter="fade">
                                      <p:cBhvr>
                                        <p:cTn id="45" dur="1822"/>
                                        <p:tgtEl>
                                          <p:spTgt spid="331"/>
                                        </p:tgtEl>
                                      </p:cBhvr>
                                    </p:animEffect>
                                  </p:childTnLst>
                                </p:cTn>
                              </p:par>
                              <p:par>
                                <p:cTn id="46" presetID="10" presetClass="entr" presetSubtype="0" fill="hold" nodeType="withEffect">
                                  <p:stCondLst>
                                    <p:cond delay="0"/>
                                  </p:stCondLst>
                                  <p:childTnLst>
                                    <p:set>
                                      <p:cBhvr>
                                        <p:cTn id="47" dur="1" fill="hold">
                                          <p:stCondLst>
                                            <p:cond delay="0"/>
                                          </p:stCondLst>
                                        </p:cTn>
                                        <p:tgtEl>
                                          <p:spTgt spid="333"/>
                                        </p:tgtEl>
                                        <p:attrNameLst>
                                          <p:attrName>style.visibility</p:attrName>
                                        </p:attrNameLst>
                                      </p:cBhvr>
                                      <p:to>
                                        <p:strVal val="visible"/>
                                      </p:to>
                                    </p:set>
                                    <p:animEffect transition="in" filter="fade">
                                      <p:cBhvr>
                                        <p:cTn id="48" dur="1822"/>
                                        <p:tgtEl>
                                          <p:spTgt spid="333"/>
                                        </p:tgtEl>
                                      </p:cBhvr>
                                    </p:animEffect>
                                  </p:childTnLst>
                                </p:cTn>
                              </p:par>
                              <p:par>
                                <p:cTn id="49" presetID="10" presetClass="entr" presetSubtype="0" fill="hold" nodeType="withEffect">
                                  <p:stCondLst>
                                    <p:cond delay="0"/>
                                  </p:stCondLst>
                                  <p:childTnLst>
                                    <p:set>
                                      <p:cBhvr>
                                        <p:cTn id="50" dur="1" fill="hold">
                                          <p:stCondLst>
                                            <p:cond delay="0"/>
                                          </p:stCondLst>
                                        </p:cTn>
                                        <p:tgtEl>
                                          <p:spTgt spid="335"/>
                                        </p:tgtEl>
                                        <p:attrNameLst>
                                          <p:attrName>style.visibility</p:attrName>
                                        </p:attrNameLst>
                                      </p:cBhvr>
                                      <p:to>
                                        <p:strVal val="visible"/>
                                      </p:to>
                                    </p:set>
                                    <p:animEffect transition="in" filter="fade">
                                      <p:cBhvr>
                                        <p:cTn id="51" dur="1822"/>
                                        <p:tgtEl>
                                          <p:spTgt spid="335"/>
                                        </p:tgtEl>
                                      </p:cBhvr>
                                    </p:animEffect>
                                  </p:childTnLst>
                                </p:cTn>
                              </p:par>
                              <p:par>
                                <p:cTn id="52" presetID="10" presetClass="entr" presetSubtype="0" fill="hold" nodeType="withEffect">
                                  <p:stCondLst>
                                    <p:cond delay="0"/>
                                  </p:stCondLst>
                                  <p:childTnLst>
                                    <p:set>
                                      <p:cBhvr>
                                        <p:cTn id="53" dur="1" fill="hold">
                                          <p:stCondLst>
                                            <p:cond delay="0"/>
                                          </p:stCondLst>
                                        </p:cTn>
                                        <p:tgtEl>
                                          <p:spTgt spid="320"/>
                                        </p:tgtEl>
                                        <p:attrNameLst>
                                          <p:attrName>style.visibility</p:attrName>
                                        </p:attrNameLst>
                                      </p:cBhvr>
                                      <p:to>
                                        <p:strVal val="visible"/>
                                      </p:to>
                                    </p:set>
                                    <p:animEffect transition="in" filter="fade">
                                      <p:cBhvr>
                                        <p:cTn id="54" dur="1822"/>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8"/>
          <p:cNvSpPr txBox="1">
            <a:spLocks noGrp="1"/>
          </p:cNvSpPr>
          <p:nvPr>
            <p:ph type="subTitle" idx="1"/>
          </p:nvPr>
        </p:nvSpPr>
        <p:spPr>
          <a:xfrm>
            <a:off x="2378313" y="2664402"/>
            <a:ext cx="4344300" cy="4561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1600" dirty="0"/>
              <a:t>Exploratory Data Analysis (EDA)</a:t>
            </a:r>
            <a:endParaRPr sz="1600" dirty="0"/>
          </a:p>
        </p:txBody>
      </p:sp>
      <p:sp>
        <p:nvSpPr>
          <p:cNvPr id="377" name="Google Shape;377;p8"/>
          <p:cNvSpPr txBox="1">
            <a:spLocks noGrp="1"/>
          </p:cNvSpPr>
          <p:nvPr>
            <p:ph type="title"/>
          </p:nvPr>
        </p:nvSpPr>
        <p:spPr>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200"/>
              <a:buFont typeface="Century Gothic"/>
              <a:buNone/>
            </a:pPr>
            <a:r>
              <a:rPr lang="en-US" dirty="0"/>
              <a:t>PROJECT </a:t>
            </a:r>
            <a:r>
              <a:rPr lang="en-US" dirty="0">
                <a:solidFill>
                  <a:schemeClr val="accent2"/>
                </a:solidFill>
              </a:rPr>
              <a:t>SECTION</a:t>
            </a:r>
            <a:endParaRPr dirty="0">
              <a:solidFill>
                <a:schemeClr val="accent2"/>
              </a:solidFill>
            </a:endParaRPr>
          </a:p>
        </p:txBody>
      </p:sp>
      <p:grpSp>
        <p:nvGrpSpPr>
          <p:cNvPr id="378" name="Google Shape;378;p8"/>
          <p:cNvGrpSpPr/>
          <p:nvPr/>
        </p:nvGrpSpPr>
        <p:grpSpPr>
          <a:xfrm flipH="1">
            <a:off x="4130364" y="3694591"/>
            <a:ext cx="883262" cy="242091"/>
            <a:chOff x="2300350" y="2601250"/>
            <a:chExt cx="2275275" cy="623625"/>
          </a:xfrm>
        </p:grpSpPr>
        <p:sp>
          <p:nvSpPr>
            <p:cNvPr id="379" name="Google Shape;379;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0" name="Google Shape;380;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1" name="Google Shape;381;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2" name="Google Shape;382;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3" name="Google Shape;383;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4" name="Google Shape;384;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85" name="Google Shape;385;p8"/>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386" name="Google Shape;386;p8"/>
          <p:cNvGrpSpPr/>
          <p:nvPr/>
        </p:nvGrpSpPr>
        <p:grpSpPr>
          <a:xfrm>
            <a:off x="6397851" y="1075319"/>
            <a:ext cx="1252896" cy="51000"/>
            <a:chOff x="2915381" y="4104819"/>
            <a:chExt cx="1252896" cy="51000"/>
          </a:xfrm>
        </p:grpSpPr>
        <p:sp>
          <p:nvSpPr>
            <p:cNvPr id="387" name="Google Shape;387;p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8" name="Google Shape;388;p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9" name="Google Shape;389;p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0" name="Google Shape;390;p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1" name="Google Shape;391;p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2" name="Google Shape;392;p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3" name="Google Shape;393;p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4" name="Google Shape;394;p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5" name="Google Shape;395;p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6" name="Google Shape;396;p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7" name="Google Shape;397;p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8" name="Google Shape;398;p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9" name="Google Shape;399;p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0" name="Google Shape;400;p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401" name="Google Shape;401;p8"/>
          <p:cNvGrpSpPr/>
          <p:nvPr/>
        </p:nvGrpSpPr>
        <p:grpSpPr>
          <a:xfrm rot="5400000">
            <a:off x="7822000" y="3988625"/>
            <a:ext cx="98902" cy="553090"/>
            <a:chOff x="4898850" y="4820550"/>
            <a:chExt cx="98902" cy="553090"/>
          </a:xfrm>
        </p:grpSpPr>
        <p:sp>
          <p:nvSpPr>
            <p:cNvPr id="402" name="Google Shape;402;p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3" name="Google Shape;403;p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4" name="Google Shape;404;p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5" name="Google Shape;405;p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6" name="Google Shape;406;p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407" name="Google Shape;407;p8"/>
          <p:cNvGrpSpPr/>
          <p:nvPr/>
        </p:nvGrpSpPr>
        <p:grpSpPr>
          <a:xfrm>
            <a:off x="1632103" y="4389467"/>
            <a:ext cx="1105976" cy="133969"/>
            <a:chOff x="8183182" y="663852"/>
            <a:chExt cx="1475028" cy="178673"/>
          </a:xfrm>
        </p:grpSpPr>
        <p:grpSp>
          <p:nvGrpSpPr>
            <p:cNvPr id="408" name="Google Shape;408;p8"/>
            <p:cNvGrpSpPr/>
            <p:nvPr/>
          </p:nvGrpSpPr>
          <p:grpSpPr>
            <a:xfrm>
              <a:off x="8183182" y="774425"/>
              <a:ext cx="1178025" cy="68100"/>
              <a:chOff x="2024450" y="204150"/>
              <a:chExt cx="1178025" cy="68100"/>
            </a:xfrm>
          </p:grpSpPr>
          <p:sp>
            <p:nvSpPr>
              <p:cNvPr id="409" name="Google Shape;409;p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0" name="Google Shape;410;p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1" name="Google Shape;411;p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2" name="Google Shape;412;p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3" name="Google Shape;413;p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4" name="Google Shape;414;p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5" name="Google Shape;415;p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6" name="Google Shape;416;p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7" name="Google Shape;417;p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8" name="Google Shape;418;p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419" name="Google Shape;419;p8"/>
            <p:cNvGrpSpPr/>
            <p:nvPr/>
          </p:nvGrpSpPr>
          <p:grpSpPr>
            <a:xfrm>
              <a:off x="8480185" y="663852"/>
              <a:ext cx="1178025" cy="68100"/>
              <a:chOff x="2024450" y="204150"/>
              <a:chExt cx="1178025" cy="68100"/>
            </a:xfrm>
          </p:grpSpPr>
          <p:sp>
            <p:nvSpPr>
              <p:cNvPr id="420" name="Google Shape;420;p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1" name="Google Shape;421;p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2" name="Google Shape;422;p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3" name="Google Shape;423;p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4" name="Google Shape;424;p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5" name="Google Shape;425;p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6" name="Google Shape;426;p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7" name="Google Shape;427;p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8" name="Google Shape;428;p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9" name="Google Shape;429;p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9"/>
          <p:cNvSpPr txBox="1">
            <a:spLocks noGrp="1"/>
          </p:cNvSpPr>
          <p:nvPr>
            <p:ph type="title"/>
          </p:nvPr>
        </p:nvSpPr>
        <p:spPr>
          <a:xfrm>
            <a:off x="534983" y="83760"/>
            <a:ext cx="7053542" cy="72665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100"/>
              <a:buFont typeface="Century Gothic"/>
              <a:buNone/>
            </a:pPr>
            <a:r>
              <a:rPr lang="en-US" dirty="0"/>
              <a:t>RESUME BASED ON </a:t>
            </a:r>
            <a:r>
              <a:rPr lang="en-US" dirty="0">
                <a:solidFill>
                  <a:schemeClr val="accent2"/>
                </a:solidFill>
              </a:rPr>
              <a:t>CATEGORY</a:t>
            </a:r>
            <a:endParaRPr dirty="0">
              <a:solidFill>
                <a:schemeClr val="accent2"/>
              </a:solidFill>
            </a:endParaRPr>
          </a:p>
        </p:txBody>
      </p:sp>
      <p:sp>
        <p:nvSpPr>
          <p:cNvPr id="435" name="Google Shape;435;p59"/>
          <p:cNvSpPr txBox="1"/>
          <p:nvPr/>
        </p:nvSpPr>
        <p:spPr>
          <a:xfrm>
            <a:off x="6571171" y="1092283"/>
            <a:ext cx="2512201" cy="4003697"/>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dirty="0">
                <a:solidFill>
                  <a:schemeClr val="lt1"/>
                </a:solidFill>
                <a:latin typeface="PT Sans"/>
                <a:ea typeface="PT Sans"/>
                <a:cs typeface="PT Sans"/>
                <a:sym typeface="PT Sans"/>
              </a:rPr>
              <a:t>It’s a Count plot based on  Resume which is further divided into four categories wherein most  resumes belongs to Reacts Developer Category.</a:t>
            </a:r>
            <a:endParaRPr sz="1400" b="1" i="0" u="none" strike="noStrike" cap="none" dirty="0">
              <a:solidFill>
                <a:schemeClr val="lt1"/>
              </a:solidFill>
              <a:latin typeface="PT Sans"/>
              <a:ea typeface="PT Sans"/>
              <a:cs typeface="PT Sans"/>
              <a:sym typeface="PT Sans"/>
            </a:endParaRPr>
          </a:p>
        </p:txBody>
      </p:sp>
      <p:sp>
        <p:nvSpPr>
          <p:cNvPr id="436" name="Google Shape;436;p5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7" name="Google Shape;437;p5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8" name="Google Shape;438;p5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9" name="Google Shape;439;p5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40" name="Google Shape;440;p59"/>
          <p:cNvGrpSpPr/>
          <p:nvPr/>
        </p:nvGrpSpPr>
        <p:grpSpPr>
          <a:xfrm>
            <a:off x="7809182" y="1196629"/>
            <a:ext cx="2250993" cy="228146"/>
            <a:chOff x="7809182" y="1151604"/>
            <a:chExt cx="2250993" cy="228146"/>
          </a:xfrm>
        </p:grpSpPr>
        <p:sp>
          <p:nvSpPr>
            <p:cNvPr id="441" name="Google Shape;441;p5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2" name="Google Shape;442;p5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443" name="Google Shape;443;p59"/>
          <p:cNvGrpSpPr/>
          <p:nvPr/>
        </p:nvGrpSpPr>
        <p:grpSpPr>
          <a:xfrm rot="5400000">
            <a:off x="1510906" y="410807"/>
            <a:ext cx="98902" cy="553090"/>
            <a:chOff x="4898850" y="4820550"/>
            <a:chExt cx="98902" cy="553090"/>
          </a:xfrm>
        </p:grpSpPr>
        <p:sp>
          <p:nvSpPr>
            <p:cNvPr id="444" name="Google Shape;444;p5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5" name="Google Shape;445;p5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6" name="Google Shape;446;p5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7" name="Google Shape;447;p5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8" name="Google Shape;448;p5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449" name="Google Shape;449;p59"/>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2B614C9-FCDC-40A0-BADB-D5B74B0C7B1C}"/>
              </a:ext>
            </a:extLst>
          </p:cNvPr>
          <p:cNvPicPr>
            <a:picLocks noChangeAspect="1"/>
          </p:cNvPicPr>
          <p:nvPr/>
        </p:nvPicPr>
        <p:blipFill>
          <a:blip r:embed="rId3"/>
          <a:stretch>
            <a:fillRect/>
          </a:stretch>
        </p:blipFill>
        <p:spPr>
          <a:xfrm>
            <a:off x="882650" y="966410"/>
            <a:ext cx="4711718" cy="4019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0"/>
          <p:cNvSpPr txBox="1">
            <a:spLocks noGrp="1"/>
          </p:cNvSpPr>
          <p:nvPr>
            <p:ph type="title"/>
          </p:nvPr>
        </p:nvSpPr>
        <p:spPr>
          <a:xfrm>
            <a:off x="534983" y="83760"/>
            <a:ext cx="7053542" cy="72665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2"/>
              </a:buClr>
              <a:buSzPts val="3100"/>
              <a:buFont typeface="Century Gothic"/>
              <a:buNone/>
            </a:pPr>
            <a:r>
              <a:rPr lang="en-US" dirty="0"/>
              <a:t>RESUME BASED ON </a:t>
            </a:r>
            <a:r>
              <a:rPr lang="en-US" dirty="0">
                <a:solidFill>
                  <a:schemeClr val="accent2"/>
                </a:solidFill>
              </a:rPr>
              <a:t>CATEGORY</a:t>
            </a:r>
            <a:endParaRPr dirty="0">
              <a:solidFill>
                <a:schemeClr val="accent2"/>
              </a:solidFill>
            </a:endParaRPr>
          </a:p>
        </p:txBody>
      </p:sp>
      <p:sp>
        <p:nvSpPr>
          <p:cNvPr id="456" name="Google Shape;456;p10"/>
          <p:cNvSpPr txBox="1"/>
          <p:nvPr/>
        </p:nvSpPr>
        <p:spPr>
          <a:xfrm>
            <a:off x="6503542" y="1305588"/>
            <a:ext cx="2486346" cy="3754557"/>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dirty="0">
                <a:solidFill>
                  <a:schemeClr val="lt1"/>
                </a:solidFill>
                <a:latin typeface="PT Sans"/>
                <a:ea typeface="PT Sans"/>
                <a:cs typeface="PT Sans"/>
                <a:sym typeface="PT Sans"/>
              </a:rPr>
              <a:t>It</a:t>
            </a:r>
            <a:r>
              <a:rPr lang="en-US" sz="1400" b="0" i="0" u="none" strike="noStrike" cap="none" dirty="0">
                <a:solidFill>
                  <a:schemeClr val="lt1"/>
                </a:solidFill>
                <a:latin typeface="PT Sans"/>
                <a:ea typeface="PT Sans"/>
                <a:cs typeface="PT Sans"/>
                <a:sym typeface="PT Sans"/>
              </a:rPr>
              <a:t> clearly shows that </a:t>
            </a:r>
            <a:r>
              <a:rPr lang="en-US" dirty="0">
                <a:solidFill>
                  <a:schemeClr val="lt1"/>
                </a:solidFill>
                <a:latin typeface="PT Sans"/>
                <a:ea typeface="PT Sans"/>
                <a:cs typeface="PT Sans"/>
                <a:sym typeface="PT Sans"/>
              </a:rPr>
              <a:t>most of the of the Resumes  belong to PeopleSoft Resume</a:t>
            </a:r>
            <a:r>
              <a:rPr lang="en-US" sz="1400" b="0" i="0" u="none" strike="noStrike" cap="none" dirty="0">
                <a:solidFill>
                  <a:schemeClr val="lt1"/>
                </a:solidFill>
                <a:latin typeface="PT Sans"/>
                <a:ea typeface="PT Sans"/>
                <a:cs typeface="PT Sans"/>
                <a:sym typeface="PT Sans"/>
              </a:rPr>
              <a:t> in the given dataset. </a:t>
            </a:r>
            <a:endParaRPr sz="1400" b="1" i="0" u="none" strike="noStrike" cap="none" dirty="0">
              <a:solidFill>
                <a:schemeClr val="lt1"/>
              </a:solidFill>
              <a:latin typeface="PT Sans"/>
              <a:ea typeface="PT Sans"/>
              <a:cs typeface="PT Sans"/>
              <a:sym typeface="PT Sans"/>
            </a:endParaRPr>
          </a:p>
        </p:txBody>
      </p:sp>
      <p:sp>
        <p:nvSpPr>
          <p:cNvPr id="457" name="Google Shape;457;p1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8" name="Google Shape;458;p1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9" name="Google Shape;459;p1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0" name="Google Shape;460;p1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61" name="Google Shape;461;p10"/>
          <p:cNvGrpSpPr/>
          <p:nvPr/>
        </p:nvGrpSpPr>
        <p:grpSpPr>
          <a:xfrm>
            <a:off x="7809182" y="1196629"/>
            <a:ext cx="2250993" cy="228146"/>
            <a:chOff x="7809182" y="1151604"/>
            <a:chExt cx="2250993" cy="228146"/>
          </a:xfrm>
        </p:grpSpPr>
        <p:sp>
          <p:nvSpPr>
            <p:cNvPr id="462" name="Google Shape;462;p1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3" name="Google Shape;463;p1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464" name="Google Shape;464;p10"/>
          <p:cNvGrpSpPr/>
          <p:nvPr/>
        </p:nvGrpSpPr>
        <p:grpSpPr>
          <a:xfrm rot="5400000">
            <a:off x="1510906" y="410807"/>
            <a:ext cx="98902" cy="553090"/>
            <a:chOff x="4898850" y="4820550"/>
            <a:chExt cx="98902" cy="553090"/>
          </a:xfrm>
        </p:grpSpPr>
        <p:sp>
          <p:nvSpPr>
            <p:cNvPr id="465" name="Google Shape;465;p1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6" name="Google Shape;466;p1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7" name="Google Shape;467;p1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8" name="Google Shape;468;p1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9" name="Google Shape;469;p1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470" name="Google Shape;470;p10"/>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021B501-F30F-419A-BABD-74A881DF8E40}"/>
              </a:ext>
            </a:extLst>
          </p:cNvPr>
          <p:cNvPicPr>
            <a:picLocks noChangeAspect="1"/>
          </p:cNvPicPr>
          <p:nvPr/>
        </p:nvPicPr>
        <p:blipFill>
          <a:blip r:embed="rId3"/>
          <a:stretch>
            <a:fillRect/>
          </a:stretch>
        </p:blipFill>
        <p:spPr>
          <a:xfrm>
            <a:off x="885039" y="1155900"/>
            <a:ext cx="4965079" cy="3517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1"/>
          <p:cNvSpPr txBox="1">
            <a:spLocks noGrp="1"/>
          </p:cNvSpPr>
          <p:nvPr>
            <p:ph type="title"/>
          </p:nvPr>
        </p:nvSpPr>
        <p:spPr>
          <a:xfrm>
            <a:off x="534983" y="1009740"/>
            <a:ext cx="7053542" cy="346933"/>
          </a:xfrm>
          <a:prstGeom prst="rect">
            <a:avLst/>
          </a:prstGeom>
          <a:noFill/>
          <a:ln>
            <a:noFill/>
          </a:ln>
        </p:spPr>
        <p:txBody>
          <a:bodyPr spcFirstLastPara="1" wrap="square" lIns="91425" tIns="91425" rIns="91425" bIns="91425" anchor="ctr" anchorCtr="0">
            <a:noAutofit/>
          </a:bodyPr>
          <a:lstStyle/>
          <a:p>
            <a:pPr algn="ctr">
              <a:buSzPts val="3100"/>
            </a:pPr>
            <a:r>
              <a:rPr lang="en-US" dirty="0"/>
              <a:t>'DISTRIBUTION OF TEXT LENGTH IN </a:t>
            </a:r>
            <a:r>
              <a:rPr lang="en-US" dirty="0">
                <a:solidFill>
                  <a:srgbClr val="FB7429"/>
                </a:solidFill>
              </a:rPr>
              <a:t>RESUMES</a:t>
            </a:r>
            <a:br>
              <a:rPr lang="en-US" dirty="0"/>
            </a:br>
            <a:endParaRPr dirty="0">
              <a:solidFill>
                <a:schemeClr val="accent2"/>
              </a:solidFill>
            </a:endParaRPr>
          </a:p>
        </p:txBody>
      </p:sp>
      <p:sp>
        <p:nvSpPr>
          <p:cNvPr id="477" name="Google Shape;477;p11"/>
          <p:cNvSpPr txBox="1"/>
          <p:nvPr/>
        </p:nvSpPr>
        <p:spPr>
          <a:xfrm>
            <a:off x="6712976" y="963515"/>
            <a:ext cx="2349849" cy="4179985"/>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400" b="0" i="0" u="none" strike="noStrike" cap="none" dirty="0">
                <a:solidFill>
                  <a:schemeClr val="lt1"/>
                </a:solidFill>
                <a:latin typeface="PT Sans"/>
                <a:ea typeface="PT Sans"/>
                <a:cs typeface="PT Sans"/>
                <a:sym typeface="PT Sans"/>
              </a:rPr>
              <a:t>The maximum number of words contained / distributed in the resumes mostly lies between 500-700 words.</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PT Sans"/>
              <a:ea typeface="PT Sans"/>
              <a:cs typeface="PT Sans"/>
              <a:sym typeface="PT Sans"/>
            </a:endParaRPr>
          </a:p>
          <a:p>
            <a:pPr marL="285750" marR="0" lvl="0" indent="-285750" algn="l" rtl="0">
              <a:lnSpc>
                <a:spcPct val="100000"/>
              </a:lnSpc>
              <a:spcBef>
                <a:spcPts val="0"/>
              </a:spcBef>
              <a:spcAft>
                <a:spcPts val="0"/>
              </a:spcAft>
              <a:buClr>
                <a:srgbClr val="000000"/>
              </a:buClr>
              <a:buSzPts val="1800"/>
              <a:buFont typeface="Noto Sans Symbols"/>
              <a:buChar char="❑"/>
            </a:pPr>
            <a:endParaRPr sz="1400" b="1" i="0" u="none" strike="noStrike" cap="none" dirty="0">
              <a:solidFill>
                <a:schemeClr val="lt1"/>
              </a:solidFill>
              <a:latin typeface="PT Sans"/>
              <a:ea typeface="PT Sans"/>
              <a:cs typeface="PT Sans"/>
              <a:sym typeface="PT Sans"/>
            </a:endParaRPr>
          </a:p>
        </p:txBody>
      </p:sp>
      <p:sp>
        <p:nvSpPr>
          <p:cNvPr id="478" name="Google Shape;478;p11"/>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9" name="Google Shape;479;p11"/>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0" name="Google Shape;480;p11"/>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1" name="Google Shape;481;p11"/>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82" name="Google Shape;482;p11"/>
          <p:cNvGrpSpPr/>
          <p:nvPr/>
        </p:nvGrpSpPr>
        <p:grpSpPr>
          <a:xfrm>
            <a:off x="7809182" y="1196629"/>
            <a:ext cx="2250993" cy="228146"/>
            <a:chOff x="7809182" y="1151604"/>
            <a:chExt cx="2250993" cy="228146"/>
          </a:xfrm>
        </p:grpSpPr>
        <p:sp>
          <p:nvSpPr>
            <p:cNvPr id="483" name="Google Shape;483;p11"/>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4" name="Google Shape;484;p11"/>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485" name="Google Shape;485;p11"/>
          <p:cNvGrpSpPr/>
          <p:nvPr/>
        </p:nvGrpSpPr>
        <p:grpSpPr>
          <a:xfrm rot="5400000">
            <a:off x="847081" y="969535"/>
            <a:ext cx="98902" cy="553090"/>
            <a:chOff x="4898850" y="4820550"/>
            <a:chExt cx="98902" cy="553090"/>
          </a:xfrm>
        </p:grpSpPr>
        <p:sp>
          <p:nvSpPr>
            <p:cNvPr id="486" name="Google Shape;486;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7" name="Google Shape;487;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8" name="Google Shape;488;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9" name="Google Shape;489;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0" name="Google Shape;490;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491" name="Google Shape;491;p11"/>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09EBEB67-9D9D-4D42-A1CB-687B0432BFA6}"/>
              </a:ext>
            </a:extLst>
          </p:cNvPr>
          <p:cNvPicPr>
            <a:picLocks noChangeAspect="1"/>
          </p:cNvPicPr>
          <p:nvPr/>
        </p:nvPicPr>
        <p:blipFill>
          <a:blip r:embed="rId3"/>
          <a:stretch>
            <a:fillRect/>
          </a:stretch>
        </p:blipFill>
        <p:spPr>
          <a:xfrm>
            <a:off x="768349" y="1581149"/>
            <a:ext cx="5203569" cy="3491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360</TotalTime>
  <Words>895</Words>
  <Application>Microsoft Office PowerPoint</Application>
  <PresentationFormat>On-screen Show (16:9)</PresentationFormat>
  <Paragraphs>141</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Calisto MT</vt:lpstr>
      <vt:lpstr>Noto Sans Symbols</vt:lpstr>
      <vt:lpstr>PT Sans</vt:lpstr>
      <vt:lpstr>Century Gothic</vt:lpstr>
      <vt:lpstr>Roboto Condensed Light</vt:lpstr>
      <vt:lpstr>Wingdings 2</vt:lpstr>
      <vt:lpstr>Constantia</vt:lpstr>
      <vt:lpstr>Arial</vt:lpstr>
      <vt:lpstr>Century Schoolbook</vt:lpstr>
      <vt:lpstr>Slate</vt:lpstr>
      <vt:lpstr>MACHINE LEARNING PROJECT  RESUME CLASSIFICATION</vt:lpstr>
      <vt:lpstr>GROUP - 6</vt:lpstr>
      <vt:lpstr>BUSINESS PROBLEM :</vt:lpstr>
      <vt:lpstr> PROJECT STATEMENT</vt:lpstr>
      <vt:lpstr>Pandas</vt:lpstr>
      <vt:lpstr>PROJECT SECTION</vt:lpstr>
      <vt:lpstr>RESUME BASED ON CATEGORY</vt:lpstr>
      <vt:lpstr>RESUME BASED ON CATEGORY</vt:lpstr>
      <vt:lpstr>'DISTRIBUTION OF TEXT LENGTH IN RESUMES </vt:lpstr>
      <vt:lpstr>TOP 10 WORDS BASED ON CATEGORY</vt:lpstr>
      <vt:lpstr>PowerPoint Presentation</vt:lpstr>
      <vt:lpstr>VISUALIZE BALANCING OF RESUMES   BASED ON CATEGORIES</vt:lpstr>
      <vt:lpstr>PowerPoint Presentation</vt:lpstr>
      <vt:lpstr>VISUALIZE FREQUENTLY USED WORDS IN   RESUME TEXT</vt:lpstr>
      <vt:lpstr>PROJECT SECTION</vt:lpstr>
      <vt:lpstr>MODELS USED</vt:lpstr>
      <vt:lpstr>SUPPORT VECTOR MACHINE CLASSIFIER</vt:lpstr>
      <vt:lpstr>ACCURACY</vt:lpstr>
      <vt:lpstr>MODEL EVALUATION</vt:lpstr>
      <vt:lpstr>MODEL DEPLOYMENT</vt:lpstr>
      <vt:lpstr>WEBPAGE</vt:lpstr>
      <vt:lpstr>FINAL WEBPAGE TO PREDICT </vt:lpstr>
      <vt:lpstr>CHALLENGES FACED</vt:lpstr>
      <vt:lpstr>HOW DID WE OVERCOME CHALLENGES FACED</vt:lpstr>
      <vt:lpstr>Sarth Naik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RESUME SCREENING</dc:title>
  <dc:creator>dell</dc:creator>
  <cp:lastModifiedBy>dell</cp:lastModifiedBy>
  <cp:revision>35</cp:revision>
  <dcterms:modified xsi:type="dcterms:W3CDTF">2023-10-12T05:25:47Z</dcterms:modified>
</cp:coreProperties>
</file>