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2" r:id="rId1"/>
  </p:sldMasterIdLst>
  <p:notesMasterIdLst>
    <p:notesMasterId r:id="rId3"/>
  </p:notesMasterIdLst>
  <p:sldIdLst>
    <p:sldId id="258" r:id="rId2"/>
  </p:sldIdLst>
  <p:sldSz cx="5184775" cy="41021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3" autoAdjust="0"/>
    <p:restoredTop sz="94694"/>
  </p:normalViewPr>
  <p:slideViewPr>
    <p:cSldViewPr snapToGrid="0">
      <p:cViewPr varScale="1">
        <p:scale>
          <a:sx n="165" d="100"/>
          <a:sy n="165" d="100"/>
        </p:scale>
        <p:origin x="23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912F6-2FDA-46CB-AB31-B7FB35F6AD1C}" type="datetimeFigureOut">
              <a:rPr lang="zh-HK" altLang="en-US" smtClean="0"/>
              <a:t>28/7/2025</a:t>
            </a:fld>
            <a:endParaRPr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477963" y="1143000"/>
            <a:ext cx="3902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86E2D-A608-41EF-A80F-3CECC82A187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3439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66836" rtl="0" eaLnBrk="1" latinLnBrk="0" hangingPunct="1">
      <a:defRPr sz="875" kern="1200">
        <a:solidFill>
          <a:schemeClr val="tx1"/>
        </a:solidFill>
        <a:latin typeface="+mn-lt"/>
        <a:ea typeface="+mn-ea"/>
        <a:cs typeface="+mn-cs"/>
      </a:defRPr>
    </a:lvl1pPr>
    <a:lvl2pPr marL="333418" algn="l" defTabSz="666836" rtl="0" eaLnBrk="1" latinLnBrk="0" hangingPunct="1">
      <a:defRPr sz="875" kern="1200">
        <a:solidFill>
          <a:schemeClr val="tx1"/>
        </a:solidFill>
        <a:latin typeface="+mn-lt"/>
        <a:ea typeface="+mn-ea"/>
        <a:cs typeface="+mn-cs"/>
      </a:defRPr>
    </a:lvl2pPr>
    <a:lvl3pPr marL="666836" algn="l" defTabSz="666836" rtl="0" eaLnBrk="1" latinLnBrk="0" hangingPunct="1">
      <a:defRPr sz="875" kern="1200">
        <a:solidFill>
          <a:schemeClr val="tx1"/>
        </a:solidFill>
        <a:latin typeface="+mn-lt"/>
        <a:ea typeface="+mn-ea"/>
        <a:cs typeface="+mn-cs"/>
      </a:defRPr>
    </a:lvl3pPr>
    <a:lvl4pPr marL="1000255" algn="l" defTabSz="666836" rtl="0" eaLnBrk="1" latinLnBrk="0" hangingPunct="1">
      <a:defRPr sz="875" kern="1200">
        <a:solidFill>
          <a:schemeClr val="tx1"/>
        </a:solidFill>
        <a:latin typeface="+mn-lt"/>
        <a:ea typeface="+mn-ea"/>
        <a:cs typeface="+mn-cs"/>
      </a:defRPr>
    </a:lvl4pPr>
    <a:lvl5pPr marL="1333671" algn="l" defTabSz="666836" rtl="0" eaLnBrk="1" latinLnBrk="0" hangingPunct="1">
      <a:defRPr sz="875" kern="1200">
        <a:solidFill>
          <a:schemeClr val="tx1"/>
        </a:solidFill>
        <a:latin typeface="+mn-lt"/>
        <a:ea typeface="+mn-ea"/>
        <a:cs typeface="+mn-cs"/>
      </a:defRPr>
    </a:lvl5pPr>
    <a:lvl6pPr marL="1667091" algn="l" defTabSz="666836" rtl="0" eaLnBrk="1" latinLnBrk="0" hangingPunct="1">
      <a:defRPr sz="875" kern="1200">
        <a:solidFill>
          <a:schemeClr val="tx1"/>
        </a:solidFill>
        <a:latin typeface="+mn-lt"/>
        <a:ea typeface="+mn-ea"/>
        <a:cs typeface="+mn-cs"/>
      </a:defRPr>
    </a:lvl6pPr>
    <a:lvl7pPr marL="2000508" algn="l" defTabSz="666836" rtl="0" eaLnBrk="1" latinLnBrk="0" hangingPunct="1">
      <a:defRPr sz="875" kern="1200">
        <a:solidFill>
          <a:schemeClr val="tx1"/>
        </a:solidFill>
        <a:latin typeface="+mn-lt"/>
        <a:ea typeface="+mn-ea"/>
        <a:cs typeface="+mn-cs"/>
      </a:defRPr>
    </a:lvl7pPr>
    <a:lvl8pPr marL="2333926" algn="l" defTabSz="666836" rtl="0" eaLnBrk="1" latinLnBrk="0" hangingPunct="1">
      <a:defRPr sz="875" kern="1200">
        <a:solidFill>
          <a:schemeClr val="tx1"/>
        </a:solidFill>
        <a:latin typeface="+mn-lt"/>
        <a:ea typeface="+mn-ea"/>
        <a:cs typeface="+mn-cs"/>
      </a:defRPr>
    </a:lvl8pPr>
    <a:lvl9pPr marL="2667345" algn="l" defTabSz="666836" rtl="0" eaLnBrk="1" latinLnBrk="0" hangingPunct="1">
      <a:defRPr sz="8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36EB6-72F5-DC80-C409-30C2A48D7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F5B2EC7-57FA-56E0-ECCB-3FC3A0CB58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477963" y="1143000"/>
            <a:ext cx="390207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6C53DF6-E5C8-A642-C9FB-2DFA4C132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FFE621-D7C7-9088-8A19-3C956ED2E8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86E2D-A608-41EF-A80F-3CECC82A1877}" type="slidenum">
              <a:rPr lang="zh-HK" altLang="en-US" smtClean="0"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68221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858" y="671339"/>
            <a:ext cx="4407059" cy="1428139"/>
          </a:xfrm>
        </p:spPr>
        <p:txBody>
          <a:bodyPr anchor="b"/>
          <a:lstStyle>
            <a:lvl1pPr algn="ctr">
              <a:defRPr sz="340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97" y="2154552"/>
            <a:ext cx="3888581" cy="990391"/>
          </a:xfrm>
        </p:spPr>
        <p:txBody>
          <a:bodyPr/>
          <a:lstStyle>
            <a:lvl1pPr marL="0" indent="0" algn="ctr">
              <a:buNone/>
              <a:defRPr sz="1361"/>
            </a:lvl1pPr>
            <a:lvl2pPr marL="259232" indent="0" algn="ctr">
              <a:buNone/>
              <a:defRPr sz="1134"/>
            </a:lvl2pPr>
            <a:lvl3pPr marL="518465" indent="0" algn="ctr">
              <a:buNone/>
              <a:defRPr sz="1021"/>
            </a:lvl3pPr>
            <a:lvl4pPr marL="777697" indent="0" algn="ctr">
              <a:buNone/>
              <a:defRPr sz="907"/>
            </a:lvl4pPr>
            <a:lvl5pPr marL="1036930" indent="0" algn="ctr">
              <a:buNone/>
              <a:defRPr sz="907"/>
            </a:lvl5pPr>
            <a:lvl6pPr marL="1296162" indent="0" algn="ctr">
              <a:buNone/>
              <a:defRPr sz="907"/>
            </a:lvl6pPr>
            <a:lvl7pPr marL="1555394" indent="0" algn="ctr">
              <a:buNone/>
              <a:defRPr sz="907"/>
            </a:lvl7pPr>
            <a:lvl8pPr marL="1814627" indent="0" algn="ctr">
              <a:buNone/>
              <a:defRPr sz="907"/>
            </a:lvl8pPr>
            <a:lvl9pPr marL="2073859" indent="0" algn="ctr">
              <a:buNone/>
              <a:defRPr sz="907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43BD-B8EC-6E48-B8CE-67BFBF273CF9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846D-EED0-2742-AA14-BB101AD9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3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43BD-B8EC-6E48-B8CE-67BFBF273CF9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846D-EED0-2742-AA14-BB101AD9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5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0355" y="218399"/>
            <a:ext cx="1117967" cy="347634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6453" y="218399"/>
            <a:ext cx="3289092" cy="347634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43BD-B8EC-6E48-B8CE-67BFBF273CF9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846D-EED0-2742-AA14-BB101AD9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3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43BD-B8EC-6E48-B8CE-67BFBF273CF9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846D-EED0-2742-AA14-BB101AD9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2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753" y="1022678"/>
            <a:ext cx="4471868" cy="1706359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753" y="2745180"/>
            <a:ext cx="4471868" cy="897334"/>
          </a:xfrm>
        </p:spPr>
        <p:txBody>
          <a:bodyPr/>
          <a:lstStyle>
            <a:lvl1pPr marL="0" indent="0">
              <a:buNone/>
              <a:defRPr sz="1361">
                <a:solidFill>
                  <a:schemeClr val="tx1">
                    <a:tint val="82000"/>
                  </a:schemeClr>
                </a:solidFill>
              </a:defRPr>
            </a:lvl1pPr>
            <a:lvl2pPr marL="259232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2pPr>
            <a:lvl3pPr marL="518465" indent="0">
              <a:buNone/>
              <a:defRPr sz="1021">
                <a:solidFill>
                  <a:schemeClr val="tx1">
                    <a:tint val="82000"/>
                  </a:schemeClr>
                </a:solidFill>
              </a:defRPr>
            </a:lvl3pPr>
            <a:lvl4pPr marL="777697" indent="0">
              <a:buNone/>
              <a:defRPr sz="907">
                <a:solidFill>
                  <a:schemeClr val="tx1">
                    <a:tint val="82000"/>
                  </a:schemeClr>
                </a:solidFill>
              </a:defRPr>
            </a:lvl4pPr>
            <a:lvl5pPr marL="1036930" indent="0">
              <a:buNone/>
              <a:defRPr sz="907">
                <a:solidFill>
                  <a:schemeClr val="tx1">
                    <a:tint val="82000"/>
                  </a:schemeClr>
                </a:solidFill>
              </a:defRPr>
            </a:lvl5pPr>
            <a:lvl6pPr marL="1296162" indent="0">
              <a:buNone/>
              <a:defRPr sz="907">
                <a:solidFill>
                  <a:schemeClr val="tx1">
                    <a:tint val="82000"/>
                  </a:schemeClr>
                </a:solidFill>
              </a:defRPr>
            </a:lvl6pPr>
            <a:lvl7pPr marL="1555394" indent="0">
              <a:buNone/>
              <a:defRPr sz="907">
                <a:solidFill>
                  <a:schemeClr val="tx1">
                    <a:tint val="82000"/>
                  </a:schemeClr>
                </a:solidFill>
              </a:defRPr>
            </a:lvl7pPr>
            <a:lvl8pPr marL="1814627" indent="0">
              <a:buNone/>
              <a:defRPr sz="907">
                <a:solidFill>
                  <a:schemeClr val="tx1">
                    <a:tint val="82000"/>
                  </a:schemeClr>
                </a:solidFill>
              </a:defRPr>
            </a:lvl8pPr>
            <a:lvl9pPr marL="2073859" indent="0">
              <a:buNone/>
              <a:defRPr sz="90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43BD-B8EC-6E48-B8CE-67BFBF273CF9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846D-EED0-2742-AA14-BB101AD9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5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6453" y="1091994"/>
            <a:ext cx="2203529" cy="260274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4793" y="1091994"/>
            <a:ext cx="2203529" cy="260274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43BD-B8EC-6E48-B8CE-67BFBF273CF9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846D-EED0-2742-AA14-BB101AD9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2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29" y="218400"/>
            <a:ext cx="4471868" cy="79288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129" y="1005585"/>
            <a:ext cx="2193403" cy="492821"/>
          </a:xfrm>
        </p:spPr>
        <p:txBody>
          <a:bodyPr anchor="b"/>
          <a:lstStyle>
            <a:lvl1pPr marL="0" indent="0">
              <a:buNone/>
              <a:defRPr sz="1361" b="1"/>
            </a:lvl1pPr>
            <a:lvl2pPr marL="259232" indent="0">
              <a:buNone/>
              <a:defRPr sz="1134" b="1"/>
            </a:lvl2pPr>
            <a:lvl3pPr marL="518465" indent="0">
              <a:buNone/>
              <a:defRPr sz="1021" b="1"/>
            </a:lvl3pPr>
            <a:lvl4pPr marL="777697" indent="0">
              <a:buNone/>
              <a:defRPr sz="907" b="1"/>
            </a:lvl4pPr>
            <a:lvl5pPr marL="1036930" indent="0">
              <a:buNone/>
              <a:defRPr sz="907" b="1"/>
            </a:lvl5pPr>
            <a:lvl6pPr marL="1296162" indent="0">
              <a:buNone/>
              <a:defRPr sz="907" b="1"/>
            </a:lvl6pPr>
            <a:lvl7pPr marL="1555394" indent="0">
              <a:buNone/>
              <a:defRPr sz="907" b="1"/>
            </a:lvl7pPr>
            <a:lvl8pPr marL="1814627" indent="0">
              <a:buNone/>
              <a:defRPr sz="907" b="1"/>
            </a:lvl8pPr>
            <a:lvl9pPr marL="2073859" indent="0">
              <a:buNone/>
              <a:defRPr sz="90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7129" y="1498406"/>
            <a:ext cx="2193403" cy="220392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24792" y="1005585"/>
            <a:ext cx="2204205" cy="492821"/>
          </a:xfrm>
        </p:spPr>
        <p:txBody>
          <a:bodyPr anchor="b"/>
          <a:lstStyle>
            <a:lvl1pPr marL="0" indent="0">
              <a:buNone/>
              <a:defRPr sz="1361" b="1"/>
            </a:lvl1pPr>
            <a:lvl2pPr marL="259232" indent="0">
              <a:buNone/>
              <a:defRPr sz="1134" b="1"/>
            </a:lvl2pPr>
            <a:lvl3pPr marL="518465" indent="0">
              <a:buNone/>
              <a:defRPr sz="1021" b="1"/>
            </a:lvl3pPr>
            <a:lvl4pPr marL="777697" indent="0">
              <a:buNone/>
              <a:defRPr sz="907" b="1"/>
            </a:lvl4pPr>
            <a:lvl5pPr marL="1036930" indent="0">
              <a:buNone/>
              <a:defRPr sz="907" b="1"/>
            </a:lvl5pPr>
            <a:lvl6pPr marL="1296162" indent="0">
              <a:buNone/>
              <a:defRPr sz="907" b="1"/>
            </a:lvl6pPr>
            <a:lvl7pPr marL="1555394" indent="0">
              <a:buNone/>
              <a:defRPr sz="907" b="1"/>
            </a:lvl7pPr>
            <a:lvl8pPr marL="1814627" indent="0">
              <a:buNone/>
              <a:defRPr sz="907" b="1"/>
            </a:lvl8pPr>
            <a:lvl9pPr marL="2073859" indent="0">
              <a:buNone/>
              <a:defRPr sz="90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24792" y="1498406"/>
            <a:ext cx="2204205" cy="220392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43BD-B8EC-6E48-B8CE-67BFBF273CF9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846D-EED0-2742-AA14-BB101AD9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9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43BD-B8EC-6E48-B8CE-67BFBF273CF9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846D-EED0-2742-AA14-BB101AD9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6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43BD-B8EC-6E48-B8CE-67BFBF273CF9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846D-EED0-2742-AA14-BB101AD9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0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29" y="273473"/>
            <a:ext cx="1672225" cy="957157"/>
          </a:xfrm>
        </p:spPr>
        <p:txBody>
          <a:bodyPr anchor="b"/>
          <a:lstStyle>
            <a:lvl1pPr>
              <a:defRPr sz="181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4205" y="590627"/>
            <a:ext cx="2624792" cy="2915150"/>
          </a:xfrm>
        </p:spPr>
        <p:txBody>
          <a:bodyPr/>
          <a:lstStyle>
            <a:lvl1pPr>
              <a:defRPr sz="1814"/>
            </a:lvl1pPr>
            <a:lvl2pPr>
              <a:defRPr sz="1588"/>
            </a:lvl2pPr>
            <a:lvl3pPr>
              <a:defRPr sz="1361"/>
            </a:lvl3pPr>
            <a:lvl4pPr>
              <a:defRPr sz="1134"/>
            </a:lvl4pPr>
            <a:lvl5pPr>
              <a:defRPr sz="1134"/>
            </a:lvl5pPr>
            <a:lvl6pPr>
              <a:defRPr sz="1134"/>
            </a:lvl6pPr>
            <a:lvl7pPr>
              <a:defRPr sz="1134"/>
            </a:lvl7pPr>
            <a:lvl8pPr>
              <a:defRPr sz="1134"/>
            </a:lvl8pPr>
            <a:lvl9pPr>
              <a:defRPr sz="1134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7129" y="1230630"/>
            <a:ext cx="1672225" cy="2279894"/>
          </a:xfrm>
        </p:spPr>
        <p:txBody>
          <a:bodyPr/>
          <a:lstStyle>
            <a:lvl1pPr marL="0" indent="0">
              <a:buNone/>
              <a:defRPr sz="907"/>
            </a:lvl1pPr>
            <a:lvl2pPr marL="259232" indent="0">
              <a:buNone/>
              <a:defRPr sz="794"/>
            </a:lvl2pPr>
            <a:lvl3pPr marL="518465" indent="0">
              <a:buNone/>
              <a:defRPr sz="680"/>
            </a:lvl3pPr>
            <a:lvl4pPr marL="777697" indent="0">
              <a:buNone/>
              <a:defRPr sz="567"/>
            </a:lvl4pPr>
            <a:lvl5pPr marL="1036930" indent="0">
              <a:buNone/>
              <a:defRPr sz="567"/>
            </a:lvl5pPr>
            <a:lvl6pPr marL="1296162" indent="0">
              <a:buNone/>
              <a:defRPr sz="567"/>
            </a:lvl6pPr>
            <a:lvl7pPr marL="1555394" indent="0">
              <a:buNone/>
              <a:defRPr sz="567"/>
            </a:lvl7pPr>
            <a:lvl8pPr marL="1814627" indent="0">
              <a:buNone/>
              <a:defRPr sz="567"/>
            </a:lvl8pPr>
            <a:lvl9pPr marL="2073859" indent="0">
              <a:buNone/>
              <a:defRPr sz="56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43BD-B8EC-6E48-B8CE-67BFBF273CF9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846D-EED0-2742-AA14-BB101AD9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1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29" y="273473"/>
            <a:ext cx="1672225" cy="957157"/>
          </a:xfrm>
        </p:spPr>
        <p:txBody>
          <a:bodyPr anchor="b"/>
          <a:lstStyle>
            <a:lvl1pPr>
              <a:defRPr sz="181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04205" y="590627"/>
            <a:ext cx="2624792" cy="2915150"/>
          </a:xfrm>
        </p:spPr>
        <p:txBody>
          <a:bodyPr anchor="t"/>
          <a:lstStyle>
            <a:lvl1pPr marL="0" indent="0">
              <a:buNone/>
              <a:defRPr sz="1814"/>
            </a:lvl1pPr>
            <a:lvl2pPr marL="259232" indent="0">
              <a:buNone/>
              <a:defRPr sz="1588"/>
            </a:lvl2pPr>
            <a:lvl3pPr marL="518465" indent="0">
              <a:buNone/>
              <a:defRPr sz="1361"/>
            </a:lvl3pPr>
            <a:lvl4pPr marL="777697" indent="0">
              <a:buNone/>
              <a:defRPr sz="1134"/>
            </a:lvl4pPr>
            <a:lvl5pPr marL="1036930" indent="0">
              <a:buNone/>
              <a:defRPr sz="1134"/>
            </a:lvl5pPr>
            <a:lvl6pPr marL="1296162" indent="0">
              <a:buNone/>
              <a:defRPr sz="1134"/>
            </a:lvl6pPr>
            <a:lvl7pPr marL="1555394" indent="0">
              <a:buNone/>
              <a:defRPr sz="1134"/>
            </a:lvl7pPr>
            <a:lvl8pPr marL="1814627" indent="0">
              <a:buNone/>
              <a:defRPr sz="1134"/>
            </a:lvl8pPr>
            <a:lvl9pPr marL="2073859" indent="0">
              <a:buNone/>
              <a:defRPr sz="1134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7129" y="1230630"/>
            <a:ext cx="1672225" cy="2279894"/>
          </a:xfrm>
        </p:spPr>
        <p:txBody>
          <a:bodyPr/>
          <a:lstStyle>
            <a:lvl1pPr marL="0" indent="0">
              <a:buNone/>
              <a:defRPr sz="907"/>
            </a:lvl1pPr>
            <a:lvl2pPr marL="259232" indent="0">
              <a:buNone/>
              <a:defRPr sz="794"/>
            </a:lvl2pPr>
            <a:lvl3pPr marL="518465" indent="0">
              <a:buNone/>
              <a:defRPr sz="680"/>
            </a:lvl3pPr>
            <a:lvl4pPr marL="777697" indent="0">
              <a:buNone/>
              <a:defRPr sz="567"/>
            </a:lvl4pPr>
            <a:lvl5pPr marL="1036930" indent="0">
              <a:buNone/>
              <a:defRPr sz="567"/>
            </a:lvl5pPr>
            <a:lvl6pPr marL="1296162" indent="0">
              <a:buNone/>
              <a:defRPr sz="567"/>
            </a:lvl6pPr>
            <a:lvl7pPr marL="1555394" indent="0">
              <a:buNone/>
              <a:defRPr sz="567"/>
            </a:lvl7pPr>
            <a:lvl8pPr marL="1814627" indent="0">
              <a:buNone/>
              <a:defRPr sz="567"/>
            </a:lvl8pPr>
            <a:lvl9pPr marL="2073859" indent="0">
              <a:buNone/>
              <a:defRPr sz="56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43BD-B8EC-6E48-B8CE-67BFBF273CF9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846D-EED0-2742-AA14-BB101AD9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5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6454" y="218400"/>
            <a:ext cx="4471868" cy="792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454" y="1091994"/>
            <a:ext cx="4471868" cy="2602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6453" y="3802040"/>
            <a:ext cx="1166574" cy="2183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4143BD-B8EC-6E48-B8CE-67BFBF273CF9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17457" y="3802040"/>
            <a:ext cx="1749862" cy="2183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1748" y="3802040"/>
            <a:ext cx="1166574" cy="2183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66846D-EED0-2742-AA14-BB101AD9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2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518465" rtl="0" eaLnBrk="1" latinLnBrk="0" hangingPunct="1">
        <a:lnSpc>
          <a:spcPct val="90000"/>
        </a:lnSpc>
        <a:spcBef>
          <a:spcPct val="0"/>
        </a:spcBef>
        <a:buNone/>
        <a:defRPr sz="24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616" indent="-129616" algn="l" defTabSz="518465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1pPr>
      <a:lvl2pPr marL="388849" indent="-129616" algn="l" defTabSz="518465" rtl="0" eaLnBrk="1" latinLnBrk="0" hangingPunct="1">
        <a:lnSpc>
          <a:spcPct val="90000"/>
        </a:lnSpc>
        <a:spcBef>
          <a:spcPts val="284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2pPr>
      <a:lvl3pPr marL="648081" indent="-129616" algn="l" defTabSz="518465" rtl="0" eaLnBrk="1" latinLnBrk="0" hangingPunct="1">
        <a:lnSpc>
          <a:spcPct val="90000"/>
        </a:lnSpc>
        <a:spcBef>
          <a:spcPts val="284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907313" indent="-129616" algn="l" defTabSz="518465" rtl="0" eaLnBrk="1" latinLnBrk="0" hangingPunct="1">
        <a:lnSpc>
          <a:spcPct val="90000"/>
        </a:lnSpc>
        <a:spcBef>
          <a:spcPts val="284"/>
        </a:spcBef>
        <a:buFont typeface="Arial" panose="020B0604020202020204" pitchFamily="34" charset="0"/>
        <a:buChar char="•"/>
        <a:defRPr sz="1021" kern="1200">
          <a:solidFill>
            <a:schemeClr val="tx1"/>
          </a:solidFill>
          <a:latin typeface="+mn-lt"/>
          <a:ea typeface="+mn-ea"/>
          <a:cs typeface="+mn-cs"/>
        </a:defRPr>
      </a:lvl4pPr>
      <a:lvl5pPr marL="1166546" indent="-129616" algn="l" defTabSz="518465" rtl="0" eaLnBrk="1" latinLnBrk="0" hangingPunct="1">
        <a:lnSpc>
          <a:spcPct val="90000"/>
        </a:lnSpc>
        <a:spcBef>
          <a:spcPts val="284"/>
        </a:spcBef>
        <a:buFont typeface="Arial" panose="020B0604020202020204" pitchFamily="34" charset="0"/>
        <a:buChar char="•"/>
        <a:defRPr sz="1021" kern="1200">
          <a:solidFill>
            <a:schemeClr val="tx1"/>
          </a:solidFill>
          <a:latin typeface="+mn-lt"/>
          <a:ea typeface="+mn-ea"/>
          <a:cs typeface="+mn-cs"/>
        </a:defRPr>
      </a:lvl5pPr>
      <a:lvl6pPr marL="1425778" indent="-129616" algn="l" defTabSz="518465" rtl="0" eaLnBrk="1" latinLnBrk="0" hangingPunct="1">
        <a:lnSpc>
          <a:spcPct val="90000"/>
        </a:lnSpc>
        <a:spcBef>
          <a:spcPts val="284"/>
        </a:spcBef>
        <a:buFont typeface="Arial" panose="020B0604020202020204" pitchFamily="34" charset="0"/>
        <a:buChar char="•"/>
        <a:defRPr sz="1021" kern="1200">
          <a:solidFill>
            <a:schemeClr val="tx1"/>
          </a:solidFill>
          <a:latin typeface="+mn-lt"/>
          <a:ea typeface="+mn-ea"/>
          <a:cs typeface="+mn-cs"/>
        </a:defRPr>
      </a:lvl6pPr>
      <a:lvl7pPr marL="1685011" indent="-129616" algn="l" defTabSz="518465" rtl="0" eaLnBrk="1" latinLnBrk="0" hangingPunct="1">
        <a:lnSpc>
          <a:spcPct val="90000"/>
        </a:lnSpc>
        <a:spcBef>
          <a:spcPts val="284"/>
        </a:spcBef>
        <a:buFont typeface="Arial" panose="020B0604020202020204" pitchFamily="34" charset="0"/>
        <a:buChar char="•"/>
        <a:defRPr sz="1021" kern="1200">
          <a:solidFill>
            <a:schemeClr val="tx1"/>
          </a:solidFill>
          <a:latin typeface="+mn-lt"/>
          <a:ea typeface="+mn-ea"/>
          <a:cs typeface="+mn-cs"/>
        </a:defRPr>
      </a:lvl7pPr>
      <a:lvl8pPr marL="1944243" indent="-129616" algn="l" defTabSz="518465" rtl="0" eaLnBrk="1" latinLnBrk="0" hangingPunct="1">
        <a:lnSpc>
          <a:spcPct val="90000"/>
        </a:lnSpc>
        <a:spcBef>
          <a:spcPts val="284"/>
        </a:spcBef>
        <a:buFont typeface="Arial" panose="020B0604020202020204" pitchFamily="34" charset="0"/>
        <a:buChar char="•"/>
        <a:defRPr sz="1021" kern="1200">
          <a:solidFill>
            <a:schemeClr val="tx1"/>
          </a:solidFill>
          <a:latin typeface="+mn-lt"/>
          <a:ea typeface="+mn-ea"/>
          <a:cs typeface="+mn-cs"/>
        </a:defRPr>
      </a:lvl8pPr>
      <a:lvl9pPr marL="2203475" indent="-129616" algn="l" defTabSz="518465" rtl="0" eaLnBrk="1" latinLnBrk="0" hangingPunct="1">
        <a:lnSpc>
          <a:spcPct val="90000"/>
        </a:lnSpc>
        <a:spcBef>
          <a:spcPts val="284"/>
        </a:spcBef>
        <a:buFont typeface="Arial" panose="020B0604020202020204" pitchFamily="34" charset="0"/>
        <a:buChar char="•"/>
        <a:defRPr sz="10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8465" rtl="0" eaLnBrk="1" latinLnBrk="0" hangingPunct="1">
        <a:defRPr sz="1021" kern="1200">
          <a:solidFill>
            <a:schemeClr val="tx1"/>
          </a:solidFill>
          <a:latin typeface="+mn-lt"/>
          <a:ea typeface="+mn-ea"/>
          <a:cs typeface="+mn-cs"/>
        </a:defRPr>
      </a:lvl1pPr>
      <a:lvl2pPr marL="259232" algn="l" defTabSz="518465" rtl="0" eaLnBrk="1" latinLnBrk="0" hangingPunct="1">
        <a:defRPr sz="1021" kern="1200">
          <a:solidFill>
            <a:schemeClr val="tx1"/>
          </a:solidFill>
          <a:latin typeface="+mn-lt"/>
          <a:ea typeface="+mn-ea"/>
          <a:cs typeface="+mn-cs"/>
        </a:defRPr>
      </a:lvl2pPr>
      <a:lvl3pPr marL="518465" algn="l" defTabSz="518465" rtl="0" eaLnBrk="1" latinLnBrk="0" hangingPunct="1">
        <a:defRPr sz="1021" kern="1200">
          <a:solidFill>
            <a:schemeClr val="tx1"/>
          </a:solidFill>
          <a:latin typeface="+mn-lt"/>
          <a:ea typeface="+mn-ea"/>
          <a:cs typeface="+mn-cs"/>
        </a:defRPr>
      </a:lvl3pPr>
      <a:lvl4pPr marL="777697" algn="l" defTabSz="518465" rtl="0" eaLnBrk="1" latinLnBrk="0" hangingPunct="1">
        <a:defRPr sz="1021" kern="1200">
          <a:solidFill>
            <a:schemeClr val="tx1"/>
          </a:solidFill>
          <a:latin typeface="+mn-lt"/>
          <a:ea typeface="+mn-ea"/>
          <a:cs typeface="+mn-cs"/>
        </a:defRPr>
      </a:lvl4pPr>
      <a:lvl5pPr marL="1036930" algn="l" defTabSz="518465" rtl="0" eaLnBrk="1" latinLnBrk="0" hangingPunct="1">
        <a:defRPr sz="1021" kern="1200">
          <a:solidFill>
            <a:schemeClr val="tx1"/>
          </a:solidFill>
          <a:latin typeface="+mn-lt"/>
          <a:ea typeface="+mn-ea"/>
          <a:cs typeface="+mn-cs"/>
        </a:defRPr>
      </a:lvl5pPr>
      <a:lvl6pPr marL="1296162" algn="l" defTabSz="518465" rtl="0" eaLnBrk="1" latinLnBrk="0" hangingPunct="1">
        <a:defRPr sz="1021" kern="1200">
          <a:solidFill>
            <a:schemeClr val="tx1"/>
          </a:solidFill>
          <a:latin typeface="+mn-lt"/>
          <a:ea typeface="+mn-ea"/>
          <a:cs typeface="+mn-cs"/>
        </a:defRPr>
      </a:lvl6pPr>
      <a:lvl7pPr marL="1555394" algn="l" defTabSz="518465" rtl="0" eaLnBrk="1" latinLnBrk="0" hangingPunct="1">
        <a:defRPr sz="1021" kern="1200">
          <a:solidFill>
            <a:schemeClr val="tx1"/>
          </a:solidFill>
          <a:latin typeface="+mn-lt"/>
          <a:ea typeface="+mn-ea"/>
          <a:cs typeface="+mn-cs"/>
        </a:defRPr>
      </a:lvl7pPr>
      <a:lvl8pPr marL="1814627" algn="l" defTabSz="518465" rtl="0" eaLnBrk="1" latinLnBrk="0" hangingPunct="1">
        <a:defRPr sz="1021" kern="1200">
          <a:solidFill>
            <a:schemeClr val="tx1"/>
          </a:solidFill>
          <a:latin typeface="+mn-lt"/>
          <a:ea typeface="+mn-ea"/>
          <a:cs typeface="+mn-cs"/>
        </a:defRPr>
      </a:lvl8pPr>
      <a:lvl9pPr marL="2073859" algn="l" defTabSz="518465" rtl="0" eaLnBrk="1" latinLnBrk="0" hangingPunct="1">
        <a:defRPr sz="10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4AF89-EB61-5691-DA51-63FE502E2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1">
            <a:extLst>
              <a:ext uri="{FF2B5EF4-FFF2-40B4-BE49-F238E27FC236}">
                <a16:creationId xmlns:a16="http://schemas.microsoft.com/office/drawing/2014/main" id="{EED51EFD-9E83-7CE3-6834-DE9D9A478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856998"/>
              </p:ext>
            </p:extLst>
          </p:nvPr>
        </p:nvGraphicFramePr>
        <p:xfrm>
          <a:off x="86717" y="85762"/>
          <a:ext cx="5000122" cy="390243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29333">
                  <a:extLst>
                    <a:ext uri="{9D8B030D-6E8A-4147-A177-3AD203B41FA5}">
                      <a16:colId xmlns:a16="http://schemas.microsoft.com/office/drawing/2014/main" val="381274975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777138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78173295"/>
                    </a:ext>
                  </a:extLst>
                </a:gridCol>
                <a:gridCol w="1510789">
                  <a:extLst>
                    <a:ext uri="{9D8B030D-6E8A-4147-A177-3AD203B41FA5}">
                      <a16:colId xmlns:a16="http://schemas.microsoft.com/office/drawing/2014/main" val="83958375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69247087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0601587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489810592"/>
                    </a:ext>
                  </a:extLst>
                </a:gridCol>
              </a:tblGrid>
              <a:tr h="291600">
                <a:tc>
                  <a:txBody>
                    <a:bodyPr/>
                    <a:lstStyle/>
                    <a:p>
                      <a:pPr algn="ctr" fontAlgn="ctr"/>
                      <a:endParaRPr lang="en-HK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6" marR="5546" marT="55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HK" sz="600" b="1" u="none" strike="noStrike" dirty="0">
                          <a:effectLst/>
                        </a:rPr>
                        <a:t>Accuracy</a:t>
                      </a:r>
                      <a:endParaRPr lang="en-HK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6" marR="5546" marT="55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5546" marR="5546" marT="5546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5546" marR="5546" marT="5546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600" b="1" u="none" strike="noStrike" dirty="0">
                          <a:effectLst/>
                        </a:rPr>
                        <a:t>Silhouette score</a:t>
                      </a:r>
                      <a:endParaRPr lang="en-HK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6" marR="5546" marT="55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HK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6" marR="5546" marT="5546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HK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6" marR="5546" marT="5546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35310"/>
                  </a:ext>
                </a:extLst>
              </a:tr>
              <a:tr h="290546">
                <a:tc>
                  <a:txBody>
                    <a:bodyPr/>
                    <a:lstStyle/>
                    <a:p>
                      <a:pPr marL="0" marR="0" lvl="0" indent="0" algn="ctr" defTabSz="360091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VAE hyperparameters</a:t>
                      </a:r>
                      <a:endParaRPr lang="en-HK" altLang="zh-HK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6" marR="5546" marT="55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600" u="none" strike="noStrike" dirty="0">
                          <a:effectLst/>
                        </a:rPr>
                        <a:t>Donor4</a:t>
                      </a:r>
                    </a:p>
                  </a:txBody>
                  <a:tcPr marL="5546" marR="5546" marT="55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Donor8</a:t>
                      </a:r>
                    </a:p>
                  </a:txBody>
                  <a:tcPr marL="5546" marR="5546" marT="55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altLang="zh-TW" sz="600" kern="10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Donor18</a:t>
                      </a:r>
                      <a:endParaRPr lang="zh-TW" sz="6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5311" marR="653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altLang="zh-TW" sz="600" kern="10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Donor4</a:t>
                      </a:r>
                      <a:endParaRPr lang="zh-TW" sz="6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5311" marR="653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altLang="zh-TW" sz="600" kern="10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Donor8</a:t>
                      </a:r>
                      <a:endParaRPr lang="zh-TW" sz="6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5311" marR="653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altLang="zh-TW" sz="600" kern="10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Donor18</a:t>
                      </a:r>
                      <a:endParaRPr lang="zh-TW" sz="6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5311" marR="653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517647"/>
                  </a:ext>
                </a:extLst>
              </a:tr>
              <a:tr h="316394">
                <a:tc>
                  <a:txBody>
                    <a:bodyPr/>
                    <a:lstStyle/>
                    <a:p>
                      <a:pPr algn="ctr" fontAlgn="ctr"/>
                      <a:r>
                        <a:rPr lang="en-HK" sz="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SNPmanifold</a:t>
                      </a:r>
                      <a:r>
                        <a:rPr lang="en-HK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(1 layer, D = SNP/2, </a:t>
                      </a:r>
                      <a:r>
                        <a:rPr lang="el-G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β</a:t>
                      </a:r>
                      <a:r>
                        <a:rPr lang="en-HK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0, with ‘observed-SNP normalization’) </a:t>
                      </a:r>
                    </a:p>
                  </a:txBody>
                  <a:tcPr marL="5546" marR="5546" marT="55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99.7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99.7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99.1, 18 clusters, 1 cluster for each donor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875983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 fontAlgn="ctr"/>
                      <a:r>
                        <a:rPr lang="en-HK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layers, D = SNP/2, </a:t>
                      </a:r>
                      <a:r>
                        <a:rPr lang="el-GR" altLang="zh-HK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β</a:t>
                      </a:r>
                      <a:r>
                        <a:rPr lang="en-HK" altLang="zh-HK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0</a:t>
                      </a:r>
                      <a:endParaRPr lang="en-HK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6" marR="5546" marT="55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98.4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99.6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99.2, 16 clusters, 1 cluster has 3 donors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234454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marL="0" marR="0" lvl="0" indent="0" algn="ctr" defTabSz="61200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altLang="zh-HK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layers, D = SNP/2, </a:t>
                      </a:r>
                      <a:r>
                        <a:rPr lang="el-GR" altLang="zh-HK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β</a:t>
                      </a:r>
                      <a:r>
                        <a:rPr lang="en-HK" altLang="zh-HK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0</a:t>
                      </a:r>
                    </a:p>
                  </a:txBody>
                  <a:tcPr marL="5546" marR="5546" marT="55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91.4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99.8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99.7, 19 clusters, 1 cluster for doublet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73560"/>
                  </a:ext>
                </a:extLst>
              </a:tr>
              <a:tr h="2167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bmVAE</a:t>
                      </a:r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hyperparameters</a:t>
                      </a:r>
                    </a:p>
                    <a:p>
                      <a:pPr algn="ctr" fontAlgn="b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(5 layers, D = 3, </a:t>
                      </a:r>
                      <a:r>
                        <a:rPr lang="el-GR" altLang="zh-HK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β</a:t>
                      </a:r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= 0.0001)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94.7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97.2</a:t>
                      </a:r>
                    </a:p>
                    <a:p>
                      <a:pPr algn="ctr" fontAlgn="b"/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(intermixed)</a:t>
                      </a:r>
                      <a:endParaRPr lang="en-US" altLang="zh-HK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83.1, 31 clusters, donors with higher no. of cells are divided into many clusters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946941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HK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HK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HK" alt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HK" alt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HK" alt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HK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097934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 layer, D = SNP/2, </a:t>
                      </a:r>
                      <a:r>
                        <a:rPr lang="el-GR" altLang="zh-HK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β</a:t>
                      </a:r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= 0.5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99.9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99.8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99.7, 18 clusters, 1 cluster for each donor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174919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 layer, D = SNP/2, </a:t>
                      </a:r>
                      <a:r>
                        <a:rPr lang="el-GR" altLang="zh-HK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β</a:t>
                      </a:r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=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99.9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99.7, 19 clusters, 1 cluster for doublet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5250228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 layer, D = SNP/2, </a:t>
                      </a:r>
                      <a:r>
                        <a:rPr lang="el-GR" altLang="zh-HK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β</a:t>
                      </a:r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= 1.5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99.9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99.9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99.7, 19 clusters, 1 cluster for doublet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396048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 layer, D = SNP/2, </a:t>
                      </a:r>
                      <a:r>
                        <a:rPr lang="el-GR" altLang="zh-HK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β</a:t>
                      </a:r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= 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99.6, 19 clusters, 1 cluster for doublet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790414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HK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HK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HK" alt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HK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HK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HK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057949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 layer, D = SNP/10, </a:t>
                      </a:r>
                      <a:r>
                        <a:rPr lang="el-GR" altLang="zh-HK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β</a:t>
                      </a:r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= 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99.8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98.5, 16 clusters, 1 cluster has 3 donors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521588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 layer, D = SNP/30, </a:t>
                      </a:r>
                      <a:r>
                        <a:rPr lang="el-GR" altLang="zh-HK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β</a:t>
                      </a:r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= 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99.9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94.1</a:t>
                      </a:r>
                    </a:p>
                    <a:p>
                      <a:pPr marL="0" marR="0" lvl="0" indent="0" algn="ctr" defTabSz="518465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(intermixed)</a:t>
                      </a:r>
                      <a:endParaRPr lang="en-US" altLang="zh-HK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99.1, 19 clusters, 1 cluster for doublet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0665475"/>
                  </a:ext>
                </a:extLst>
              </a:tr>
              <a:tr h="2167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 layer, D = SNP/50, </a:t>
                      </a:r>
                      <a:r>
                        <a:rPr lang="el-GR" altLang="zh-HK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β</a:t>
                      </a:r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= 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99.9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99.9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98.7, 18 clusters, 1 cluster for doublet, 1 cluster has 2 donors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2503802"/>
                  </a:ext>
                </a:extLst>
              </a:tr>
              <a:tr h="2167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 layer, D = SNP/100, </a:t>
                      </a:r>
                      <a:r>
                        <a:rPr lang="el-GR" altLang="zh-HK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β</a:t>
                      </a:r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= 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99.6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93.6</a:t>
                      </a:r>
                    </a:p>
                    <a:p>
                      <a:pPr marL="0" marR="0" lvl="0" indent="0" algn="ctr" defTabSz="518465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(intermixed)</a:t>
                      </a:r>
                      <a:endParaRPr lang="en-US" altLang="zh-HK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96.1, 15 clusters, 1 cluster has 2 donors, 1 cluster has 4 donors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2383723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HK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HK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HK" alt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HK" alt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HK" alt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HK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7381566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 layer, D = SNP/2, beta = 0,</a:t>
                      </a:r>
                      <a:b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without 'observed-SNP normalization'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99.7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93.4</a:t>
                      </a:r>
                    </a:p>
                    <a:p>
                      <a:pPr marL="0" marR="0" lvl="0" indent="0" algn="ctr" defTabSz="518465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(intermixed)</a:t>
                      </a:r>
                      <a:endParaRPr lang="en-US" altLang="zh-HK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99.5, 17 clusters, 1 cluster has 2 donors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0.71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4575951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HK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HK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HK" alt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HK" alt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HK" alt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HK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3725115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UMAP alone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85.0</a:t>
                      </a:r>
                      <a:endParaRPr lang="zh-HK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82.2</a:t>
                      </a:r>
                    </a:p>
                    <a:p>
                      <a:pPr marL="0" marR="0" lvl="0" indent="0" algn="ctr" defTabSz="518465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(intermixed)</a:t>
                      </a:r>
                      <a:endParaRPr lang="en-US" altLang="zh-HK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84.0, 26 clusters, </a:t>
                      </a:r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donors with higher no. of cells are divided into many clusters</a:t>
                      </a:r>
                      <a:endParaRPr lang="zh-HK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0.27</a:t>
                      </a:r>
                      <a:endParaRPr lang="zh-HK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0.53</a:t>
                      </a:r>
                      <a:endParaRPr lang="zh-HK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0.73</a:t>
                      </a:r>
                      <a:endParaRPr lang="zh-HK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2524872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bmVAE</a:t>
                      </a:r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package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94.7</a:t>
                      </a:r>
                      <a:endParaRPr lang="zh-HK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99.9</a:t>
                      </a:r>
                      <a:endParaRPr lang="zh-HK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95.4, 16 clusters</a:t>
                      </a:r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1 cluster has 4 donors, 1 donor has 2 clusters</a:t>
                      </a:r>
                      <a:endParaRPr lang="zh-HK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0.16</a:t>
                      </a:r>
                      <a:endParaRPr lang="zh-HK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0.21</a:t>
                      </a:r>
                      <a:endParaRPr lang="zh-HK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HK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0.1</a:t>
                      </a:r>
                      <a:r>
                        <a:rPr lang="en-US" altLang="zh-HK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5</a:t>
                      </a:r>
                      <a:endParaRPr lang="zh-HK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0582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059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佈景主題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</TotalTime>
  <Words>457</Words>
  <Application>Microsoft Office PowerPoint</Application>
  <PresentationFormat>自訂</PresentationFormat>
  <Paragraphs>124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Yuanhua Huang</dc:creator>
  <cp:lastModifiedBy>u3570318@connect.hku.hk</cp:lastModifiedBy>
  <cp:revision>24</cp:revision>
  <dcterms:created xsi:type="dcterms:W3CDTF">2025-04-29T09:25:15Z</dcterms:created>
  <dcterms:modified xsi:type="dcterms:W3CDTF">2025-07-27T22:05:50Z</dcterms:modified>
</cp:coreProperties>
</file>