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Click to edit Master subtitle style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Click to edit Master title style</a:t>
            </a:r>
            <a:endParaRPr lang="fr-FR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Click to edit Master text styles</a:t>
            </a:r>
            <a:endParaRPr/>
          </a:p>
          <a:p>
            <a:pPr lvl="1">
              <a:defRPr/>
            </a:pPr>
            <a:r>
              <a:rPr lang="fr-FR"/>
              <a:t>Second level</a:t>
            </a:r>
            <a:endParaRPr/>
          </a:p>
          <a:p>
            <a:pPr lvl="2">
              <a:defRPr/>
            </a:pPr>
            <a:r>
              <a:rPr lang="fr-FR"/>
              <a:t>Third level</a:t>
            </a:r>
            <a:endParaRPr/>
          </a:p>
          <a:p>
            <a:pPr lvl="3">
              <a:defRPr/>
            </a:pPr>
            <a:r>
              <a:rPr lang="fr-FR"/>
              <a:t>Fourth level</a:t>
            </a:r>
            <a:endParaRPr/>
          </a:p>
          <a:p>
            <a:pPr lvl="4">
              <a:defRPr/>
            </a:pPr>
            <a:r>
              <a:rPr lang="fr-FR"/>
              <a:t>Fifth level</a:t>
            </a:r>
            <a:endParaRPr lang="fr-FR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801659" name="" hidden="0"/>
          <p:cNvSpPr txBox="1"/>
          <p:nvPr isPhoto="0" userDrawn="0"/>
        </p:nvSpPr>
        <p:spPr bwMode="auto">
          <a:xfrm flipH="0" flipV="0">
            <a:off x="2841954" y="2615045"/>
            <a:ext cx="334240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91083381" name="" hidden="0"/>
          <p:cNvSpPr/>
          <p:nvPr isPhoto="0" userDrawn="0"/>
        </p:nvSpPr>
        <p:spPr bwMode="auto">
          <a:xfrm>
            <a:off x="14032620" y="71018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6980735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574377" y="989060"/>
            <a:ext cx="8839199" cy="5219699"/>
          </a:xfrm>
          <a:prstGeom prst="rect">
            <a:avLst/>
          </a:prstGeom>
        </p:spPr>
      </p:pic>
      <p:sp>
        <p:nvSpPr>
          <p:cNvPr id="1583636538" name="" hidden="0"/>
          <p:cNvSpPr/>
          <p:nvPr isPhoto="0" userDrawn="0"/>
        </p:nvSpPr>
        <p:spPr bwMode="auto">
          <a:xfrm flipH="0" flipV="0">
            <a:off x="6255833" y="1523999"/>
            <a:ext cx="1301749" cy="676539"/>
          </a:xfrm>
          <a:prstGeom prst="roundRect">
            <a:avLst>
              <a:gd name="adj" fmla="val 15049"/>
            </a:avLst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155406" name="" hidden="0"/>
          <p:cNvSpPr txBox="1"/>
          <p:nvPr isPhoto="0" userDrawn="0"/>
        </p:nvSpPr>
        <p:spPr bwMode="auto">
          <a:xfrm flipH="0" flipV="0">
            <a:off x="3851946" y="15714"/>
            <a:ext cx="5207686" cy="118875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sz="7200" u="none">
                <a:solidFill>
                  <a:srgbClr val="C00000"/>
                </a:solidFill>
                <a:latin typeface="Asana Math"/>
                <a:ea typeface="Asana Math"/>
                <a:cs typeface="Asana Math"/>
              </a:rPr>
              <a:t>StatOmique</a:t>
            </a:r>
            <a:endParaRPr/>
          </a:p>
        </p:txBody>
      </p:sp>
      <p:sp>
        <p:nvSpPr>
          <p:cNvPr id="668168329" name="" hidden="0"/>
          <p:cNvSpPr/>
          <p:nvPr isPhoto="0" userDrawn="0"/>
        </p:nvSpPr>
        <p:spPr bwMode="auto">
          <a:xfrm flipH="0" flipV="0">
            <a:off x="6488666" y="1291166"/>
            <a:ext cx="624416" cy="25399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1049730" name="" hidden="0"/>
          <p:cNvSpPr txBox="1"/>
          <p:nvPr isPhoto="0" userDrawn="0"/>
        </p:nvSpPr>
        <p:spPr bwMode="auto">
          <a:xfrm rot="1711379" flipH="0" flipV="0">
            <a:off x="6219323" y="1678806"/>
            <a:ext cx="1107715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>
                <a:solidFill>
                  <a:schemeClr val="accent2">
                    <a:lumMod val="75000"/>
                  </a:schemeClr>
                </a:solidFill>
                <a:latin typeface="Nimbus Roman"/>
                <a:ea typeface="Nimbus Roman"/>
                <a:cs typeface="Nimbus Roman"/>
              </a:rPr>
              <a:t>réseau</a:t>
            </a:r>
            <a:endParaRPr sz="2200" b="1">
              <a:solidFill>
                <a:schemeClr val="accent2">
                  <a:lumMod val="75000"/>
                </a:schemeClr>
              </a:solidFill>
              <a:latin typeface="Nimbus Roman"/>
              <a:ea typeface="Nimbus Roman"/>
              <a:cs typeface="Nimbus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ONLYOFFICE/7.0.0.127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2022-02-17T15:39:34Z</dcterms:modified>
  <cp:category/>
  <cp:contentStatus/>
  <cp:version/>
</cp:coreProperties>
</file>