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4"/>
  </p:sldMasterIdLst>
  <p:notesMasterIdLst>
    <p:notesMasterId r:id="rId9"/>
  </p:notesMasterIdLst>
  <p:sldIdLst>
    <p:sldId id="352" r:id="rId5"/>
    <p:sldId id="336" r:id="rId6"/>
    <p:sldId id="353" r:id="rId7"/>
    <p:sldId id="354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FF"/>
    <a:srgbClr val="E1EBD7"/>
    <a:srgbClr val="0A419B"/>
    <a:srgbClr val="82A0CD"/>
    <a:srgbClr val="D4232B"/>
    <a:srgbClr val="FFEBF5"/>
    <a:srgbClr val="508728"/>
    <a:srgbClr val="740003"/>
    <a:srgbClr val="B1C7C6"/>
    <a:srgbClr val="984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A4B0D2-D1CF-4661-959B-0CF9FD6526FB}" v="36" dt="2022-09-09T16:14:32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2" autoAdjust="0"/>
    <p:restoredTop sz="94660"/>
  </p:normalViewPr>
  <p:slideViewPr>
    <p:cSldViewPr>
      <p:cViewPr varScale="1">
        <p:scale>
          <a:sx n="125" d="100"/>
          <a:sy n="125" d="100"/>
        </p:scale>
        <p:origin x="13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34" d="100"/>
          <a:sy n="134" d="100"/>
        </p:scale>
        <p:origin x="46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cheol Kim" userId="f3a556440ae3d40a" providerId="LiveId" clId="{D6A4B0D2-D1CF-4661-959B-0CF9FD6526FB}"/>
    <pc:docChg chg="undo custSel addSld delSld modSld">
      <pc:chgData name="MIncheol Kim" userId="f3a556440ae3d40a" providerId="LiveId" clId="{D6A4B0D2-D1CF-4661-959B-0CF9FD6526FB}" dt="2022-09-09T16:53:34.058" v="1564" actId="20577"/>
      <pc:docMkLst>
        <pc:docMk/>
      </pc:docMkLst>
      <pc:sldChg chg="modSp del">
        <pc:chgData name="MIncheol Kim" userId="f3a556440ae3d40a" providerId="LiveId" clId="{D6A4B0D2-D1CF-4661-959B-0CF9FD6526FB}" dt="2022-09-08T15:20:49.711" v="258" actId="47"/>
        <pc:sldMkLst>
          <pc:docMk/>
          <pc:sldMk cId="0" sldId="335"/>
        </pc:sldMkLst>
        <pc:spChg chg="mod">
          <ac:chgData name="MIncheol Kim" userId="f3a556440ae3d40a" providerId="LiveId" clId="{D6A4B0D2-D1CF-4661-959B-0CF9FD6526FB}" dt="2022-09-08T15:02:14.168" v="142" actId="207"/>
          <ac:spMkLst>
            <pc:docMk/>
            <pc:sldMk cId="0" sldId="335"/>
            <ac:spMk id="777485" creationId="{87995DA6-7145-4EC1-BA8A-34A42ECCDC7F}"/>
          </ac:spMkLst>
        </pc:spChg>
      </pc:sldChg>
      <pc:sldChg chg="addSp delSp modSp mod">
        <pc:chgData name="MIncheol Kim" userId="f3a556440ae3d40a" providerId="LiveId" clId="{D6A4B0D2-D1CF-4661-959B-0CF9FD6526FB}" dt="2022-09-09T15:11:43.739" v="1334" actId="114"/>
        <pc:sldMkLst>
          <pc:docMk/>
          <pc:sldMk cId="0" sldId="336"/>
        </pc:sldMkLst>
        <pc:spChg chg="add mod">
          <ac:chgData name="MIncheol Kim" userId="f3a556440ae3d40a" providerId="LiveId" clId="{D6A4B0D2-D1CF-4661-959B-0CF9FD6526FB}" dt="2022-09-08T15:10:48.130" v="234" actId="20577"/>
          <ac:spMkLst>
            <pc:docMk/>
            <pc:sldMk cId="0" sldId="336"/>
            <ac:spMk id="2" creationId="{D70C7D63-A813-26FF-3D43-A9FD82FDEC73}"/>
          </ac:spMkLst>
        </pc:spChg>
        <pc:spChg chg="add mod">
          <ac:chgData name="MIncheol Kim" userId="f3a556440ae3d40a" providerId="LiveId" clId="{D6A4B0D2-D1CF-4661-959B-0CF9FD6526FB}" dt="2022-09-09T14:18:28.430" v="1103" actId="14100"/>
          <ac:spMkLst>
            <pc:docMk/>
            <pc:sldMk cId="0" sldId="336"/>
            <ac:spMk id="3" creationId="{16FECC00-A137-217E-8B3D-5EFE142D5E9D}"/>
          </ac:spMkLst>
        </pc:spChg>
        <pc:spChg chg="add mod">
          <ac:chgData name="MIncheol Kim" userId="f3a556440ae3d40a" providerId="LiveId" clId="{D6A4B0D2-D1CF-4661-959B-0CF9FD6526FB}" dt="2022-09-09T15:11:43.739" v="1334" actId="114"/>
          <ac:spMkLst>
            <pc:docMk/>
            <pc:sldMk cId="0" sldId="336"/>
            <ac:spMk id="4" creationId="{1C49A2D5-54FD-C506-376B-0CB3C81BE661}"/>
          </ac:spMkLst>
        </pc:spChg>
        <pc:spChg chg="add del mod">
          <ac:chgData name="MIncheol Kim" userId="f3a556440ae3d40a" providerId="LiveId" clId="{D6A4B0D2-D1CF-4661-959B-0CF9FD6526FB}" dt="2022-09-08T16:05:06.637" v="979" actId="478"/>
          <ac:spMkLst>
            <pc:docMk/>
            <pc:sldMk cId="0" sldId="336"/>
            <ac:spMk id="5" creationId="{4762BB7C-F704-DB61-CC73-3E5E57D149DE}"/>
          </ac:spMkLst>
        </pc:spChg>
        <pc:spChg chg="mod">
          <ac:chgData name="MIncheol Kim" userId="f3a556440ae3d40a" providerId="LiveId" clId="{D6A4B0D2-D1CF-4661-959B-0CF9FD6526FB}" dt="2022-09-09T14:23:54.048" v="1172" actId="20577"/>
          <ac:spMkLst>
            <pc:docMk/>
            <pc:sldMk cId="0" sldId="336"/>
            <ac:spMk id="14" creationId="{079F05C8-FDF6-41FF-8F47-3D5B559CE929}"/>
          </ac:spMkLst>
        </pc:spChg>
        <pc:spChg chg="del">
          <ac:chgData name="MIncheol Kim" userId="f3a556440ae3d40a" providerId="LiveId" clId="{D6A4B0D2-D1CF-4661-959B-0CF9FD6526FB}" dt="2022-09-08T15:42:03.224" v="598" actId="478"/>
          <ac:spMkLst>
            <pc:docMk/>
            <pc:sldMk cId="0" sldId="336"/>
            <ac:spMk id="15" creationId="{8A64C75F-7EC1-4786-9448-C51B5B84FED3}"/>
          </ac:spMkLst>
        </pc:spChg>
        <pc:spChg chg="del">
          <ac:chgData name="MIncheol Kim" userId="f3a556440ae3d40a" providerId="LiveId" clId="{D6A4B0D2-D1CF-4661-959B-0CF9FD6526FB}" dt="2022-09-08T15:43:36.559" v="613" actId="478"/>
          <ac:spMkLst>
            <pc:docMk/>
            <pc:sldMk cId="0" sldId="336"/>
            <ac:spMk id="18" creationId="{210BE149-6228-4CE2-B108-57A3403C1E19}"/>
          </ac:spMkLst>
        </pc:spChg>
        <pc:spChg chg="mod">
          <ac:chgData name="MIncheol Kim" userId="f3a556440ae3d40a" providerId="LiveId" clId="{D6A4B0D2-D1CF-4661-959B-0CF9FD6526FB}" dt="2022-09-08T15:10:02.710" v="197" actId="20577"/>
          <ac:spMkLst>
            <pc:docMk/>
            <pc:sldMk cId="0" sldId="336"/>
            <ac:spMk id="19" creationId="{1855C5CE-ECEE-4341-9CAA-0B371A8F6133}"/>
          </ac:spMkLst>
        </pc:spChg>
        <pc:spChg chg="mod">
          <ac:chgData name="MIncheol Kim" userId="f3a556440ae3d40a" providerId="LiveId" clId="{D6A4B0D2-D1CF-4661-959B-0CF9FD6526FB}" dt="2022-09-09T14:18:21.917" v="1102" actId="14100"/>
          <ac:spMkLst>
            <pc:docMk/>
            <pc:sldMk cId="0" sldId="336"/>
            <ac:spMk id="23" creationId="{03B7F2E3-045F-4173-96D6-076C257B6E27}"/>
          </ac:spMkLst>
        </pc:spChg>
        <pc:spChg chg="mod">
          <ac:chgData name="MIncheol Kim" userId="f3a556440ae3d40a" providerId="LiveId" clId="{D6A4B0D2-D1CF-4661-959B-0CF9FD6526FB}" dt="2022-09-08T15:11:19.793" v="254" actId="20577"/>
          <ac:spMkLst>
            <pc:docMk/>
            <pc:sldMk cId="0" sldId="336"/>
            <ac:spMk id="24" creationId="{111437CA-86D6-4D4E-86DD-1C2C825D0B75}"/>
          </ac:spMkLst>
        </pc:spChg>
      </pc:sldChg>
      <pc:sldChg chg="del">
        <pc:chgData name="MIncheol Kim" userId="f3a556440ae3d40a" providerId="LiveId" clId="{D6A4B0D2-D1CF-4661-959B-0CF9FD6526FB}" dt="2022-09-08T15:01:12.652" v="141" actId="47"/>
        <pc:sldMkLst>
          <pc:docMk/>
          <pc:sldMk cId="2150865967" sldId="347"/>
        </pc:sldMkLst>
      </pc:sldChg>
      <pc:sldChg chg="del">
        <pc:chgData name="MIncheol Kim" userId="f3a556440ae3d40a" providerId="LiveId" clId="{D6A4B0D2-D1CF-4661-959B-0CF9FD6526FB}" dt="2022-09-08T15:20:49.123" v="257" actId="47"/>
        <pc:sldMkLst>
          <pc:docMk/>
          <pc:sldMk cId="1826828592" sldId="348"/>
        </pc:sldMkLst>
      </pc:sldChg>
      <pc:sldChg chg="del">
        <pc:chgData name="MIncheol Kim" userId="f3a556440ae3d40a" providerId="LiveId" clId="{D6A4B0D2-D1CF-4661-959B-0CF9FD6526FB}" dt="2022-09-08T15:01:12.652" v="141" actId="47"/>
        <pc:sldMkLst>
          <pc:docMk/>
          <pc:sldMk cId="1873995158" sldId="349"/>
        </pc:sldMkLst>
      </pc:sldChg>
      <pc:sldChg chg="del">
        <pc:chgData name="MIncheol Kim" userId="f3a556440ae3d40a" providerId="LiveId" clId="{D6A4B0D2-D1CF-4661-959B-0CF9FD6526FB}" dt="2022-09-08T15:01:12.652" v="141" actId="47"/>
        <pc:sldMkLst>
          <pc:docMk/>
          <pc:sldMk cId="3900157101" sldId="350"/>
        </pc:sldMkLst>
      </pc:sldChg>
      <pc:sldChg chg="modSp mod">
        <pc:chgData name="MIncheol Kim" userId="f3a556440ae3d40a" providerId="LiveId" clId="{D6A4B0D2-D1CF-4661-959B-0CF9FD6526FB}" dt="2022-09-08T14:59:07.106" v="140" actId="20577"/>
        <pc:sldMkLst>
          <pc:docMk/>
          <pc:sldMk cId="2172547018" sldId="352"/>
        </pc:sldMkLst>
        <pc:spChg chg="mod">
          <ac:chgData name="MIncheol Kim" userId="f3a556440ae3d40a" providerId="LiveId" clId="{D6A4B0D2-D1CF-4661-959B-0CF9FD6526FB}" dt="2022-09-08T14:59:07.106" v="140" actId="20577"/>
          <ac:spMkLst>
            <pc:docMk/>
            <pc:sldMk cId="2172547018" sldId="352"/>
            <ac:spMk id="3" creationId="{0CF147D1-453E-4CC5-AA54-D356839E77C4}"/>
          </ac:spMkLst>
        </pc:spChg>
        <pc:spChg chg="mod">
          <ac:chgData name="MIncheol Kim" userId="f3a556440ae3d40a" providerId="LiveId" clId="{D6A4B0D2-D1CF-4661-959B-0CF9FD6526FB}" dt="2022-09-08T14:58:06.729" v="75" actId="20577"/>
          <ac:spMkLst>
            <pc:docMk/>
            <pc:sldMk cId="2172547018" sldId="352"/>
            <ac:spMk id="4" creationId="{B74EADED-8154-4B5C-A675-C71533DDD7E9}"/>
          </ac:spMkLst>
        </pc:spChg>
        <pc:spChg chg="mod">
          <ac:chgData name="MIncheol Kim" userId="f3a556440ae3d40a" providerId="LiveId" clId="{D6A4B0D2-D1CF-4661-959B-0CF9FD6526FB}" dt="2022-09-08T14:57:55.401" v="62" actId="20577"/>
          <ac:spMkLst>
            <pc:docMk/>
            <pc:sldMk cId="2172547018" sldId="352"/>
            <ac:spMk id="7" creationId="{F562F8F0-2A57-4EE2-AB2A-7A729857E518}"/>
          </ac:spMkLst>
        </pc:spChg>
      </pc:sldChg>
      <pc:sldChg chg="addSp delSp modSp add mod">
        <pc:chgData name="MIncheol Kim" userId="f3a556440ae3d40a" providerId="LiveId" clId="{D6A4B0D2-D1CF-4661-959B-0CF9FD6526FB}" dt="2022-09-09T16:37:19.610" v="1484" actId="1076"/>
        <pc:sldMkLst>
          <pc:docMk/>
          <pc:sldMk cId="794164623" sldId="353"/>
        </pc:sldMkLst>
        <pc:spChg chg="mod">
          <ac:chgData name="MIncheol Kim" userId="f3a556440ae3d40a" providerId="LiveId" clId="{D6A4B0D2-D1CF-4661-959B-0CF9FD6526FB}" dt="2022-09-08T15:21:35.556" v="295" actId="20577"/>
          <ac:spMkLst>
            <pc:docMk/>
            <pc:sldMk cId="794164623" sldId="353"/>
            <ac:spMk id="2" creationId="{D70C7D63-A813-26FF-3D43-A9FD82FDEC73}"/>
          </ac:spMkLst>
        </pc:spChg>
        <pc:spChg chg="mod">
          <ac:chgData name="MIncheol Kim" userId="f3a556440ae3d40a" providerId="LiveId" clId="{D6A4B0D2-D1CF-4661-959B-0CF9FD6526FB}" dt="2022-09-09T16:34:47.577" v="1460" actId="20577"/>
          <ac:spMkLst>
            <pc:docMk/>
            <pc:sldMk cId="794164623" sldId="353"/>
            <ac:spMk id="3" creationId="{16FECC00-A137-217E-8B3D-5EFE142D5E9D}"/>
          </ac:spMkLst>
        </pc:spChg>
        <pc:spChg chg="add del">
          <ac:chgData name="MIncheol Kim" userId="f3a556440ae3d40a" providerId="LiveId" clId="{D6A4B0D2-D1CF-4661-959B-0CF9FD6526FB}" dt="2022-09-09T16:14:32.088" v="1342"/>
          <ac:spMkLst>
            <pc:docMk/>
            <pc:sldMk cId="794164623" sldId="353"/>
            <ac:spMk id="4" creationId="{B1126C83-4EDC-DD1B-7EC3-6601973753F6}"/>
          </ac:spMkLst>
        </pc:spChg>
        <pc:spChg chg="add del mod">
          <ac:chgData name="MIncheol Kim" userId="f3a556440ae3d40a" providerId="LiveId" clId="{D6A4B0D2-D1CF-4661-959B-0CF9FD6526FB}" dt="2022-09-09T16:14:29.767" v="1340"/>
          <ac:spMkLst>
            <pc:docMk/>
            <pc:sldMk cId="794164623" sldId="353"/>
            <ac:spMk id="5" creationId="{F9E6DC84-26C8-6385-0B7F-3572CEFD8CDD}"/>
          </ac:spMkLst>
        </pc:spChg>
        <pc:spChg chg="mod">
          <ac:chgData name="MIncheol Kim" userId="f3a556440ae3d40a" providerId="LiveId" clId="{D6A4B0D2-D1CF-4661-959B-0CF9FD6526FB}" dt="2022-09-09T14:39:45.060" v="1325" actId="20577"/>
          <ac:spMkLst>
            <pc:docMk/>
            <pc:sldMk cId="794164623" sldId="353"/>
            <ac:spMk id="14" creationId="{079F05C8-FDF6-41FF-8F47-3D5B559CE929}"/>
          </ac:spMkLst>
        </pc:spChg>
        <pc:spChg chg="del">
          <ac:chgData name="MIncheol Kim" userId="f3a556440ae3d40a" providerId="LiveId" clId="{D6A4B0D2-D1CF-4661-959B-0CF9FD6526FB}" dt="2022-09-08T15:46:08.213" v="618" actId="478"/>
          <ac:spMkLst>
            <pc:docMk/>
            <pc:sldMk cId="794164623" sldId="353"/>
            <ac:spMk id="15" creationId="{8A64C75F-7EC1-4786-9448-C51B5B84FED3}"/>
          </ac:spMkLst>
        </pc:spChg>
        <pc:spChg chg="del">
          <ac:chgData name="MIncheol Kim" userId="f3a556440ae3d40a" providerId="LiveId" clId="{D6A4B0D2-D1CF-4661-959B-0CF9FD6526FB}" dt="2022-09-08T15:46:09.795" v="619" actId="478"/>
          <ac:spMkLst>
            <pc:docMk/>
            <pc:sldMk cId="794164623" sldId="353"/>
            <ac:spMk id="18" creationId="{210BE149-6228-4CE2-B108-57A3403C1E19}"/>
          </ac:spMkLst>
        </pc:spChg>
        <pc:spChg chg="mod">
          <ac:chgData name="MIncheol Kim" userId="f3a556440ae3d40a" providerId="LiveId" clId="{D6A4B0D2-D1CF-4661-959B-0CF9FD6526FB}" dt="2022-09-08T15:21:18.678" v="284" actId="20577"/>
          <ac:spMkLst>
            <pc:docMk/>
            <pc:sldMk cId="794164623" sldId="353"/>
            <ac:spMk id="19" creationId="{1855C5CE-ECEE-4341-9CAA-0B371A8F6133}"/>
          </ac:spMkLst>
        </pc:spChg>
        <pc:spChg chg="mod">
          <ac:chgData name="MIncheol Kim" userId="f3a556440ae3d40a" providerId="LiveId" clId="{D6A4B0D2-D1CF-4661-959B-0CF9FD6526FB}" dt="2022-09-09T16:19:55.828" v="1361" actId="14100"/>
          <ac:spMkLst>
            <pc:docMk/>
            <pc:sldMk cId="794164623" sldId="353"/>
            <ac:spMk id="23" creationId="{03B7F2E3-045F-4173-96D6-076C257B6E27}"/>
          </ac:spMkLst>
        </pc:spChg>
        <pc:picChg chg="add del mod modCrop">
          <ac:chgData name="MIncheol Kim" userId="f3a556440ae3d40a" providerId="LiveId" clId="{D6A4B0D2-D1CF-4661-959B-0CF9FD6526FB}" dt="2022-09-09T16:36:18.653" v="1472" actId="478"/>
          <ac:picMkLst>
            <pc:docMk/>
            <pc:sldMk cId="794164623" sldId="353"/>
            <ac:picMk id="8" creationId="{33EB6F21-7738-9A40-8CA3-027BEB9DA330}"/>
          </ac:picMkLst>
        </pc:picChg>
        <pc:picChg chg="add del mod">
          <ac:chgData name="MIncheol Kim" userId="f3a556440ae3d40a" providerId="LiveId" clId="{D6A4B0D2-D1CF-4661-959B-0CF9FD6526FB}" dt="2022-09-09T16:31:35.909" v="1428" actId="478"/>
          <ac:picMkLst>
            <pc:docMk/>
            <pc:sldMk cId="794164623" sldId="353"/>
            <ac:picMk id="10" creationId="{1DDB75B5-AD5C-BA99-1104-8B7505799E5F}"/>
          </ac:picMkLst>
        </pc:picChg>
        <pc:picChg chg="add del mod">
          <ac:chgData name="MIncheol Kim" userId="f3a556440ae3d40a" providerId="LiveId" clId="{D6A4B0D2-D1CF-4661-959B-0CF9FD6526FB}" dt="2022-09-09T16:33:19.650" v="1435" actId="478"/>
          <ac:picMkLst>
            <pc:docMk/>
            <pc:sldMk cId="794164623" sldId="353"/>
            <ac:picMk id="12" creationId="{6026CB03-5354-3AFA-C0B0-D3E6F181DBC9}"/>
          </ac:picMkLst>
        </pc:picChg>
        <pc:picChg chg="add mod modCrop">
          <ac:chgData name="MIncheol Kim" userId="f3a556440ae3d40a" providerId="LiveId" clId="{D6A4B0D2-D1CF-4661-959B-0CF9FD6526FB}" dt="2022-09-09T16:37:19.610" v="1484" actId="1076"/>
          <ac:picMkLst>
            <pc:docMk/>
            <pc:sldMk cId="794164623" sldId="353"/>
            <ac:picMk id="15" creationId="{24C6FE85-473A-DC0F-ACF9-A1A8DEBE963B}"/>
          </ac:picMkLst>
        </pc:picChg>
        <pc:picChg chg="add mod">
          <ac:chgData name="MIncheol Kim" userId="f3a556440ae3d40a" providerId="LiveId" clId="{D6A4B0D2-D1CF-4661-959B-0CF9FD6526FB}" dt="2022-09-09T16:37:12.433" v="1483" actId="1076"/>
          <ac:picMkLst>
            <pc:docMk/>
            <pc:sldMk cId="794164623" sldId="353"/>
            <ac:picMk id="17" creationId="{15271BE5-F7CE-1718-6A88-751EFE7F8671}"/>
          </ac:picMkLst>
        </pc:picChg>
      </pc:sldChg>
      <pc:sldChg chg="delSp modSp add mod">
        <pc:chgData name="MIncheol Kim" userId="f3a556440ae3d40a" providerId="LiveId" clId="{D6A4B0D2-D1CF-4661-959B-0CF9FD6526FB}" dt="2022-09-09T16:53:34.058" v="1564" actId="20577"/>
        <pc:sldMkLst>
          <pc:docMk/>
          <pc:sldMk cId="3677612876" sldId="354"/>
        </pc:sldMkLst>
        <pc:spChg chg="mod">
          <ac:chgData name="MIncheol Kim" userId="f3a556440ae3d40a" providerId="LiveId" clId="{D6A4B0D2-D1CF-4661-959B-0CF9FD6526FB}" dt="2022-09-08T15:23:25.194" v="396" actId="20577"/>
          <ac:spMkLst>
            <pc:docMk/>
            <pc:sldMk cId="3677612876" sldId="354"/>
            <ac:spMk id="2" creationId="{D70C7D63-A813-26FF-3D43-A9FD82FDEC73}"/>
          </ac:spMkLst>
        </pc:spChg>
        <pc:spChg chg="mod">
          <ac:chgData name="MIncheol Kim" userId="f3a556440ae3d40a" providerId="LiveId" clId="{D6A4B0D2-D1CF-4661-959B-0CF9FD6526FB}" dt="2022-09-09T16:53:04.776" v="1528" actId="14100"/>
          <ac:spMkLst>
            <pc:docMk/>
            <pc:sldMk cId="3677612876" sldId="354"/>
            <ac:spMk id="3" creationId="{16FECC00-A137-217E-8B3D-5EFE142D5E9D}"/>
          </ac:spMkLst>
        </pc:spChg>
        <pc:spChg chg="mod">
          <ac:chgData name="MIncheol Kim" userId="f3a556440ae3d40a" providerId="LiveId" clId="{D6A4B0D2-D1CF-4661-959B-0CF9FD6526FB}" dt="2022-09-09T16:53:34.058" v="1564" actId="20577"/>
          <ac:spMkLst>
            <pc:docMk/>
            <pc:sldMk cId="3677612876" sldId="354"/>
            <ac:spMk id="14" creationId="{079F05C8-FDF6-41FF-8F47-3D5B559CE929}"/>
          </ac:spMkLst>
        </pc:spChg>
        <pc:spChg chg="del">
          <ac:chgData name="MIncheol Kim" userId="f3a556440ae3d40a" providerId="LiveId" clId="{D6A4B0D2-D1CF-4661-959B-0CF9FD6526FB}" dt="2022-09-08T15:46:12.640" v="620" actId="478"/>
          <ac:spMkLst>
            <pc:docMk/>
            <pc:sldMk cId="3677612876" sldId="354"/>
            <ac:spMk id="15" creationId="{8A64C75F-7EC1-4786-9448-C51B5B84FED3}"/>
          </ac:spMkLst>
        </pc:spChg>
        <pc:spChg chg="del">
          <ac:chgData name="MIncheol Kim" userId="f3a556440ae3d40a" providerId="LiveId" clId="{D6A4B0D2-D1CF-4661-959B-0CF9FD6526FB}" dt="2022-09-08T15:46:13.730" v="621" actId="478"/>
          <ac:spMkLst>
            <pc:docMk/>
            <pc:sldMk cId="3677612876" sldId="354"/>
            <ac:spMk id="18" creationId="{210BE149-6228-4CE2-B108-57A3403C1E19}"/>
          </ac:spMkLst>
        </pc:spChg>
        <pc:spChg chg="mod">
          <ac:chgData name="MIncheol Kim" userId="f3a556440ae3d40a" providerId="LiveId" clId="{D6A4B0D2-D1CF-4661-959B-0CF9FD6526FB}" dt="2022-09-09T15:10:33.051" v="1327" actId="20577"/>
          <ac:spMkLst>
            <pc:docMk/>
            <pc:sldMk cId="3677612876" sldId="354"/>
            <ac:spMk id="19" creationId="{1855C5CE-ECEE-4341-9CAA-0B371A8F6133}"/>
          </ac:spMkLst>
        </pc:spChg>
        <pc:spChg chg="mod">
          <ac:chgData name="MIncheol Kim" userId="f3a556440ae3d40a" providerId="LiveId" clId="{D6A4B0D2-D1CF-4661-959B-0CF9FD6526FB}" dt="2022-09-09T16:52:59.170" v="1527" actId="14100"/>
          <ac:spMkLst>
            <pc:docMk/>
            <pc:sldMk cId="3677612876" sldId="354"/>
            <ac:spMk id="23" creationId="{03B7F2E3-045F-4173-96D6-076C257B6E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FBBBE-C9AA-426D-B486-A2EFCB30C565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19D36-3FBE-4D65-B9E8-C94D934B3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E4F2B-BF07-4B2B-80E3-BE3FDD3AED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1" y="4293096"/>
            <a:ext cx="1816145" cy="1584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C862EC-5467-437D-A056-0635AF2EDF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15397"/>
          <a:stretch/>
        </p:blipFill>
        <p:spPr>
          <a:xfrm>
            <a:off x="4159311" y="4365104"/>
            <a:ext cx="5746689" cy="1370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36FE7-12D1-4B74-80F7-C86C65A997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5271" r="195" b="15397"/>
          <a:stretch/>
        </p:blipFill>
        <p:spPr>
          <a:xfrm>
            <a:off x="704528" y="4365104"/>
            <a:ext cx="1410008" cy="1370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7433A-7782-48FF-BC9F-409DFDAABAA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4" y="6309320"/>
            <a:ext cx="1257713" cy="462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BBF648-2DCC-45B7-9E95-897D480869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0" t="59018" b="3924"/>
          <a:stretch/>
        </p:blipFill>
        <p:spPr>
          <a:xfrm>
            <a:off x="7107767" y="3609143"/>
            <a:ext cx="2005542" cy="539937"/>
          </a:xfrm>
          <a:prstGeom prst="rect">
            <a:avLst/>
          </a:prstGeom>
        </p:spPr>
      </p:pic>
      <p:sp>
        <p:nvSpPr>
          <p:cNvPr id="12" name="Rectangle 25">
            <a:extLst>
              <a:ext uri="{FF2B5EF4-FFF2-40B4-BE49-F238E27FC236}">
                <a16:creationId xmlns:a16="http://schemas.microsoft.com/office/drawing/2014/main" id="{3EB54E9D-EBAF-4E1D-980E-7E2FC04F0B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9700" y="6477842"/>
            <a:ext cx="346300" cy="365125"/>
          </a:xfrm>
        </p:spPr>
        <p:txBody>
          <a:bodyPr/>
          <a:lstStyle/>
          <a:p>
            <a:fld id="{58DFF737-E040-470C-96CC-D41AF1B56FAF}" type="slidenum">
              <a:rPr lang="en-GB" altLang="ko-KR">
                <a:solidFill>
                  <a:srgbClr val="740003"/>
                </a:solidFill>
              </a:rPr>
              <a:pPr/>
              <a:t>‹#›</a:t>
            </a:fld>
            <a:endParaRPr lang="en-GB" altLang="ko-KR" dirty="0">
              <a:solidFill>
                <a:srgbClr val="740003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6B6A2D-0183-4100-ABAF-7B1E350C3E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528" y="566722"/>
            <a:ext cx="2005013" cy="88900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anchor="ctr"/>
          <a:lstStyle>
            <a:lvl1pPr marL="0" indent="0">
              <a:buNone/>
              <a:defRPr sz="670" i="1">
                <a:latin typeface="+mn-lt"/>
              </a:defRPr>
            </a:lvl1pPr>
          </a:lstStyle>
          <a:p>
            <a:r>
              <a:rPr lang="en-US" altLang="ko-KR" sz="670" dirty="0">
                <a:latin typeface="+mn-lt"/>
              </a:rPr>
              <a:t>Insert</a:t>
            </a:r>
            <a:r>
              <a:rPr lang="ko-KR" altLang="en-US" sz="670" dirty="0">
                <a:latin typeface="+mn-lt"/>
              </a:rPr>
              <a:t> </a:t>
            </a:r>
            <a:r>
              <a:rPr lang="en-US" altLang="ko-KR" sz="670" dirty="0">
                <a:latin typeface="+mn-lt"/>
              </a:rPr>
              <a:t>the</a:t>
            </a:r>
            <a:r>
              <a:rPr lang="ko-KR" altLang="en-US" sz="670" dirty="0">
                <a:latin typeface="+mn-lt"/>
              </a:rPr>
              <a:t> </a:t>
            </a:r>
            <a:r>
              <a:rPr lang="en-US" altLang="ko-KR" sz="670" dirty="0">
                <a:latin typeface="+mn-lt"/>
              </a:rPr>
              <a:t>class</a:t>
            </a:r>
            <a:r>
              <a:rPr lang="ko-KR" altLang="en-US" sz="670" dirty="0">
                <a:latin typeface="+mn-lt"/>
              </a:rPr>
              <a:t> </a:t>
            </a:r>
            <a:r>
              <a:rPr lang="en-US" altLang="ko-KR" sz="670" dirty="0">
                <a:latin typeface="+mn-lt"/>
              </a:rPr>
              <a:t>/</a:t>
            </a:r>
            <a:r>
              <a:rPr lang="ko-KR" altLang="en-US" sz="670" dirty="0">
                <a:latin typeface="+mn-lt"/>
              </a:rPr>
              <a:t> </a:t>
            </a:r>
            <a:r>
              <a:rPr lang="en-US" altLang="ko-KR" sz="670" dirty="0">
                <a:latin typeface="+mn-lt"/>
              </a:rPr>
              <a:t>client</a:t>
            </a:r>
            <a:r>
              <a:rPr lang="ko-KR" altLang="en-US" sz="670" dirty="0">
                <a:latin typeface="+mn-lt"/>
              </a:rPr>
              <a:t> </a:t>
            </a:r>
            <a:r>
              <a:rPr lang="en-US" altLang="ko-KR" sz="670" dirty="0">
                <a:latin typeface="+mn-lt"/>
              </a:rPr>
              <a:t>/</a:t>
            </a:r>
            <a:r>
              <a:rPr lang="ko-KR" altLang="en-US" sz="670" dirty="0">
                <a:latin typeface="+mn-lt"/>
              </a:rPr>
              <a:t> </a:t>
            </a:r>
            <a:r>
              <a:rPr lang="en-US" altLang="ko-KR" sz="670" dirty="0">
                <a:latin typeface="+mn-lt"/>
              </a:rPr>
              <a:t>audience</a:t>
            </a:r>
            <a:r>
              <a:rPr lang="ko-KR" altLang="en-US" sz="670" dirty="0">
                <a:latin typeface="+mn-lt"/>
              </a:rPr>
              <a:t> </a:t>
            </a:r>
            <a:r>
              <a:rPr lang="en-US" altLang="ko-KR" sz="670" dirty="0">
                <a:latin typeface="+mn-lt"/>
              </a:rPr>
              <a:t>logo</a:t>
            </a:r>
            <a:r>
              <a:rPr lang="ko-KR" altLang="en-US" sz="670" dirty="0">
                <a:latin typeface="+mn-lt"/>
              </a:rPr>
              <a:t> </a:t>
            </a:r>
            <a:r>
              <a:rPr lang="en-US" altLang="ko-KR" sz="670" dirty="0">
                <a:latin typeface="+mn-lt"/>
              </a:rPr>
              <a:t>here</a:t>
            </a:r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92E42281-AA0D-40D0-8B8F-95255A9477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4528" y="2918656"/>
            <a:ext cx="9072000" cy="309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Subtitle in Arial regular 20pt</a:t>
            </a:r>
            <a:endParaRPr lang="ko-KR" altLang="en-US" dirty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F5415996-E35A-403C-9C82-A740279E8D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4528" y="3407432"/>
            <a:ext cx="9072000" cy="309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Second level in Arial regular 20pt</a:t>
            </a:r>
            <a:endParaRPr lang="ko-KR" alt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1DC4B0A-6E4E-4882-9E36-205CDD3D56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527" y="105834"/>
            <a:ext cx="4248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[Insert Section title here]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39E555D5-8B42-467B-ABF6-0AC154F7EF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56528" y="105834"/>
            <a:ext cx="720000" cy="216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#</a:t>
            </a:r>
            <a:endParaRPr lang="ko-KR" altLang="en-US" dirty="0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2CE52A8D-FE01-48D9-A8A7-491D9534D7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4528" y="1668882"/>
            <a:ext cx="9072000" cy="49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title in Arial Bold 32pt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898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4999" y="1268760"/>
            <a:ext cx="9522000" cy="157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Normal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653F91-09B8-4643-8037-B2E14BBC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7496" y="6643070"/>
            <a:ext cx="488504" cy="21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2B5533-FB88-49F0-AFAF-A648F1AE40A1}" type="slidenum">
              <a:rPr lang="en-GB" altLang="ko-KR" smtClean="0"/>
              <a:pPr/>
              <a:t>‹#›</a:t>
            </a:fld>
            <a:endParaRPr lang="en-GB" altLang="ko-KR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37B3AC-FFC2-43DD-A19B-AD183A081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0813" y="6597352"/>
            <a:ext cx="3384375" cy="2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b="1" dirty="0"/>
              <a:t>All rights reserved. Swiss Institute of Artificial Intelligence (SIAI)</a:t>
            </a:r>
            <a:endParaRPr kumimoji="1" lang="ko-KR" altLang="en-US" b="1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BF8E9D3-E2CF-4BAE-9464-8993D2A829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1936" y="375628"/>
            <a:ext cx="9615600" cy="3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altLang="ko-KR" dirty="0"/>
              <a:t>Page title in Arial bold 22pt</a:t>
            </a:r>
          </a:p>
        </p:txBody>
      </p:sp>
      <p:sp>
        <p:nvSpPr>
          <p:cNvPr id="12" name="제목 12">
            <a:extLst>
              <a:ext uri="{FF2B5EF4-FFF2-40B4-BE49-F238E27FC236}">
                <a16:creationId xmlns:a16="http://schemas.microsoft.com/office/drawing/2014/main" id="{346E5CED-E927-4FAE-A37C-D8DBBCE905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36" y="712495"/>
            <a:ext cx="9615600" cy="252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 panose="020B0604020202020204" pitchFamily="34" charset="0"/>
              <a:buChar char="-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Second level title in Arial 16pt</a:t>
            </a:r>
            <a:endParaRPr lang="ko-KR" altLang="en-US" dirty="0"/>
          </a:p>
        </p:txBody>
      </p:sp>
      <p:sp>
        <p:nvSpPr>
          <p:cNvPr id="16" name="텍스트 개체 틀 25">
            <a:extLst>
              <a:ext uri="{FF2B5EF4-FFF2-40B4-BE49-F238E27FC236}">
                <a16:creationId xmlns:a16="http://schemas.microsoft.com/office/drawing/2014/main" id="{A9799EF1-616B-4402-860F-03B9DBA697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527" y="105834"/>
            <a:ext cx="4248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[Insert Section title here]</a:t>
            </a:r>
          </a:p>
        </p:txBody>
      </p:sp>
      <p:sp>
        <p:nvSpPr>
          <p:cNvPr id="17" name="텍스트 개체 틀 28">
            <a:extLst>
              <a:ext uri="{FF2B5EF4-FFF2-40B4-BE49-F238E27FC236}">
                <a16:creationId xmlns:a16="http://schemas.microsoft.com/office/drawing/2014/main" id="{DD68363D-970D-47E0-98FB-A19114C780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56528" y="105834"/>
            <a:ext cx="720000" cy="216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#</a:t>
            </a:r>
            <a:endParaRPr lang="ko-KR" alt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A28C2B9-65BE-499E-8541-F1EF3912D3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54998" y="3089592"/>
            <a:ext cx="95220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Normal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075802-C2AC-4A96-8436-0E763177832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254998" y="4910423"/>
            <a:ext cx="95220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Normal text</a:t>
            </a:r>
          </a:p>
        </p:txBody>
      </p:sp>
    </p:spTree>
    <p:extLst>
      <p:ext uri="{BB962C8B-B14F-4D97-AF65-F5344CB8AC3E}">
        <p14:creationId xmlns:p14="http://schemas.microsoft.com/office/powerpoint/2010/main" val="418698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62401" y="1268760"/>
            <a:ext cx="8515011" cy="1573200"/>
          </a:xfrm>
          <a:prstGeom prst="rect">
            <a:avLst/>
          </a:prstGeom>
          <a:solidFill>
            <a:srgbClr val="FFEBF5"/>
          </a:solidFill>
        </p:spPr>
        <p:txBody>
          <a:bodyPr/>
          <a:lstStyle>
            <a:lvl1pPr marL="0" indent="0"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Normal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653F91-09B8-4643-8037-B2E14BBC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7496" y="6643070"/>
            <a:ext cx="488504" cy="21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2B5533-FB88-49F0-AFAF-A648F1AE40A1}" type="slidenum">
              <a:rPr lang="en-GB" altLang="ko-KR" smtClean="0"/>
              <a:pPr/>
              <a:t>‹#›</a:t>
            </a:fld>
            <a:endParaRPr lang="en-GB" altLang="ko-KR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37B3AC-FFC2-43DD-A19B-AD183A081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0813" y="6597352"/>
            <a:ext cx="3384375" cy="2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b="1" dirty="0"/>
              <a:t>All rights reserved. Swiss Institute of Artificial Intelligence (SIAI)</a:t>
            </a:r>
            <a:endParaRPr kumimoji="1" lang="ko-KR" altLang="en-US" b="1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BF8E9D3-E2CF-4BAE-9464-8993D2A829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1936" y="375628"/>
            <a:ext cx="9615600" cy="3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altLang="ko-KR" dirty="0"/>
              <a:t>Page title in Arial bold 22pt</a:t>
            </a:r>
          </a:p>
        </p:txBody>
      </p:sp>
      <p:sp>
        <p:nvSpPr>
          <p:cNvPr id="12" name="제목 12">
            <a:extLst>
              <a:ext uri="{FF2B5EF4-FFF2-40B4-BE49-F238E27FC236}">
                <a16:creationId xmlns:a16="http://schemas.microsoft.com/office/drawing/2014/main" id="{346E5CED-E927-4FAE-A37C-D8DBBCE905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36" y="712495"/>
            <a:ext cx="9615600" cy="252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 panose="020B0604020202020204" pitchFamily="34" charset="0"/>
              <a:buChar char="-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Second level title in Arial 16pt</a:t>
            </a:r>
            <a:endParaRPr lang="ko-KR" altLang="en-US" dirty="0"/>
          </a:p>
        </p:txBody>
      </p:sp>
      <p:sp>
        <p:nvSpPr>
          <p:cNvPr id="16" name="텍스트 개체 틀 25">
            <a:extLst>
              <a:ext uri="{FF2B5EF4-FFF2-40B4-BE49-F238E27FC236}">
                <a16:creationId xmlns:a16="http://schemas.microsoft.com/office/drawing/2014/main" id="{A9799EF1-616B-4402-860F-03B9DBA697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527" y="105834"/>
            <a:ext cx="4248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[Insert Section title here]</a:t>
            </a:r>
          </a:p>
        </p:txBody>
      </p:sp>
      <p:sp>
        <p:nvSpPr>
          <p:cNvPr id="17" name="텍스트 개체 틀 28">
            <a:extLst>
              <a:ext uri="{FF2B5EF4-FFF2-40B4-BE49-F238E27FC236}">
                <a16:creationId xmlns:a16="http://schemas.microsoft.com/office/drawing/2014/main" id="{DD68363D-970D-47E0-98FB-A19114C780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56528" y="105834"/>
            <a:ext cx="720000" cy="216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#</a:t>
            </a:r>
            <a:endParaRPr lang="ko-KR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36C881A-F2CA-491B-85D3-D727CC4BFB9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54999" y="1268760"/>
            <a:ext cx="1007402" cy="1620000"/>
          </a:xfrm>
          <a:prstGeom prst="rect">
            <a:avLst/>
          </a:prstGeom>
          <a:solidFill>
            <a:srgbClr val="740003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45000" tIns="45000" rIns="45000" bIns="45000" anchor="ctr"/>
          <a:lstStyle>
            <a:lvl1pPr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548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52563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96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035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607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179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751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323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FFFF"/>
                </a:solidFill>
              </a:rPr>
              <a:t>Heading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93291E2-29E4-4F12-BD99-C78138BC3E7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54999" y="3089592"/>
            <a:ext cx="1007402" cy="1620000"/>
          </a:xfrm>
          <a:prstGeom prst="rect">
            <a:avLst/>
          </a:prstGeom>
          <a:solidFill>
            <a:srgbClr val="0A419B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45000" tIns="45000" rIns="45000" bIns="45000" anchor="ctr"/>
          <a:lstStyle>
            <a:lvl1pPr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548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52563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96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035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607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179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751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323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FFFF"/>
                </a:solidFill>
              </a:rPr>
              <a:t>Heading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7132B4D-480D-43CE-9BBC-5C178F12D62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54999" y="4910423"/>
            <a:ext cx="1007402" cy="1620000"/>
          </a:xfrm>
          <a:prstGeom prst="rect">
            <a:avLst/>
          </a:prstGeom>
          <a:solidFill>
            <a:srgbClr val="508728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45000" tIns="45000" rIns="45000" bIns="45000" anchor="ctr"/>
          <a:lstStyle>
            <a:lvl1pPr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548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52563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96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035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607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179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751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323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FFFF"/>
                </a:solidFill>
              </a:rPr>
              <a:t>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A28C2B9-65BE-499E-8541-F1EF3912D3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1262401" y="3089592"/>
            <a:ext cx="8515011" cy="1620000"/>
          </a:xfrm>
          <a:prstGeom prst="rect">
            <a:avLst/>
          </a:prstGeom>
          <a:solidFill>
            <a:srgbClr val="EDF2FF"/>
          </a:solidFill>
        </p:spPr>
        <p:txBody>
          <a:bodyPr/>
          <a:lstStyle>
            <a:lvl1pPr marL="0" indent="0"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Normal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075802-C2AC-4A96-8436-0E763177832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262401" y="4910423"/>
            <a:ext cx="8515011" cy="1620000"/>
          </a:xfrm>
          <a:prstGeom prst="rect">
            <a:avLst/>
          </a:prstGeom>
          <a:solidFill>
            <a:srgbClr val="E1EBD7"/>
          </a:solidFill>
        </p:spPr>
        <p:txBody>
          <a:bodyPr/>
          <a:lstStyle>
            <a:lvl1pPr marL="0" indent="0"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Normal text</a:t>
            </a:r>
          </a:p>
        </p:txBody>
      </p:sp>
    </p:spTree>
    <p:extLst>
      <p:ext uri="{BB962C8B-B14F-4D97-AF65-F5344CB8AC3E}">
        <p14:creationId xmlns:p14="http://schemas.microsoft.com/office/powerpoint/2010/main" val="175634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F688CD-91D6-438B-933E-0E9FF46D2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7496" y="6643070"/>
            <a:ext cx="488504" cy="21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2B5533-FB88-49F0-AFAF-A648F1AE40A1}" type="slidenum">
              <a:rPr lang="en-GB" altLang="ko-KR" smtClean="0"/>
              <a:pPr/>
              <a:t>‹#›</a:t>
            </a:fld>
            <a:endParaRPr lang="en-GB" altLang="ko-KR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BE79F33-7C76-4351-9636-8394F7BBB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0813" y="6597352"/>
            <a:ext cx="3384375" cy="2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b="1" dirty="0"/>
              <a:t>All rights reserved. Swiss Institute of Artificial Intelligence (SIAI)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78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60D1-2ED9-490E-983C-69ECA25D5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7496" y="6643070"/>
            <a:ext cx="488504" cy="21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2B5533-FB88-49F0-AFAF-A648F1AE40A1}" type="slidenum">
              <a:rPr lang="en-GB" altLang="ko-KR" smtClean="0"/>
              <a:pPr/>
              <a:t>‹#›</a:t>
            </a:fld>
            <a:endParaRPr lang="en-GB" altLang="ko-KR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E079EA1-7EB2-4392-BB0F-87BDDDBCC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0813" y="6597352"/>
            <a:ext cx="3384375" cy="2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b="1" dirty="0"/>
              <a:t>All rights reserved. Swiss Institute of Artificial Intelligence (SIAI)</a:t>
            </a:r>
            <a:endParaRPr kumimoji="1" lang="ko-KR" altLang="en-US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8F81612-377B-44F9-B2DC-2EBAF60BE5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1936" y="375628"/>
            <a:ext cx="9615600" cy="3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altLang="ko-KR" dirty="0"/>
              <a:t>Page title in Arial bold 22pt</a:t>
            </a: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759C3144-9669-457C-BD98-E2894E53C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36" y="712495"/>
            <a:ext cx="9615600" cy="252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 panose="020B0604020202020204" pitchFamily="34" charset="0"/>
              <a:buChar char="-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Second level title in Arial 16pt</a:t>
            </a:r>
            <a:endParaRPr lang="ko-KR" altLang="en-US" dirty="0"/>
          </a:p>
        </p:txBody>
      </p:sp>
      <p:sp>
        <p:nvSpPr>
          <p:cNvPr id="19" name="텍스트 개체 틀 25">
            <a:extLst>
              <a:ext uri="{FF2B5EF4-FFF2-40B4-BE49-F238E27FC236}">
                <a16:creationId xmlns:a16="http://schemas.microsoft.com/office/drawing/2014/main" id="{48E59DFD-8B2B-48BB-828B-E5BA0943CE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527" y="105834"/>
            <a:ext cx="4248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[Insert Section title here]</a:t>
            </a:r>
          </a:p>
        </p:txBody>
      </p:sp>
      <p:sp>
        <p:nvSpPr>
          <p:cNvPr id="20" name="텍스트 개체 틀 28">
            <a:extLst>
              <a:ext uri="{FF2B5EF4-FFF2-40B4-BE49-F238E27FC236}">
                <a16:creationId xmlns:a16="http://schemas.microsoft.com/office/drawing/2014/main" id="{F80F0BE5-BE30-43BF-BC31-39909C900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56528" y="105834"/>
            <a:ext cx="720000" cy="216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84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9CA916-45D0-490F-9127-AE4F2ED5F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7496" y="6643070"/>
            <a:ext cx="488504" cy="21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2B5533-FB88-49F0-AFAF-A648F1AE40A1}" type="slidenum">
              <a:rPr lang="en-GB" altLang="ko-KR" smtClean="0"/>
              <a:pPr/>
              <a:t>‹#›</a:t>
            </a:fld>
            <a:endParaRPr lang="en-GB" altLang="ko-KR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3BAE652-2742-4EF4-B0A5-D6AF704E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0813" y="6597352"/>
            <a:ext cx="3384375" cy="2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b="1" dirty="0"/>
              <a:t>All rights reserved. Swiss Institute of Artificial Intelligence (SIAI)</a:t>
            </a:r>
            <a:endParaRPr kumimoji="1" lang="ko-KR" altLang="en-US" b="1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3C8F0-CB45-4E35-90F8-698A11FECE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4552" y="1268760"/>
            <a:ext cx="9071976" cy="5255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altLang="ko-KR" dirty="0"/>
              <a:t>Subheading Large style, Arial font, 12pts</a:t>
            </a:r>
            <a:endParaRPr lang="ko-KR" altLang="en-US" dirty="0"/>
          </a:p>
          <a:p>
            <a:pPr lvl="1"/>
            <a:r>
              <a:rPr lang="en-US" altLang="ko-KR" dirty="0"/>
              <a:t>Normal text without a bullet style – equivalent of PB Body Large, Arial font, 12pts</a:t>
            </a:r>
            <a:endParaRPr lang="ko-KR" altLang="en-US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1EF90E16-3849-43A6-B4A6-7C6771915C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1936" y="375628"/>
            <a:ext cx="9615600" cy="3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altLang="ko-KR" dirty="0"/>
              <a:t>Page title in Arial bold 22pt</a:t>
            </a:r>
          </a:p>
        </p:txBody>
      </p:sp>
      <p:sp>
        <p:nvSpPr>
          <p:cNvPr id="20" name="제목 12">
            <a:extLst>
              <a:ext uri="{FF2B5EF4-FFF2-40B4-BE49-F238E27FC236}">
                <a16:creationId xmlns:a16="http://schemas.microsoft.com/office/drawing/2014/main" id="{ECDC52C9-14CA-4755-8475-B7E1C03FC8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36" y="712495"/>
            <a:ext cx="9615600" cy="252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 panose="020B0604020202020204" pitchFamily="34" charset="0"/>
              <a:buChar char="-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Second level title in Arial 16pt</a:t>
            </a:r>
            <a:endParaRPr lang="ko-KR" altLang="en-US" dirty="0"/>
          </a:p>
        </p:txBody>
      </p:sp>
      <p:sp>
        <p:nvSpPr>
          <p:cNvPr id="21" name="텍스트 개체 틀 25">
            <a:extLst>
              <a:ext uri="{FF2B5EF4-FFF2-40B4-BE49-F238E27FC236}">
                <a16:creationId xmlns:a16="http://schemas.microsoft.com/office/drawing/2014/main" id="{2BB80F2E-EB54-4A6B-BC08-8D1F6A78B2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527" y="105834"/>
            <a:ext cx="4248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[Insert Section title here]</a:t>
            </a:r>
          </a:p>
        </p:txBody>
      </p:sp>
      <p:sp>
        <p:nvSpPr>
          <p:cNvPr id="22" name="텍스트 개체 틀 28">
            <a:extLst>
              <a:ext uri="{FF2B5EF4-FFF2-40B4-BE49-F238E27FC236}">
                <a16:creationId xmlns:a16="http://schemas.microsoft.com/office/drawing/2014/main" id="{06DA0A2A-ACDC-41F2-9749-F2C107AF76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56528" y="105834"/>
            <a:ext cx="720000" cy="216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359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6" userDrawn="1">
          <p15:clr>
            <a:srgbClr val="FBAE40"/>
          </p15:clr>
        </p15:guide>
        <p15:guide id="2" orient="horz" pos="799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5000" y="1268760"/>
            <a:ext cx="4698000" cy="5263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Normal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78532" y="1268876"/>
            <a:ext cx="4699004" cy="5261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altLang="ko-KR" dirty="0"/>
              <a:t>Normal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653F91-09B8-4643-8037-B2E14BBC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7496" y="6643070"/>
            <a:ext cx="488504" cy="21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2B5533-FB88-49F0-AFAF-A648F1AE40A1}" type="slidenum">
              <a:rPr lang="en-GB" altLang="ko-KR" smtClean="0"/>
              <a:pPr/>
              <a:t>‹#›</a:t>
            </a:fld>
            <a:endParaRPr lang="en-GB" altLang="ko-KR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37B3AC-FFC2-43DD-A19B-AD183A081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0813" y="6597352"/>
            <a:ext cx="3384375" cy="2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b="1" dirty="0"/>
              <a:t>All rights reserved. Swiss Institute of Artificial Intelligence (SIAI)</a:t>
            </a:r>
            <a:endParaRPr kumimoji="1" lang="ko-KR" altLang="en-US" b="1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BF8E9D3-E2CF-4BAE-9464-8993D2A829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1936" y="375628"/>
            <a:ext cx="9615600" cy="3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altLang="ko-KR" dirty="0"/>
              <a:t>Page title in Arial bold 22pt</a:t>
            </a:r>
          </a:p>
        </p:txBody>
      </p:sp>
      <p:sp>
        <p:nvSpPr>
          <p:cNvPr id="12" name="제목 12">
            <a:extLst>
              <a:ext uri="{FF2B5EF4-FFF2-40B4-BE49-F238E27FC236}">
                <a16:creationId xmlns:a16="http://schemas.microsoft.com/office/drawing/2014/main" id="{346E5CED-E927-4FAE-A37C-D8DBBCE905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36" y="712495"/>
            <a:ext cx="9615600" cy="252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 panose="020B0604020202020204" pitchFamily="34" charset="0"/>
              <a:buChar char="-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Second level title in Arial 16pt</a:t>
            </a:r>
            <a:endParaRPr lang="ko-KR" altLang="en-US" dirty="0"/>
          </a:p>
        </p:txBody>
      </p:sp>
      <p:sp>
        <p:nvSpPr>
          <p:cNvPr id="16" name="텍스트 개체 틀 25">
            <a:extLst>
              <a:ext uri="{FF2B5EF4-FFF2-40B4-BE49-F238E27FC236}">
                <a16:creationId xmlns:a16="http://schemas.microsoft.com/office/drawing/2014/main" id="{A9799EF1-616B-4402-860F-03B9DBA697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527" y="105834"/>
            <a:ext cx="4248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[Insert Section title here]</a:t>
            </a:r>
          </a:p>
        </p:txBody>
      </p:sp>
      <p:sp>
        <p:nvSpPr>
          <p:cNvPr id="17" name="텍스트 개체 틀 28">
            <a:extLst>
              <a:ext uri="{FF2B5EF4-FFF2-40B4-BE49-F238E27FC236}">
                <a16:creationId xmlns:a16="http://schemas.microsoft.com/office/drawing/2014/main" id="{DD68363D-970D-47E0-98FB-A19114C780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56528" y="105834"/>
            <a:ext cx="720000" cy="216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54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5000" y="1628800"/>
            <a:ext cx="4698000" cy="4903200"/>
          </a:xfrm>
          <a:prstGeom prst="rect">
            <a:avLst/>
          </a:prstGeom>
          <a:solidFill>
            <a:srgbClr val="FFEBF5"/>
          </a:solidFill>
        </p:spPr>
        <p:txBody>
          <a:bodyPr/>
          <a:lstStyle>
            <a:lvl1pPr marL="0" indent="0"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Normal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78532" y="1628800"/>
            <a:ext cx="4699004" cy="4901623"/>
          </a:xfrm>
          <a:prstGeom prst="rect">
            <a:avLst/>
          </a:prstGeom>
          <a:solidFill>
            <a:srgbClr val="EDF2FF"/>
          </a:solidFill>
        </p:spPr>
        <p:txBody>
          <a:bodyPr/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altLang="ko-KR" dirty="0"/>
              <a:t>Normal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653F91-09B8-4643-8037-B2E14BBC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7496" y="6643070"/>
            <a:ext cx="488504" cy="21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2B5533-FB88-49F0-AFAF-A648F1AE40A1}" type="slidenum">
              <a:rPr lang="en-GB" altLang="ko-KR" smtClean="0"/>
              <a:pPr/>
              <a:t>‹#›</a:t>
            </a:fld>
            <a:endParaRPr lang="en-GB" altLang="ko-KR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37B3AC-FFC2-43DD-A19B-AD183A081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0813" y="6597352"/>
            <a:ext cx="3384375" cy="2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b="1" dirty="0"/>
              <a:t>All rights reserved. Swiss Institute of Artificial Intelligence (SIAI)</a:t>
            </a:r>
            <a:endParaRPr kumimoji="1" lang="ko-KR" altLang="en-US" b="1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BF8E9D3-E2CF-4BAE-9464-8993D2A829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1936" y="375628"/>
            <a:ext cx="9615600" cy="3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altLang="ko-KR" dirty="0"/>
              <a:t>Page title in Arial bold 22pt</a:t>
            </a:r>
          </a:p>
        </p:txBody>
      </p:sp>
      <p:sp>
        <p:nvSpPr>
          <p:cNvPr id="12" name="제목 12">
            <a:extLst>
              <a:ext uri="{FF2B5EF4-FFF2-40B4-BE49-F238E27FC236}">
                <a16:creationId xmlns:a16="http://schemas.microsoft.com/office/drawing/2014/main" id="{346E5CED-E927-4FAE-A37C-D8DBBCE905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36" y="712495"/>
            <a:ext cx="9615600" cy="252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 panose="020B0604020202020204" pitchFamily="34" charset="0"/>
              <a:buChar char="-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Second level title in Arial 16pt</a:t>
            </a:r>
            <a:endParaRPr lang="ko-KR" altLang="en-US" dirty="0"/>
          </a:p>
        </p:txBody>
      </p:sp>
      <p:sp>
        <p:nvSpPr>
          <p:cNvPr id="16" name="텍스트 개체 틀 25">
            <a:extLst>
              <a:ext uri="{FF2B5EF4-FFF2-40B4-BE49-F238E27FC236}">
                <a16:creationId xmlns:a16="http://schemas.microsoft.com/office/drawing/2014/main" id="{A9799EF1-616B-4402-860F-03B9DBA697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527" y="105834"/>
            <a:ext cx="4248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[Insert Section title here]</a:t>
            </a:r>
          </a:p>
        </p:txBody>
      </p:sp>
      <p:sp>
        <p:nvSpPr>
          <p:cNvPr id="17" name="텍스트 개체 틀 28">
            <a:extLst>
              <a:ext uri="{FF2B5EF4-FFF2-40B4-BE49-F238E27FC236}">
                <a16:creationId xmlns:a16="http://schemas.microsoft.com/office/drawing/2014/main" id="{DD68363D-970D-47E0-98FB-A19114C780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56528" y="105834"/>
            <a:ext cx="720000" cy="216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#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06CAD1-0B72-4812-AC76-96F39D61E0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000" y="1268760"/>
            <a:ext cx="4698000" cy="342000"/>
          </a:xfrm>
          <a:prstGeom prst="rect">
            <a:avLst/>
          </a:prstGeom>
          <a:solidFill>
            <a:srgbClr val="740003"/>
          </a:solidFill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Heading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65135947-359F-4710-9DBB-F2A2B60749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79536" y="1268760"/>
            <a:ext cx="4698000" cy="342000"/>
          </a:xfrm>
          <a:prstGeom prst="rect">
            <a:avLst/>
          </a:prstGeom>
          <a:solidFill>
            <a:srgbClr val="0A419B"/>
          </a:solidFill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Heading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70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5000" y="1268760"/>
            <a:ext cx="2880000" cy="526324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Normal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11" y="1268876"/>
            <a:ext cx="2880000" cy="5261547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altLang="ko-KR" dirty="0"/>
              <a:t>Normal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653F91-09B8-4643-8037-B2E14BBC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7496" y="6643070"/>
            <a:ext cx="488504" cy="21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2B5533-FB88-49F0-AFAF-A648F1AE40A1}" type="slidenum">
              <a:rPr lang="en-GB" altLang="ko-KR" smtClean="0"/>
              <a:pPr/>
              <a:t>‹#›</a:t>
            </a:fld>
            <a:endParaRPr lang="en-GB" altLang="ko-KR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37B3AC-FFC2-43DD-A19B-AD183A081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0813" y="6597352"/>
            <a:ext cx="3384375" cy="2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b="1" dirty="0"/>
              <a:t>All rights reserved. Swiss Institute of Artificial Intelligence (SIAI)</a:t>
            </a:r>
            <a:endParaRPr kumimoji="1" lang="ko-KR" altLang="en-US" b="1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BF8E9D3-E2CF-4BAE-9464-8993D2A829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1936" y="375628"/>
            <a:ext cx="9615600" cy="3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altLang="ko-KR" dirty="0"/>
              <a:t>Page title in Arial bold 22pt</a:t>
            </a:r>
          </a:p>
        </p:txBody>
      </p:sp>
      <p:sp>
        <p:nvSpPr>
          <p:cNvPr id="12" name="제목 12">
            <a:extLst>
              <a:ext uri="{FF2B5EF4-FFF2-40B4-BE49-F238E27FC236}">
                <a16:creationId xmlns:a16="http://schemas.microsoft.com/office/drawing/2014/main" id="{346E5CED-E927-4FAE-A37C-D8DBBCE905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36" y="712495"/>
            <a:ext cx="9615600" cy="252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 panose="020B0604020202020204" pitchFamily="34" charset="0"/>
              <a:buChar char="-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Second level title in Arial 16pt</a:t>
            </a:r>
            <a:endParaRPr lang="ko-KR" altLang="en-US" dirty="0"/>
          </a:p>
        </p:txBody>
      </p:sp>
      <p:sp>
        <p:nvSpPr>
          <p:cNvPr id="16" name="텍스트 개체 틀 25">
            <a:extLst>
              <a:ext uri="{FF2B5EF4-FFF2-40B4-BE49-F238E27FC236}">
                <a16:creationId xmlns:a16="http://schemas.microsoft.com/office/drawing/2014/main" id="{A9799EF1-616B-4402-860F-03B9DBA697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527" y="105834"/>
            <a:ext cx="4248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[Insert Section title here]</a:t>
            </a:r>
          </a:p>
        </p:txBody>
      </p:sp>
      <p:sp>
        <p:nvSpPr>
          <p:cNvPr id="17" name="텍스트 개체 틀 28">
            <a:extLst>
              <a:ext uri="{FF2B5EF4-FFF2-40B4-BE49-F238E27FC236}">
                <a16:creationId xmlns:a16="http://schemas.microsoft.com/office/drawing/2014/main" id="{DD68363D-970D-47E0-98FB-A19114C780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56528" y="105834"/>
            <a:ext cx="720000" cy="216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#</a:t>
            </a:r>
            <a:endParaRPr lang="ko-KR" alt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FFD13FF-1CB5-4EED-9499-B1537DFCC389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97536" y="1268876"/>
            <a:ext cx="2880000" cy="5261547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altLang="ko-KR" dirty="0"/>
              <a:t>Normal text</a:t>
            </a:r>
          </a:p>
        </p:txBody>
      </p:sp>
    </p:spTree>
    <p:extLst>
      <p:ext uri="{BB962C8B-B14F-4D97-AF65-F5344CB8AC3E}">
        <p14:creationId xmlns:p14="http://schemas.microsoft.com/office/powerpoint/2010/main" val="164392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5000" y="1627223"/>
            <a:ext cx="2880000" cy="4903200"/>
          </a:xfrm>
          <a:prstGeom prst="rect">
            <a:avLst/>
          </a:prstGeom>
          <a:solidFill>
            <a:srgbClr val="FFEBF5"/>
          </a:solidFill>
        </p:spPr>
        <p:txBody>
          <a:bodyPr/>
          <a:lstStyle>
            <a:lvl1pPr marL="0" indent="0"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Normal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11" y="1627223"/>
            <a:ext cx="2880000" cy="4903200"/>
          </a:xfrm>
          <a:prstGeom prst="rect">
            <a:avLst/>
          </a:prstGeom>
          <a:solidFill>
            <a:srgbClr val="EDF2FF"/>
          </a:solidFill>
        </p:spPr>
        <p:txBody>
          <a:bodyPr/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altLang="ko-KR" dirty="0"/>
              <a:t>Normal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653F91-09B8-4643-8037-B2E14BBC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7496" y="6643070"/>
            <a:ext cx="488504" cy="21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2B5533-FB88-49F0-AFAF-A648F1AE40A1}" type="slidenum">
              <a:rPr lang="en-GB" altLang="ko-KR" smtClean="0"/>
              <a:pPr/>
              <a:t>‹#›</a:t>
            </a:fld>
            <a:endParaRPr lang="en-GB" altLang="ko-KR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37B3AC-FFC2-43DD-A19B-AD183A081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0813" y="6597352"/>
            <a:ext cx="3384375" cy="2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b="1" dirty="0"/>
              <a:t>All rights reserved. Swiss Institute of Artificial Intelligence (SIAI)</a:t>
            </a:r>
            <a:endParaRPr kumimoji="1" lang="ko-KR" altLang="en-US" b="1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BF8E9D3-E2CF-4BAE-9464-8993D2A829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1936" y="375628"/>
            <a:ext cx="9615600" cy="3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altLang="ko-KR" dirty="0"/>
              <a:t>Page title in Arial bold 22pt</a:t>
            </a:r>
          </a:p>
        </p:txBody>
      </p:sp>
      <p:sp>
        <p:nvSpPr>
          <p:cNvPr id="12" name="제목 12">
            <a:extLst>
              <a:ext uri="{FF2B5EF4-FFF2-40B4-BE49-F238E27FC236}">
                <a16:creationId xmlns:a16="http://schemas.microsoft.com/office/drawing/2014/main" id="{346E5CED-E927-4FAE-A37C-D8DBBCE905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36" y="712495"/>
            <a:ext cx="9615600" cy="252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 panose="020B0604020202020204" pitchFamily="34" charset="0"/>
              <a:buChar char="-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Second level title in Arial 16pt</a:t>
            </a:r>
            <a:endParaRPr lang="ko-KR" altLang="en-US" dirty="0"/>
          </a:p>
        </p:txBody>
      </p:sp>
      <p:sp>
        <p:nvSpPr>
          <p:cNvPr id="16" name="텍스트 개체 틀 25">
            <a:extLst>
              <a:ext uri="{FF2B5EF4-FFF2-40B4-BE49-F238E27FC236}">
                <a16:creationId xmlns:a16="http://schemas.microsoft.com/office/drawing/2014/main" id="{A9799EF1-616B-4402-860F-03B9DBA697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527" y="105834"/>
            <a:ext cx="4248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[Insert Section title here]</a:t>
            </a:r>
          </a:p>
        </p:txBody>
      </p:sp>
      <p:sp>
        <p:nvSpPr>
          <p:cNvPr id="17" name="텍스트 개체 틀 28">
            <a:extLst>
              <a:ext uri="{FF2B5EF4-FFF2-40B4-BE49-F238E27FC236}">
                <a16:creationId xmlns:a16="http://schemas.microsoft.com/office/drawing/2014/main" id="{DD68363D-970D-47E0-98FB-A19114C780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56528" y="105834"/>
            <a:ext cx="720000" cy="216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#</a:t>
            </a:r>
            <a:endParaRPr lang="ko-KR" alt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FFD13FF-1CB5-4EED-9499-B1537DFCC389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97536" y="1627223"/>
            <a:ext cx="2880000" cy="4903200"/>
          </a:xfrm>
          <a:prstGeom prst="rect">
            <a:avLst/>
          </a:prstGeom>
          <a:solidFill>
            <a:srgbClr val="E1EBD7"/>
          </a:solidFill>
        </p:spPr>
        <p:txBody>
          <a:bodyPr/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altLang="ko-KR" dirty="0"/>
              <a:t>Normal text</a:t>
            </a: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3314E24A-A554-4958-8AA8-A35EFA0349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000" y="1268760"/>
            <a:ext cx="2880000" cy="342000"/>
          </a:xfrm>
          <a:prstGeom prst="rect">
            <a:avLst/>
          </a:prstGeom>
          <a:solidFill>
            <a:srgbClr val="740003"/>
          </a:solidFill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Heading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FEEFDA9-AD6F-4F31-8128-F11F72322A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87711" y="1268760"/>
            <a:ext cx="2880000" cy="342000"/>
          </a:xfrm>
          <a:prstGeom prst="rect">
            <a:avLst/>
          </a:prstGeom>
          <a:solidFill>
            <a:srgbClr val="0A419B"/>
          </a:solidFill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Heading</a:t>
            </a:r>
            <a:endParaRPr lang="ko-KR" altLang="en-US" dirty="0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996E6169-CA2D-4B22-B0F0-989DFCE2DC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97536" y="1268760"/>
            <a:ext cx="2880000" cy="342000"/>
          </a:xfrm>
          <a:prstGeom prst="rect">
            <a:avLst/>
          </a:prstGeom>
          <a:solidFill>
            <a:srgbClr val="508728"/>
          </a:solidFill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Heading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06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4999" y="1268760"/>
            <a:ext cx="9522413" cy="25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Normal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653F91-09B8-4643-8037-B2E14BBC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7496" y="6643070"/>
            <a:ext cx="488504" cy="21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2B5533-FB88-49F0-AFAF-A648F1AE40A1}" type="slidenum">
              <a:rPr lang="en-GB" altLang="ko-KR" smtClean="0"/>
              <a:pPr/>
              <a:t>‹#›</a:t>
            </a:fld>
            <a:endParaRPr lang="en-GB" altLang="ko-KR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37B3AC-FFC2-43DD-A19B-AD183A081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0813" y="6597352"/>
            <a:ext cx="3384375" cy="2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b="1" dirty="0"/>
              <a:t>All rights reserved. Swiss Institute of Artificial Intelligence (SIAI)</a:t>
            </a:r>
            <a:endParaRPr kumimoji="1" lang="ko-KR" altLang="en-US" b="1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BF8E9D3-E2CF-4BAE-9464-8993D2A829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1936" y="375628"/>
            <a:ext cx="9615600" cy="3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altLang="ko-KR" dirty="0"/>
              <a:t>Page title in Arial bold 22pt</a:t>
            </a:r>
          </a:p>
        </p:txBody>
      </p:sp>
      <p:sp>
        <p:nvSpPr>
          <p:cNvPr id="12" name="제목 12">
            <a:extLst>
              <a:ext uri="{FF2B5EF4-FFF2-40B4-BE49-F238E27FC236}">
                <a16:creationId xmlns:a16="http://schemas.microsoft.com/office/drawing/2014/main" id="{346E5CED-E927-4FAE-A37C-D8DBBCE905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36" y="712495"/>
            <a:ext cx="9615600" cy="252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 panose="020B0604020202020204" pitchFamily="34" charset="0"/>
              <a:buChar char="-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Second level title in Arial 16pt</a:t>
            </a:r>
            <a:endParaRPr lang="ko-KR" altLang="en-US" dirty="0"/>
          </a:p>
        </p:txBody>
      </p:sp>
      <p:sp>
        <p:nvSpPr>
          <p:cNvPr id="16" name="텍스트 개체 틀 25">
            <a:extLst>
              <a:ext uri="{FF2B5EF4-FFF2-40B4-BE49-F238E27FC236}">
                <a16:creationId xmlns:a16="http://schemas.microsoft.com/office/drawing/2014/main" id="{A9799EF1-616B-4402-860F-03B9DBA697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527" y="105834"/>
            <a:ext cx="4248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[Insert Section title here]</a:t>
            </a:r>
          </a:p>
        </p:txBody>
      </p:sp>
      <p:sp>
        <p:nvSpPr>
          <p:cNvPr id="17" name="텍스트 개체 틀 28">
            <a:extLst>
              <a:ext uri="{FF2B5EF4-FFF2-40B4-BE49-F238E27FC236}">
                <a16:creationId xmlns:a16="http://schemas.microsoft.com/office/drawing/2014/main" id="{DD68363D-970D-47E0-98FB-A19114C780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56528" y="105834"/>
            <a:ext cx="720000" cy="216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#</a:t>
            </a:r>
            <a:endParaRPr lang="ko-KR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7D3CA8-B7D9-4F67-B9FD-E6C9821CF108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54999" y="4010423"/>
            <a:ext cx="9522413" cy="25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Normal text</a:t>
            </a:r>
          </a:p>
        </p:txBody>
      </p:sp>
    </p:spTree>
    <p:extLst>
      <p:ext uri="{BB962C8B-B14F-4D97-AF65-F5344CB8AC3E}">
        <p14:creationId xmlns:p14="http://schemas.microsoft.com/office/powerpoint/2010/main" val="227987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62401" y="1268760"/>
            <a:ext cx="8515011" cy="2520000"/>
          </a:xfrm>
          <a:prstGeom prst="rect">
            <a:avLst/>
          </a:prstGeom>
          <a:solidFill>
            <a:srgbClr val="FFEBF5"/>
          </a:solidFill>
        </p:spPr>
        <p:txBody>
          <a:bodyPr/>
          <a:lstStyle>
            <a:lvl1pPr marL="0" indent="0"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Normal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653F91-09B8-4643-8037-B2E14BBC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7496" y="6643070"/>
            <a:ext cx="488504" cy="21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2B5533-FB88-49F0-AFAF-A648F1AE40A1}" type="slidenum">
              <a:rPr lang="en-GB" altLang="ko-KR" smtClean="0"/>
              <a:pPr/>
              <a:t>‹#›</a:t>
            </a:fld>
            <a:endParaRPr lang="en-GB" altLang="ko-KR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37B3AC-FFC2-43DD-A19B-AD183A081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0813" y="6597352"/>
            <a:ext cx="3384375" cy="2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b="1" dirty="0"/>
              <a:t>All rights reserved. Swiss Institute of Artificial Intelligence (SIAI)</a:t>
            </a:r>
            <a:endParaRPr kumimoji="1" lang="ko-KR" altLang="en-US" b="1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BF8E9D3-E2CF-4BAE-9464-8993D2A829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1936" y="375628"/>
            <a:ext cx="9615600" cy="3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altLang="ko-KR" dirty="0"/>
              <a:t>Page title in Arial bold 22pt</a:t>
            </a:r>
          </a:p>
        </p:txBody>
      </p:sp>
      <p:sp>
        <p:nvSpPr>
          <p:cNvPr id="12" name="제목 12">
            <a:extLst>
              <a:ext uri="{FF2B5EF4-FFF2-40B4-BE49-F238E27FC236}">
                <a16:creationId xmlns:a16="http://schemas.microsoft.com/office/drawing/2014/main" id="{346E5CED-E927-4FAE-A37C-D8DBBCE905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36" y="712495"/>
            <a:ext cx="9615600" cy="252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 panose="020B0604020202020204" pitchFamily="34" charset="0"/>
              <a:buChar char="-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Second level title in Arial 16pt</a:t>
            </a:r>
            <a:endParaRPr lang="ko-KR" altLang="en-US" dirty="0"/>
          </a:p>
        </p:txBody>
      </p:sp>
      <p:sp>
        <p:nvSpPr>
          <p:cNvPr id="16" name="텍스트 개체 틀 25">
            <a:extLst>
              <a:ext uri="{FF2B5EF4-FFF2-40B4-BE49-F238E27FC236}">
                <a16:creationId xmlns:a16="http://schemas.microsoft.com/office/drawing/2014/main" id="{A9799EF1-616B-4402-860F-03B9DBA697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527" y="105834"/>
            <a:ext cx="4248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[Insert Section title here]</a:t>
            </a:r>
          </a:p>
        </p:txBody>
      </p:sp>
      <p:sp>
        <p:nvSpPr>
          <p:cNvPr id="17" name="텍스트 개체 틀 28">
            <a:extLst>
              <a:ext uri="{FF2B5EF4-FFF2-40B4-BE49-F238E27FC236}">
                <a16:creationId xmlns:a16="http://schemas.microsoft.com/office/drawing/2014/main" id="{DD68363D-970D-47E0-98FB-A19114C780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56528" y="105834"/>
            <a:ext cx="720000" cy="216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70" b="1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#</a:t>
            </a:r>
            <a:endParaRPr lang="ko-KR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7D3CA8-B7D9-4F67-B9FD-E6C9821CF108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1262401" y="4010423"/>
            <a:ext cx="8515011" cy="2520000"/>
          </a:xfrm>
          <a:prstGeom prst="rect">
            <a:avLst/>
          </a:prstGeom>
          <a:solidFill>
            <a:srgbClr val="EDF2FF"/>
          </a:solidFill>
        </p:spPr>
        <p:txBody>
          <a:bodyPr/>
          <a:lstStyle>
            <a:lvl1pPr marL="0" indent="0"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Normal text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36C881A-F2CA-491B-85D3-D727CC4BFB9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54999" y="1268760"/>
            <a:ext cx="1007402" cy="2520000"/>
          </a:xfrm>
          <a:prstGeom prst="rect">
            <a:avLst/>
          </a:prstGeom>
          <a:solidFill>
            <a:srgbClr val="740003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45000" tIns="45000" rIns="45000" bIns="45000" anchor="ctr"/>
          <a:lstStyle>
            <a:lvl1pPr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548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52563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96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035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607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179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751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323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FFFF"/>
                </a:solidFill>
              </a:rPr>
              <a:t>Heading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93291E2-29E4-4F12-BD99-C78138BC3E7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54999" y="4010423"/>
            <a:ext cx="1007402" cy="2520000"/>
          </a:xfrm>
          <a:prstGeom prst="rect">
            <a:avLst/>
          </a:prstGeom>
          <a:solidFill>
            <a:srgbClr val="0A419B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45000" tIns="45000" rIns="45000" bIns="45000" anchor="ctr"/>
          <a:lstStyle>
            <a:lvl1pPr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548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52563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96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035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607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179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751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323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FFFF"/>
                </a:solidFill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04711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>
            <a:extLst>
              <a:ext uri="{FF2B5EF4-FFF2-40B4-BE49-F238E27FC236}">
                <a16:creationId xmlns:a16="http://schemas.microsoft.com/office/drawing/2014/main" id="{C0FD0F3F-DCBA-4EAC-A8B9-BF04E489E706}"/>
              </a:ext>
            </a:extLst>
          </p:cNvPr>
          <p:cNvSpPr>
            <a:spLocks/>
          </p:cNvSpPr>
          <p:nvPr userDrawn="1"/>
        </p:nvSpPr>
        <p:spPr bwMode="auto">
          <a:xfrm flipV="1">
            <a:off x="704528" y="260648"/>
            <a:ext cx="9073008" cy="45719"/>
          </a:xfrm>
          <a:custGeom>
            <a:avLst/>
            <a:gdLst>
              <a:gd name="T0" fmla="*/ 0 w 5011"/>
              <a:gd name="T1" fmla="*/ 116 h 117"/>
              <a:gd name="T2" fmla="*/ 0 w 5011"/>
              <a:gd name="T3" fmla="*/ 0 h 117"/>
              <a:gd name="T4" fmla="*/ 5010 w 5011"/>
              <a:gd name="T5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11" h="117">
                <a:moveTo>
                  <a:pt x="0" y="116"/>
                </a:moveTo>
                <a:lnTo>
                  <a:pt x="0" y="0"/>
                </a:lnTo>
                <a:lnTo>
                  <a:pt x="5010" y="0"/>
                </a:lnTo>
              </a:path>
            </a:pathLst>
          </a:custGeom>
          <a:noFill/>
          <a:ln w="19050" cap="rnd" cmpd="sng">
            <a:solidFill>
              <a:srgbClr val="740003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73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9912E-3900-4978-BDCF-699E010084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6" t="6994" r="2117" b="39505"/>
          <a:stretch/>
        </p:blipFill>
        <p:spPr>
          <a:xfrm>
            <a:off x="128464" y="116633"/>
            <a:ext cx="524286" cy="21602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87E72D7-0221-4156-8E39-F725922A5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7496" y="6643070"/>
            <a:ext cx="488504" cy="21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2B5533-FB88-49F0-AFAF-A648F1AE40A1}" type="slidenum">
              <a:rPr lang="en-GB" altLang="ko-KR" smtClean="0"/>
              <a:pPr/>
              <a:t>‹#›</a:t>
            </a:fld>
            <a:endParaRPr lang="en-GB" altLang="ko-KR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64FC3E2-ACE8-4558-BC28-191E73D46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0813" y="6597352"/>
            <a:ext cx="3384375" cy="2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b="1" dirty="0"/>
              <a:t>All rights reserved. Swiss Institute of Artificial Intelligence (SIAI)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0755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4" r:id="rId4"/>
    <p:sldLayoutId id="2147483668" r:id="rId5"/>
    <p:sldLayoutId id="2147483669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7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444" userDrawn="1">
          <p15:clr>
            <a:srgbClr val="F26B43"/>
          </p15:clr>
        </p15:guide>
        <p15:guide id="4" pos="6159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  <p15:guide id="6" orient="horz" pos="4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n.gl/kvJlh" TargetMode="External"/><Relationship Id="rId2" Type="http://schemas.openxmlformats.org/officeDocument/2006/relationships/hyperlink" Target="https://han.gl/klle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t.donga.com/3208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147D1-453E-4CC5-AA54-D356839E7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ctr"/>
          <a:lstStyle/>
          <a:p>
            <a:r>
              <a:rPr lang="en-US" dirty="0"/>
              <a:t>To make data bases from </a:t>
            </a:r>
            <a:r>
              <a:rPr lang="en-US" dirty="0" err="1"/>
              <a:t>Daangn</a:t>
            </a:r>
            <a:r>
              <a:rPr lang="en-US" dirty="0"/>
              <a:t> Market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EADED-8154-4B5C-A675-C71533DDD7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ctr"/>
          <a:lstStyle/>
          <a:p>
            <a:r>
              <a:rPr lang="en-US" altLang="ko-KR" dirty="0">
                <a:latin typeface="Arial"/>
                <a:cs typeface="Arial"/>
              </a:rPr>
              <a:t>Name: </a:t>
            </a:r>
            <a:r>
              <a:rPr lang="en-US" altLang="ko-KR" dirty="0" err="1">
                <a:latin typeface="Arial"/>
                <a:cs typeface="Arial"/>
              </a:rPr>
              <a:t>Mincheol</a:t>
            </a:r>
            <a:r>
              <a:rPr lang="en-US" altLang="ko-KR" dirty="0">
                <a:latin typeface="Arial"/>
                <a:cs typeface="Arial"/>
              </a:rPr>
              <a:t> Kim</a:t>
            </a:r>
            <a:endParaRPr 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562F8F0-2A57-4EE2-AB2A-7A729857E5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t"/>
          <a:lstStyle/>
          <a:p>
            <a:r>
              <a:rPr lang="en-US" altLang="ko-KR" dirty="0">
                <a:latin typeface="Arial"/>
                <a:ea typeface="굴림"/>
                <a:cs typeface="Arial"/>
              </a:rPr>
              <a:t>COM506 Data Management Term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>
            <a:extLst>
              <a:ext uri="{FF2B5EF4-FFF2-40B4-BE49-F238E27FC236}">
                <a16:creationId xmlns:a16="http://schemas.microsoft.com/office/drawing/2014/main" id="{38D4AB0B-15B7-4F13-86D6-A46CD3A1A5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9700" y="6477842"/>
            <a:ext cx="346300" cy="365125"/>
          </a:xfrm>
        </p:spPr>
        <p:txBody>
          <a:bodyPr/>
          <a:lstStyle/>
          <a:p>
            <a:fld id="{58DFF737-E040-470C-96CC-D41AF1B56FAF}" type="slidenum">
              <a:rPr lang="en-GB" altLang="ko-KR">
                <a:solidFill>
                  <a:srgbClr val="740003"/>
                </a:solidFill>
              </a:rPr>
              <a:pPr/>
              <a:t>1</a:t>
            </a:fld>
            <a:endParaRPr lang="en-GB" altLang="ko-KR" dirty="0">
              <a:solidFill>
                <a:srgbClr val="740003"/>
              </a:solidFill>
            </a:endParaRPr>
          </a:p>
        </p:txBody>
      </p:sp>
      <p:sp>
        <p:nvSpPr>
          <p:cNvPr id="19" name="Rectangle 175">
            <a:extLst>
              <a:ext uri="{FF2B5EF4-FFF2-40B4-BE49-F238E27FC236}">
                <a16:creationId xmlns:a16="http://schemas.microsoft.com/office/drawing/2014/main" id="{1855C5CE-ECEE-4341-9CAA-0B371A8F61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982" y="1302876"/>
            <a:ext cx="4719202" cy="343197"/>
          </a:xfrm>
          <a:prstGeom prst="rect">
            <a:avLst/>
          </a:prstGeom>
          <a:solidFill>
            <a:srgbClr val="0A419B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45000" tIns="45000" rIns="45000" bIns="45000" anchor="ctr"/>
          <a:lstStyle>
            <a:lvl1pPr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548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52563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96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035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607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179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751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323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FFFF"/>
                </a:solidFill>
              </a:rPr>
              <a:t>Statement of Problem</a:t>
            </a:r>
          </a:p>
        </p:txBody>
      </p:sp>
      <p:sp>
        <p:nvSpPr>
          <p:cNvPr id="20" name="Text Box 30">
            <a:extLst>
              <a:ext uri="{FF2B5EF4-FFF2-40B4-BE49-F238E27FC236}">
                <a16:creationId xmlns:a16="http://schemas.microsoft.com/office/drawing/2014/main" id="{0735762E-A54D-4F80-B399-EEB49D383569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104836" y="4799320"/>
            <a:ext cx="4454864" cy="39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0000" tIns="15000" rIns="60000" bIns="15000"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0413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50913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GB" altLang="ko-KR" sz="800" i="1" dirty="0">
                <a:ea typeface="굴림" panose="020B0600000101010101" pitchFamily="50" charset="-127"/>
              </a:rPr>
              <a:t>Source:	Sources appear either directly beneath the object to which they apply, or at the bottom of the page, next to the Deutsche Bank logo as illustrated.  There are 2 spaces after the colon</a:t>
            </a:r>
          </a:p>
        </p:txBody>
      </p:sp>
      <p:sp>
        <p:nvSpPr>
          <p:cNvPr id="21" name="Text Box 31">
            <a:extLst>
              <a:ext uri="{FF2B5EF4-FFF2-40B4-BE49-F238E27FC236}">
                <a16:creationId xmlns:a16="http://schemas.microsoft.com/office/drawing/2014/main" id="{3F8D6BCA-5E16-4164-9CE3-613D088DD760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104836" y="4533110"/>
            <a:ext cx="4454864" cy="276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0000" tIns="15000" rIns="60000" bIns="15000">
            <a:spAutoFit/>
          </a:bodyPr>
          <a:lstStyle>
            <a:lvl1pPr marL="247650" indent="-247650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0413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50913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sz="800" dirty="0">
                <a:ea typeface="굴림" panose="020B0600000101010101" pitchFamily="50" charset="-127"/>
              </a:rPr>
              <a:t>Note:	Notes are placed either directly beneath the object to which they apply, or at the bottom of the page</a:t>
            </a: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ADE96816-008E-4F04-A82B-9122E455E8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74951" y="1739352"/>
            <a:ext cx="4461088" cy="27311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70000"/>
              <a:buFont typeface="Monotype Sort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88"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5100" indent="-161925" algn="l" defTabSz="762000">
              <a:lnSpc>
                <a:spcPct val="125000"/>
              </a:lnSpc>
              <a:spcBef>
                <a:spcPct val="1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5275" indent="-12858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431800" indent="-13493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890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3462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8034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2606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sz="1400" dirty="0">
                <a:ea typeface="굴림" panose="020B0600000101010101" pitchFamily="50" charset="-127"/>
              </a:rPr>
              <a:t>Subheading Large style, Arial font, 12pts</a:t>
            </a:r>
          </a:p>
          <a:p>
            <a:pPr lvl="1">
              <a:spcBef>
                <a:spcPct val="20000"/>
              </a:spcBef>
            </a:pPr>
            <a:r>
              <a:rPr lang="en-GB" altLang="ko-KR" sz="1400" dirty="0">
                <a:ea typeface="굴림" panose="020B0600000101010101" pitchFamily="50" charset="-127"/>
              </a:rPr>
              <a:t>Normal text without a bullet style – equivalent of PB Body Large, Arial font, 12pts</a:t>
            </a:r>
          </a:p>
          <a:p>
            <a:pPr lvl="2"/>
            <a:r>
              <a:rPr lang="en-GB" altLang="ko-KR" sz="1400" dirty="0">
                <a:ea typeface="굴림" panose="020B0600000101010101" pitchFamily="50" charset="-127"/>
              </a:rPr>
              <a:t>First bullet is in Arial font, 12pts, and starts with a capital letter.  It uses black square (wingdings), sized 80% of text for bullets</a:t>
            </a:r>
          </a:p>
          <a:p>
            <a:pPr lvl="3"/>
            <a:r>
              <a:rPr lang="en-GB" altLang="ko-KR" sz="1400" dirty="0">
                <a:ea typeface="굴림" panose="020B0600000101010101" pitchFamily="50" charset="-127"/>
              </a:rPr>
              <a:t>second level bullet is Arial font 12pts.  It uses black, </a:t>
            </a:r>
            <a:r>
              <a:rPr lang="en-GB" altLang="ko-KR" sz="1400" dirty="0" err="1">
                <a:ea typeface="굴림" panose="020B0600000101010101" pitchFamily="50" charset="-127"/>
              </a:rPr>
              <a:t>en</a:t>
            </a:r>
            <a:r>
              <a:rPr lang="en-GB" altLang="ko-KR" sz="1400" dirty="0">
                <a:ea typeface="굴림" panose="020B0600000101010101" pitchFamily="50" charset="-127"/>
              </a:rPr>
              <a:t>-dash (Arial), sized 100%</a:t>
            </a:r>
          </a:p>
          <a:p>
            <a:pPr lvl="4"/>
            <a:r>
              <a:rPr lang="en-GB" altLang="ko-KR" sz="1400" dirty="0">
                <a:ea typeface="굴림" panose="020B0600000101010101" pitchFamily="50" charset="-127"/>
              </a:rPr>
              <a:t>third level bullet is Arial font 12pts. It uses black, </a:t>
            </a:r>
            <a:r>
              <a:rPr lang="en-GB" altLang="ko-KR" sz="1400" dirty="0" err="1">
                <a:ea typeface="굴림" panose="020B0600000101010101" pitchFamily="50" charset="-127"/>
              </a:rPr>
              <a:t>en</a:t>
            </a:r>
            <a:r>
              <a:rPr lang="en-GB" altLang="ko-KR" sz="1400" dirty="0">
                <a:ea typeface="굴림" panose="020B0600000101010101" pitchFamily="50" charset="-127"/>
              </a:rPr>
              <a:t>-dash (Arial), sized 100%</a:t>
            </a: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03B7F2E3-045F-4173-96D6-076C257B6E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8580" y="1646073"/>
            <a:ext cx="4699004" cy="4269600"/>
          </a:xfrm>
          <a:prstGeom prst="rect">
            <a:avLst/>
          </a:prstGeom>
          <a:solidFill>
            <a:srgbClr val="EDF2FF"/>
          </a:solidFill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lvl1pPr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70000"/>
              <a:buFont typeface="Monotype Sort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88"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5100" indent="-161925" algn="l" defTabSz="762000">
              <a:lnSpc>
                <a:spcPct val="125000"/>
              </a:lnSpc>
              <a:spcBef>
                <a:spcPct val="1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5275" indent="-12858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431800" indent="-13493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890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3462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8034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2606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dirty="0">
                <a:ea typeface="굴림" panose="020B0600000101010101" pitchFamily="50" charset="-127"/>
              </a:rPr>
              <a:t>Problem</a:t>
            </a:r>
          </a:p>
          <a:p>
            <a:pPr lvl="2"/>
            <a:r>
              <a:rPr lang="en-US" altLang="ko-KR" dirty="0">
                <a:effectLst/>
              </a:rPr>
              <a:t>Many people have a hard time deciding which of my used products to sell</a:t>
            </a:r>
          </a:p>
          <a:p>
            <a:pPr lvl="2"/>
            <a:r>
              <a:rPr lang="en-US" altLang="ko-KR" dirty="0"/>
              <a:t>T</a:t>
            </a:r>
            <a:r>
              <a:rPr lang="en-US" altLang="ko-KR" dirty="0">
                <a:effectLst/>
              </a:rPr>
              <a:t>here are many people who want to buy what they want outside the scope of certification of </a:t>
            </a:r>
            <a:r>
              <a:rPr lang="en-US" altLang="ko-KR" dirty="0" err="1">
                <a:effectLst/>
              </a:rPr>
              <a:t>Daangn</a:t>
            </a:r>
            <a:r>
              <a:rPr lang="en-US" altLang="ko-KR" dirty="0">
                <a:effectLst/>
              </a:rPr>
              <a:t> Market.</a:t>
            </a:r>
          </a:p>
          <a:p>
            <a:pPr marL="3175" lvl="2" indent="0">
              <a:buNone/>
            </a:pPr>
            <a:endParaRPr lang="en-GB" altLang="ko-KR" dirty="0">
              <a:ea typeface="굴림" panose="020B0600000101010101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GB" altLang="ko-KR" b="1" dirty="0">
                <a:ea typeface="굴림" panose="020B0600000101010101" pitchFamily="50" charset="-127"/>
              </a:rPr>
              <a:t>What to do in this project</a:t>
            </a:r>
            <a:endParaRPr lang="en-GB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ffectLst/>
              </a:rPr>
              <a:t>We will provide data on which item categories people in the area are most interested in through data.</a:t>
            </a:r>
            <a:endParaRPr lang="en-GB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ffectLst/>
              </a:rPr>
              <a:t>Such a service can induce users to participate in a transaction with their used goods, and can also increase the participation rate of those who are far away.</a:t>
            </a:r>
          </a:p>
          <a:p>
            <a:pPr lvl="2"/>
            <a:endParaRPr lang="en-US" altLang="ko-KR" dirty="0">
              <a:effectLst/>
            </a:endParaRP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pPr marL="3175" lvl="2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3175" lvl="2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111437CA-86D6-4D4E-86DD-1C2C825D0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47" y="157991"/>
            <a:ext cx="562655" cy="10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sz="667" b="1" dirty="0">
                <a:solidFill>
                  <a:srgbClr val="740003"/>
                </a:solidFill>
                <a:ea typeface="굴림" panose="020B0600000101010101" pitchFamily="50" charset="-127"/>
              </a:rPr>
              <a:t>[Introduction]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49C6DA1-DCC6-4B58-99B8-6DE24F65B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496" y="157991"/>
            <a:ext cx="384721" cy="10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sz="667" b="1" dirty="0">
                <a:solidFill>
                  <a:srgbClr val="740003"/>
                </a:solidFill>
                <a:ea typeface="굴림" panose="020B0600000101010101" pitchFamily="50" charset="-127"/>
              </a:rPr>
              <a:t>Section #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62619AB4-6849-4FA0-8008-03C1B060E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0813" y="6597352"/>
            <a:ext cx="3384375" cy="2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b="1" dirty="0"/>
              <a:t>All rights reserved. Swiss Institute of Artificial Intelligence (SIAI)</a:t>
            </a:r>
            <a:endParaRPr kumimoji="1" lang="ko-KR" altLang="en-US" b="1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079F05C8-FDF6-41FF-8F47-3D5B559C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62" y="375628"/>
            <a:ext cx="96158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EDF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57F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sz="2200" b="1" dirty="0">
                <a:ea typeface="굴림" panose="020B0600000101010101" pitchFamily="50" charset="-127"/>
              </a:rPr>
              <a:t>Introduction</a:t>
            </a:r>
          </a:p>
          <a:p>
            <a:r>
              <a:rPr lang="en-GB" altLang="ko-KR" sz="1600" dirty="0">
                <a:ea typeface="굴림" panose="020B0600000101010101" pitchFamily="50" charset="-127"/>
              </a:rPr>
              <a:t>- What are the problem and plan to solve?</a:t>
            </a:r>
          </a:p>
        </p:txBody>
      </p:sp>
      <p:sp>
        <p:nvSpPr>
          <p:cNvPr id="2" name="Rectangle 175">
            <a:extLst>
              <a:ext uri="{FF2B5EF4-FFF2-40B4-BE49-F238E27FC236}">
                <a16:creationId xmlns:a16="http://schemas.microsoft.com/office/drawing/2014/main" id="{D70C7D63-A813-26FF-3D43-A9FD82FDEC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90776" y="1302876"/>
            <a:ext cx="4719202" cy="343197"/>
          </a:xfrm>
          <a:prstGeom prst="rect">
            <a:avLst/>
          </a:prstGeom>
          <a:solidFill>
            <a:srgbClr val="0A419B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45000" tIns="45000" rIns="45000" bIns="45000" anchor="ctr"/>
          <a:lstStyle>
            <a:lvl1pPr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548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52563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96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035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607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179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751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323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FFFF"/>
                </a:solidFill>
              </a:rPr>
              <a:t>Plan to Solve the Problem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16FECC00-A137-217E-8B3D-5EFE142D5E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87374" y="1646073"/>
            <a:ext cx="4699004" cy="4269600"/>
          </a:xfrm>
          <a:prstGeom prst="rect">
            <a:avLst/>
          </a:prstGeom>
          <a:solidFill>
            <a:srgbClr val="EDF2FF"/>
          </a:solidFill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lvl1pPr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70000"/>
              <a:buFont typeface="Monotype Sort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88"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5100" indent="-161925" algn="l" defTabSz="762000">
              <a:lnSpc>
                <a:spcPct val="125000"/>
              </a:lnSpc>
              <a:spcBef>
                <a:spcPct val="1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5275" indent="-12858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431800" indent="-13493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890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3462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8034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2606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dirty="0">
                <a:ea typeface="굴림" panose="020B0600000101010101" pitchFamily="50" charset="-127"/>
              </a:rPr>
              <a:t>Collect</a:t>
            </a:r>
          </a:p>
          <a:p>
            <a:pPr lvl="2"/>
            <a:r>
              <a:rPr lang="en-US" altLang="ko-KR" dirty="0"/>
              <a:t>I will crawl the data from specific website by using Python</a:t>
            </a:r>
          </a:p>
          <a:p>
            <a:pPr lvl="3"/>
            <a:r>
              <a:rPr lang="en-US" altLang="ko-KR" dirty="0"/>
              <a:t>Juju-</a:t>
            </a:r>
            <a:r>
              <a:rPr lang="en-US" altLang="ko-KR" dirty="0" err="1"/>
              <a:t>si</a:t>
            </a:r>
            <a:r>
              <a:rPr lang="en-US" altLang="ko-KR" dirty="0"/>
              <a:t> popular item URL: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https://han.gl/kllec</a:t>
            </a:r>
            <a:endParaRPr lang="en-US" altLang="ko-KR" dirty="0"/>
          </a:p>
          <a:p>
            <a:pPr lvl="3"/>
            <a:r>
              <a:rPr lang="en-US" altLang="ko-KR" i="0" dirty="0" err="1">
                <a:effectLst/>
                <a:latin typeface="Apple SD Gothic Neo"/>
              </a:rPr>
              <a:t>Seogwipo-si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,</a:t>
            </a:r>
            <a:r>
              <a:rPr lang="ko-KR" altLang="en-US" dirty="0"/>
              <a:t> </a:t>
            </a:r>
            <a:r>
              <a:rPr lang="en-US" altLang="ko-KR" dirty="0"/>
              <a:t>popular item URL: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https://han.gl/kvJlh</a:t>
            </a:r>
            <a:endParaRPr lang="en-US" altLang="ko-KR" dirty="0">
              <a:effectLst/>
            </a:endParaRPr>
          </a:p>
          <a:p>
            <a:r>
              <a:rPr lang="en-GB" altLang="ko-KR" dirty="0">
                <a:ea typeface="굴림" panose="020B0600000101010101" pitchFamily="50" charset="-127"/>
              </a:rPr>
              <a:t>Process</a:t>
            </a:r>
          </a:p>
          <a:p>
            <a:pPr lvl="2"/>
            <a:r>
              <a:rPr lang="en-US" altLang="ko-KR" dirty="0">
                <a:effectLst/>
              </a:rPr>
              <a:t>Many people have a hard time deciding which of my used products to sell</a:t>
            </a:r>
          </a:p>
          <a:p>
            <a:pPr lvl="2"/>
            <a:r>
              <a:rPr lang="en-US" altLang="ko-KR" dirty="0"/>
              <a:t>T</a:t>
            </a:r>
            <a:r>
              <a:rPr lang="en-US" altLang="ko-KR" dirty="0">
                <a:effectLst/>
              </a:rPr>
              <a:t>here are many people who want to buy what they want outside the scope of certification of </a:t>
            </a:r>
            <a:r>
              <a:rPr lang="en-US" altLang="ko-KR" dirty="0" err="1">
                <a:effectLst/>
              </a:rPr>
              <a:t>Daangn</a:t>
            </a:r>
            <a:r>
              <a:rPr lang="en-US" altLang="ko-KR" dirty="0">
                <a:effectLst/>
              </a:rPr>
              <a:t> Market.</a:t>
            </a:r>
            <a:endParaRPr lang="en-GB" altLang="ko-KR" dirty="0">
              <a:ea typeface="굴림" panose="020B0600000101010101" pitchFamily="50" charset="-127"/>
            </a:endParaRPr>
          </a:p>
          <a:p>
            <a:r>
              <a:rPr lang="en-GB" altLang="ko-KR" dirty="0">
                <a:ea typeface="굴림" panose="020B0600000101010101" pitchFamily="50" charset="-127"/>
              </a:rPr>
              <a:t>Store</a:t>
            </a:r>
            <a:endParaRPr lang="en-GB" altLang="ko-KR" b="0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ffectLst/>
              </a:rPr>
              <a:t>CSV files are sent to and stored in databases of SQLite and Elasticsearch.</a:t>
            </a:r>
            <a:endParaRPr lang="en-GB" altLang="ko-KR" dirty="0">
              <a:ea typeface="굴림" panose="020B0600000101010101" pitchFamily="50" charset="-127"/>
            </a:endParaRPr>
          </a:p>
          <a:p>
            <a:r>
              <a:rPr lang="en-GB" altLang="ko-KR" dirty="0">
                <a:ea typeface="굴림" panose="020B0600000101010101" pitchFamily="50" charset="-127"/>
              </a:rPr>
              <a:t>Query</a:t>
            </a:r>
            <a:endParaRPr lang="en-GB" altLang="ko-KR" b="0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ffectLst/>
              </a:rPr>
              <a:t>After data is properly stored in the database, the data is accessed and processed through query statements.</a:t>
            </a:r>
            <a:endParaRPr lang="en-US" altLang="ko-KR" sz="800" dirty="0">
              <a:effectLst/>
              <a:ea typeface="굴림" panose="020B0600000101010101" pitchFamily="50" charset="-127"/>
            </a:endParaRPr>
          </a:p>
          <a:p>
            <a:pPr lvl="2"/>
            <a:endParaRPr lang="en-GB" altLang="ko-KR" dirty="0">
              <a:ea typeface="굴림" panose="020B0600000101010101" pitchFamily="50" charset="-127"/>
            </a:endParaRPr>
          </a:p>
        </p:txBody>
      </p:sp>
      <p:sp>
        <p:nvSpPr>
          <p:cNvPr id="4" name="Text Box 30">
            <a:extLst>
              <a:ext uri="{FF2B5EF4-FFF2-40B4-BE49-F238E27FC236}">
                <a16:creationId xmlns:a16="http://schemas.microsoft.com/office/drawing/2014/main" id="{1C49A2D5-54FD-C506-376B-0CB3C81BE661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00650" y="6026406"/>
            <a:ext cx="4454864" cy="15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0000" tIns="15000" rIns="60000" bIns="15000"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0413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50913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spcBef>
                <a:spcPct val="5000"/>
              </a:spcBef>
              <a:spcAft>
                <a:spcPct val="5000"/>
              </a:spcAft>
              <a:buFont typeface="Arial" panose="020B0604020202020204" pitchFamily="34" charset="0"/>
              <a:buChar char="•"/>
            </a:pPr>
            <a:r>
              <a:rPr lang="en-GB" altLang="ko-KR" sz="800" dirty="0">
                <a:ea typeface="굴림" panose="020B0600000101010101" pitchFamily="50" charset="-127"/>
                <a:hlinkClick r:id="rId4"/>
              </a:rPr>
              <a:t>[1] https://it.donga.com/32081/</a:t>
            </a:r>
            <a:endParaRPr lang="en-GB" altLang="ko-KR" sz="800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>
            <a:extLst>
              <a:ext uri="{FF2B5EF4-FFF2-40B4-BE49-F238E27FC236}">
                <a16:creationId xmlns:a16="http://schemas.microsoft.com/office/drawing/2014/main" id="{38D4AB0B-15B7-4F13-86D6-A46CD3A1A5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9700" y="6477842"/>
            <a:ext cx="346300" cy="365125"/>
          </a:xfrm>
        </p:spPr>
        <p:txBody>
          <a:bodyPr/>
          <a:lstStyle/>
          <a:p>
            <a:fld id="{58DFF737-E040-470C-96CC-D41AF1B56FAF}" type="slidenum">
              <a:rPr lang="en-GB" altLang="ko-KR">
                <a:solidFill>
                  <a:srgbClr val="740003"/>
                </a:solidFill>
              </a:rPr>
              <a:pPr/>
              <a:t>2</a:t>
            </a:fld>
            <a:endParaRPr lang="en-GB" altLang="ko-KR" dirty="0">
              <a:solidFill>
                <a:srgbClr val="740003"/>
              </a:solidFill>
            </a:endParaRPr>
          </a:p>
        </p:txBody>
      </p:sp>
      <p:sp>
        <p:nvSpPr>
          <p:cNvPr id="19" name="Rectangle 175">
            <a:extLst>
              <a:ext uri="{FF2B5EF4-FFF2-40B4-BE49-F238E27FC236}">
                <a16:creationId xmlns:a16="http://schemas.microsoft.com/office/drawing/2014/main" id="{1855C5CE-ECEE-4341-9CAA-0B371A8F61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982" y="1302876"/>
            <a:ext cx="4719202" cy="343197"/>
          </a:xfrm>
          <a:prstGeom prst="rect">
            <a:avLst/>
          </a:prstGeom>
          <a:solidFill>
            <a:srgbClr val="0A419B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45000" tIns="45000" rIns="45000" bIns="45000" anchor="ctr"/>
          <a:lstStyle>
            <a:lvl1pPr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548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52563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96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035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607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179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751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323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20" name="Text Box 30">
            <a:extLst>
              <a:ext uri="{FF2B5EF4-FFF2-40B4-BE49-F238E27FC236}">
                <a16:creationId xmlns:a16="http://schemas.microsoft.com/office/drawing/2014/main" id="{0735762E-A54D-4F80-B399-EEB49D383569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104836" y="4799320"/>
            <a:ext cx="4454864" cy="39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0000" tIns="15000" rIns="60000" bIns="15000"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0413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50913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GB" altLang="ko-KR" sz="800" i="1" dirty="0">
                <a:ea typeface="굴림" panose="020B0600000101010101" pitchFamily="50" charset="-127"/>
              </a:rPr>
              <a:t>Source:	Sources appear either directly beneath the object to which they apply, or at the bottom of the page, next to the Deutsche Bank logo as illustrated.  There are 2 spaces after the colon</a:t>
            </a:r>
          </a:p>
        </p:txBody>
      </p:sp>
      <p:sp>
        <p:nvSpPr>
          <p:cNvPr id="21" name="Text Box 31">
            <a:extLst>
              <a:ext uri="{FF2B5EF4-FFF2-40B4-BE49-F238E27FC236}">
                <a16:creationId xmlns:a16="http://schemas.microsoft.com/office/drawing/2014/main" id="{3F8D6BCA-5E16-4164-9CE3-613D088DD760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104836" y="4533110"/>
            <a:ext cx="4454864" cy="276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0000" tIns="15000" rIns="60000" bIns="15000">
            <a:spAutoFit/>
          </a:bodyPr>
          <a:lstStyle>
            <a:lvl1pPr marL="247650" indent="-247650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0413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50913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sz="800" dirty="0">
                <a:ea typeface="굴림" panose="020B0600000101010101" pitchFamily="50" charset="-127"/>
              </a:rPr>
              <a:t>Note:	Notes are placed either directly beneath the object to which they apply, or at the bottom of the page</a:t>
            </a: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ADE96816-008E-4F04-A82B-9122E455E8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74951" y="1739352"/>
            <a:ext cx="4461088" cy="27311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70000"/>
              <a:buFont typeface="Monotype Sort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88"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5100" indent="-161925" algn="l" defTabSz="762000">
              <a:lnSpc>
                <a:spcPct val="125000"/>
              </a:lnSpc>
              <a:spcBef>
                <a:spcPct val="1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5275" indent="-12858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431800" indent="-13493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890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3462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8034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2606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sz="1400" dirty="0">
                <a:ea typeface="굴림" panose="020B0600000101010101" pitchFamily="50" charset="-127"/>
              </a:rPr>
              <a:t>Subheading Large style, Arial font, 12pts</a:t>
            </a:r>
          </a:p>
          <a:p>
            <a:pPr lvl="1">
              <a:spcBef>
                <a:spcPct val="20000"/>
              </a:spcBef>
            </a:pPr>
            <a:r>
              <a:rPr lang="en-GB" altLang="ko-KR" sz="1400" dirty="0">
                <a:ea typeface="굴림" panose="020B0600000101010101" pitchFamily="50" charset="-127"/>
              </a:rPr>
              <a:t>Normal text without a bullet style – equivalent of PB Body Large, Arial font, 12pts</a:t>
            </a:r>
          </a:p>
          <a:p>
            <a:pPr lvl="2"/>
            <a:r>
              <a:rPr lang="en-GB" altLang="ko-KR" sz="1400" dirty="0">
                <a:ea typeface="굴림" panose="020B0600000101010101" pitchFamily="50" charset="-127"/>
              </a:rPr>
              <a:t>First bullet is in Arial font, 12pts, and starts with a capital letter.  It uses black square (wingdings), sized 80% of text for bullets</a:t>
            </a:r>
          </a:p>
          <a:p>
            <a:pPr lvl="3"/>
            <a:r>
              <a:rPr lang="en-GB" altLang="ko-KR" sz="1400" dirty="0">
                <a:ea typeface="굴림" panose="020B0600000101010101" pitchFamily="50" charset="-127"/>
              </a:rPr>
              <a:t>second level bullet is Arial font 12pts.  It uses black, </a:t>
            </a:r>
            <a:r>
              <a:rPr lang="en-GB" altLang="ko-KR" sz="1400" dirty="0" err="1">
                <a:ea typeface="굴림" panose="020B0600000101010101" pitchFamily="50" charset="-127"/>
              </a:rPr>
              <a:t>en</a:t>
            </a:r>
            <a:r>
              <a:rPr lang="en-GB" altLang="ko-KR" sz="1400" dirty="0">
                <a:ea typeface="굴림" panose="020B0600000101010101" pitchFamily="50" charset="-127"/>
              </a:rPr>
              <a:t>-dash (Arial), sized 100%</a:t>
            </a:r>
          </a:p>
          <a:p>
            <a:pPr lvl="4"/>
            <a:r>
              <a:rPr lang="en-GB" altLang="ko-KR" sz="1400" dirty="0">
                <a:ea typeface="굴림" panose="020B0600000101010101" pitchFamily="50" charset="-127"/>
              </a:rPr>
              <a:t>third level bullet is Arial font 12pts. It uses black, </a:t>
            </a:r>
            <a:r>
              <a:rPr lang="en-GB" altLang="ko-KR" sz="1400" dirty="0" err="1">
                <a:ea typeface="굴림" panose="020B0600000101010101" pitchFamily="50" charset="-127"/>
              </a:rPr>
              <a:t>en</a:t>
            </a:r>
            <a:r>
              <a:rPr lang="en-GB" altLang="ko-KR" sz="1400" dirty="0">
                <a:ea typeface="굴림" panose="020B0600000101010101" pitchFamily="50" charset="-127"/>
              </a:rPr>
              <a:t>-dash (Arial), sized 100%</a:t>
            </a: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03B7F2E3-045F-4173-96D6-076C257B6E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8580" y="1646073"/>
            <a:ext cx="4699004" cy="4269600"/>
          </a:xfrm>
          <a:prstGeom prst="rect">
            <a:avLst/>
          </a:prstGeom>
          <a:solidFill>
            <a:srgbClr val="EDF2FF"/>
          </a:solidFill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lvl1pPr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70000"/>
              <a:buFont typeface="Monotype Sort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88"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5100" indent="-161925" algn="l" defTabSz="762000">
              <a:lnSpc>
                <a:spcPct val="125000"/>
              </a:lnSpc>
              <a:spcBef>
                <a:spcPct val="1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5275" indent="-12858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431800" indent="-13493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890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3462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8034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2606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dirty="0">
                <a:ea typeface="굴림" panose="020B0600000101010101" pitchFamily="50" charset="-127"/>
              </a:rPr>
              <a:t>Packages</a:t>
            </a:r>
          </a:p>
          <a:p>
            <a:pPr lvl="2"/>
            <a:r>
              <a:rPr lang="en-US" altLang="ko-KR" dirty="0">
                <a:effectLst/>
              </a:rPr>
              <a:t>For crawling, I used </a:t>
            </a:r>
            <a:r>
              <a:rPr lang="en-US" altLang="ko-KR" dirty="0" err="1">
                <a:effectLst/>
              </a:rPr>
              <a:t>BeautifulSoup</a:t>
            </a:r>
            <a:r>
              <a:rPr lang="en-US" altLang="ko-KR" dirty="0">
                <a:effectLst/>
              </a:rPr>
              <a:t> and requests modules.</a:t>
            </a:r>
          </a:p>
          <a:p>
            <a:pPr lvl="2"/>
            <a:r>
              <a:rPr lang="en-US" altLang="ko-KR" dirty="0"/>
              <a:t>From the </a:t>
            </a:r>
            <a:r>
              <a:rPr lang="en-US" altLang="ko-KR" dirty="0" err="1"/>
              <a:t>Daangn</a:t>
            </a:r>
            <a:r>
              <a:rPr lang="en-US" altLang="ko-KR" dirty="0"/>
              <a:t> Market website's collection of popular products, the product names, regions, chats (trade attempts and inquiries), and likes were taken.</a:t>
            </a:r>
          </a:p>
          <a:p>
            <a:pPr marL="3175" lvl="2" indent="0">
              <a:buNone/>
            </a:pPr>
            <a:r>
              <a:rPr lang="en-GB" altLang="ko-KR" b="1" dirty="0">
                <a:ea typeface="굴림" panose="020B0600000101010101" pitchFamily="50" charset="-127"/>
              </a:rPr>
              <a:t>SQLite</a:t>
            </a:r>
            <a:endParaRPr lang="en-GB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ffectLst/>
              </a:rPr>
              <a:t>I created a database using SQLite, which can be used lightly by individual users, and created a table by inputting csv data.</a:t>
            </a:r>
          </a:p>
          <a:p>
            <a:pPr marL="3175" lvl="2" indent="0">
              <a:buNone/>
            </a:pPr>
            <a:r>
              <a:rPr lang="en-GB" altLang="ko-KR" b="1" dirty="0">
                <a:effectLst/>
                <a:ea typeface="굴림" panose="020B0600000101010101" pitchFamily="50" charset="-127"/>
              </a:rPr>
              <a:t>El</a:t>
            </a:r>
            <a:r>
              <a:rPr lang="en-GB" altLang="ko-KR" b="1" dirty="0">
                <a:ea typeface="굴림" panose="020B0600000101010101" pitchFamily="50" charset="-127"/>
              </a:rPr>
              <a:t>asticsearch</a:t>
            </a:r>
            <a:endParaRPr lang="en-US" altLang="ko-KR" dirty="0">
              <a:effectLst/>
            </a:endParaRPr>
          </a:p>
          <a:p>
            <a:pPr lvl="2"/>
            <a:r>
              <a:rPr lang="en-US" altLang="ko-KR" dirty="0">
                <a:effectLst/>
              </a:rPr>
              <a:t>Converted CSV file to JSON file. We used Elasticsearch to handle this.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Enter data into Elasticsearch and create an index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111437CA-86D6-4D4E-86DD-1C2C825D0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47" y="157991"/>
            <a:ext cx="562655" cy="10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sz="667" b="1" dirty="0">
                <a:solidFill>
                  <a:srgbClr val="740003"/>
                </a:solidFill>
                <a:ea typeface="굴림" panose="020B0600000101010101" pitchFamily="50" charset="-127"/>
              </a:rPr>
              <a:t>[Introduction]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49C6DA1-DCC6-4B58-99B8-6DE24F65B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496" y="157991"/>
            <a:ext cx="384721" cy="10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sz="667" b="1" dirty="0">
                <a:solidFill>
                  <a:srgbClr val="740003"/>
                </a:solidFill>
                <a:ea typeface="굴림" panose="020B0600000101010101" pitchFamily="50" charset="-127"/>
              </a:rPr>
              <a:t>Section #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62619AB4-6849-4FA0-8008-03C1B060E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0813" y="6597352"/>
            <a:ext cx="3384375" cy="2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b="1" dirty="0"/>
              <a:t>All rights reserved. Swiss Institute of Artificial Intelligence (SIAI)</a:t>
            </a:r>
            <a:endParaRPr kumimoji="1" lang="ko-KR" altLang="en-US" b="1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079F05C8-FDF6-41FF-8F47-3D5B559C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62" y="375628"/>
            <a:ext cx="96158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EDF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57F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sz="2200" b="1" dirty="0">
                <a:ea typeface="굴림" panose="020B0600000101010101" pitchFamily="50" charset="-127"/>
              </a:rPr>
              <a:t>Method &amp; Results</a:t>
            </a:r>
          </a:p>
          <a:p>
            <a:r>
              <a:rPr lang="en-GB" altLang="ko-KR" sz="1600" dirty="0">
                <a:ea typeface="굴림" panose="020B0600000101010101" pitchFamily="50" charset="-127"/>
              </a:rPr>
              <a:t>- Packages for SQL and NoSQL</a:t>
            </a:r>
          </a:p>
        </p:txBody>
      </p:sp>
      <p:sp>
        <p:nvSpPr>
          <p:cNvPr id="2" name="Rectangle 175">
            <a:extLst>
              <a:ext uri="{FF2B5EF4-FFF2-40B4-BE49-F238E27FC236}">
                <a16:creationId xmlns:a16="http://schemas.microsoft.com/office/drawing/2014/main" id="{D70C7D63-A813-26FF-3D43-A9FD82FDEC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90776" y="1302876"/>
            <a:ext cx="4719202" cy="343197"/>
          </a:xfrm>
          <a:prstGeom prst="rect">
            <a:avLst/>
          </a:prstGeom>
          <a:solidFill>
            <a:srgbClr val="0A419B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45000" tIns="45000" rIns="45000" bIns="45000" anchor="ctr"/>
          <a:lstStyle>
            <a:lvl1pPr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548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52563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96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035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607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179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751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323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16FECC00-A137-217E-8B3D-5EFE142D5E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87374" y="1646072"/>
            <a:ext cx="4699004" cy="4286989"/>
          </a:xfrm>
          <a:prstGeom prst="rect">
            <a:avLst/>
          </a:prstGeom>
          <a:solidFill>
            <a:srgbClr val="EDF2FF"/>
          </a:solidFill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lvl1pPr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70000"/>
              <a:buFont typeface="Monotype Sort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88"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5100" indent="-161925" algn="l" defTabSz="762000">
              <a:lnSpc>
                <a:spcPct val="125000"/>
              </a:lnSpc>
              <a:spcBef>
                <a:spcPct val="1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5275" indent="-12858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431800" indent="-13493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890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3462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8034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2606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dirty="0">
                <a:ea typeface="굴림" panose="020B0600000101010101" pitchFamily="50" charset="-127"/>
              </a:rPr>
              <a:t>Data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SQL &amp; NoSQL</a:t>
            </a:r>
          </a:p>
          <a:p>
            <a:pPr marL="3175" lvl="2" indent="0">
              <a:buNone/>
            </a:pPr>
            <a:endParaRPr lang="en-GB" altLang="ko-KR" dirty="0">
              <a:ea typeface="굴림" panose="020B0600000101010101" pitchFamily="50" charset="-127"/>
            </a:endParaRPr>
          </a:p>
          <a:p>
            <a:pPr marL="3175" lvl="2" indent="0">
              <a:buNone/>
            </a:pPr>
            <a:endParaRPr lang="en-GB" altLang="ko-KR" dirty="0">
              <a:ea typeface="굴림" panose="020B0600000101010101" pitchFamily="50" charset="-127"/>
            </a:endParaRPr>
          </a:p>
          <a:p>
            <a:pPr marL="3175" lvl="2" indent="0">
              <a:buNone/>
            </a:pPr>
            <a:endParaRPr lang="en-GB" altLang="ko-KR" dirty="0">
              <a:ea typeface="굴림" panose="020B0600000101010101" pitchFamily="50" charset="-127"/>
            </a:endParaRPr>
          </a:p>
          <a:p>
            <a:pPr marL="3175" lvl="2" indent="0">
              <a:buNone/>
            </a:pPr>
            <a:endParaRPr lang="en-GB" altLang="ko-KR" dirty="0">
              <a:ea typeface="굴림" panose="020B0600000101010101" pitchFamily="50" charset="-127"/>
            </a:endParaRPr>
          </a:p>
          <a:p>
            <a:pPr marL="3175" lvl="2" indent="0">
              <a:buNone/>
            </a:pPr>
            <a:endParaRPr lang="en-GB" altLang="ko-KR" dirty="0">
              <a:ea typeface="굴림" panose="020B0600000101010101" pitchFamily="50" charset="-127"/>
            </a:endParaRPr>
          </a:p>
          <a:p>
            <a:pPr marL="3175" lvl="2" indent="0">
              <a:buNone/>
            </a:pPr>
            <a:endParaRPr lang="en-GB" altLang="ko-KR" dirty="0">
              <a:ea typeface="굴림" panose="020B0600000101010101" pitchFamily="50" charset="-127"/>
            </a:endParaRPr>
          </a:p>
          <a:p>
            <a:pPr marL="3175" lvl="2" indent="0">
              <a:buNone/>
            </a:pPr>
            <a:endParaRPr lang="en-GB" altLang="ko-KR" dirty="0">
              <a:ea typeface="굴림" panose="020B0600000101010101" pitchFamily="50" charset="-127"/>
            </a:endParaRPr>
          </a:p>
          <a:p>
            <a:pPr marL="3175" lvl="2" indent="0">
              <a:buNone/>
            </a:pPr>
            <a:endParaRPr lang="en-GB" altLang="ko-KR" dirty="0">
              <a:ea typeface="굴림" panose="020B0600000101010101" pitchFamily="50" charset="-127"/>
            </a:endParaRPr>
          </a:p>
          <a:p>
            <a:pPr marL="3175" lvl="2" indent="0">
              <a:buNone/>
            </a:pPr>
            <a:endParaRPr lang="en-GB" altLang="ko-KR" dirty="0">
              <a:ea typeface="굴림" panose="020B0600000101010101" pitchFamily="50" charset="-127"/>
            </a:endParaRPr>
          </a:p>
          <a:p>
            <a:pPr marL="3175" lvl="2" indent="0">
              <a:buNone/>
            </a:pPr>
            <a:endParaRPr lang="en-GB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Customers using </a:t>
            </a:r>
            <a:r>
              <a:rPr lang="en-US" altLang="ko-KR" dirty="0" err="1">
                <a:ea typeface="굴림" panose="020B0600000101010101" pitchFamily="50" charset="-127"/>
              </a:rPr>
              <a:t>Daangn</a:t>
            </a:r>
            <a:r>
              <a:rPr lang="en-US" altLang="ko-KR" dirty="0">
                <a:ea typeface="굴림" panose="020B0600000101010101" pitchFamily="50" charset="-127"/>
              </a:rPr>
              <a:t> Market mentioned not only products but also gift certificates and categories, or omitted product names with pictures.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Not only that, customers were looking for the goods or services they needed.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C6FE85-473A-DC0F-ACF9-A1A8DEBE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1007"/>
          <a:stretch/>
        </p:blipFill>
        <p:spPr>
          <a:xfrm>
            <a:off x="7332268" y="2253599"/>
            <a:ext cx="2205857" cy="2350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271BE5-F7CE-1718-6A88-751EFE7F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729" y="2253600"/>
            <a:ext cx="1670660" cy="235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6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>
            <a:extLst>
              <a:ext uri="{FF2B5EF4-FFF2-40B4-BE49-F238E27FC236}">
                <a16:creationId xmlns:a16="http://schemas.microsoft.com/office/drawing/2014/main" id="{38D4AB0B-15B7-4F13-86D6-A46CD3A1A5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9700" y="6477842"/>
            <a:ext cx="346300" cy="365125"/>
          </a:xfrm>
        </p:spPr>
        <p:txBody>
          <a:bodyPr/>
          <a:lstStyle/>
          <a:p>
            <a:fld id="{58DFF737-E040-470C-96CC-D41AF1B56FAF}" type="slidenum">
              <a:rPr lang="en-GB" altLang="ko-KR">
                <a:solidFill>
                  <a:srgbClr val="740003"/>
                </a:solidFill>
              </a:rPr>
              <a:pPr/>
              <a:t>3</a:t>
            </a:fld>
            <a:endParaRPr lang="en-GB" altLang="ko-KR" dirty="0">
              <a:solidFill>
                <a:srgbClr val="740003"/>
              </a:solidFill>
            </a:endParaRPr>
          </a:p>
        </p:txBody>
      </p:sp>
      <p:sp>
        <p:nvSpPr>
          <p:cNvPr id="19" name="Rectangle 175">
            <a:extLst>
              <a:ext uri="{FF2B5EF4-FFF2-40B4-BE49-F238E27FC236}">
                <a16:creationId xmlns:a16="http://schemas.microsoft.com/office/drawing/2014/main" id="{1855C5CE-ECEE-4341-9CAA-0B371A8F61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982" y="1302876"/>
            <a:ext cx="4719202" cy="343197"/>
          </a:xfrm>
          <a:prstGeom prst="rect">
            <a:avLst/>
          </a:prstGeom>
          <a:solidFill>
            <a:srgbClr val="0A419B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45000" tIns="45000" rIns="45000" bIns="45000" anchor="ctr"/>
          <a:lstStyle>
            <a:lvl1pPr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548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52563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96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035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607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179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751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323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FFFF"/>
                </a:solidFill>
              </a:rPr>
              <a:t>Interpretation of Results</a:t>
            </a:r>
          </a:p>
        </p:txBody>
      </p:sp>
      <p:sp>
        <p:nvSpPr>
          <p:cNvPr id="20" name="Text Box 30">
            <a:extLst>
              <a:ext uri="{FF2B5EF4-FFF2-40B4-BE49-F238E27FC236}">
                <a16:creationId xmlns:a16="http://schemas.microsoft.com/office/drawing/2014/main" id="{0735762E-A54D-4F80-B399-EEB49D383569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104836" y="4799320"/>
            <a:ext cx="4454864" cy="39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0000" tIns="15000" rIns="60000" bIns="15000"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0413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50913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GB" altLang="ko-KR" sz="800" i="1" dirty="0">
                <a:ea typeface="굴림" panose="020B0600000101010101" pitchFamily="50" charset="-127"/>
              </a:rPr>
              <a:t>Source:	Sources appear either directly beneath the object to which they apply, or at the bottom of the page, next to the Deutsche Bank logo as illustrated.  There are 2 spaces after the colon</a:t>
            </a:r>
          </a:p>
        </p:txBody>
      </p:sp>
      <p:sp>
        <p:nvSpPr>
          <p:cNvPr id="21" name="Text Box 31">
            <a:extLst>
              <a:ext uri="{FF2B5EF4-FFF2-40B4-BE49-F238E27FC236}">
                <a16:creationId xmlns:a16="http://schemas.microsoft.com/office/drawing/2014/main" id="{3F8D6BCA-5E16-4164-9CE3-613D088DD760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104836" y="4533110"/>
            <a:ext cx="4454864" cy="276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0000" tIns="15000" rIns="60000" bIns="15000">
            <a:spAutoFit/>
          </a:bodyPr>
          <a:lstStyle>
            <a:lvl1pPr marL="247650" indent="-247650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0413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50913"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sz="800" dirty="0">
                <a:ea typeface="굴림" panose="020B0600000101010101" pitchFamily="50" charset="-127"/>
              </a:rPr>
              <a:t>Note:	Notes are placed either directly beneath the object to which they apply, or at the bottom of the page</a:t>
            </a: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ADE96816-008E-4F04-A82B-9122E455E8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74951" y="1739352"/>
            <a:ext cx="4461088" cy="27311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70000"/>
              <a:buFont typeface="Monotype Sort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88"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5100" indent="-161925" algn="l" defTabSz="762000">
              <a:lnSpc>
                <a:spcPct val="125000"/>
              </a:lnSpc>
              <a:spcBef>
                <a:spcPct val="1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5275" indent="-12858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431800" indent="-13493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890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3462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8034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2606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sz="1400" dirty="0">
                <a:ea typeface="굴림" panose="020B0600000101010101" pitchFamily="50" charset="-127"/>
              </a:rPr>
              <a:t>Subheading Large style, Arial font, 12pts</a:t>
            </a:r>
          </a:p>
          <a:p>
            <a:pPr lvl="1">
              <a:spcBef>
                <a:spcPct val="20000"/>
              </a:spcBef>
            </a:pPr>
            <a:r>
              <a:rPr lang="en-GB" altLang="ko-KR" sz="1400" dirty="0">
                <a:ea typeface="굴림" panose="020B0600000101010101" pitchFamily="50" charset="-127"/>
              </a:rPr>
              <a:t>Normal text without a bullet style – equivalent of PB Body Large, Arial font, 12pts</a:t>
            </a:r>
          </a:p>
          <a:p>
            <a:pPr lvl="2"/>
            <a:r>
              <a:rPr lang="en-GB" altLang="ko-KR" sz="1400" dirty="0">
                <a:ea typeface="굴림" panose="020B0600000101010101" pitchFamily="50" charset="-127"/>
              </a:rPr>
              <a:t>First bullet is in Arial font, 12pts, and starts with a capital letter.  It uses black square (wingdings), sized 80% of text for bullets</a:t>
            </a:r>
          </a:p>
          <a:p>
            <a:pPr lvl="3"/>
            <a:r>
              <a:rPr lang="en-GB" altLang="ko-KR" sz="1400" dirty="0">
                <a:ea typeface="굴림" panose="020B0600000101010101" pitchFamily="50" charset="-127"/>
              </a:rPr>
              <a:t>second level bullet is Arial font 12pts.  It uses black, </a:t>
            </a:r>
            <a:r>
              <a:rPr lang="en-GB" altLang="ko-KR" sz="1400" dirty="0" err="1">
                <a:ea typeface="굴림" panose="020B0600000101010101" pitchFamily="50" charset="-127"/>
              </a:rPr>
              <a:t>en</a:t>
            </a:r>
            <a:r>
              <a:rPr lang="en-GB" altLang="ko-KR" sz="1400" dirty="0">
                <a:ea typeface="굴림" panose="020B0600000101010101" pitchFamily="50" charset="-127"/>
              </a:rPr>
              <a:t>-dash (Arial), sized 100%</a:t>
            </a:r>
          </a:p>
          <a:p>
            <a:pPr lvl="4"/>
            <a:r>
              <a:rPr lang="en-GB" altLang="ko-KR" sz="1400" dirty="0">
                <a:ea typeface="굴림" panose="020B0600000101010101" pitchFamily="50" charset="-127"/>
              </a:rPr>
              <a:t>third level bullet is Arial font 12pts. It uses black, </a:t>
            </a:r>
            <a:r>
              <a:rPr lang="en-GB" altLang="ko-KR" sz="1400" dirty="0" err="1">
                <a:ea typeface="굴림" panose="020B0600000101010101" pitchFamily="50" charset="-127"/>
              </a:rPr>
              <a:t>en</a:t>
            </a:r>
            <a:r>
              <a:rPr lang="en-GB" altLang="ko-KR" sz="1400" dirty="0">
                <a:ea typeface="굴림" panose="020B0600000101010101" pitchFamily="50" charset="-127"/>
              </a:rPr>
              <a:t>-dash (Arial), sized 100%</a:t>
            </a: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03B7F2E3-045F-4173-96D6-076C257B6E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8580" y="1646072"/>
            <a:ext cx="4699004" cy="4269600"/>
          </a:xfrm>
          <a:prstGeom prst="rect">
            <a:avLst/>
          </a:prstGeom>
          <a:solidFill>
            <a:srgbClr val="EDF2FF"/>
          </a:solidFill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lvl1pPr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70000"/>
              <a:buFont typeface="Monotype Sort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88"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5100" indent="-161925" algn="l" defTabSz="762000">
              <a:lnSpc>
                <a:spcPct val="125000"/>
              </a:lnSpc>
              <a:spcBef>
                <a:spcPct val="1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5275" indent="-12858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431800" indent="-13493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890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3462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8034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2606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dirty="0">
                <a:ea typeface="굴림" panose="020B0600000101010101" pitchFamily="50" charset="-127"/>
              </a:rPr>
              <a:t>Interpretation</a:t>
            </a:r>
          </a:p>
          <a:p>
            <a:pPr lvl="2"/>
            <a:r>
              <a:rPr lang="en-US" altLang="ko-KR" dirty="0">
                <a:effectLst/>
              </a:rPr>
              <a:t>People are not simply using the </a:t>
            </a:r>
            <a:r>
              <a:rPr lang="en-US" altLang="ko-KR" dirty="0" err="1">
                <a:effectLst/>
              </a:rPr>
              <a:t>Daangn</a:t>
            </a:r>
            <a:r>
              <a:rPr lang="en-US" altLang="ko-KR" dirty="0">
                <a:effectLst/>
              </a:rPr>
              <a:t> Market app for second hand trading. Users also find the services they need in their lives in the app.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There are many types of product names. It is not easy to categorize because it refers to various products.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When posting through a mobile phone, users must select a category, but measurement errors may exist.</a:t>
            </a: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111437CA-86D6-4D4E-86DD-1C2C825D0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47" y="157991"/>
            <a:ext cx="562655" cy="10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sz="667" b="1" dirty="0">
                <a:solidFill>
                  <a:srgbClr val="740003"/>
                </a:solidFill>
                <a:ea typeface="굴림" panose="020B0600000101010101" pitchFamily="50" charset="-127"/>
              </a:rPr>
              <a:t>[Introduction]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49C6DA1-DCC6-4B58-99B8-6DE24F65B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496" y="157991"/>
            <a:ext cx="384721" cy="10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sz="667" b="1" dirty="0">
                <a:solidFill>
                  <a:srgbClr val="740003"/>
                </a:solidFill>
                <a:ea typeface="굴림" panose="020B0600000101010101" pitchFamily="50" charset="-127"/>
              </a:rPr>
              <a:t>Section #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62619AB4-6849-4FA0-8008-03C1B060E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0813" y="6597352"/>
            <a:ext cx="3384375" cy="2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4000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b="1" dirty="0"/>
              <a:t>All rights reserved. Swiss Institute of Artificial Intelligence (SIAI)</a:t>
            </a:r>
            <a:endParaRPr kumimoji="1" lang="ko-KR" altLang="en-US" b="1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079F05C8-FDF6-41FF-8F47-3D5B559C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62" y="375628"/>
            <a:ext cx="96158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EDF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57F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sz="2200" b="1" dirty="0">
                <a:ea typeface="굴림" panose="020B0600000101010101" pitchFamily="50" charset="-127"/>
              </a:rPr>
              <a:t>Discussion</a:t>
            </a:r>
          </a:p>
          <a:p>
            <a:r>
              <a:rPr lang="en-GB" altLang="ko-KR" sz="1600">
                <a:ea typeface="굴림" panose="020B0600000101010101" pitchFamily="50" charset="-127"/>
              </a:rPr>
              <a:t>- Interpretations and Implications</a:t>
            </a:r>
            <a:endParaRPr lang="en-GB" altLang="ko-KR" sz="1600" dirty="0">
              <a:ea typeface="굴림" panose="020B0600000101010101" pitchFamily="50" charset="-127"/>
            </a:endParaRPr>
          </a:p>
        </p:txBody>
      </p:sp>
      <p:sp>
        <p:nvSpPr>
          <p:cNvPr id="2" name="Rectangle 175">
            <a:extLst>
              <a:ext uri="{FF2B5EF4-FFF2-40B4-BE49-F238E27FC236}">
                <a16:creationId xmlns:a16="http://schemas.microsoft.com/office/drawing/2014/main" id="{D70C7D63-A813-26FF-3D43-A9FD82FDEC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90776" y="1302876"/>
            <a:ext cx="4719202" cy="343197"/>
          </a:xfrm>
          <a:prstGeom prst="rect">
            <a:avLst/>
          </a:prstGeom>
          <a:solidFill>
            <a:srgbClr val="0A419B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45000" tIns="45000" rIns="45000" bIns="45000" anchor="ctr"/>
          <a:lstStyle>
            <a:lvl1pPr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548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52563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96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03538" algn="l" defTabSz="14525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607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179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751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32338" defTabSz="1452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FFFF"/>
                </a:solidFill>
              </a:rPr>
              <a:t>Implications for the Field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16FECC00-A137-217E-8B3D-5EFE142D5E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87374" y="1646073"/>
            <a:ext cx="4699004" cy="4269600"/>
          </a:xfrm>
          <a:prstGeom prst="rect">
            <a:avLst/>
          </a:prstGeom>
          <a:solidFill>
            <a:srgbClr val="EDF2FF"/>
          </a:solidFill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lvl1pPr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70000"/>
              <a:buFont typeface="Monotype Sort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88" algn="l" defTabSz="762000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5100" indent="-161925" algn="l" defTabSz="762000">
              <a:lnSpc>
                <a:spcPct val="125000"/>
              </a:lnSpc>
              <a:spcBef>
                <a:spcPct val="1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5275" indent="-12858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431800" indent="-134938" algn="l" defTabSz="762000">
              <a:lnSpc>
                <a:spcPct val="125000"/>
              </a:lnSpc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890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3462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8034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260600" indent="-134938" defTabSz="7620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ko-KR" dirty="0">
                <a:ea typeface="굴림" panose="020B0600000101010101" pitchFamily="50" charset="-127"/>
              </a:rPr>
              <a:t>Implication1</a:t>
            </a:r>
          </a:p>
          <a:p>
            <a:pPr lvl="2"/>
            <a:r>
              <a:rPr lang="en-US" altLang="ko-KR" dirty="0"/>
              <a:t>We can use the category information in each item's post to showcase popular category products in your area.</a:t>
            </a:r>
          </a:p>
          <a:p>
            <a:pPr lvl="1">
              <a:spcBef>
                <a:spcPct val="20000"/>
              </a:spcBef>
            </a:pPr>
            <a:r>
              <a:rPr lang="en-GB" altLang="ko-KR" b="1" dirty="0">
                <a:ea typeface="굴림" panose="020B0600000101010101" pitchFamily="50" charset="-127"/>
              </a:rPr>
              <a:t>Implication2</a:t>
            </a:r>
            <a:endParaRPr lang="en-GB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If you set a category for demand rather than supply, you will be able to increase the customer's transaction participation rate.</a:t>
            </a: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61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IAI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a2abde-f1e4-4925-bf3d-1ccba1770b6d">
      <Terms xmlns="http://schemas.microsoft.com/office/infopath/2007/PartnerControls"/>
    </lcf76f155ced4ddcb4097134ff3c332f>
    <TaxCatchAll xmlns="cc43e6c1-bdcb-4f16-a7a3-4695a3ad3d3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D6B5708396BA479D4273B7115E4EA7" ma:contentTypeVersion="14" ma:contentTypeDescription="Create a new document." ma:contentTypeScope="" ma:versionID="f367bbbc14d238c9fb4d9c7e56b0779d">
  <xsd:schema xmlns:xsd="http://www.w3.org/2001/XMLSchema" xmlns:xs="http://www.w3.org/2001/XMLSchema" xmlns:p="http://schemas.microsoft.com/office/2006/metadata/properties" xmlns:ns2="5da2abde-f1e4-4925-bf3d-1ccba1770b6d" xmlns:ns3="cc43e6c1-bdcb-4f16-a7a3-4695a3ad3d37" targetNamespace="http://schemas.microsoft.com/office/2006/metadata/properties" ma:root="true" ma:fieldsID="03e794093590249e545a8f5079213288" ns2:_="" ns3:_="">
    <xsd:import namespace="5da2abde-f1e4-4925-bf3d-1ccba1770b6d"/>
    <xsd:import namespace="cc43e6c1-bdcb-4f16-a7a3-4695a3ad3d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2abde-f1e4-4925-bf3d-1ccba1770b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9eb3960-bd74-40ea-8b0a-eeafac2ced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43e6c1-bdcb-4f16-a7a3-4695a3ad3d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bb3c4cd-1cbc-418f-838a-99b691953d11}" ma:internalName="TaxCatchAll" ma:showField="CatchAllData" ma:web="cc43e6c1-bdcb-4f16-a7a3-4695a3ad3d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B21CD2-278E-45A6-80C9-CE07D7BAB5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23A856-74A5-4282-A2D3-D22635A0AA86}">
  <ds:schemaRefs>
    <ds:schemaRef ds:uri="http://schemas.microsoft.com/office/2006/metadata/properties"/>
    <ds:schemaRef ds:uri="http://schemas.microsoft.com/office/infopath/2007/PartnerControls"/>
    <ds:schemaRef ds:uri="5da2abde-f1e4-4925-bf3d-1ccba1770b6d"/>
    <ds:schemaRef ds:uri="cc43e6c1-bdcb-4f16-a7a3-4695a3ad3d37"/>
  </ds:schemaRefs>
</ds:datastoreItem>
</file>

<file path=customXml/itemProps3.xml><?xml version="1.0" encoding="utf-8"?>
<ds:datastoreItem xmlns:ds="http://schemas.openxmlformats.org/officeDocument/2006/customXml" ds:itemID="{CE62F3AD-DDD7-4159-B14B-028E01069B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a2abde-f1e4-4925-bf3d-1ccba1770b6d"/>
    <ds:schemaRef ds:uri="cc43e6c1-bdcb-4f16-a7a3-4695a3ad3d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1029</Words>
  <Application>Microsoft Office PowerPoint</Application>
  <PresentationFormat>A4 용지(210x297mm)</PresentationFormat>
  <Paragraphs>105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Apple SD Gothic Neo</vt:lpstr>
      <vt:lpstr>Monotype Sorts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Lee Keith</Manager>
  <Company>Swiss Institute of Artificial Intelligence (SIAI)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SIAI Template</dc:subject>
  <dc:creator>Lee Keith</dc:creator>
  <cp:keywords>Presentation; Templates</cp:keywords>
  <dc:description>Swiss Institute of Artificial Intelligence (SIAI) Powerpoint template for lecture notes, internal/external presentations, guidelines</dc:description>
  <cp:lastModifiedBy>MIncheol Kim</cp:lastModifiedBy>
  <cp:revision>135</cp:revision>
  <dcterms:created xsi:type="dcterms:W3CDTF">2021-07-29T06:51:23Z</dcterms:created>
  <dcterms:modified xsi:type="dcterms:W3CDTF">2022-09-09T16:53:40Z</dcterms:modified>
  <cp:category>Presentations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0x010100AED6B5708396BA479D4273B7115E4EA7</vt:lpwstr>
  </property>
</Properties>
</file>