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5" d="100"/>
          <a:sy n="105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F560-A40A-0241-AF22-9C099CC53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D3CCA-0889-154E-9078-7B5EE30A1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D7AB-3B8F-764B-827F-73534A5B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9CF93-D690-8141-B671-7604511D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2B95-D5E3-8644-BC34-71908724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E7B6-84A1-5A41-85CC-BAF722BC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BE44C-09AD-8E4F-8BFA-DA3F3AC21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E3DBB-EC34-9145-9DB3-47031D91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D556-2846-A142-9419-52439759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FC27-45D3-9248-B2D8-1C4A71E1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2CF78-4336-3C4A-BD48-A08E883FD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A94F7-14E3-7A47-9134-795868348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95256-D561-7647-BB23-43326010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75C8-E979-8B43-A798-D524D55E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18657-8E9B-9243-8579-652F8FEC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4BDB-2D2F-4A4C-B2AF-7D2E0C0C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7C60-7469-DB4A-891A-20606EFB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04C3D-0AC8-9342-A31C-431A3223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60109-8771-4343-98D0-47F72117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5DD0-2E59-5C43-96E9-B106C15D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3D2C-80A5-1842-81E1-0DB3A812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7FD1-8812-9449-AE6C-AB987B425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78FEA-D674-0C49-B9E2-2F01C147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EBEF6-4EA5-D74F-BC38-45305EB1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2D677-0000-064A-B5AE-4CA30624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720A-EEC7-C743-AD01-86C2E498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4ADD-6481-6145-95EE-3CEE8E834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82082-5B40-9641-ACAD-310CDA8F4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A35E6-C941-2742-AA7C-27F02869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FD961-5E89-3A46-9F32-BE4B9A03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62CB-F27F-6942-A93E-20337A7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2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E33F-9AC4-7340-A36B-156101AA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F8FB-D705-FE4B-B4C9-5CAF41823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E73E7-30D5-BD4D-9CDA-F5E4F86E0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3308B-950A-954A-8C94-084510A53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9B361-B8DC-C64E-AF0E-966DE6F9E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9490A-A405-2F4A-ACD1-E28A5725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5E033-2653-8942-9E55-3B44F02D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76611-E649-A547-9FE5-E726BDA0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F79D-6E67-7449-8789-A8B10E21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D3FC8-AB06-DC43-A1E2-CA1FB87B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F5EE5-55F4-264D-93D9-1DC55158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CC42C-3FE6-0D4D-B995-766E0A09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1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14279-6301-1545-8809-FC9CF13D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414A4-87B9-D84D-BA2D-E951DBBA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38B5B-94BB-F349-B022-F5E51A7F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7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EF4E-A48F-AC41-AF03-A6CC793D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15DC-A4F1-BE4B-A3A4-35B66C1A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3A0F9-26DD-0C4F-86DD-025724709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526B2-73CD-D64D-B57F-474AD8A1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41FF8-FEC5-BA4A-9EF8-D1A90AD3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7DD8E-D59F-D74B-A789-1B314819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D883-06AC-CC45-96D6-FA2931FF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38C2A-89BC-EB4F-A7D1-C654907A1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CDE14-6ECC-BF40-9B4B-0A48AF465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C710F-35BF-064A-861F-11A67627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CCB62-E831-5645-AC1E-2554FCD4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FFBD9-A3D6-5244-A03B-CFD26882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9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95EED-FAC6-7A4A-AD40-F39F9208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6AF00-96C3-E64E-A922-A5FBDE612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CDB3-A5D8-8F46-80EE-9A2212C22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511A9-4CD4-7F4D-AE14-60F58D751B86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52160-B2C6-284B-86E8-A61300BDB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418B3-CDA3-F44F-AAC9-904683434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7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3B5F3F-91A9-4247-A89C-0D8E2E7F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059" y="3509819"/>
            <a:ext cx="4348283" cy="334818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70E01-0820-9148-B8B3-85141EBD6285}"/>
              </a:ext>
            </a:extLst>
          </p:cNvPr>
          <p:cNvSpPr/>
          <p:nvPr/>
        </p:nvSpPr>
        <p:spPr>
          <a:xfrm>
            <a:off x="558319" y="1803153"/>
            <a:ext cx="79772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Glacial Indifference" pitchFamily="2" charset="0"/>
              </a:rPr>
              <a:t>Di Cook Award</a:t>
            </a:r>
          </a:p>
        </p:txBody>
      </p:sp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2E939B5F-0ED7-4142-B910-263937C0C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6158" y="4269509"/>
            <a:ext cx="914400" cy="914400"/>
          </a:xfrm>
          <a:prstGeom prst="rect">
            <a:avLst/>
          </a:prstGeom>
        </p:spPr>
      </p:pic>
      <p:pic>
        <p:nvPicPr>
          <p:cNvPr id="17" name="Graphic 16" descr="Programmer female with solid fill">
            <a:extLst>
              <a:ext uri="{FF2B5EF4-FFF2-40B4-BE49-F238E27FC236}">
                <a16:creationId xmlns:a16="http://schemas.microsoft.com/office/drawing/2014/main" id="{4C9E1898-6CE2-8443-87F6-9B5B743EE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729" y="4282473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A5A843-A139-C44D-9F88-5B1CE30452BC}"/>
              </a:ext>
            </a:extLst>
          </p:cNvPr>
          <p:cNvSpPr txBox="1"/>
          <p:nvPr/>
        </p:nvSpPr>
        <p:spPr>
          <a:xfrm>
            <a:off x="1670670" y="2971036"/>
            <a:ext cx="101384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>
                <a:latin typeface="Glacial Indifference" pitchFamily="2" charset="0"/>
              </a:rPr>
              <a:t>Open-Source Statistical Software Award</a:t>
            </a:r>
            <a:endParaRPr lang="en-US" sz="4400" dirty="0">
              <a:latin typeface="Glacial Indifference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8A84F6-5268-BE48-998E-E194AED0C164}"/>
              </a:ext>
            </a:extLst>
          </p:cNvPr>
          <p:cNvSpPr txBox="1"/>
          <p:nvPr/>
        </p:nvSpPr>
        <p:spPr>
          <a:xfrm>
            <a:off x="3817073" y="5755332"/>
            <a:ext cx="4198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>
                <a:latin typeface="Glacial Indifference" pitchFamily="2" charset="0"/>
              </a:rPr>
              <a:t>Victorian Branch</a:t>
            </a:r>
            <a:endParaRPr lang="en-US" sz="4400" dirty="0">
              <a:latin typeface="Glacial Indifferen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9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Glacial Indifference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Emi Tanaka</cp:lastModifiedBy>
  <cp:revision>1</cp:revision>
  <dcterms:created xsi:type="dcterms:W3CDTF">2021-09-14T01:20:51Z</dcterms:created>
  <dcterms:modified xsi:type="dcterms:W3CDTF">2021-09-14T01:28:51Z</dcterms:modified>
</cp:coreProperties>
</file>