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5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F560-A40A-0241-AF22-9C099CC5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3CCA-0889-154E-9078-7B5EE30A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D7AB-3B8F-764B-827F-73534A5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CF93-D690-8141-B671-7604511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2B95-D5E3-8644-BC34-71908724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7B6-84A1-5A41-85CC-BAF722BC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E44C-09AD-8E4F-8BFA-DA3F3AC2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3DBB-EC34-9145-9DB3-47031D9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D556-2846-A142-9419-5243975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FC27-45D3-9248-B2D8-1C4A71E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CF78-4336-3C4A-BD48-A08E883F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94F7-14E3-7A47-9134-79586834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5256-D561-7647-BB23-4332601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75C8-E979-8B43-A798-D524D55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8657-8E9B-9243-8579-652F8FEC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BDB-2D2F-4A4C-B2AF-7D2E0C0C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7C60-7469-DB4A-891A-20606EFB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4C3D-0AC8-9342-A31C-431A322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0109-8771-4343-98D0-47F7211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5DD0-2E59-5C43-96E9-B106C15D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D2C-80A5-1842-81E1-0DB3A812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7FD1-8812-9449-AE6C-AB987B42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8FEA-D674-0C49-B9E2-2F01C147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BEF6-4EA5-D74F-BC38-45305EB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D677-0000-064A-B5AE-4CA30624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20A-EEC7-C743-AD01-86C2E498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4ADD-6481-6145-95EE-3CEE8E83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2082-5B40-9641-ACAD-310CDA8F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35E6-C941-2742-AA7C-27F0286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D961-5E89-3A46-9F32-BE4B9A0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62CB-F27F-6942-A93E-20337A7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E33F-9AC4-7340-A36B-156101AA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F8FB-D705-FE4B-B4C9-5CAF4182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E73E7-30D5-BD4D-9CDA-F5E4F86E0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3308B-950A-954A-8C94-084510A5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9B361-B8DC-C64E-AF0E-966DE6F9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9490A-A405-2F4A-ACD1-E28A57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5E033-2653-8942-9E55-3B44F02D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76611-E649-A547-9FE5-E726BDA0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79D-6E67-7449-8789-A8B10E21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D3FC8-AB06-DC43-A1E2-CA1FB87B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F5EE5-55F4-264D-93D9-1DC55158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C42C-3FE6-0D4D-B995-766E0A09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14279-6301-1545-8809-FC9CF13D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414A4-87B9-D84D-BA2D-E951DBBA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8B5B-94BB-F349-B022-F5E51A7F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EF4E-A48F-AC41-AF03-A6CC793D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15DC-A4F1-BE4B-A3A4-35B66C1A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A0F9-26DD-0C4F-86DD-02572470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26B2-73CD-D64D-B57F-474AD8A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1FF8-FEC5-BA4A-9EF8-D1A90AD3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7DD8E-D59F-D74B-A789-1B314819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D883-06AC-CC45-96D6-FA2931F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8C2A-89BC-EB4F-A7D1-C654907A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CDE14-6ECC-BF40-9B4B-0A48AF46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710F-35BF-064A-861F-11A6762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CB62-E831-5645-AC1E-2554FCD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FBD9-A3D6-5244-A03B-CFD26882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95EED-FAC6-7A4A-AD40-F39F9208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AF00-96C3-E64E-A922-A5FBDE61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CDB3-A5D8-8F46-80EE-9A2212C22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11A9-4CD4-7F4D-AE14-60F58D751B86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2160-B2C6-284B-86E8-A61300BD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18B3-CDA3-F44F-AAC9-90468343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3B5F3F-91A9-4247-A89C-0D8E2E7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17" y="3593824"/>
            <a:ext cx="2822605" cy="21734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70E01-0820-9148-B8B3-85141EBD6285}"/>
              </a:ext>
            </a:extLst>
          </p:cNvPr>
          <p:cNvSpPr/>
          <p:nvPr/>
        </p:nvSpPr>
        <p:spPr>
          <a:xfrm>
            <a:off x="558319" y="1803153"/>
            <a:ext cx="79772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lacial Indifference" pitchFamily="2" charset="0"/>
              </a:rPr>
              <a:t>Di Cook Award</a:t>
            </a:r>
          </a:p>
        </p:txBody>
      </p:sp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2E939B5F-0ED7-4142-B910-263937C0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2897" y="4295318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female with solid fill">
            <a:extLst>
              <a:ext uri="{FF2B5EF4-FFF2-40B4-BE49-F238E27FC236}">
                <a16:creationId xmlns:a16="http://schemas.microsoft.com/office/drawing/2014/main" id="{4C9E1898-6CE2-8443-87F6-9B5B743EE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9468" y="429904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A5A843-A139-C44D-9F88-5B1CE30452BC}"/>
              </a:ext>
            </a:extLst>
          </p:cNvPr>
          <p:cNvSpPr txBox="1"/>
          <p:nvPr/>
        </p:nvSpPr>
        <p:spPr>
          <a:xfrm>
            <a:off x="1377262" y="2986264"/>
            <a:ext cx="9286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Open-Source Statistical Software Award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A84F6-5268-BE48-998E-E194AED0C164}"/>
              </a:ext>
            </a:extLst>
          </p:cNvPr>
          <p:cNvSpPr txBox="1"/>
          <p:nvPr/>
        </p:nvSpPr>
        <p:spPr>
          <a:xfrm>
            <a:off x="1388499" y="5543175"/>
            <a:ext cx="229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Victorian Branch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39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Glacial Indifference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Kevin Wang</cp:lastModifiedBy>
  <cp:revision>6</cp:revision>
  <dcterms:created xsi:type="dcterms:W3CDTF">2021-09-14T01:20:51Z</dcterms:created>
  <dcterms:modified xsi:type="dcterms:W3CDTF">2021-09-19T07:22:00Z</dcterms:modified>
</cp:coreProperties>
</file>